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76" r:id="rId2"/>
    <p:sldId id="277" r:id="rId3"/>
    <p:sldId id="346" r:id="rId4"/>
    <p:sldId id="412" r:id="rId5"/>
    <p:sldId id="376" r:id="rId6"/>
    <p:sldId id="361" r:id="rId7"/>
    <p:sldId id="390" r:id="rId8"/>
    <p:sldId id="377" r:id="rId9"/>
    <p:sldId id="393" r:id="rId10"/>
    <p:sldId id="394" r:id="rId11"/>
    <p:sldId id="391" r:id="rId12"/>
    <p:sldId id="378" r:id="rId13"/>
    <p:sldId id="364" r:id="rId14"/>
    <p:sldId id="365" r:id="rId15"/>
    <p:sldId id="366" r:id="rId16"/>
    <p:sldId id="367" r:id="rId17"/>
    <p:sldId id="388" r:id="rId18"/>
    <p:sldId id="389" r:id="rId19"/>
    <p:sldId id="395" r:id="rId20"/>
    <p:sldId id="401" r:id="rId21"/>
    <p:sldId id="402" r:id="rId22"/>
    <p:sldId id="403" r:id="rId23"/>
    <p:sldId id="404" r:id="rId24"/>
    <p:sldId id="405" r:id="rId25"/>
    <p:sldId id="406" r:id="rId26"/>
    <p:sldId id="407" r:id="rId27"/>
    <p:sldId id="408" r:id="rId28"/>
    <p:sldId id="409" r:id="rId29"/>
    <p:sldId id="410" r:id="rId30"/>
    <p:sldId id="411" r:id="rId31"/>
    <p:sldId id="368" r:id="rId32"/>
    <p:sldId id="414" r:id="rId33"/>
    <p:sldId id="386" r:id="rId34"/>
    <p:sldId id="387" r:id="rId35"/>
    <p:sldId id="413" r:id="rId3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bg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FF"/>
    <a:srgbClr val="FFCCCC"/>
    <a:srgbClr val="FF6699"/>
    <a:srgbClr val="99FF33"/>
    <a:srgbClr val="FF9900"/>
    <a:srgbClr val="FF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4585" autoAdjust="0"/>
  </p:normalViewPr>
  <p:slideViewPr>
    <p:cSldViewPr>
      <p:cViewPr varScale="1">
        <p:scale>
          <a:sx n="83" d="100"/>
          <a:sy n="83" d="100"/>
        </p:scale>
        <p:origin x="145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4" Type="http://schemas.openxmlformats.org/officeDocument/2006/relationships/image" Target="../media/image49.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4" Type="http://schemas.openxmlformats.org/officeDocument/2006/relationships/image" Target="../media/image59.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4" Type="http://schemas.openxmlformats.org/officeDocument/2006/relationships/image" Target="../media/image63.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 Id="rId5" Type="http://schemas.openxmlformats.org/officeDocument/2006/relationships/image" Target="../media/image68.emf"/><Relationship Id="rId4" Type="http://schemas.openxmlformats.org/officeDocument/2006/relationships/image" Target="../media/image67.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 Id="rId4" Type="http://schemas.openxmlformats.org/officeDocument/2006/relationships/image" Target="../media/image7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5.emf"/><Relationship Id="rId7" Type="http://schemas.openxmlformats.org/officeDocument/2006/relationships/image" Target="../media/image79.emf"/><Relationship Id="rId2" Type="http://schemas.openxmlformats.org/officeDocument/2006/relationships/image" Target="../media/image74.emf"/><Relationship Id="rId1" Type="http://schemas.openxmlformats.org/officeDocument/2006/relationships/image" Target="../media/image73.emf"/><Relationship Id="rId6" Type="http://schemas.openxmlformats.org/officeDocument/2006/relationships/image" Target="../media/image78.emf"/><Relationship Id="rId5" Type="http://schemas.openxmlformats.org/officeDocument/2006/relationships/image" Target="../media/image77.emf"/><Relationship Id="rId4" Type="http://schemas.openxmlformats.org/officeDocument/2006/relationships/image" Target="../media/image76.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image" Target="../media/image82.emf"/><Relationship Id="rId7" Type="http://schemas.openxmlformats.org/officeDocument/2006/relationships/image" Target="../media/image86.emf"/><Relationship Id="rId2" Type="http://schemas.openxmlformats.org/officeDocument/2006/relationships/image" Target="../media/image81.emf"/><Relationship Id="rId1" Type="http://schemas.openxmlformats.org/officeDocument/2006/relationships/image" Target="../media/image80.emf"/><Relationship Id="rId6" Type="http://schemas.openxmlformats.org/officeDocument/2006/relationships/image" Target="../media/image85.emf"/><Relationship Id="rId5" Type="http://schemas.openxmlformats.org/officeDocument/2006/relationships/image" Target="../media/image84.emf"/><Relationship Id="rId4" Type="http://schemas.openxmlformats.org/officeDocument/2006/relationships/image" Target="../media/image83.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5.emf"/><Relationship Id="rId13" Type="http://schemas.openxmlformats.org/officeDocument/2006/relationships/image" Target="../media/image100.emf"/><Relationship Id="rId3" Type="http://schemas.openxmlformats.org/officeDocument/2006/relationships/image" Target="../media/image90.emf"/><Relationship Id="rId7" Type="http://schemas.openxmlformats.org/officeDocument/2006/relationships/image" Target="../media/image94.emf"/><Relationship Id="rId12" Type="http://schemas.openxmlformats.org/officeDocument/2006/relationships/image" Target="../media/image99.emf"/><Relationship Id="rId17" Type="http://schemas.openxmlformats.org/officeDocument/2006/relationships/image" Target="../media/image104.emf"/><Relationship Id="rId2" Type="http://schemas.openxmlformats.org/officeDocument/2006/relationships/image" Target="../media/image89.emf"/><Relationship Id="rId16" Type="http://schemas.openxmlformats.org/officeDocument/2006/relationships/image" Target="../media/image103.emf"/><Relationship Id="rId1" Type="http://schemas.openxmlformats.org/officeDocument/2006/relationships/image" Target="../media/image88.emf"/><Relationship Id="rId6" Type="http://schemas.openxmlformats.org/officeDocument/2006/relationships/image" Target="../media/image93.emf"/><Relationship Id="rId11" Type="http://schemas.openxmlformats.org/officeDocument/2006/relationships/image" Target="../media/image98.emf"/><Relationship Id="rId5" Type="http://schemas.openxmlformats.org/officeDocument/2006/relationships/image" Target="../media/image92.emf"/><Relationship Id="rId15" Type="http://schemas.openxmlformats.org/officeDocument/2006/relationships/image" Target="../media/image102.emf"/><Relationship Id="rId10" Type="http://schemas.openxmlformats.org/officeDocument/2006/relationships/image" Target="../media/image97.emf"/><Relationship Id="rId4" Type="http://schemas.openxmlformats.org/officeDocument/2006/relationships/image" Target="../media/image91.emf"/><Relationship Id="rId9" Type="http://schemas.openxmlformats.org/officeDocument/2006/relationships/image" Target="../media/image96.emf"/><Relationship Id="rId14" Type="http://schemas.openxmlformats.org/officeDocument/2006/relationships/image" Target="../media/image101.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image" Target="../media/image107.emf"/><Relationship Id="rId7" Type="http://schemas.openxmlformats.org/officeDocument/2006/relationships/image" Target="../media/image111.emf"/><Relationship Id="rId2" Type="http://schemas.openxmlformats.org/officeDocument/2006/relationships/image" Target="../media/image106.emf"/><Relationship Id="rId1" Type="http://schemas.openxmlformats.org/officeDocument/2006/relationships/image" Target="../media/image105.emf"/><Relationship Id="rId6" Type="http://schemas.openxmlformats.org/officeDocument/2006/relationships/image" Target="../media/image110.emf"/><Relationship Id="rId5" Type="http://schemas.openxmlformats.org/officeDocument/2006/relationships/image" Target="../media/image109.emf"/><Relationship Id="rId4" Type="http://schemas.openxmlformats.org/officeDocument/2006/relationships/image" Target="../media/image108.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0.emf"/><Relationship Id="rId3" Type="http://schemas.openxmlformats.org/officeDocument/2006/relationships/image" Target="../media/image115.emf"/><Relationship Id="rId7" Type="http://schemas.openxmlformats.org/officeDocument/2006/relationships/image" Target="../media/image119.emf"/><Relationship Id="rId2" Type="http://schemas.openxmlformats.org/officeDocument/2006/relationships/image" Target="../media/image114.emf"/><Relationship Id="rId1" Type="http://schemas.openxmlformats.org/officeDocument/2006/relationships/image" Target="../media/image113.emf"/><Relationship Id="rId6" Type="http://schemas.openxmlformats.org/officeDocument/2006/relationships/image" Target="../media/image118.emf"/><Relationship Id="rId5" Type="http://schemas.openxmlformats.org/officeDocument/2006/relationships/image" Target="../media/image117.emf"/><Relationship Id="rId4" Type="http://schemas.openxmlformats.org/officeDocument/2006/relationships/image" Target="../media/image116.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image" Target="../media/image124.emf"/><Relationship Id="rId7" Type="http://schemas.openxmlformats.org/officeDocument/2006/relationships/image" Target="../media/image128.emf"/><Relationship Id="rId2" Type="http://schemas.openxmlformats.org/officeDocument/2006/relationships/image" Target="../media/image123.emf"/><Relationship Id="rId1" Type="http://schemas.openxmlformats.org/officeDocument/2006/relationships/image" Target="../media/image122.emf"/><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37.emf"/><Relationship Id="rId13" Type="http://schemas.openxmlformats.org/officeDocument/2006/relationships/image" Target="../media/image142.emf"/><Relationship Id="rId3" Type="http://schemas.openxmlformats.org/officeDocument/2006/relationships/image" Target="../media/image132.emf"/><Relationship Id="rId7" Type="http://schemas.openxmlformats.org/officeDocument/2006/relationships/image" Target="../media/image136.emf"/><Relationship Id="rId12" Type="http://schemas.openxmlformats.org/officeDocument/2006/relationships/image" Target="../media/image141.emf"/><Relationship Id="rId2" Type="http://schemas.openxmlformats.org/officeDocument/2006/relationships/image" Target="../media/image131.emf"/><Relationship Id="rId1" Type="http://schemas.openxmlformats.org/officeDocument/2006/relationships/image" Target="../media/image130.emf"/><Relationship Id="rId6" Type="http://schemas.openxmlformats.org/officeDocument/2006/relationships/image" Target="../media/image135.emf"/><Relationship Id="rId11" Type="http://schemas.openxmlformats.org/officeDocument/2006/relationships/image" Target="../media/image140.emf"/><Relationship Id="rId5" Type="http://schemas.openxmlformats.org/officeDocument/2006/relationships/image" Target="../media/image134.emf"/><Relationship Id="rId10" Type="http://schemas.openxmlformats.org/officeDocument/2006/relationships/image" Target="../media/image139.emf"/><Relationship Id="rId4" Type="http://schemas.openxmlformats.org/officeDocument/2006/relationships/image" Target="../media/image133.emf"/><Relationship Id="rId9" Type="http://schemas.openxmlformats.org/officeDocument/2006/relationships/image" Target="../media/image138.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50.emf"/><Relationship Id="rId13" Type="http://schemas.openxmlformats.org/officeDocument/2006/relationships/image" Target="../media/image155.emf"/><Relationship Id="rId3" Type="http://schemas.openxmlformats.org/officeDocument/2006/relationships/image" Target="../media/image145.emf"/><Relationship Id="rId7" Type="http://schemas.openxmlformats.org/officeDocument/2006/relationships/image" Target="../media/image149.emf"/><Relationship Id="rId12" Type="http://schemas.openxmlformats.org/officeDocument/2006/relationships/image" Target="../media/image154.emf"/><Relationship Id="rId2" Type="http://schemas.openxmlformats.org/officeDocument/2006/relationships/image" Target="../media/image144.emf"/><Relationship Id="rId1" Type="http://schemas.openxmlformats.org/officeDocument/2006/relationships/image" Target="../media/image143.emf"/><Relationship Id="rId6" Type="http://schemas.openxmlformats.org/officeDocument/2006/relationships/image" Target="../media/image148.emf"/><Relationship Id="rId11" Type="http://schemas.openxmlformats.org/officeDocument/2006/relationships/image" Target="../media/image153.emf"/><Relationship Id="rId5" Type="http://schemas.openxmlformats.org/officeDocument/2006/relationships/image" Target="../media/image147.emf"/><Relationship Id="rId10" Type="http://schemas.openxmlformats.org/officeDocument/2006/relationships/image" Target="../media/image152.emf"/><Relationship Id="rId4" Type="http://schemas.openxmlformats.org/officeDocument/2006/relationships/image" Target="../media/image146.emf"/><Relationship Id="rId9" Type="http://schemas.openxmlformats.org/officeDocument/2006/relationships/image" Target="../media/image151.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8.emf"/><Relationship Id="rId2" Type="http://schemas.openxmlformats.org/officeDocument/2006/relationships/image" Target="../media/image157.emf"/><Relationship Id="rId1" Type="http://schemas.openxmlformats.org/officeDocument/2006/relationships/image" Target="../media/image156.emf"/><Relationship Id="rId6" Type="http://schemas.openxmlformats.org/officeDocument/2006/relationships/image" Target="../media/image161.emf"/><Relationship Id="rId5" Type="http://schemas.openxmlformats.org/officeDocument/2006/relationships/image" Target="../media/image160.emf"/><Relationship Id="rId4" Type="http://schemas.openxmlformats.org/officeDocument/2006/relationships/image" Target="../media/image159.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image" Target="../media/image163.emf"/><Relationship Id="rId1" Type="http://schemas.openxmlformats.org/officeDocument/2006/relationships/image" Target="../media/image162.emf"/><Relationship Id="rId4" Type="http://schemas.openxmlformats.org/officeDocument/2006/relationships/image" Target="../media/image16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image" Target="../media/image18.emf"/><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4"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EE68451E-727F-4F86-B3E6-2B2DA343A47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endParaRPr lang="en-US" altLang="zh-CN"/>
          </a:p>
        </p:txBody>
      </p:sp>
      <p:sp>
        <p:nvSpPr>
          <p:cNvPr id="161795" name="Rectangle 3">
            <a:extLst>
              <a:ext uri="{FF2B5EF4-FFF2-40B4-BE49-F238E27FC236}">
                <a16:creationId xmlns:a16="http://schemas.microsoft.com/office/drawing/2014/main" id="{007D12F9-C6D0-4EE5-BA5F-477533484A1E}"/>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en-US" altLang="zh-CN"/>
          </a:p>
        </p:txBody>
      </p:sp>
      <p:sp>
        <p:nvSpPr>
          <p:cNvPr id="161796" name="Rectangle 4">
            <a:extLst>
              <a:ext uri="{FF2B5EF4-FFF2-40B4-BE49-F238E27FC236}">
                <a16:creationId xmlns:a16="http://schemas.microsoft.com/office/drawing/2014/main" id="{5A5594CC-07C7-447B-8E48-20689CF1A2D9}"/>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vl1pPr>
          </a:lstStyle>
          <a:p>
            <a:pPr>
              <a:defRPr/>
            </a:pPr>
            <a:endParaRPr lang="en-US" altLang="zh-CN"/>
          </a:p>
        </p:txBody>
      </p:sp>
      <p:sp>
        <p:nvSpPr>
          <p:cNvPr id="161797" name="Rectangle 5">
            <a:extLst>
              <a:ext uri="{FF2B5EF4-FFF2-40B4-BE49-F238E27FC236}">
                <a16:creationId xmlns:a16="http://schemas.microsoft.com/office/drawing/2014/main" id="{9CC71D1E-FC44-4D1F-8CAD-F6BCDA158165}"/>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fld id="{5230388F-7A24-4797-A900-BC9AA024312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5F388A51-F6A8-4A36-B9E2-ADBF3EBAC26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endParaRPr lang="en-US" altLang="zh-CN"/>
          </a:p>
        </p:txBody>
      </p:sp>
      <p:sp>
        <p:nvSpPr>
          <p:cNvPr id="160771" name="Rectangle 3">
            <a:extLst>
              <a:ext uri="{FF2B5EF4-FFF2-40B4-BE49-F238E27FC236}">
                <a16:creationId xmlns:a16="http://schemas.microsoft.com/office/drawing/2014/main" id="{81FAE8C8-038F-4B0D-B377-9FB33864F88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en-US" altLang="zh-CN"/>
          </a:p>
        </p:txBody>
      </p:sp>
      <p:sp>
        <p:nvSpPr>
          <p:cNvPr id="37892" name="Rectangle 4">
            <a:extLst>
              <a:ext uri="{FF2B5EF4-FFF2-40B4-BE49-F238E27FC236}">
                <a16:creationId xmlns:a16="http://schemas.microsoft.com/office/drawing/2014/main" id="{F343B729-AF47-4B78-807E-AD3A3D9F0A2A}"/>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3" name="Rectangle 5">
            <a:extLst>
              <a:ext uri="{FF2B5EF4-FFF2-40B4-BE49-F238E27FC236}">
                <a16:creationId xmlns:a16="http://schemas.microsoft.com/office/drawing/2014/main" id="{2E1D1BDB-9985-435A-9EDB-FE2E0FE8D49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0774" name="Rectangle 6">
            <a:extLst>
              <a:ext uri="{FF2B5EF4-FFF2-40B4-BE49-F238E27FC236}">
                <a16:creationId xmlns:a16="http://schemas.microsoft.com/office/drawing/2014/main" id="{0B311B4E-F887-4AF4-9F53-B792F2D1DD67}"/>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vl1pPr>
          </a:lstStyle>
          <a:p>
            <a:pPr>
              <a:defRPr/>
            </a:pPr>
            <a:endParaRPr lang="en-US" altLang="zh-CN"/>
          </a:p>
        </p:txBody>
      </p:sp>
      <p:sp>
        <p:nvSpPr>
          <p:cNvPr id="160775" name="Rectangle 7">
            <a:extLst>
              <a:ext uri="{FF2B5EF4-FFF2-40B4-BE49-F238E27FC236}">
                <a16:creationId xmlns:a16="http://schemas.microsoft.com/office/drawing/2014/main" id="{5EFCCC42-CD44-4E04-80A2-D3CA8103C32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fld id="{6ACD96AB-C0D8-4CCB-BA9D-D92BE28D333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BAE38E8-74A7-4A94-90E3-72A426B7F5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482C4D4-2616-451E-9168-BBD3E27CD6A5}" type="slidenum">
              <a:rPr lang="en-US" altLang="zh-CN">
                <a:solidFill>
                  <a:schemeClr val="bg1"/>
                </a:solidFill>
              </a:rPr>
              <a:pPr eaLnBrk="1" hangingPunct="1">
                <a:spcBef>
                  <a:spcPct val="0"/>
                </a:spcBef>
              </a:pPr>
              <a:t>1</a:t>
            </a:fld>
            <a:endParaRPr lang="en-US" altLang="zh-CN">
              <a:solidFill>
                <a:schemeClr val="bg1"/>
              </a:solidFill>
            </a:endParaRPr>
          </a:p>
        </p:txBody>
      </p:sp>
      <p:sp>
        <p:nvSpPr>
          <p:cNvPr id="38915" name="Rectangle 2">
            <a:extLst>
              <a:ext uri="{FF2B5EF4-FFF2-40B4-BE49-F238E27FC236}">
                <a16:creationId xmlns:a16="http://schemas.microsoft.com/office/drawing/2014/main" id="{839CBE88-48DE-43AF-8CDD-2B2052D6D60A}"/>
              </a:ext>
            </a:extLst>
          </p:cNvPr>
          <p:cNvSpPr>
            <a:spLocks noChangeArrowheads="1" noTextEdit="1"/>
          </p:cNvSpPr>
          <p:nvPr>
            <p:ph type="sldImg"/>
          </p:nvPr>
        </p:nvSpPr>
        <p:spPr>
          <a:ln/>
        </p:spPr>
      </p:sp>
      <p:sp>
        <p:nvSpPr>
          <p:cNvPr id="38916" name="Rectangle 3">
            <a:extLst>
              <a:ext uri="{FF2B5EF4-FFF2-40B4-BE49-F238E27FC236}">
                <a16:creationId xmlns:a16="http://schemas.microsoft.com/office/drawing/2014/main" id="{17248FBD-B36B-48C3-AF0C-0D8ABB39AA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DF0CBDB-FB4F-475F-B7BB-94D854F685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B3A20597-5C35-441F-8801-5E0573FA594F}" type="slidenum">
              <a:rPr lang="en-US" altLang="zh-CN">
                <a:solidFill>
                  <a:schemeClr val="bg1"/>
                </a:solidFill>
              </a:rPr>
              <a:pPr eaLnBrk="1" hangingPunct="1">
                <a:spcBef>
                  <a:spcPct val="0"/>
                </a:spcBef>
              </a:pPr>
              <a:t>14</a:t>
            </a:fld>
            <a:endParaRPr lang="en-US" altLang="zh-CN">
              <a:solidFill>
                <a:schemeClr val="bg1"/>
              </a:solidFill>
            </a:endParaRPr>
          </a:p>
        </p:txBody>
      </p:sp>
      <p:sp>
        <p:nvSpPr>
          <p:cNvPr id="48131" name="Rectangle 2">
            <a:extLst>
              <a:ext uri="{FF2B5EF4-FFF2-40B4-BE49-F238E27FC236}">
                <a16:creationId xmlns:a16="http://schemas.microsoft.com/office/drawing/2014/main" id="{3946C620-73C3-4032-AA43-2C44178ACFD1}"/>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0DE2AFB0-AD32-49C1-B674-FBDDC8A864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E85228D0-E5D7-4877-A803-38B3AED072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A0F9124C-CD68-423D-B6AC-299A0F552C6A}" type="slidenum">
              <a:rPr lang="en-US" altLang="zh-CN">
                <a:solidFill>
                  <a:schemeClr val="bg1"/>
                </a:solidFill>
              </a:rPr>
              <a:pPr eaLnBrk="1" hangingPunct="1">
                <a:spcBef>
                  <a:spcPct val="0"/>
                </a:spcBef>
              </a:pPr>
              <a:t>15</a:t>
            </a:fld>
            <a:endParaRPr lang="en-US" altLang="zh-CN">
              <a:solidFill>
                <a:schemeClr val="bg1"/>
              </a:solidFill>
            </a:endParaRPr>
          </a:p>
        </p:txBody>
      </p:sp>
      <p:sp>
        <p:nvSpPr>
          <p:cNvPr id="49155" name="Rectangle 2">
            <a:extLst>
              <a:ext uri="{FF2B5EF4-FFF2-40B4-BE49-F238E27FC236}">
                <a16:creationId xmlns:a16="http://schemas.microsoft.com/office/drawing/2014/main" id="{09D04E38-457B-45EC-A60B-205DBDFF13FA}"/>
              </a:ext>
            </a:extLst>
          </p:cNvPr>
          <p:cNvSpPr>
            <a:spLocks noChangeArrowheads="1" noTextEdit="1"/>
          </p:cNvSpPr>
          <p:nvPr>
            <p:ph type="sldImg"/>
          </p:nvPr>
        </p:nvSpPr>
        <p:spPr>
          <a:ln/>
        </p:spPr>
      </p:sp>
      <p:sp>
        <p:nvSpPr>
          <p:cNvPr id="49156" name="Rectangle 3">
            <a:extLst>
              <a:ext uri="{FF2B5EF4-FFF2-40B4-BE49-F238E27FC236}">
                <a16:creationId xmlns:a16="http://schemas.microsoft.com/office/drawing/2014/main" id="{C1AE9AA4-C078-4965-A83B-C6406FF6A5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59417A46-2447-4E6B-A8B0-96625337DB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A6E3B7B8-D3C7-4A84-A8C8-0703A29E7DE1}" type="slidenum">
              <a:rPr lang="en-US" altLang="zh-CN">
                <a:solidFill>
                  <a:schemeClr val="bg1"/>
                </a:solidFill>
              </a:rPr>
              <a:pPr eaLnBrk="1" hangingPunct="1">
                <a:spcBef>
                  <a:spcPct val="0"/>
                </a:spcBef>
              </a:pPr>
              <a:t>16</a:t>
            </a:fld>
            <a:endParaRPr lang="en-US" altLang="zh-CN">
              <a:solidFill>
                <a:schemeClr val="bg1"/>
              </a:solidFill>
            </a:endParaRPr>
          </a:p>
        </p:txBody>
      </p:sp>
      <p:sp>
        <p:nvSpPr>
          <p:cNvPr id="50179" name="Rectangle 2">
            <a:extLst>
              <a:ext uri="{FF2B5EF4-FFF2-40B4-BE49-F238E27FC236}">
                <a16:creationId xmlns:a16="http://schemas.microsoft.com/office/drawing/2014/main" id="{781A4D44-06D5-4346-BFB1-D4D16DD73BB2}"/>
              </a:ext>
            </a:extLst>
          </p:cNvPr>
          <p:cNvSpPr>
            <a:spLocks noChangeArrowheads="1" noTextEdit="1"/>
          </p:cNvSpPr>
          <p:nvPr>
            <p:ph type="sldImg"/>
          </p:nvPr>
        </p:nvSpPr>
        <p:spPr>
          <a:ln/>
        </p:spPr>
      </p:sp>
      <p:sp>
        <p:nvSpPr>
          <p:cNvPr id="50180" name="Rectangle 3">
            <a:extLst>
              <a:ext uri="{FF2B5EF4-FFF2-40B4-BE49-F238E27FC236}">
                <a16:creationId xmlns:a16="http://schemas.microsoft.com/office/drawing/2014/main" id="{2BAEB357-C2DD-4B6F-8541-945A61B5B0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C7B6F28D-13AD-4498-BB17-0F0B57ADD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DFB6572-5CFB-47DD-9CF9-B561F06DB449}" type="slidenum">
              <a:rPr lang="en-US" altLang="zh-CN">
                <a:solidFill>
                  <a:schemeClr val="bg1"/>
                </a:solidFill>
              </a:rPr>
              <a:pPr eaLnBrk="1" hangingPunct="1">
                <a:spcBef>
                  <a:spcPct val="0"/>
                </a:spcBef>
              </a:pPr>
              <a:t>31</a:t>
            </a:fld>
            <a:endParaRPr lang="en-US" altLang="zh-CN">
              <a:solidFill>
                <a:schemeClr val="bg1"/>
              </a:solidFill>
            </a:endParaRPr>
          </a:p>
        </p:txBody>
      </p:sp>
      <p:sp>
        <p:nvSpPr>
          <p:cNvPr id="51203" name="Rectangle 2">
            <a:extLst>
              <a:ext uri="{FF2B5EF4-FFF2-40B4-BE49-F238E27FC236}">
                <a16:creationId xmlns:a16="http://schemas.microsoft.com/office/drawing/2014/main" id="{210C13BD-EDFF-42C3-8907-26CE7A1F424C}"/>
              </a:ext>
            </a:extLst>
          </p:cNvPr>
          <p:cNvSpPr>
            <a:spLocks noChangeArrowheads="1" noTextEdit="1"/>
          </p:cNvSpPr>
          <p:nvPr>
            <p:ph type="sldImg"/>
          </p:nvPr>
        </p:nvSpPr>
        <p:spPr>
          <a:ln/>
        </p:spPr>
      </p:sp>
      <p:sp>
        <p:nvSpPr>
          <p:cNvPr id="51204" name="Rectangle 3">
            <a:extLst>
              <a:ext uri="{FF2B5EF4-FFF2-40B4-BE49-F238E27FC236}">
                <a16:creationId xmlns:a16="http://schemas.microsoft.com/office/drawing/2014/main" id="{A5382F3F-3612-41D8-8750-45C9BDD8F6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BFF663BD-74FE-429D-B27A-7AC729A4BB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564E7BA4-D9F5-423C-AE7B-4C5514DDC171}" type="slidenum">
              <a:rPr lang="en-US" altLang="zh-CN">
                <a:solidFill>
                  <a:schemeClr val="bg1"/>
                </a:solidFill>
              </a:rPr>
              <a:pPr eaLnBrk="1" hangingPunct="1">
                <a:spcBef>
                  <a:spcPct val="0"/>
                </a:spcBef>
              </a:pPr>
              <a:t>33</a:t>
            </a:fld>
            <a:endParaRPr lang="en-US" altLang="zh-CN">
              <a:solidFill>
                <a:schemeClr val="bg1"/>
              </a:solidFill>
            </a:endParaRPr>
          </a:p>
        </p:txBody>
      </p:sp>
      <p:sp>
        <p:nvSpPr>
          <p:cNvPr id="52227" name="Rectangle 2">
            <a:extLst>
              <a:ext uri="{FF2B5EF4-FFF2-40B4-BE49-F238E27FC236}">
                <a16:creationId xmlns:a16="http://schemas.microsoft.com/office/drawing/2014/main" id="{4F1E2DAF-E26F-4B9C-A594-AE2809F32B37}"/>
              </a:ext>
            </a:extLst>
          </p:cNvPr>
          <p:cNvSpPr>
            <a:spLocks noChangeArrowheads="1" noTextEdit="1"/>
          </p:cNvSpPr>
          <p:nvPr>
            <p:ph type="sldImg"/>
          </p:nvPr>
        </p:nvSpPr>
        <p:spPr>
          <a:ln/>
        </p:spPr>
      </p:sp>
      <p:sp>
        <p:nvSpPr>
          <p:cNvPr id="52228" name="Rectangle 3">
            <a:extLst>
              <a:ext uri="{FF2B5EF4-FFF2-40B4-BE49-F238E27FC236}">
                <a16:creationId xmlns:a16="http://schemas.microsoft.com/office/drawing/2014/main" id="{E143A7A3-0CAB-49AE-A718-0CFA5B4891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0D33E295-DA22-43A4-827A-6FD53FC8BA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7DFD4AE3-2F71-401F-8A70-6F7C790FDA9C}" type="slidenum">
              <a:rPr lang="en-US" altLang="zh-CN">
                <a:solidFill>
                  <a:schemeClr val="bg1"/>
                </a:solidFill>
              </a:rPr>
              <a:pPr eaLnBrk="1" hangingPunct="1">
                <a:spcBef>
                  <a:spcPct val="0"/>
                </a:spcBef>
              </a:pPr>
              <a:t>34</a:t>
            </a:fld>
            <a:endParaRPr lang="en-US" altLang="zh-CN">
              <a:solidFill>
                <a:schemeClr val="bg1"/>
              </a:solidFill>
            </a:endParaRPr>
          </a:p>
        </p:txBody>
      </p:sp>
      <p:sp>
        <p:nvSpPr>
          <p:cNvPr id="53251" name="Rectangle 2">
            <a:extLst>
              <a:ext uri="{FF2B5EF4-FFF2-40B4-BE49-F238E27FC236}">
                <a16:creationId xmlns:a16="http://schemas.microsoft.com/office/drawing/2014/main" id="{8C30E59F-7FA5-480C-8C9F-F4A3BBC03106}"/>
              </a:ext>
            </a:extLst>
          </p:cNvPr>
          <p:cNvSpPr>
            <a:spLocks noChangeArrowheads="1" noTextEdit="1"/>
          </p:cNvSpPr>
          <p:nvPr>
            <p:ph type="sldImg"/>
          </p:nvPr>
        </p:nvSpPr>
        <p:spPr>
          <a:ln/>
        </p:spPr>
      </p:sp>
      <p:sp>
        <p:nvSpPr>
          <p:cNvPr id="53252" name="Rectangle 3">
            <a:extLst>
              <a:ext uri="{FF2B5EF4-FFF2-40B4-BE49-F238E27FC236}">
                <a16:creationId xmlns:a16="http://schemas.microsoft.com/office/drawing/2014/main" id="{4D7DD024-4985-48DA-A9C2-9FCD8D59B9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EF76010-9A60-4623-AF23-5EB43CE793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ADC8B17-E023-492A-8B9B-66B089958E86}" type="slidenum">
              <a:rPr lang="en-US" altLang="zh-CN">
                <a:solidFill>
                  <a:schemeClr val="bg1"/>
                </a:solidFill>
              </a:rPr>
              <a:pPr eaLnBrk="1" hangingPunct="1">
                <a:spcBef>
                  <a:spcPct val="0"/>
                </a:spcBef>
              </a:pPr>
              <a:t>35</a:t>
            </a:fld>
            <a:endParaRPr lang="en-US" altLang="zh-CN">
              <a:solidFill>
                <a:schemeClr val="bg1"/>
              </a:solidFill>
            </a:endParaRPr>
          </a:p>
        </p:txBody>
      </p:sp>
      <p:sp>
        <p:nvSpPr>
          <p:cNvPr id="54275" name="Rectangle 2">
            <a:extLst>
              <a:ext uri="{FF2B5EF4-FFF2-40B4-BE49-F238E27FC236}">
                <a16:creationId xmlns:a16="http://schemas.microsoft.com/office/drawing/2014/main" id="{BE2826F4-528D-4272-B5E7-D4C93B49B26E}"/>
              </a:ext>
            </a:extLst>
          </p:cNvPr>
          <p:cNvSpPr>
            <a:spLocks noChangeArrowheads="1" noTextEdit="1"/>
          </p:cNvSpPr>
          <p:nvPr>
            <p:ph type="sldImg"/>
          </p:nvPr>
        </p:nvSpPr>
        <p:spPr>
          <a:ln/>
        </p:spPr>
      </p:sp>
      <p:sp>
        <p:nvSpPr>
          <p:cNvPr id="54276" name="Rectangle 3">
            <a:extLst>
              <a:ext uri="{FF2B5EF4-FFF2-40B4-BE49-F238E27FC236}">
                <a16:creationId xmlns:a16="http://schemas.microsoft.com/office/drawing/2014/main" id="{9FD9449E-575C-4592-8ACA-137334FE4C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3712B9E-C62E-4668-A613-2E543CFBFA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F63DA37-5A03-4D7F-995C-EC51EE23053E}" type="slidenum">
              <a:rPr lang="en-US" altLang="zh-CN">
                <a:solidFill>
                  <a:schemeClr val="bg1"/>
                </a:solidFill>
              </a:rPr>
              <a:pPr eaLnBrk="1" hangingPunct="1">
                <a:spcBef>
                  <a:spcPct val="0"/>
                </a:spcBef>
              </a:pPr>
              <a:t>2</a:t>
            </a:fld>
            <a:endParaRPr lang="en-US" altLang="zh-CN">
              <a:solidFill>
                <a:schemeClr val="bg1"/>
              </a:solidFill>
            </a:endParaRPr>
          </a:p>
        </p:txBody>
      </p:sp>
      <p:sp>
        <p:nvSpPr>
          <p:cNvPr id="39939" name="Rectangle 2">
            <a:extLst>
              <a:ext uri="{FF2B5EF4-FFF2-40B4-BE49-F238E27FC236}">
                <a16:creationId xmlns:a16="http://schemas.microsoft.com/office/drawing/2014/main" id="{67B5946C-D38E-4A94-9F1C-3EC913088430}"/>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6748C4DC-7A16-4DCF-AD55-378F5AA366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3BF6F7E-7184-4932-920E-5970D24D7F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AE8FE4B8-30F4-4E8C-B02D-CB05A95B3E4D}" type="slidenum">
              <a:rPr lang="en-US" altLang="zh-CN">
                <a:solidFill>
                  <a:schemeClr val="bg1"/>
                </a:solidFill>
              </a:rPr>
              <a:pPr eaLnBrk="1" hangingPunct="1">
                <a:spcBef>
                  <a:spcPct val="0"/>
                </a:spcBef>
              </a:pPr>
              <a:t>3</a:t>
            </a:fld>
            <a:endParaRPr lang="en-US" altLang="zh-CN">
              <a:solidFill>
                <a:schemeClr val="bg1"/>
              </a:solidFill>
            </a:endParaRPr>
          </a:p>
        </p:txBody>
      </p:sp>
      <p:sp>
        <p:nvSpPr>
          <p:cNvPr id="40963" name="Rectangle 2">
            <a:extLst>
              <a:ext uri="{FF2B5EF4-FFF2-40B4-BE49-F238E27FC236}">
                <a16:creationId xmlns:a16="http://schemas.microsoft.com/office/drawing/2014/main" id="{DF92E1F1-4B2A-45A0-89E6-9BB0E6C7AB97}"/>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89B55BCA-8D26-4885-8B3F-B5FCDD2C56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94229E6-47BF-48BB-9F35-4395C13088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DBB87EC-E726-4C26-9142-532B24D7EBBB}" type="slidenum">
              <a:rPr lang="en-US" altLang="zh-CN">
                <a:solidFill>
                  <a:schemeClr val="bg1"/>
                </a:solidFill>
              </a:rPr>
              <a:pPr eaLnBrk="1" hangingPunct="1">
                <a:spcBef>
                  <a:spcPct val="0"/>
                </a:spcBef>
              </a:pPr>
              <a:t>5</a:t>
            </a:fld>
            <a:endParaRPr lang="en-US" altLang="zh-CN">
              <a:solidFill>
                <a:schemeClr val="bg1"/>
              </a:solidFill>
            </a:endParaRPr>
          </a:p>
        </p:txBody>
      </p:sp>
      <p:sp>
        <p:nvSpPr>
          <p:cNvPr id="41987" name="Rectangle 2">
            <a:extLst>
              <a:ext uri="{FF2B5EF4-FFF2-40B4-BE49-F238E27FC236}">
                <a16:creationId xmlns:a16="http://schemas.microsoft.com/office/drawing/2014/main" id="{44EA71CE-62E4-4375-A0FE-B58847AE3C2B}"/>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850F6FE0-24D8-4150-8C95-6EE4A9673F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F1833850-AE9D-4A30-A866-C28890A200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F990D47-996D-487E-9D4A-2F4D31F57DE4}" type="slidenum">
              <a:rPr lang="en-US" altLang="zh-CN">
                <a:solidFill>
                  <a:schemeClr val="bg1"/>
                </a:solidFill>
              </a:rPr>
              <a:pPr eaLnBrk="1" hangingPunct="1">
                <a:spcBef>
                  <a:spcPct val="0"/>
                </a:spcBef>
              </a:pPr>
              <a:t>6</a:t>
            </a:fld>
            <a:endParaRPr lang="en-US" altLang="zh-CN">
              <a:solidFill>
                <a:schemeClr val="bg1"/>
              </a:solidFill>
            </a:endParaRPr>
          </a:p>
        </p:txBody>
      </p:sp>
      <p:sp>
        <p:nvSpPr>
          <p:cNvPr id="43011" name="Rectangle 2">
            <a:extLst>
              <a:ext uri="{FF2B5EF4-FFF2-40B4-BE49-F238E27FC236}">
                <a16:creationId xmlns:a16="http://schemas.microsoft.com/office/drawing/2014/main" id="{8A67AC4A-AE69-4661-9B76-24D313EAC16B}"/>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3EFD2CA0-8681-4EC6-817A-DF8E9BE0D0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8D2753A-AA62-4112-AE44-B09F668631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FDE30F1-24D5-45EB-9DE7-F6050FEADD70}" type="slidenum">
              <a:rPr lang="en-US" altLang="zh-CN">
                <a:solidFill>
                  <a:schemeClr val="bg1"/>
                </a:solidFill>
              </a:rPr>
              <a:pPr eaLnBrk="1" hangingPunct="1">
                <a:spcBef>
                  <a:spcPct val="0"/>
                </a:spcBef>
              </a:pPr>
              <a:t>8</a:t>
            </a:fld>
            <a:endParaRPr lang="en-US" altLang="zh-CN">
              <a:solidFill>
                <a:schemeClr val="bg1"/>
              </a:solidFill>
            </a:endParaRPr>
          </a:p>
        </p:txBody>
      </p:sp>
      <p:sp>
        <p:nvSpPr>
          <p:cNvPr id="44035" name="Rectangle 2">
            <a:extLst>
              <a:ext uri="{FF2B5EF4-FFF2-40B4-BE49-F238E27FC236}">
                <a16:creationId xmlns:a16="http://schemas.microsoft.com/office/drawing/2014/main" id="{9C82E74E-123E-47CC-B9A3-35EF86DDB7EA}"/>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0F8E9C92-B229-4535-A722-8992A23853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CF03B30-3BF5-4D8F-81A2-48C280AAB2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15B61CA-5C3F-4E18-B6DE-07F327A6F288}" type="slidenum">
              <a:rPr lang="en-US" altLang="zh-CN">
                <a:solidFill>
                  <a:schemeClr val="bg1"/>
                </a:solidFill>
              </a:rPr>
              <a:pPr eaLnBrk="1" hangingPunct="1">
                <a:spcBef>
                  <a:spcPct val="0"/>
                </a:spcBef>
              </a:pPr>
              <a:t>11</a:t>
            </a:fld>
            <a:endParaRPr lang="en-US" altLang="zh-CN">
              <a:solidFill>
                <a:schemeClr val="bg1"/>
              </a:solidFill>
            </a:endParaRPr>
          </a:p>
        </p:txBody>
      </p:sp>
      <p:sp>
        <p:nvSpPr>
          <p:cNvPr id="45059" name="Rectangle 2">
            <a:extLst>
              <a:ext uri="{FF2B5EF4-FFF2-40B4-BE49-F238E27FC236}">
                <a16:creationId xmlns:a16="http://schemas.microsoft.com/office/drawing/2014/main" id="{9CA4C843-D4D2-4BB8-88E9-7BDCD6CA1D0B}"/>
              </a:ext>
            </a:extLst>
          </p:cNvPr>
          <p:cNvSpPr>
            <a:spLocks noChangeArrowheads="1" noTextEdit="1"/>
          </p:cNvSpPr>
          <p:nvPr>
            <p:ph type="sldImg"/>
          </p:nvPr>
        </p:nvSpPr>
        <p:spPr>
          <a:ln/>
        </p:spPr>
      </p:sp>
      <p:sp>
        <p:nvSpPr>
          <p:cNvPr id="45060" name="Rectangle 3">
            <a:extLst>
              <a:ext uri="{FF2B5EF4-FFF2-40B4-BE49-F238E27FC236}">
                <a16:creationId xmlns:a16="http://schemas.microsoft.com/office/drawing/2014/main" id="{183B781A-C257-4B31-8140-E469476278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563622F-FE09-4E01-9A1F-BC0B51030D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9599573-D7C9-46DB-9DFE-98AD11F0B26B}" type="slidenum">
              <a:rPr lang="en-US" altLang="zh-CN">
                <a:solidFill>
                  <a:schemeClr val="bg1"/>
                </a:solidFill>
              </a:rPr>
              <a:pPr eaLnBrk="1" hangingPunct="1">
                <a:spcBef>
                  <a:spcPct val="0"/>
                </a:spcBef>
              </a:pPr>
              <a:t>12</a:t>
            </a:fld>
            <a:endParaRPr lang="en-US" altLang="zh-CN">
              <a:solidFill>
                <a:schemeClr val="bg1"/>
              </a:solidFill>
            </a:endParaRPr>
          </a:p>
        </p:txBody>
      </p:sp>
      <p:sp>
        <p:nvSpPr>
          <p:cNvPr id="46083" name="Rectangle 2">
            <a:extLst>
              <a:ext uri="{FF2B5EF4-FFF2-40B4-BE49-F238E27FC236}">
                <a16:creationId xmlns:a16="http://schemas.microsoft.com/office/drawing/2014/main" id="{3551A46E-E674-4B63-84A2-989DCDBB5A93}"/>
              </a:ext>
            </a:extLst>
          </p:cNvPr>
          <p:cNvSpPr>
            <a:spLocks noChangeArrowheads="1" noTextEdit="1"/>
          </p:cNvSpPr>
          <p:nvPr>
            <p:ph type="sldImg"/>
          </p:nvPr>
        </p:nvSpPr>
        <p:spPr>
          <a:ln/>
        </p:spPr>
      </p:sp>
      <p:sp>
        <p:nvSpPr>
          <p:cNvPr id="46084" name="Rectangle 3">
            <a:extLst>
              <a:ext uri="{FF2B5EF4-FFF2-40B4-BE49-F238E27FC236}">
                <a16:creationId xmlns:a16="http://schemas.microsoft.com/office/drawing/2014/main" id="{262D50E9-723C-4966-A3B8-76AC26FFA9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B6B76E9B-4026-4B21-8CEF-79657916E2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752E0B4C-03BB-4BF6-8ACD-9A096C80A902}" type="slidenum">
              <a:rPr lang="en-US" altLang="zh-CN">
                <a:solidFill>
                  <a:schemeClr val="bg1"/>
                </a:solidFill>
              </a:rPr>
              <a:pPr eaLnBrk="1" hangingPunct="1">
                <a:spcBef>
                  <a:spcPct val="0"/>
                </a:spcBef>
              </a:pPr>
              <a:t>13</a:t>
            </a:fld>
            <a:endParaRPr lang="en-US" altLang="zh-CN">
              <a:solidFill>
                <a:schemeClr val="bg1"/>
              </a:solidFill>
            </a:endParaRPr>
          </a:p>
        </p:txBody>
      </p:sp>
      <p:sp>
        <p:nvSpPr>
          <p:cNvPr id="47107" name="Rectangle 2">
            <a:extLst>
              <a:ext uri="{FF2B5EF4-FFF2-40B4-BE49-F238E27FC236}">
                <a16:creationId xmlns:a16="http://schemas.microsoft.com/office/drawing/2014/main" id="{BF4A4F95-48F1-47F6-BF74-C458C182EBAC}"/>
              </a:ext>
            </a:extLst>
          </p:cNvPr>
          <p:cNvSpPr>
            <a:spLocks noChangeArrowheads="1" noTextEdit="1"/>
          </p:cNvSpPr>
          <p:nvPr>
            <p:ph type="sldImg"/>
          </p:nvPr>
        </p:nvSpPr>
        <p:spPr>
          <a:ln/>
        </p:spPr>
      </p:sp>
      <p:sp>
        <p:nvSpPr>
          <p:cNvPr id="47108" name="Rectangle 3">
            <a:extLst>
              <a:ext uri="{FF2B5EF4-FFF2-40B4-BE49-F238E27FC236}">
                <a16:creationId xmlns:a16="http://schemas.microsoft.com/office/drawing/2014/main" id="{D7EE9DC7-27A7-44E6-BC47-1B6A6CB283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9984A01-811B-497D-AF97-DCB67325ED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79DA4CB-68AE-4004-B738-05926E15A0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1FEACB4-2131-45F7-8508-93DADCCD23B1}"/>
              </a:ext>
            </a:extLst>
          </p:cNvPr>
          <p:cNvSpPr>
            <a:spLocks noGrp="1" noChangeArrowheads="1"/>
          </p:cNvSpPr>
          <p:nvPr>
            <p:ph type="sldNum" sz="quarter" idx="12"/>
          </p:nvPr>
        </p:nvSpPr>
        <p:spPr>
          <a:ln/>
        </p:spPr>
        <p:txBody>
          <a:bodyPr/>
          <a:lstStyle>
            <a:lvl1pPr>
              <a:defRPr/>
            </a:lvl1pPr>
          </a:lstStyle>
          <a:p>
            <a:fld id="{CB0AC2E7-E259-4BCD-8D28-D0EB7DDB0EDB}" type="slidenum">
              <a:rPr lang="en-US" altLang="zh-CN"/>
              <a:pPr/>
              <a:t>‹#›</a:t>
            </a:fld>
            <a:endParaRPr lang="en-US" altLang="zh-CN"/>
          </a:p>
        </p:txBody>
      </p:sp>
    </p:spTree>
    <p:extLst>
      <p:ext uri="{BB962C8B-B14F-4D97-AF65-F5344CB8AC3E}">
        <p14:creationId xmlns:p14="http://schemas.microsoft.com/office/powerpoint/2010/main" val="52858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B56118D-ED81-46EF-B135-2F1F67AC04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0D1E490-C037-43A9-B8BE-914EEA6AA75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C92EF39-03D8-4A6B-9A99-6A886D949436}"/>
              </a:ext>
            </a:extLst>
          </p:cNvPr>
          <p:cNvSpPr>
            <a:spLocks noGrp="1" noChangeArrowheads="1"/>
          </p:cNvSpPr>
          <p:nvPr>
            <p:ph type="sldNum" sz="quarter" idx="12"/>
          </p:nvPr>
        </p:nvSpPr>
        <p:spPr>
          <a:ln/>
        </p:spPr>
        <p:txBody>
          <a:bodyPr/>
          <a:lstStyle>
            <a:lvl1pPr>
              <a:defRPr/>
            </a:lvl1pPr>
          </a:lstStyle>
          <a:p>
            <a:fld id="{AFD3214C-C6C1-49BB-8281-3CA4380ECEC2}" type="slidenum">
              <a:rPr lang="en-US" altLang="zh-CN"/>
              <a:pPr/>
              <a:t>‹#›</a:t>
            </a:fld>
            <a:endParaRPr lang="en-US" altLang="zh-CN"/>
          </a:p>
        </p:txBody>
      </p:sp>
    </p:spTree>
    <p:extLst>
      <p:ext uri="{BB962C8B-B14F-4D97-AF65-F5344CB8AC3E}">
        <p14:creationId xmlns:p14="http://schemas.microsoft.com/office/powerpoint/2010/main" val="1298503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CA4B6AF-AA8D-4FEC-9802-DC525DE6AE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5A27B3E-B8B0-4241-B233-043B8FA632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B39861C-B04F-4E4F-9028-CDFD3905F07C}"/>
              </a:ext>
            </a:extLst>
          </p:cNvPr>
          <p:cNvSpPr>
            <a:spLocks noGrp="1" noChangeArrowheads="1"/>
          </p:cNvSpPr>
          <p:nvPr>
            <p:ph type="sldNum" sz="quarter" idx="12"/>
          </p:nvPr>
        </p:nvSpPr>
        <p:spPr>
          <a:ln/>
        </p:spPr>
        <p:txBody>
          <a:bodyPr/>
          <a:lstStyle>
            <a:lvl1pPr>
              <a:defRPr/>
            </a:lvl1pPr>
          </a:lstStyle>
          <a:p>
            <a:fld id="{CDCA2F29-F765-488C-917D-EE6D945ADD8F}" type="slidenum">
              <a:rPr lang="en-US" altLang="zh-CN"/>
              <a:pPr/>
              <a:t>‹#›</a:t>
            </a:fld>
            <a:endParaRPr lang="en-US" altLang="zh-CN"/>
          </a:p>
        </p:txBody>
      </p:sp>
    </p:spTree>
    <p:extLst>
      <p:ext uri="{BB962C8B-B14F-4D97-AF65-F5344CB8AC3E}">
        <p14:creationId xmlns:p14="http://schemas.microsoft.com/office/powerpoint/2010/main" val="334281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5621B2C-2D8D-4454-A13C-0786124D2B0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A5277A8-53C6-4F29-8B18-CE9A057B10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ED3992D-65BB-46D2-813A-AB6231DFD8D0}"/>
              </a:ext>
            </a:extLst>
          </p:cNvPr>
          <p:cNvSpPr>
            <a:spLocks noGrp="1" noChangeArrowheads="1"/>
          </p:cNvSpPr>
          <p:nvPr>
            <p:ph type="sldNum" sz="quarter" idx="12"/>
          </p:nvPr>
        </p:nvSpPr>
        <p:spPr>
          <a:ln/>
        </p:spPr>
        <p:txBody>
          <a:bodyPr/>
          <a:lstStyle>
            <a:lvl1pPr>
              <a:defRPr/>
            </a:lvl1pPr>
          </a:lstStyle>
          <a:p>
            <a:fld id="{2BE08EF9-476D-4AAA-9E4E-D223CD12ABB9}" type="slidenum">
              <a:rPr lang="en-US" altLang="zh-CN"/>
              <a:pPr/>
              <a:t>‹#›</a:t>
            </a:fld>
            <a:endParaRPr lang="en-US" altLang="zh-CN"/>
          </a:p>
        </p:txBody>
      </p:sp>
    </p:spTree>
    <p:extLst>
      <p:ext uri="{BB962C8B-B14F-4D97-AF65-F5344CB8AC3E}">
        <p14:creationId xmlns:p14="http://schemas.microsoft.com/office/powerpoint/2010/main" val="280141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895E740A-4440-4626-9A60-658C318325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E48F302-D877-441E-9347-C2E445800D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240749E-B6C1-4821-81B3-20B74B4FC02B}"/>
              </a:ext>
            </a:extLst>
          </p:cNvPr>
          <p:cNvSpPr>
            <a:spLocks noGrp="1" noChangeArrowheads="1"/>
          </p:cNvSpPr>
          <p:nvPr>
            <p:ph type="sldNum" sz="quarter" idx="12"/>
          </p:nvPr>
        </p:nvSpPr>
        <p:spPr>
          <a:ln/>
        </p:spPr>
        <p:txBody>
          <a:bodyPr/>
          <a:lstStyle>
            <a:lvl1pPr>
              <a:defRPr/>
            </a:lvl1pPr>
          </a:lstStyle>
          <a:p>
            <a:fld id="{D2689CC4-63CF-4395-A275-1CC7A5818062}" type="slidenum">
              <a:rPr lang="en-US" altLang="zh-CN"/>
              <a:pPr/>
              <a:t>‹#›</a:t>
            </a:fld>
            <a:endParaRPr lang="en-US" altLang="zh-CN"/>
          </a:p>
        </p:txBody>
      </p:sp>
    </p:spTree>
    <p:extLst>
      <p:ext uri="{BB962C8B-B14F-4D97-AF65-F5344CB8AC3E}">
        <p14:creationId xmlns:p14="http://schemas.microsoft.com/office/powerpoint/2010/main" val="14726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2163FE6-4803-4274-8ADD-3A00ABA262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102CC6F-9489-42E7-AA54-41CC23071B2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77141C4-E02D-465E-96CC-F3C6AB413056}"/>
              </a:ext>
            </a:extLst>
          </p:cNvPr>
          <p:cNvSpPr>
            <a:spLocks noGrp="1" noChangeArrowheads="1"/>
          </p:cNvSpPr>
          <p:nvPr>
            <p:ph type="sldNum" sz="quarter" idx="12"/>
          </p:nvPr>
        </p:nvSpPr>
        <p:spPr>
          <a:ln/>
        </p:spPr>
        <p:txBody>
          <a:bodyPr/>
          <a:lstStyle>
            <a:lvl1pPr>
              <a:defRPr/>
            </a:lvl1pPr>
          </a:lstStyle>
          <a:p>
            <a:fld id="{8D324E7B-6168-4524-BEFE-1ADA32EE84DA}" type="slidenum">
              <a:rPr lang="en-US" altLang="zh-CN"/>
              <a:pPr/>
              <a:t>‹#›</a:t>
            </a:fld>
            <a:endParaRPr lang="en-US" altLang="zh-CN"/>
          </a:p>
        </p:txBody>
      </p:sp>
    </p:spTree>
    <p:extLst>
      <p:ext uri="{BB962C8B-B14F-4D97-AF65-F5344CB8AC3E}">
        <p14:creationId xmlns:p14="http://schemas.microsoft.com/office/powerpoint/2010/main" val="175680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35D42E1-6B8D-43B2-BC9A-5F2A928ECC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6656188-218A-446E-BAA6-69A807DE03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311AD6D-83F3-4C4E-939E-D69BEDBFA399}"/>
              </a:ext>
            </a:extLst>
          </p:cNvPr>
          <p:cNvSpPr>
            <a:spLocks noGrp="1" noChangeArrowheads="1"/>
          </p:cNvSpPr>
          <p:nvPr>
            <p:ph type="sldNum" sz="quarter" idx="12"/>
          </p:nvPr>
        </p:nvSpPr>
        <p:spPr>
          <a:ln/>
        </p:spPr>
        <p:txBody>
          <a:bodyPr/>
          <a:lstStyle>
            <a:lvl1pPr>
              <a:defRPr/>
            </a:lvl1pPr>
          </a:lstStyle>
          <a:p>
            <a:fld id="{09AB6C5D-69B5-4264-9CE6-F4102F438D33}" type="slidenum">
              <a:rPr lang="en-US" altLang="zh-CN"/>
              <a:pPr/>
              <a:t>‹#›</a:t>
            </a:fld>
            <a:endParaRPr lang="en-US" altLang="zh-CN"/>
          </a:p>
        </p:txBody>
      </p:sp>
    </p:spTree>
    <p:extLst>
      <p:ext uri="{BB962C8B-B14F-4D97-AF65-F5344CB8AC3E}">
        <p14:creationId xmlns:p14="http://schemas.microsoft.com/office/powerpoint/2010/main" val="96431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1A3BC21-A99B-43A6-A717-85534B28B70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526F4F6-23F7-47FF-B7FD-0B7C6A425D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AF1BFEE-EECF-445D-9409-639AE36D7DE7}"/>
              </a:ext>
            </a:extLst>
          </p:cNvPr>
          <p:cNvSpPr>
            <a:spLocks noGrp="1" noChangeArrowheads="1"/>
          </p:cNvSpPr>
          <p:nvPr>
            <p:ph type="sldNum" sz="quarter" idx="12"/>
          </p:nvPr>
        </p:nvSpPr>
        <p:spPr>
          <a:ln/>
        </p:spPr>
        <p:txBody>
          <a:bodyPr/>
          <a:lstStyle>
            <a:lvl1pPr>
              <a:defRPr/>
            </a:lvl1pPr>
          </a:lstStyle>
          <a:p>
            <a:fld id="{7C08FCC9-69A3-4118-AF8A-E9CFAA9014A2}" type="slidenum">
              <a:rPr lang="en-US" altLang="zh-CN"/>
              <a:pPr/>
              <a:t>‹#›</a:t>
            </a:fld>
            <a:endParaRPr lang="en-US" altLang="zh-CN"/>
          </a:p>
        </p:txBody>
      </p:sp>
    </p:spTree>
    <p:extLst>
      <p:ext uri="{BB962C8B-B14F-4D97-AF65-F5344CB8AC3E}">
        <p14:creationId xmlns:p14="http://schemas.microsoft.com/office/powerpoint/2010/main" val="247461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9FA980A-36DD-4F68-8E46-75E443DC160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0C658DE-D41D-4AAF-9BC5-32983BA33B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F23587E-EBBE-4F16-84CE-F32C74B3BBB3}"/>
              </a:ext>
            </a:extLst>
          </p:cNvPr>
          <p:cNvSpPr>
            <a:spLocks noGrp="1" noChangeArrowheads="1"/>
          </p:cNvSpPr>
          <p:nvPr>
            <p:ph type="sldNum" sz="quarter" idx="12"/>
          </p:nvPr>
        </p:nvSpPr>
        <p:spPr>
          <a:ln/>
        </p:spPr>
        <p:txBody>
          <a:bodyPr/>
          <a:lstStyle>
            <a:lvl1pPr>
              <a:defRPr/>
            </a:lvl1pPr>
          </a:lstStyle>
          <a:p>
            <a:fld id="{2C4B0723-193E-4835-8CFF-12BB066526AA}" type="slidenum">
              <a:rPr lang="en-US" altLang="zh-CN"/>
              <a:pPr/>
              <a:t>‹#›</a:t>
            </a:fld>
            <a:endParaRPr lang="en-US" altLang="zh-CN"/>
          </a:p>
        </p:txBody>
      </p:sp>
    </p:spTree>
    <p:extLst>
      <p:ext uri="{BB962C8B-B14F-4D97-AF65-F5344CB8AC3E}">
        <p14:creationId xmlns:p14="http://schemas.microsoft.com/office/powerpoint/2010/main" val="308534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8866F24-18ED-4CE5-9745-6EA60A0A7B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3F06C5D-50A2-4619-87F4-A023809E9D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7A50A11-5328-4087-A938-E1340EC88347}"/>
              </a:ext>
            </a:extLst>
          </p:cNvPr>
          <p:cNvSpPr>
            <a:spLocks noGrp="1" noChangeArrowheads="1"/>
          </p:cNvSpPr>
          <p:nvPr>
            <p:ph type="sldNum" sz="quarter" idx="12"/>
          </p:nvPr>
        </p:nvSpPr>
        <p:spPr>
          <a:ln/>
        </p:spPr>
        <p:txBody>
          <a:bodyPr/>
          <a:lstStyle>
            <a:lvl1pPr>
              <a:defRPr/>
            </a:lvl1pPr>
          </a:lstStyle>
          <a:p>
            <a:fld id="{3C145397-34E9-4E96-AFE8-5D0A68187F2E}" type="slidenum">
              <a:rPr lang="en-US" altLang="zh-CN"/>
              <a:pPr/>
              <a:t>‹#›</a:t>
            </a:fld>
            <a:endParaRPr lang="en-US" altLang="zh-CN"/>
          </a:p>
        </p:txBody>
      </p:sp>
    </p:spTree>
    <p:extLst>
      <p:ext uri="{BB962C8B-B14F-4D97-AF65-F5344CB8AC3E}">
        <p14:creationId xmlns:p14="http://schemas.microsoft.com/office/powerpoint/2010/main" val="268705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CB0DE68-92CB-4529-B11E-D671C0211B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341B44A-8770-4AA6-AA7A-467E52F9AE0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479701B-4A06-4A9D-A544-5CA2CAC9DA38}"/>
              </a:ext>
            </a:extLst>
          </p:cNvPr>
          <p:cNvSpPr>
            <a:spLocks noGrp="1" noChangeArrowheads="1"/>
          </p:cNvSpPr>
          <p:nvPr>
            <p:ph type="sldNum" sz="quarter" idx="12"/>
          </p:nvPr>
        </p:nvSpPr>
        <p:spPr>
          <a:ln/>
        </p:spPr>
        <p:txBody>
          <a:bodyPr/>
          <a:lstStyle>
            <a:lvl1pPr>
              <a:defRPr/>
            </a:lvl1pPr>
          </a:lstStyle>
          <a:p>
            <a:fld id="{B7960F89-3846-431C-854D-9DD3D2A21F61}" type="slidenum">
              <a:rPr lang="en-US" altLang="zh-CN"/>
              <a:pPr/>
              <a:t>‹#›</a:t>
            </a:fld>
            <a:endParaRPr lang="en-US" altLang="zh-CN"/>
          </a:p>
        </p:txBody>
      </p:sp>
    </p:spTree>
    <p:extLst>
      <p:ext uri="{BB962C8B-B14F-4D97-AF65-F5344CB8AC3E}">
        <p14:creationId xmlns:p14="http://schemas.microsoft.com/office/powerpoint/2010/main" val="391270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C8965CD-7F94-4690-B006-C6AE433140E1}"/>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D80F448-1617-4A2D-AAB4-7CAD3A336BAF}"/>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BB05344-6F57-4865-A498-67C884822C16}"/>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1B4BA873-D451-4AD6-98FD-27E20584962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12F6BD8F-7BB4-48CF-B700-FFBF439BE0F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9EB2DEB7-4139-489E-A2C4-D791A0A284E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hyperlink" Target="http://imgsrc.baidu.com/baike/pic/item/7ab514d1ae76b6c0562c8460.jpg"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emf"/><Relationship Id="rId5" Type="http://schemas.openxmlformats.org/officeDocument/2006/relationships/oleObject" Target="../embeddings/oleObject29.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3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35.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3.bin"/><Relationship Id="rId5" Type="http://schemas.openxmlformats.org/officeDocument/2006/relationships/image" Target="../media/image34.emf"/><Relationship Id="rId4" Type="http://schemas.openxmlformats.org/officeDocument/2006/relationships/oleObject" Target="../embeddings/oleObject3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36.emf"/><Relationship Id="rId4" Type="http://schemas.openxmlformats.org/officeDocument/2006/relationships/oleObject" Target="../embeddings/oleObject3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9.xml"/><Relationship Id="rId7" Type="http://schemas.openxmlformats.org/officeDocument/2006/relationships/image" Target="../media/image38.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6.bin"/><Relationship Id="rId11" Type="http://schemas.openxmlformats.org/officeDocument/2006/relationships/image" Target="../media/image40.emf"/><Relationship Id="rId5" Type="http://schemas.openxmlformats.org/officeDocument/2006/relationships/image" Target="../media/image37.e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9.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10.xml"/><Relationship Id="rId7" Type="http://schemas.openxmlformats.org/officeDocument/2006/relationships/image" Target="../media/image42.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0.bin"/><Relationship Id="rId5" Type="http://schemas.openxmlformats.org/officeDocument/2006/relationships/image" Target="../media/image41.emf"/><Relationship Id="rId4" Type="http://schemas.openxmlformats.org/officeDocument/2006/relationships/oleObject" Target="../embeddings/oleObject39.bin"/><Relationship Id="rId9" Type="http://schemas.openxmlformats.org/officeDocument/2006/relationships/image" Target="../media/image43.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5.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43.bin"/><Relationship Id="rId5" Type="http://schemas.openxmlformats.org/officeDocument/2006/relationships/image" Target="../media/image44.emf"/><Relationship Id="rId4" Type="http://schemas.openxmlformats.org/officeDocument/2006/relationships/oleObject" Target="../embeddings/oleObject42.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12.xml"/><Relationship Id="rId7" Type="http://schemas.openxmlformats.org/officeDocument/2006/relationships/image" Target="../media/image47.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5.bin"/><Relationship Id="rId11" Type="http://schemas.openxmlformats.org/officeDocument/2006/relationships/image" Target="../media/image49.emf"/><Relationship Id="rId5" Type="http://schemas.openxmlformats.org/officeDocument/2006/relationships/image" Target="../media/image46.e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48.emf"/></Relationships>
</file>

<file path=ppt/slides/_rels/slide17.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4.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1.e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51.bin"/><Relationship Id="rId14" Type="http://schemas.openxmlformats.org/officeDocument/2006/relationships/image" Target="../media/image55.emf"/></Relationships>
</file>

<file path=ppt/slides/_rels/slide18.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7.emf"/><Relationship Id="rId5" Type="http://schemas.openxmlformats.org/officeDocument/2006/relationships/oleObject" Target="../embeddings/oleObject55.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57.bin"/></Relationships>
</file>

<file path=ppt/slides/_rels/slide19.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1.emf"/><Relationship Id="rId5" Type="http://schemas.openxmlformats.org/officeDocument/2006/relationships/oleObject" Target="../embeddings/oleObject59.bin"/><Relationship Id="rId10" Type="http://schemas.openxmlformats.org/officeDocument/2006/relationships/image" Target="../media/image63.emf"/><Relationship Id="rId4" Type="http://schemas.openxmlformats.org/officeDocument/2006/relationships/image" Target="../media/image60.emf"/><Relationship Id="rId9" Type="http://schemas.openxmlformats.org/officeDocument/2006/relationships/oleObject" Target="../embeddings/oleObject6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8.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5.e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65.bin"/></Relationships>
</file>

<file path=ppt/slides/_rels/slide21.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0.emf"/><Relationship Id="rId5" Type="http://schemas.openxmlformats.org/officeDocument/2006/relationships/oleObject" Target="../embeddings/oleObject68.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70.bin"/></Relationships>
</file>

<file path=ppt/slides/_rels/slide22.xml.rels><?xml version="1.0" encoding="UTF-8" standalone="yes"?>
<Relationships xmlns="http://schemas.openxmlformats.org/package/2006/relationships"><Relationship Id="rId8" Type="http://schemas.openxmlformats.org/officeDocument/2006/relationships/image" Target="../media/image75.e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77.emf"/><Relationship Id="rId2" Type="http://schemas.openxmlformats.org/officeDocument/2006/relationships/slideLayout" Target="../slideLayouts/slideLayout7.xml"/><Relationship Id="rId16" Type="http://schemas.openxmlformats.org/officeDocument/2006/relationships/image" Target="../media/image79.emf"/><Relationship Id="rId1" Type="http://schemas.openxmlformats.org/officeDocument/2006/relationships/vmlDrawing" Target="../drawings/vmlDrawing20.vml"/><Relationship Id="rId6" Type="http://schemas.openxmlformats.org/officeDocument/2006/relationships/image" Target="../media/image74.e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76.emf"/><Relationship Id="rId4" Type="http://schemas.openxmlformats.org/officeDocument/2006/relationships/image" Target="../media/image73.emf"/><Relationship Id="rId9" Type="http://schemas.openxmlformats.org/officeDocument/2006/relationships/oleObject" Target="../embeddings/oleObject74.bin"/><Relationship Id="rId14" Type="http://schemas.openxmlformats.org/officeDocument/2006/relationships/image" Target="../media/image78.emf"/></Relationships>
</file>

<file path=ppt/slides/_rels/slide23.xml.rels><?xml version="1.0" encoding="UTF-8" standalone="yes"?>
<Relationships xmlns="http://schemas.openxmlformats.org/package/2006/relationships"><Relationship Id="rId8" Type="http://schemas.openxmlformats.org/officeDocument/2006/relationships/image" Target="../media/image82.emf"/><Relationship Id="rId13" Type="http://schemas.openxmlformats.org/officeDocument/2006/relationships/oleObject" Target="../embeddings/oleObject83.bin"/><Relationship Id="rId18" Type="http://schemas.openxmlformats.org/officeDocument/2006/relationships/image" Target="../media/image87.e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4.emf"/><Relationship Id="rId17" Type="http://schemas.openxmlformats.org/officeDocument/2006/relationships/oleObject" Target="../embeddings/oleObject85.bin"/><Relationship Id="rId2" Type="http://schemas.openxmlformats.org/officeDocument/2006/relationships/slideLayout" Target="../slideLayouts/slideLayout7.xml"/><Relationship Id="rId16" Type="http://schemas.openxmlformats.org/officeDocument/2006/relationships/image" Target="../media/image86.emf"/><Relationship Id="rId1" Type="http://schemas.openxmlformats.org/officeDocument/2006/relationships/vmlDrawing" Target="../drawings/vmlDrawing21.vml"/><Relationship Id="rId6" Type="http://schemas.openxmlformats.org/officeDocument/2006/relationships/image" Target="../media/image81.e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83.emf"/><Relationship Id="rId4" Type="http://schemas.openxmlformats.org/officeDocument/2006/relationships/image" Target="../media/image80.emf"/><Relationship Id="rId9" Type="http://schemas.openxmlformats.org/officeDocument/2006/relationships/oleObject" Target="../embeddings/oleObject81.bin"/><Relationship Id="rId14" Type="http://schemas.openxmlformats.org/officeDocument/2006/relationships/image" Target="../media/image85.emf"/></Relationships>
</file>

<file path=ppt/slides/_rels/slide24.xml.rels><?xml version="1.0" encoding="UTF-8" standalone="yes"?>
<Relationships xmlns="http://schemas.openxmlformats.org/package/2006/relationships"><Relationship Id="rId13" Type="http://schemas.openxmlformats.org/officeDocument/2006/relationships/oleObject" Target="../embeddings/oleObject91.bin"/><Relationship Id="rId18" Type="http://schemas.openxmlformats.org/officeDocument/2006/relationships/image" Target="../media/image95.emf"/><Relationship Id="rId26" Type="http://schemas.openxmlformats.org/officeDocument/2006/relationships/image" Target="../media/image99.emf"/><Relationship Id="rId3" Type="http://schemas.openxmlformats.org/officeDocument/2006/relationships/oleObject" Target="../embeddings/oleObject86.bin"/><Relationship Id="rId21" Type="http://schemas.openxmlformats.org/officeDocument/2006/relationships/oleObject" Target="../embeddings/oleObject95.bin"/><Relationship Id="rId34" Type="http://schemas.openxmlformats.org/officeDocument/2006/relationships/image" Target="../media/image103.emf"/><Relationship Id="rId7" Type="http://schemas.openxmlformats.org/officeDocument/2006/relationships/oleObject" Target="../embeddings/oleObject88.bin"/><Relationship Id="rId12" Type="http://schemas.openxmlformats.org/officeDocument/2006/relationships/image" Target="../media/image92.emf"/><Relationship Id="rId17" Type="http://schemas.openxmlformats.org/officeDocument/2006/relationships/oleObject" Target="../embeddings/oleObject93.bin"/><Relationship Id="rId25" Type="http://schemas.openxmlformats.org/officeDocument/2006/relationships/oleObject" Target="../embeddings/oleObject97.bin"/><Relationship Id="rId33" Type="http://schemas.openxmlformats.org/officeDocument/2006/relationships/oleObject" Target="../embeddings/oleObject101.bin"/><Relationship Id="rId2" Type="http://schemas.openxmlformats.org/officeDocument/2006/relationships/slideLayout" Target="../slideLayouts/slideLayout7.xml"/><Relationship Id="rId16" Type="http://schemas.openxmlformats.org/officeDocument/2006/relationships/image" Target="../media/image94.emf"/><Relationship Id="rId20" Type="http://schemas.openxmlformats.org/officeDocument/2006/relationships/image" Target="../media/image96.emf"/><Relationship Id="rId29" Type="http://schemas.openxmlformats.org/officeDocument/2006/relationships/oleObject" Target="../embeddings/oleObject99.bin"/><Relationship Id="rId1" Type="http://schemas.openxmlformats.org/officeDocument/2006/relationships/vmlDrawing" Target="../drawings/vmlDrawing22.vml"/><Relationship Id="rId6" Type="http://schemas.openxmlformats.org/officeDocument/2006/relationships/image" Target="../media/image89.emf"/><Relationship Id="rId11" Type="http://schemas.openxmlformats.org/officeDocument/2006/relationships/oleObject" Target="../embeddings/oleObject90.bin"/><Relationship Id="rId24" Type="http://schemas.openxmlformats.org/officeDocument/2006/relationships/image" Target="../media/image98.emf"/><Relationship Id="rId32" Type="http://schemas.openxmlformats.org/officeDocument/2006/relationships/image" Target="../media/image102.emf"/><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28" Type="http://schemas.openxmlformats.org/officeDocument/2006/relationships/image" Target="../media/image100.emf"/><Relationship Id="rId36" Type="http://schemas.openxmlformats.org/officeDocument/2006/relationships/image" Target="../media/image104.emf"/><Relationship Id="rId10" Type="http://schemas.openxmlformats.org/officeDocument/2006/relationships/image" Target="../media/image91.emf"/><Relationship Id="rId19" Type="http://schemas.openxmlformats.org/officeDocument/2006/relationships/oleObject" Target="../embeddings/oleObject94.bin"/><Relationship Id="rId31" Type="http://schemas.openxmlformats.org/officeDocument/2006/relationships/oleObject" Target="../embeddings/oleObject100.bin"/><Relationship Id="rId4" Type="http://schemas.openxmlformats.org/officeDocument/2006/relationships/image" Target="../media/image88.emf"/><Relationship Id="rId9" Type="http://schemas.openxmlformats.org/officeDocument/2006/relationships/oleObject" Target="../embeddings/oleObject89.bin"/><Relationship Id="rId14" Type="http://schemas.openxmlformats.org/officeDocument/2006/relationships/image" Target="../media/image93.emf"/><Relationship Id="rId22" Type="http://schemas.openxmlformats.org/officeDocument/2006/relationships/image" Target="../media/image97.emf"/><Relationship Id="rId27" Type="http://schemas.openxmlformats.org/officeDocument/2006/relationships/oleObject" Target="../embeddings/oleObject98.bin"/><Relationship Id="rId30" Type="http://schemas.openxmlformats.org/officeDocument/2006/relationships/image" Target="../media/image101.emf"/><Relationship Id="rId35" Type="http://schemas.openxmlformats.org/officeDocument/2006/relationships/oleObject" Target="../embeddings/oleObject102.bin"/><Relationship Id="rId8" Type="http://schemas.openxmlformats.org/officeDocument/2006/relationships/image" Target="../media/image90.emf"/></Relationships>
</file>

<file path=ppt/slides/_rels/slide25.xml.rels><?xml version="1.0" encoding="UTF-8" standalone="yes"?>
<Relationships xmlns="http://schemas.openxmlformats.org/package/2006/relationships"><Relationship Id="rId8" Type="http://schemas.openxmlformats.org/officeDocument/2006/relationships/image" Target="../media/image107.emf"/><Relationship Id="rId13" Type="http://schemas.openxmlformats.org/officeDocument/2006/relationships/oleObject" Target="../embeddings/oleObject108.bin"/><Relationship Id="rId18" Type="http://schemas.openxmlformats.org/officeDocument/2006/relationships/image" Target="../media/image112.e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09.emf"/><Relationship Id="rId17" Type="http://schemas.openxmlformats.org/officeDocument/2006/relationships/oleObject" Target="../embeddings/oleObject110.bin"/><Relationship Id="rId2" Type="http://schemas.openxmlformats.org/officeDocument/2006/relationships/slideLayout" Target="../slideLayouts/slideLayout7.xml"/><Relationship Id="rId16" Type="http://schemas.openxmlformats.org/officeDocument/2006/relationships/image" Target="../media/image111.emf"/><Relationship Id="rId1" Type="http://schemas.openxmlformats.org/officeDocument/2006/relationships/vmlDrawing" Target="../drawings/vmlDrawing23.vml"/><Relationship Id="rId6" Type="http://schemas.openxmlformats.org/officeDocument/2006/relationships/image" Target="../media/image106.emf"/><Relationship Id="rId11" Type="http://schemas.openxmlformats.org/officeDocument/2006/relationships/oleObject" Target="../embeddings/oleObject107.bin"/><Relationship Id="rId5" Type="http://schemas.openxmlformats.org/officeDocument/2006/relationships/oleObject" Target="../embeddings/oleObject104.bin"/><Relationship Id="rId15" Type="http://schemas.openxmlformats.org/officeDocument/2006/relationships/oleObject" Target="../embeddings/oleObject109.bin"/><Relationship Id="rId10" Type="http://schemas.openxmlformats.org/officeDocument/2006/relationships/image" Target="../media/image108.emf"/><Relationship Id="rId4" Type="http://schemas.openxmlformats.org/officeDocument/2006/relationships/image" Target="../media/image105.emf"/><Relationship Id="rId9" Type="http://schemas.openxmlformats.org/officeDocument/2006/relationships/oleObject" Target="../embeddings/oleObject106.bin"/><Relationship Id="rId14" Type="http://schemas.openxmlformats.org/officeDocument/2006/relationships/image" Target="../media/image110.emf"/></Relationships>
</file>

<file path=ppt/slides/_rels/slide26.xml.rels><?xml version="1.0" encoding="UTF-8" standalone="yes"?>
<Relationships xmlns="http://schemas.openxmlformats.org/package/2006/relationships"><Relationship Id="rId8" Type="http://schemas.openxmlformats.org/officeDocument/2006/relationships/image" Target="../media/image115.emf"/><Relationship Id="rId13" Type="http://schemas.openxmlformats.org/officeDocument/2006/relationships/image" Target="../media/image121.emf"/><Relationship Id="rId18" Type="http://schemas.openxmlformats.org/officeDocument/2006/relationships/oleObject" Target="../embeddings/oleObject118.bin"/><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17.emf"/><Relationship Id="rId17" Type="http://schemas.openxmlformats.org/officeDocument/2006/relationships/image" Target="../media/image119.emf"/><Relationship Id="rId2" Type="http://schemas.openxmlformats.org/officeDocument/2006/relationships/slideLayout" Target="../slideLayouts/slideLayout7.xml"/><Relationship Id="rId16" Type="http://schemas.openxmlformats.org/officeDocument/2006/relationships/oleObject" Target="../embeddings/oleObject117.bin"/><Relationship Id="rId1" Type="http://schemas.openxmlformats.org/officeDocument/2006/relationships/vmlDrawing" Target="../drawings/vmlDrawing24.vml"/><Relationship Id="rId6" Type="http://schemas.openxmlformats.org/officeDocument/2006/relationships/image" Target="../media/image114.e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image" Target="../media/image118.emf"/><Relationship Id="rId10" Type="http://schemas.openxmlformats.org/officeDocument/2006/relationships/image" Target="../media/image116.emf"/><Relationship Id="rId19" Type="http://schemas.openxmlformats.org/officeDocument/2006/relationships/image" Target="../media/image120.emf"/><Relationship Id="rId4" Type="http://schemas.openxmlformats.org/officeDocument/2006/relationships/image" Target="../media/image113.emf"/><Relationship Id="rId9" Type="http://schemas.openxmlformats.org/officeDocument/2006/relationships/oleObject" Target="../embeddings/oleObject114.bin"/><Relationship Id="rId14" Type="http://schemas.openxmlformats.org/officeDocument/2006/relationships/oleObject" Target="../embeddings/oleObject116.bin"/></Relationships>
</file>

<file path=ppt/slides/_rels/slide27.xml.rels><?xml version="1.0" encoding="UTF-8" standalone="yes"?>
<Relationships xmlns="http://schemas.openxmlformats.org/package/2006/relationships"><Relationship Id="rId8" Type="http://schemas.openxmlformats.org/officeDocument/2006/relationships/image" Target="../media/image124.emf"/><Relationship Id="rId13" Type="http://schemas.openxmlformats.org/officeDocument/2006/relationships/oleObject" Target="../embeddings/oleObject124.bin"/><Relationship Id="rId18" Type="http://schemas.openxmlformats.org/officeDocument/2006/relationships/image" Target="../media/image129.e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26.emf"/><Relationship Id="rId17" Type="http://schemas.openxmlformats.org/officeDocument/2006/relationships/oleObject" Target="../embeddings/oleObject126.bin"/><Relationship Id="rId2" Type="http://schemas.openxmlformats.org/officeDocument/2006/relationships/slideLayout" Target="../slideLayouts/slideLayout7.xml"/><Relationship Id="rId16" Type="http://schemas.openxmlformats.org/officeDocument/2006/relationships/image" Target="../media/image128.emf"/><Relationship Id="rId1" Type="http://schemas.openxmlformats.org/officeDocument/2006/relationships/vmlDrawing" Target="../drawings/vmlDrawing25.vml"/><Relationship Id="rId6" Type="http://schemas.openxmlformats.org/officeDocument/2006/relationships/image" Target="../media/image123.emf"/><Relationship Id="rId11" Type="http://schemas.openxmlformats.org/officeDocument/2006/relationships/oleObject" Target="../embeddings/oleObject123.bin"/><Relationship Id="rId5" Type="http://schemas.openxmlformats.org/officeDocument/2006/relationships/oleObject" Target="../embeddings/oleObject120.bin"/><Relationship Id="rId15" Type="http://schemas.openxmlformats.org/officeDocument/2006/relationships/oleObject" Target="../embeddings/oleObject125.bin"/><Relationship Id="rId10" Type="http://schemas.openxmlformats.org/officeDocument/2006/relationships/image" Target="../media/image125.emf"/><Relationship Id="rId4" Type="http://schemas.openxmlformats.org/officeDocument/2006/relationships/image" Target="../media/image122.emf"/><Relationship Id="rId9" Type="http://schemas.openxmlformats.org/officeDocument/2006/relationships/oleObject" Target="../embeddings/oleObject122.bin"/><Relationship Id="rId14" Type="http://schemas.openxmlformats.org/officeDocument/2006/relationships/image" Target="../media/image127.emf"/></Relationships>
</file>

<file path=ppt/slides/_rels/slide28.xml.rels><?xml version="1.0" encoding="UTF-8" standalone="yes"?>
<Relationships xmlns="http://schemas.openxmlformats.org/package/2006/relationships"><Relationship Id="rId8" Type="http://schemas.openxmlformats.org/officeDocument/2006/relationships/image" Target="../media/image132.emf"/><Relationship Id="rId13" Type="http://schemas.openxmlformats.org/officeDocument/2006/relationships/oleObject" Target="../embeddings/oleObject132.bin"/><Relationship Id="rId18" Type="http://schemas.openxmlformats.org/officeDocument/2006/relationships/image" Target="../media/image137.emf"/><Relationship Id="rId26" Type="http://schemas.openxmlformats.org/officeDocument/2006/relationships/image" Target="../media/image141.emf"/><Relationship Id="rId3" Type="http://schemas.openxmlformats.org/officeDocument/2006/relationships/oleObject" Target="../embeddings/oleObject127.bin"/><Relationship Id="rId21" Type="http://schemas.openxmlformats.org/officeDocument/2006/relationships/oleObject" Target="../embeddings/oleObject136.bin"/><Relationship Id="rId7" Type="http://schemas.openxmlformats.org/officeDocument/2006/relationships/oleObject" Target="../embeddings/oleObject129.bin"/><Relationship Id="rId12" Type="http://schemas.openxmlformats.org/officeDocument/2006/relationships/image" Target="../media/image134.emf"/><Relationship Id="rId17" Type="http://schemas.openxmlformats.org/officeDocument/2006/relationships/oleObject" Target="../embeddings/oleObject134.bin"/><Relationship Id="rId25" Type="http://schemas.openxmlformats.org/officeDocument/2006/relationships/oleObject" Target="../embeddings/oleObject138.bin"/><Relationship Id="rId2" Type="http://schemas.openxmlformats.org/officeDocument/2006/relationships/slideLayout" Target="../slideLayouts/slideLayout7.xml"/><Relationship Id="rId16" Type="http://schemas.openxmlformats.org/officeDocument/2006/relationships/image" Target="../media/image136.emf"/><Relationship Id="rId20" Type="http://schemas.openxmlformats.org/officeDocument/2006/relationships/image" Target="../media/image138.emf"/><Relationship Id="rId1" Type="http://schemas.openxmlformats.org/officeDocument/2006/relationships/vmlDrawing" Target="../drawings/vmlDrawing26.vml"/><Relationship Id="rId6" Type="http://schemas.openxmlformats.org/officeDocument/2006/relationships/image" Target="../media/image131.emf"/><Relationship Id="rId11" Type="http://schemas.openxmlformats.org/officeDocument/2006/relationships/oleObject" Target="../embeddings/oleObject131.bin"/><Relationship Id="rId24" Type="http://schemas.openxmlformats.org/officeDocument/2006/relationships/image" Target="../media/image140.emf"/><Relationship Id="rId5" Type="http://schemas.openxmlformats.org/officeDocument/2006/relationships/oleObject" Target="../embeddings/oleObject128.bin"/><Relationship Id="rId15" Type="http://schemas.openxmlformats.org/officeDocument/2006/relationships/oleObject" Target="../embeddings/oleObject133.bin"/><Relationship Id="rId23" Type="http://schemas.openxmlformats.org/officeDocument/2006/relationships/oleObject" Target="../embeddings/oleObject137.bin"/><Relationship Id="rId28" Type="http://schemas.openxmlformats.org/officeDocument/2006/relationships/image" Target="../media/image142.emf"/><Relationship Id="rId10" Type="http://schemas.openxmlformats.org/officeDocument/2006/relationships/image" Target="../media/image133.emf"/><Relationship Id="rId19" Type="http://schemas.openxmlformats.org/officeDocument/2006/relationships/oleObject" Target="../embeddings/oleObject135.bin"/><Relationship Id="rId4" Type="http://schemas.openxmlformats.org/officeDocument/2006/relationships/image" Target="../media/image130.emf"/><Relationship Id="rId9" Type="http://schemas.openxmlformats.org/officeDocument/2006/relationships/oleObject" Target="../embeddings/oleObject130.bin"/><Relationship Id="rId14" Type="http://schemas.openxmlformats.org/officeDocument/2006/relationships/image" Target="../media/image135.emf"/><Relationship Id="rId22" Type="http://schemas.openxmlformats.org/officeDocument/2006/relationships/image" Target="../media/image139.emf"/><Relationship Id="rId27" Type="http://schemas.openxmlformats.org/officeDocument/2006/relationships/oleObject" Target="../embeddings/oleObject139.bin"/></Relationships>
</file>

<file path=ppt/slides/_rels/slide29.xml.rels><?xml version="1.0" encoding="UTF-8" standalone="yes"?>
<Relationships xmlns="http://schemas.openxmlformats.org/package/2006/relationships"><Relationship Id="rId8" Type="http://schemas.openxmlformats.org/officeDocument/2006/relationships/image" Target="../media/image145.emf"/><Relationship Id="rId13" Type="http://schemas.openxmlformats.org/officeDocument/2006/relationships/oleObject" Target="../embeddings/oleObject145.bin"/><Relationship Id="rId18" Type="http://schemas.openxmlformats.org/officeDocument/2006/relationships/image" Target="../media/image150.emf"/><Relationship Id="rId26" Type="http://schemas.openxmlformats.org/officeDocument/2006/relationships/image" Target="../media/image154.emf"/><Relationship Id="rId3" Type="http://schemas.openxmlformats.org/officeDocument/2006/relationships/oleObject" Target="../embeddings/oleObject140.bin"/><Relationship Id="rId21" Type="http://schemas.openxmlformats.org/officeDocument/2006/relationships/oleObject" Target="../embeddings/oleObject149.bin"/><Relationship Id="rId7" Type="http://schemas.openxmlformats.org/officeDocument/2006/relationships/oleObject" Target="../embeddings/oleObject142.bin"/><Relationship Id="rId12" Type="http://schemas.openxmlformats.org/officeDocument/2006/relationships/image" Target="../media/image147.emf"/><Relationship Id="rId17" Type="http://schemas.openxmlformats.org/officeDocument/2006/relationships/oleObject" Target="../embeddings/oleObject147.bin"/><Relationship Id="rId25" Type="http://schemas.openxmlformats.org/officeDocument/2006/relationships/oleObject" Target="../embeddings/oleObject151.bin"/><Relationship Id="rId2" Type="http://schemas.openxmlformats.org/officeDocument/2006/relationships/slideLayout" Target="../slideLayouts/slideLayout7.xml"/><Relationship Id="rId16" Type="http://schemas.openxmlformats.org/officeDocument/2006/relationships/image" Target="../media/image149.emf"/><Relationship Id="rId20" Type="http://schemas.openxmlformats.org/officeDocument/2006/relationships/image" Target="../media/image151.emf"/><Relationship Id="rId1" Type="http://schemas.openxmlformats.org/officeDocument/2006/relationships/vmlDrawing" Target="../drawings/vmlDrawing27.vml"/><Relationship Id="rId6" Type="http://schemas.openxmlformats.org/officeDocument/2006/relationships/image" Target="../media/image144.emf"/><Relationship Id="rId11" Type="http://schemas.openxmlformats.org/officeDocument/2006/relationships/oleObject" Target="../embeddings/oleObject144.bin"/><Relationship Id="rId24" Type="http://schemas.openxmlformats.org/officeDocument/2006/relationships/image" Target="../media/image153.emf"/><Relationship Id="rId5" Type="http://schemas.openxmlformats.org/officeDocument/2006/relationships/oleObject" Target="../embeddings/oleObject141.bin"/><Relationship Id="rId15" Type="http://schemas.openxmlformats.org/officeDocument/2006/relationships/oleObject" Target="../embeddings/oleObject146.bin"/><Relationship Id="rId23" Type="http://schemas.openxmlformats.org/officeDocument/2006/relationships/oleObject" Target="../embeddings/oleObject150.bin"/><Relationship Id="rId28" Type="http://schemas.openxmlformats.org/officeDocument/2006/relationships/image" Target="../media/image155.emf"/><Relationship Id="rId10" Type="http://schemas.openxmlformats.org/officeDocument/2006/relationships/image" Target="../media/image146.emf"/><Relationship Id="rId19" Type="http://schemas.openxmlformats.org/officeDocument/2006/relationships/oleObject" Target="../embeddings/oleObject148.bin"/><Relationship Id="rId4" Type="http://schemas.openxmlformats.org/officeDocument/2006/relationships/image" Target="../media/image143.emf"/><Relationship Id="rId9" Type="http://schemas.openxmlformats.org/officeDocument/2006/relationships/oleObject" Target="../embeddings/oleObject143.bin"/><Relationship Id="rId14" Type="http://schemas.openxmlformats.org/officeDocument/2006/relationships/image" Target="../media/image148.emf"/><Relationship Id="rId22" Type="http://schemas.openxmlformats.org/officeDocument/2006/relationships/image" Target="../media/image152.emf"/><Relationship Id="rId27" Type="http://schemas.openxmlformats.org/officeDocument/2006/relationships/oleObject" Target="../embeddings/oleObject152.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emf"/></Relationships>
</file>

<file path=ppt/slides/_rels/slide30.xml.rels><?xml version="1.0" encoding="UTF-8" standalone="yes"?>
<Relationships xmlns="http://schemas.openxmlformats.org/package/2006/relationships"><Relationship Id="rId8" Type="http://schemas.openxmlformats.org/officeDocument/2006/relationships/image" Target="../media/image158.emf"/><Relationship Id="rId13" Type="http://schemas.openxmlformats.org/officeDocument/2006/relationships/oleObject" Target="../embeddings/oleObject158.bin"/><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60.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57.emf"/><Relationship Id="rId11" Type="http://schemas.openxmlformats.org/officeDocument/2006/relationships/oleObject" Target="../embeddings/oleObject157.bin"/><Relationship Id="rId5" Type="http://schemas.openxmlformats.org/officeDocument/2006/relationships/oleObject" Target="../embeddings/oleObject154.bin"/><Relationship Id="rId10" Type="http://schemas.openxmlformats.org/officeDocument/2006/relationships/image" Target="../media/image159.emf"/><Relationship Id="rId4" Type="http://schemas.openxmlformats.org/officeDocument/2006/relationships/image" Target="../media/image156.emf"/><Relationship Id="rId9" Type="http://schemas.openxmlformats.org/officeDocument/2006/relationships/oleObject" Target="../embeddings/oleObject156.bin"/><Relationship Id="rId14" Type="http://schemas.openxmlformats.org/officeDocument/2006/relationships/image" Target="../media/image161.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image" Target="../media/image163.emf"/><Relationship Id="rId5" Type="http://schemas.openxmlformats.org/officeDocument/2006/relationships/oleObject" Target="../embeddings/oleObject160.bin"/><Relationship Id="rId10" Type="http://schemas.openxmlformats.org/officeDocument/2006/relationships/image" Target="../media/image165.emf"/><Relationship Id="rId4" Type="http://schemas.openxmlformats.org/officeDocument/2006/relationships/image" Target="../media/image162.emf"/><Relationship Id="rId9" Type="http://schemas.openxmlformats.org/officeDocument/2006/relationships/oleObject" Target="../embeddings/oleObject16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7.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16.emf"/><Relationship Id="rId4"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2.emf"/><Relationship Id="rId2" Type="http://schemas.openxmlformats.org/officeDocument/2006/relationships/slideLayout" Target="../slideLayouts/slideLayout7.xml"/><Relationship Id="rId16" Type="http://schemas.openxmlformats.org/officeDocument/2006/relationships/image" Target="../media/image24.emf"/><Relationship Id="rId1" Type="http://schemas.openxmlformats.org/officeDocument/2006/relationships/vmlDrawing" Target="../drawings/vmlDrawing5.vml"/><Relationship Id="rId6" Type="http://schemas.openxmlformats.org/officeDocument/2006/relationships/image" Target="../media/image19.e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9.bin"/><Relationship Id="rId14" Type="http://schemas.openxmlformats.org/officeDocument/2006/relationships/image" Target="../media/image2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6.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4.bin"/><Relationship Id="rId5" Type="http://schemas.openxmlformats.org/officeDocument/2006/relationships/image" Target="../media/image25.emf"/><Relationship Id="rId4" Type="http://schemas.openxmlformats.org/officeDocument/2006/relationships/oleObject" Target="../embeddings/oleObject23.bin"/></Relationships>
</file>

<file path=ppt/slides/_rels/slide9.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8.emf"/><Relationship Id="rId5" Type="http://schemas.openxmlformats.org/officeDocument/2006/relationships/oleObject" Target="../embeddings/oleObject26.bin"/><Relationship Id="rId4" Type="http://schemas.openxmlformats.org/officeDocument/2006/relationships/image" Target="../media/image2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051">
            <a:extLst>
              <a:ext uri="{FF2B5EF4-FFF2-40B4-BE49-F238E27FC236}">
                <a16:creationId xmlns:a16="http://schemas.microsoft.com/office/drawing/2014/main" id="{DC8687D9-1C72-4060-85D0-0C6CE0B2BFEA}"/>
              </a:ext>
            </a:extLst>
          </p:cNvPr>
          <p:cNvSpPr>
            <a:spLocks noChangeArrowheads="1"/>
          </p:cNvSpPr>
          <p:nvPr/>
        </p:nvSpPr>
        <p:spPr bwMode="auto">
          <a:xfrm>
            <a:off x="1547813" y="1412875"/>
            <a:ext cx="602138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7200" b="1">
                <a:solidFill>
                  <a:srgbClr val="FFFFCC"/>
                </a:solidFill>
                <a:ea typeface="楷体_GB2312" pitchFamily="49" charset="-122"/>
              </a:rPr>
              <a:t>第五章</a:t>
            </a:r>
          </a:p>
          <a:p>
            <a:pPr algn="ctr" eaLnBrk="1" hangingPunct="1">
              <a:spcBef>
                <a:spcPct val="0"/>
              </a:spcBef>
              <a:buFontTx/>
              <a:buNone/>
            </a:pPr>
            <a:r>
              <a:rPr lang="zh-CN" altLang="en-US" sz="7200" b="1">
                <a:solidFill>
                  <a:srgbClr val="FFFFCC"/>
                </a:solidFill>
                <a:ea typeface="楷体_GB2312" pitchFamily="49" charset="-122"/>
              </a:rPr>
              <a:t>分析力学</a:t>
            </a:r>
            <a:endParaRPr lang="zh-CN" altLang="en-US" sz="2400" b="1">
              <a:solidFill>
                <a:schemeClr val="bg1"/>
              </a:solidFill>
            </a:endParaRPr>
          </a:p>
        </p:txBody>
      </p:sp>
      <p:pic>
        <p:nvPicPr>
          <p:cNvPr id="2051" name="Picture 2052" descr="6">
            <a:extLst>
              <a:ext uri="{FF2B5EF4-FFF2-40B4-BE49-F238E27FC236}">
                <a16:creationId xmlns:a16="http://schemas.microsoft.com/office/drawing/2014/main" id="{8E8ACA60-2E32-4CA2-B657-D7D878F6E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1268413"/>
            <a:ext cx="259556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2053">
            <a:extLst>
              <a:ext uri="{FF2B5EF4-FFF2-40B4-BE49-F238E27FC236}">
                <a16:creationId xmlns:a16="http://schemas.microsoft.com/office/drawing/2014/main" id="{06C62ACD-7003-4D8F-88D9-7B4A27EE9A5E}"/>
              </a:ext>
            </a:extLst>
          </p:cNvPr>
          <p:cNvSpPr txBox="1">
            <a:spLocks noChangeArrowheads="1"/>
          </p:cNvSpPr>
          <p:nvPr/>
        </p:nvSpPr>
        <p:spPr bwMode="auto">
          <a:xfrm>
            <a:off x="395288" y="4581525"/>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chemeClr val="bg1"/>
                </a:solidFill>
              </a:rPr>
              <a:t>拉格朗日</a:t>
            </a:r>
          </a:p>
        </p:txBody>
      </p:sp>
      <p:sp>
        <p:nvSpPr>
          <p:cNvPr id="2053" name="Text Box 2054">
            <a:extLst>
              <a:ext uri="{FF2B5EF4-FFF2-40B4-BE49-F238E27FC236}">
                <a16:creationId xmlns:a16="http://schemas.microsoft.com/office/drawing/2014/main" id="{F0818B6F-072A-494D-A26F-C8623FE362CA}"/>
              </a:ext>
            </a:extLst>
          </p:cNvPr>
          <p:cNvSpPr txBox="1">
            <a:spLocks noChangeArrowheads="1"/>
          </p:cNvSpPr>
          <p:nvPr/>
        </p:nvSpPr>
        <p:spPr bwMode="auto">
          <a:xfrm>
            <a:off x="7019925" y="479742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chemeClr val="bg1"/>
                </a:solidFill>
              </a:rPr>
              <a:t>哈密顿</a:t>
            </a:r>
          </a:p>
        </p:txBody>
      </p:sp>
      <p:pic>
        <p:nvPicPr>
          <p:cNvPr id="2054" name="Picture 2055" descr="7ab514d1ae76b6c0562c8460">
            <a:hlinkClick r:id="rId4"/>
            <a:extLst>
              <a:ext uri="{FF2B5EF4-FFF2-40B4-BE49-F238E27FC236}">
                <a16:creationId xmlns:a16="http://schemas.microsoft.com/office/drawing/2014/main" id="{19BA67C1-7876-45D3-BFDA-B4CAEB8D2F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2875" y="1268413"/>
            <a:ext cx="25209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Rectangle 4">
            <a:extLst>
              <a:ext uri="{FF2B5EF4-FFF2-40B4-BE49-F238E27FC236}">
                <a16:creationId xmlns:a16="http://schemas.microsoft.com/office/drawing/2014/main" id="{6432807B-746E-4C44-A97E-9FFCBBD92CA1}"/>
              </a:ext>
            </a:extLst>
          </p:cNvPr>
          <p:cNvSpPr>
            <a:spLocks noChangeArrowheads="1"/>
          </p:cNvSpPr>
          <p:nvPr/>
        </p:nvSpPr>
        <p:spPr bwMode="auto">
          <a:xfrm>
            <a:off x="250825" y="476250"/>
            <a:ext cx="2878138" cy="523875"/>
          </a:xfrm>
          <a:prstGeom prst="rect">
            <a:avLst/>
          </a:prstGeom>
          <a:noFill/>
          <a:ln w="9525">
            <a:noFill/>
            <a:miter lim="800000"/>
            <a:headEnd/>
            <a:tailEnd/>
          </a:ln>
          <a:effectLst/>
        </p:spPr>
        <p:txBody>
          <a:bodyPr wrap="none">
            <a:spAutoFit/>
          </a:bodyPr>
          <a:lstStyle/>
          <a:p>
            <a:pPr>
              <a:defRPr/>
            </a:pPr>
            <a:r>
              <a:rPr kumimoji="0" lang="zh-CN" altLang="en-US" sz="2800" dirty="0">
                <a:latin typeface="+mj-lt"/>
              </a:rPr>
              <a:t>（</a:t>
            </a:r>
            <a:r>
              <a:rPr kumimoji="0" lang="en-US" altLang="zh-CN" sz="2800" dirty="0">
                <a:latin typeface="+mj-lt"/>
              </a:rPr>
              <a:t>ii</a:t>
            </a:r>
            <a:r>
              <a:rPr kumimoji="0" lang="zh-CN" altLang="en-US" sz="2800" dirty="0">
                <a:latin typeface="+mj-lt"/>
              </a:rPr>
              <a:t>）</a:t>
            </a:r>
            <a:r>
              <a:rPr kumimoji="0" lang="zh-CN" altLang="en-US" sz="2800" dirty="0">
                <a:latin typeface="Arial" charset="0"/>
              </a:rPr>
              <a:t>不稳定约束</a:t>
            </a:r>
          </a:p>
        </p:txBody>
      </p:sp>
      <p:graphicFrame>
        <p:nvGraphicFramePr>
          <p:cNvPr id="208901" name="Object 5">
            <a:extLst>
              <a:ext uri="{FF2B5EF4-FFF2-40B4-BE49-F238E27FC236}">
                <a16:creationId xmlns:a16="http://schemas.microsoft.com/office/drawing/2014/main" id="{0E983741-3519-4906-B7F1-569AA905F127}"/>
              </a:ext>
            </a:extLst>
          </p:cNvPr>
          <p:cNvGraphicFramePr>
            <a:graphicFrameLocks noChangeAspect="1"/>
          </p:cNvGraphicFramePr>
          <p:nvPr/>
        </p:nvGraphicFramePr>
        <p:xfrm>
          <a:off x="825500" y="1374775"/>
          <a:ext cx="2090738" cy="541338"/>
        </p:xfrm>
        <a:graphic>
          <a:graphicData uri="http://schemas.openxmlformats.org/presentationml/2006/ole">
            <mc:AlternateContent xmlns:mc="http://schemas.openxmlformats.org/markup-compatibility/2006">
              <mc:Choice xmlns:v="urn:schemas-microsoft-com:vml" Requires="v">
                <p:oleObj spid="_x0000_s11274" name="公式" r:id="rId3" imgW="885713" imgH="190327" progId="Equation.3">
                  <p:embed/>
                </p:oleObj>
              </mc:Choice>
              <mc:Fallback>
                <p:oleObj name="公式" r:id="rId3" imgW="885713" imgH="19032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1374775"/>
                        <a:ext cx="2090738"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02" name="Object 6">
            <a:extLst>
              <a:ext uri="{FF2B5EF4-FFF2-40B4-BE49-F238E27FC236}">
                <a16:creationId xmlns:a16="http://schemas.microsoft.com/office/drawing/2014/main" id="{FB636986-EEB4-44C9-A43F-22EB9B8D5D8A}"/>
              </a:ext>
            </a:extLst>
          </p:cNvPr>
          <p:cNvGraphicFramePr>
            <a:graphicFrameLocks noChangeAspect="1"/>
          </p:cNvGraphicFramePr>
          <p:nvPr/>
        </p:nvGraphicFramePr>
        <p:xfrm>
          <a:off x="3779838" y="1017588"/>
          <a:ext cx="3817937" cy="1042987"/>
        </p:xfrm>
        <a:graphic>
          <a:graphicData uri="http://schemas.openxmlformats.org/presentationml/2006/ole">
            <mc:AlternateContent xmlns:mc="http://schemas.openxmlformats.org/markup-compatibility/2006">
              <mc:Choice xmlns:v="urn:schemas-microsoft-com:vml" Requires="v">
                <p:oleObj spid="_x0000_s11275" name="公式" r:id="rId5" imgW="1219200" imgH="390691" progId="Equation.3">
                  <p:embed/>
                </p:oleObj>
              </mc:Choice>
              <mc:Fallback>
                <p:oleObj name="公式" r:id="rId5" imgW="1219200" imgH="39069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1017588"/>
                        <a:ext cx="38179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7">
            <a:extLst>
              <a:ext uri="{FF2B5EF4-FFF2-40B4-BE49-F238E27FC236}">
                <a16:creationId xmlns:a16="http://schemas.microsoft.com/office/drawing/2014/main" id="{73727D94-BE9A-4DA1-A364-C12F40AF0F37}"/>
              </a:ext>
            </a:extLst>
          </p:cNvPr>
          <p:cNvGrpSpPr>
            <a:grpSpLocks/>
          </p:cNvGrpSpPr>
          <p:nvPr/>
        </p:nvGrpSpPr>
        <p:grpSpPr bwMode="auto">
          <a:xfrm>
            <a:off x="539750" y="2349500"/>
            <a:ext cx="5040313" cy="1079500"/>
            <a:chOff x="399" y="626"/>
            <a:chExt cx="3365" cy="636"/>
          </a:xfrm>
        </p:grpSpPr>
        <p:graphicFrame>
          <p:nvGraphicFramePr>
            <p:cNvPr id="11272" name="Object 8">
              <a:extLst>
                <a:ext uri="{FF2B5EF4-FFF2-40B4-BE49-F238E27FC236}">
                  <a16:creationId xmlns:a16="http://schemas.microsoft.com/office/drawing/2014/main" id="{B9468352-1E1E-4F2C-85A6-2EB1213C7E13}"/>
                </a:ext>
              </a:extLst>
            </p:cNvPr>
            <p:cNvGraphicFramePr>
              <a:graphicFrameLocks noChangeAspect="1"/>
            </p:cNvGraphicFramePr>
            <p:nvPr/>
          </p:nvGraphicFramePr>
          <p:xfrm>
            <a:off x="399" y="626"/>
            <a:ext cx="2152" cy="636"/>
          </p:xfrm>
          <a:graphic>
            <a:graphicData uri="http://schemas.openxmlformats.org/presentationml/2006/ole">
              <mc:AlternateContent xmlns:mc="http://schemas.openxmlformats.org/markup-compatibility/2006">
                <mc:Choice xmlns:v="urn:schemas-microsoft-com:vml" Requires="v">
                  <p:oleObj spid="_x0000_s11276" name="公式" r:id="rId7" imgW="1219200" imgH="409688" progId="Equation.3">
                    <p:embed/>
                  </p:oleObj>
                </mc:Choice>
                <mc:Fallback>
                  <p:oleObj name="公式" r:id="rId7" imgW="1219200" imgH="409688"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 y="626"/>
                          <a:ext cx="2152"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3" name="Object 9">
              <a:extLst>
                <a:ext uri="{FF2B5EF4-FFF2-40B4-BE49-F238E27FC236}">
                  <a16:creationId xmlns:a16="http://schemas.microsoft.com/office/drawing/2014/main" id="{E4DD407D-79A2-449F-AB7A-E604D3B88137}"/>
                </a:ext>
              </a:extLst>
            </p:cNvPr>
            <p:cNvGraphicFramePr>
              <a:graphicFrameLocks noChangeAspect="1"/>
            </p:cNvGraphicFramePr>
            <p:nvPr/>
          </p:nvGraphicFramePr>
          <p:xfrm>
            <a:off x="2472" y="845"/>
            <a:ext cx="1292" cy="261"/>
          </p:xfrm>
          <a:graphic>
            <a:graphicData uri="http://schemas.openxmlformats.org/presentationml/2006/ole">
              <mc:AlternateContent xmlns:mc="http://schemas.openxmlformats.org/markup-compatibility/2006">
                <mc:Choice xmlns:v="urn:schemas-microsoft-com:vml" Requires="v">
                  <p:oleObj spid="_x0000_s11277" name="公式" r:id="rId9" imgW="733313" imgH="162011" progId="Equation.3">
                    <p:embed/>
                  </p:oleObj>
                </mc:Choice>
                <mc:Fallback>
                  <p:oleObj name="公式" r:id="rId9" imgW="733313" imgH="162011"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2" y="845"/>
                          <a:ext cx="129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8906" name="Rectangle 10">
            <a:extLst>
              <a:ext uri="{FF2B5EF4-FFF2-40B4-BE49-F238E27FC236}">
                <a16:creationId xmlns:a16="http://schemas.microsoft.com/office/drawing/2014/main" id="{DBFD3AE8-FEA2-47F2-BBD8-FF58E9E71DA9}"/>
              </a:ext>
            </a:extLst>
          </p:cNvPr>
          <p:cNvSpPr>
            <a:spLocks noChangeArrowheads="1"/>
          </p:cNvSpPr>
          <p:nvPr/>
        </p:nvSpPr>
        <p:spPr bwMode="auto">
          <a:xfrm>
            <a:off x="684213" y="3900488"/>
            <a:ext cx="4587875" cy="523875"/>
          </a:xfrm>
          <a:prstGeom prst="rect">
            <a:avLst/>
          </a:prstGeom>
          <a:noFill/>
          <a:ln w="9525">
            <a:noFill/>
            <a:miter lim="800000"/>
            <a:headEnd/>
            <a:tailEnd/>
          </a:ln>
          <a:effectLst/>
        </p:spPr>
        <p:txBody>
          <a:bodyPr wrap="none" anchor="ctr">
            <a:spAutoFit/>
          </a:bodyPr>
          <a:lstStyle/>
          <a:p>
            <a:pPr>
              <a:defRPr/>
            </a:pPr>
            <a:r>
              <a:rPr kumimoji="0" lang="en-US" altLang="zh-CN" dirty="0">
                <a:solidFill>
                  <a:schemeClr val="tx1"/>
                </a:solidFill>
                <a:latin typeface="Arial" charset="0"/>
              </a:rPr>
              <a:t> </a:t>
            </a:r>
            <a:r>
              <a:rPr kumimoji="0" lang="en-US" altLang="zh-CN" sz="2800" i="1" dirty="0">
                <a:latin typeface="+mj-lt"/>
              </a:rPr>
              <a:t>H </a:t>
            </a:r>
            <a:r>
              <a:rPr kumimoji="0" lang="en-US" altLang="zh-CN" sz="2800" dirty="0">
                <a:latin typeface="+mj-lt"/>
              </a:rPr>
              <a:t>= </a:t>
            </a:r>
            <a:r>
              <a:rPr kumimoji="0" lang="en-US" altLang="zh-CN" sz="2800" i="1" dirty="0">
                <a:latin typeface="+mj-lt"/>
              </a:rPr>
              <a:t>T</a:t>
            </a:r>
            <a:r>
              <a:rPr kumimoji="0" lang="en-US" altLang="zh-CN" sz="2800" baseline="-25000" dirty="0">
                <a:latin typeface="+mj-lt"/>
              </a:rPr>
              <a:t>2</a:t>
            </a:r>
            <a:r>
              <a:rPr kumimoji="0" lang="en-US" altLang="zh-CN" sz="2800" i="1" baseline="-25000" dirty="0">
                <a:latin typeface="+mj-lt"/>
              </a:rPr>
              <a:t> </a:t>
            </a:r>
            <a:r>
              <a:rPr kumimoji="0" lang="zh-CN" altLang="en-US" sz="2800" dirty="0">
                <a:latin typeface="+mj-lt"/>
              </a:rPr>
              <a:t>－ </a:t>
            </a:r>
            <a:r>
              <a:rPr kumimoji="0" lang="en-US" altLang="zh-CN" sz="2800" i="1" dirty="0">
                <a:latin typeface="+mj-lt"/>
              </a:rPr>
              <a:t>T</a:t>
            </a:r>
            <a:r>
              <a:rPr kumimoji="0" lang="en-US" altLang="zh-CN" sz="2800" baseline="-25000" dirty="0">
                <a:latin typeface="+mj-lt"/>
              </a:rPr>
              <a:t>0</a:t>
            </a:r>
            <a:r>
              <a:rPr kumimoji="0" lang="en-US" altLang="zh-CN" sz="2800" dirty="0">
                <a:latin typeface="+mj-lt"/>
              </a:rPr>
              <a:t> </a:t>
            </a:r>
            <a:r>
              <a:rPr kumimoji="0" lang="zh-CN" altLang="en-US" sz="2800" dirty="0">
                <a:latin typeface="+mj-lt"/>
              </a:rPr>
              <a:t>＋ </a:t>
            </a:r>
            <a:r>
              <a:rPr kumimoji="0" lang="en-US" altLang="zh-CN" sz="2800" i="1" dirty="0">
                <a:latin typeface="+mj-lt"/>
              </a:rPr>
              <a:t>V</a:t>
            </a:r>
            <a:r>
              <a:rPr kumimoji="0" lang="en-US" altLang="zh-CN" sz="2800" dirty="0">
                <a:latin typeface="+mj-lt"/>
              </a:rPr>
              <a:t>= </a:t>
            </a:r>
            <a:r>
              <a:rPr kumimoji="0" lang="en-US" altLang="zh-CN" sz="2800" i="1" dirty="0">
                <a:latin typeface="+mj-lt"/>
              </a:rPr>
              <a:t>h </a:t>
            </a:r>
            <a:r>
              <a:rPr kumimoji="0" lang="en-US" altLang="zh-CN" sz="2800" dirty="0">
                <a:latin typeface="+mj-lt"/>
              </a:rPr>
              <a:t>= </a:t>
            </a:r>
            <a:r>
              <a:rPr kumimoji="0" lang="zh-CN" altLang="en-US" sz="2800" dirty="0">
                <a:latin typeface="Arial" charset="0"/>
              </a:rPr>
              <a:t>常量</a:t>
            </a:r>
            <a:r>
              <a:rPr kumimoji="0" lang="en-US" altLang="zh-CN" sz="2800" dirty="0">
                <a:latin typeface="Arial" charset="0"/>
              </a:rPr>
              <a:t>  </a:t>
            </a:r>
          </a:p>
        </p:txBody>
      </p:sp>
      <p:sp>
        <p:nvSpPr>
          <p:cNvPr id="208907" name="Rectangle 11">
            <a:extLst>
              <a:ext uri="{FF2B5EF4-FFF2-40B4-BE49-F238E27FC236}">
                <a16:creationId xmlns:a16="http://schemas.microsoft.com/office/drawing/2014/main" id="{2DFA19BD-A227-4FC3-B013-86F7E01D75BF}"/>
              </a:ext>
            </a:extLst>
          </p:cNvPr>
          <p:cNvSpPr>
            <a:spLocks noChangeArrowheads="1"/>
          </p:cNvSpPr>
          <p:nvPr/>
        </p:nvSpPr>
        <p:spPr bwMode="auto">
          <a:xfrm>
            <a:off x="323850" y="4652963"/>
            <a:ext cx="8383588" cy="1373187"/>
          </a:xfrm>
          <a:prstGeom prst="rect">
            <a:avLst/>
          </a:prstGeom>
          <a:noFill/>
          <a:ln w="9525">
            <a:noFill/>
            <a:miter lim="800000"/>
            <a:headEnd/>
            <a:tailEnd/>
          </a:ln>
          <a:effectLst/>
        </p:spPr>
        <p:txBody>
          <a:bodyPr anchor="ctr">
            <a:spAutoFit/>
          </a:bodyPr>
          <a:lstStyle/>
          <a:p>
            <a:pPr>
              <a:defRPr/>
            </a:pPr>
            <a:r>
              <a:rPr kumimoji="0" lang="en-US" altLang="zh-CN" dirty="0">
                <a:solidFill>
                  <a:schemeClr val="tx1"/>
                </a:solidFill>
                <a:latin typeface="Arial" charset="0"/>
              </a:rPr>
              <a:t>        </a:t>
            </a:r>
            <a:r>
              <a:rPr kumimoji="0" lang="zh-CN" altLang="en-US" sz="2800" dirty="0">
                <a:latin typeface="+mj-lt"/>
              </a:rPr>
              <a:t>可见，对于完整的保守力学体系来说，若</a:t>
            </a:r>
            <a:r>
              <a:rPr kumimoji="0" lang="en-US" altLang="zh-CN" sz="2800" i="1" dirty="0">
                <a:latin typeface="+mj-lt"/>
              </a:rPr>
              <a:t>H</a:t>
            </a:r>
            <a:r>
              <a:rPr kumimoji="0" lang="zh-CN" altLang="en-US" sz="2800" dirty="0">
                <a:latin typeface="+mj-lt"/>
              </a:rPr>
              <a:t>中不显含</a:t>
            </a:r>
            <a:r>
              <a:rPr kumimoji="0" lang="en-US" altLang="zh-CN" sz="2800" i="1" dirty="0">
                <a:latin typeface="+mj-lt"/>
              </a:rPr>
              <a:t>t</a:t>
            </a:r>
            <a:r>
              <a:rPr kumimoji="0" lang="zh-CN" altLang="en-US" sz="2800" dirty="0">
                <a:latin typeface="+mj-lt"/>
              </a:rPr>
              <a:t>，而且体系受不稳定约束时，体系的</a:t>
            </a:r>
            <a:r>
              <a:rPr kumimoji="0" lang="en-US" altLang="zh-CN" sz="2800" i="1" dirty="0">
                <a:latin typeface="+mj-lt"/>
              </a:rPr>
              <a:t>H</a:t>
            </a:r>
            <a:r>
              <a:rPr kumimoji="0" lang="zh-CN" altLang="en-US" sz="2800" dirty="0">
                <a:latin typeface="+mj-lt"/>
              </a:rPr>
              <a:t>是广义能量积分</a:t>
            </a:r>
            <a:r>
              <a:rPr kumimoji="0" lang="en-US" altLang="zh-CN" sz="2800" dirty="0">
                <a:latin typeface="+mj-lt"/>
              </a:rPr>
              <a:t>.</a:t>
            </a:r>
            <a:endParaRPr kumimoji="0" lang="zh-CN" altLang="en-US" sz="28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8900"/>
                                        </p:tgtEl>
                                        <p:attrNameLst>
                                          <p:attrName>style.visibility</p:attrName>
                                        </p:attrNameLst>
                                      </p:cBhvr>
                                      <p:to>
                                        <p:strVal val="visible"/>
                                      </p:to>
                                    </p:set>
                                    <p:animEffect transition="in" filter="dissolve">
                                      <p:cBhvr>
                                        <p:cTn id="7" dur="500"/>
                                        <p:tgtEl>
                                          <p:spTgt spid="208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8901"/>
                                        </p:tgtEl>
                                        <p:attrNameLst>
                                          <p:attrName>style.visibility</p:attrName>
                                        </p:attrNameLst>
                                      </p:cBhvr>
                                      <p:to>
                                        <p:strVal val="visible"/>
                                      </p:to>
                                    </p:set>
                                    <p:animEffect transition="in" filter="dissolve">
                                      <p:cBhvr>
                                        <p:cTn id="12" dur="500"/>
                                        <p:tgtEl>
                                          <p:spTgt spid="2089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8902"/>
                                        </p:tgtEl>
                                        <p:attrNameLst>
                                          <p:attrName>style.visibility</p:attrName>
                                        </p:attrNameLst>
                                      </p:cBhvr>
                                      <p:to>
                                        <p:strVal val="visible"/>
                                      </p:to>
                                    </p:set>
                                    <p:animEffect transition="in" filter="dissolve">
                                      <p:cBhvr>
                                        <p:cTn id="17" dur="500"/>
                                        <p:tgtEl>
                                          <p:spTgt spid="2089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08906"/>
                                        </p:tgtEl>
                                        <p:attrNameLst>
                                          <p:attrName>style.visibility</p:attrName>
                                        </p:attrNameLst>
                                      </p:cBhvr>
                                      <p:to>
                                        <p:strVal val="visible"/>
                                      </p:to>
                                    </p:set>
                                    <p:animEffect transition="in" filter="dissolve">
                                      <p:cBhvr>
                                        <p:cTn id="28" dur="500"/>
                                        <p:tgtEl>
                                          <p:spTgt spid="20890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08907"/>
                                        </p:tgtEl>
                                        <p:attrNameLst>
                                          <p:attrName>style.visibility</p:attrName>
                                        </p:attrNameLst>
                                      </p:cBhvr>
                                      <p:to>
                                        <p:strVal val="visible"/>
                                      </p:to>
                                    </p:set>
                                    <p:animEffect transition="in" filter="dissolve">
                                      <p:cBhvr>
                                        <p:cTn id="33" dur="500"/>
                                        <p:tgtEl>
                                          <p:spTgt spid="208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p:bldP spid="208906" grpId="0"/>
      <p:bldP spid="2089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0" name="Rectangle 10">
            <a:extLst>
              <a:ext uri="{FF2B5EF4-FFF2-40B4-BE49-F238E27FC236}">
                <a16:creationId xmlns:a16="http://schemas.microsoft.com/office/drawing/2014/main" id="{6386ED20-1A45-48D0-A2F4-8C636EC92B2B}"/>
              </a:ext>
            </a:extLst>
          </p:cNvPr>
          <p:cNvSpPr>
            <a:spLocks noChangeArrowheads="1"/>
          </p:cNvSpPr>
          <p:nvPr/>
        </p:nvSpPr>
        <p:spPr bwMode="auto">
          <a:xfrm>
            <a:off x="250825" y="333375"/>
            <a:ext cx="2811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b="1">
                <a:solidFill>
                  <a:srgbClr val="FFFF00"/>
                </a:solidFill>
                <a:latin typeface="Arial" panose="020B0604020202020204" pitchFamily="34" charset="0"/>
              </a:rPr>
              <a:t>（</a:t>
            </a:r>
            <a:r>
              <a:rPr kumimoji="0" lang="en-US" altLang="zh-CN" sz="2800" b="1">
                <a:solidFill>
                  <a:srgbClr val="FFFF00"/>
                </a:solidFill>
                <a:latin typeface="Arial" panose="020B0604020202020204" pitchFamily="34" charset="0"/>
              </a:rPr>
              <a:t>2</a:t>
            </a:r>
            <a:r>
              <a:rPr kumimoji="0" lang="zh-CN" altLang="en-US" sz="2800" b="1">
                <a:solidFill>
                  <a:srgbClr val="FFFF00"/>
                </a:solidFill>
                <a:latin typeface="Arial" panose="020B0604020202020204" pitchFamily="34" charset="0"/>
              </a:rPr>
              <a:t>）   循环积分</a:t>
            </a:r>
          </a:p>
        </p:txBody>
      </p:sp>
      <p:sp>
        <p:nvSpPr>
          <p:cNvPr id="204811" name="Rectangle 11">
            <a:extLst>
              <a:ext uri="{FF2B5EF4-FFF2-40B4-BE49-F238E27FC236}">
                <a16:creationId xmlns:a16="http://schemas.microsoft.com/office/drawing/2014/main" id="{A67E9ED5-5404-4CF2-8A28-955951BE8AAE}"/>
              </a:ext>
            </a:extLst>
          </p:cNvPr>
          <p:cNvSpPr>
            <a:spLocks noChangeArrowheads="1"/>
          </p:cNvSpPr>
          <p:nvPr/>
        </p:nvSpPr>
        <p:spPr bwMode="auto">
          <a:xfrm>
            <a:off x="684213" y="996950"/>
            <a:ext cx="7564437" cy="1630363"/>
          </a:xfrm>
          <a:prstGeom prst="rect">
            <a:avLst/>
          </a:prstGeom>
          <a:noFill/>
          <a:ln w="9525">
            <a:noFill/>
            <a:miter lim="800000"/>
            <a:headEnd/>
            <a:tailEnd/>
          </a:ln>
          <a:effectLst/>
        </p:spPr>
        <p:txBody>
          <a:bodyPr anchor="ctr">
            <a:spAutoFit/>
          </a:bodyPr>
          <a:lstStyle/>
          <a:p>
            <a:pPr>
              <a:lnSpc>
                <a:spcPct val="120000"/>
              </a:lnSpc>
              <a:defRPr/>
            </a:pPr>
            <a:r>
              <a:rPr kumimoji="0" lang="en-US" altLang="zh-CN" sz="2800" dirty="0">
                <a:solidFill>
                  <a:schemeClr val="tx1"/>
                </a:solidFill>
                <a:latin typeface="+mj-lt"/>
              </a:rPr>
              <a:t>        </a:t>
            </a:r>
            <a:r>
              <a:rPr kumimoji="0" lang="zh-CN" altLang="en-US" sz="2800" dirty="0">
                <a:latin typeface="+mj-lt"/>
              </a:rPr>
              <a:t>若 </a:t>
            </a:r>
            <a:r>
              <a:rPr kumimoji="0" lang="en-US" altLang="zh-CN" sz="2800" i="1" dirty="0">
                <a:latin typeface="+mj-lt"/>
              </a:rPr>
              <a:t>H </a:t>
            </a:r>
            <a:r>
              <a:rPr kumimoji="0" lang="en-US" altLang="zh-CN" sz="2800" dirty="0">
                <a:latin typeface="+mj-lt"/>
              </a:rPr>
              <a:t>=</a:t>
            </a:r>
            <a:r>
              <a:rPr kumimoji="0" lang="en-US" altLang="zh-CN" sz="2800" i="1" dirty="0">
                <a:latin typeface="+mj-lt"/>
              </a:rPr>
              <a:t>H</a:t>
            </a:r>
            <a:r>
              <a:rPr kumimoji="0" lang="zh-CN" altLang="en-US" sz="2800" dirty="0">
                <a:latin typeface="+mj-lt"/>
              </a:rPr>
              <a:t>（</a:t>
            </a:r>
            <a:r>
              <a:rPr kumimoji="0" lang="en-US" altLang="zh-CN" sz="2800" i="1" dirty="0">
                <a:latin typeface="+mj-lt"/>
              </a:rPr>
              <a:t>q</a:t>
            </a:r>
            <a:r>
              <a:rPr kumimoji="0" lang="en-US" altLang="zh-CN" sz="2800" baseline="-25000" dirty="0">
                <a:latin typeface="+mj-lt"/>
              </a:rPr>
              <a:t>1</a:t>
            </a:r>
            <a:r>
              <a:rPr kumimoji="0" lang="zh-CN" altLang="en-US" sz="2800" dirty="0">
                <a:latin typeface="+mj-lt"/>
              </a:rPr>
              <a:t>，</a:t>
            </a:r>
            <a:r>
              <a:rPr kumimoji="0" lang="en-US" altLang="zh-CN" sz="2800" dirty="0">
                <a:latin typeface="+mj-lt"/>
              </a:rPr>
              <a:t>…</a:t>
            </a:r>
            <a:r>
              <a:rPr kumimoji="0" lang="zh-CN" altLang="en-US" sz="2800" dirty="0">
                <a:latin typeface="+mj-lt"/>
              </a:rPr>
              <a:t>，</a:t>
            </a:r>
            <a:r>
              <a:rPr kumimoji="0" lang="en-US" altLang="zh-CN" sz="2800" i="1" dirty="0" err="1">
                <a:latin typeface="+mj-lt"/>
              </a:rPr>
              <a:t>q</a:t>
            </a:r>
            <a:r>
              <a:rPr kumimoji="0" lang="en-US" altLang="zh-CN" sz="2800" i="1" baseline="-25000" dirty="0" err="1">
                <a:latin typeface="+mj-lt"/>
              </a:rPr>
              <a:t>s</a:t>
            </a:r>
            <a:r>
              <a:rPr kumimoji="0" lang="zh-CN" altLang="en-US" sz="2800" dirty="0">
                <a:latin typeface="+mj-lt"/>
              </a:rPr>
              <a:t>；</a:t>
            </a:r>
            <a:r>
              <a:rPr kumimoji="0" lang="en-US" altLang="zh-CN" sz="2800" i="1" dirty="0">
                <a:latin typeface="+mj-lt"/>
              </a:rPr>
              <a:t>p</a:t>
            </a:r>
            <a:r>
              <a:rPr kumimoji="0" lang="en-US" altLang="zh-CN" sz="2800" baseline="-25000" dirty="0">
                <a:latin typeface="+mj-lt"/>
              </a:rPr>
              <a:t>1</a:t>
            </a:r>
            <a:r>
              <a:rPr kumimoji="0" lang="zh-CN" altLang="en-US" sz="2800" dirty="0">
                <a:latin typeface="+mj-lt"/>
              </a:rPr>
              <a:t>，</a:t>
            </a:r>
            <a:r>
              <a:rPr kumimoji="0" lang="en-US" altLang="zh-CN" sz="2800" dirty="0">
                <a:latin typeface="+mj-lt"/>
              </a:rPr>
              <a:t>…</a:t>
            </a:r>
            <a:r>
              <a:rPr kumimoji="0" lang="zh-CN" altLang="en-US" sz="2800" dirty="0">
                <a:latin typeface="+mj-lt"/>
              </a:rPr>
              <a:t>，</a:t>
            </a:r>
            <a:r>
              <a:rPr kumimoji="0" lang="en-US" altLang="zh-CN" sz="2800" i="1" dirty="0" err="1">
                <a:latin typeface="+mj-lt"/>
              </a:rPr>
              <a:t>p</a:t>
            </a:r>
            <a:r>
              <a:rPr kumimoji="0" lang="en-US" altLang="zh-CN" sz="2800" i="1" baseline="-25000" dirty="0" err="1">
                <a:latin typeface="+mj-lt"/>
              </a:rPr>
              <a:t>s</a:t>
            </a:r>
            <a:r>
              <a:rPr kumimoji="0" lang="zh-CN" altLang="en-US" sz="2800" dirty="0">
                <a:latin typeface="+mj-lt"/>
              </a:rPr>
              <a:t>；</a:t>
            </a:r>
            <a:r>
              <a:rPr kumimoji="0" lang="en-US" altLang="zh-CN" sz="2800" i="1" dirty="0">
                <a:latin typeface="+mj-lt"/>
              </a:rPr>
              <a:t>t</a:t>
            </a:r>
            <a:r>
              <a:rPr kumimoji="0" lang="zh-CN" altLang="en-US" sz="2800" dirty="0">
                <a:latin typeface="+mj-lt"/>
              </a:rPr>
              <a:t>）中不显含某个</a:t>
            </a:r>
            <a:r>
              <a:rPr kumimoji="0" lang="en-US" altLang="zh-CN" sz="2800" i="1" dirty="0">
                <a:latin typeface="+mj-lt"/>
              </a:rPr>
              <a:t>p</a:t>
            </a:r>
            <a:r>
              <a:rPr kumimoji="0" lang="en-US" altLang="zh-CN" sz="2800" i="1" baseline="-25000" dirty="0">
                <a:latin typeface="+mj-lt"/>
              </a:rPr>
              <a:t>i </a:t>
            </a:r>
            <a:r>
              <a:rPr kumimoji="0" lang="zh-CN" altLang="en-US" sz="2800" dirty="0">
                <a:latin typeface="+mj-lt"/>
              </a:rPr>
              <a:t>或某个</a:t>
            </a:r>
            <a:r>
              <a:rPr kumimoji="0" lang="en-US" altLang="zh-CN" sz="2800" i="1" dirty="0" err="1">
                <a:latin typeface="+mj-lt"/>
              </a:rPr>
              <a:t>q</a:t>
            </a:r>
            <a:r>
              <a:rPr kumimoji="0" lang="en-US" altLang="zh-CN" sz="2800" i="1" baseline="-25000" dirty="0" err="1">
                <a:latin typeface="+mj-lt"/>
              </a:rPr>
              <a:t>i</a:t>
            </a:r>
            <a:r>
              <a:rPr kumimoji="0" lang="zh-CN" altLang="en-US" sz="2800" dirty="0">
                <a:latin typeface="+mj-lt"/>
              </a:rPr>
              <a:t>，即</a:t>
            </a:r>
            <a:r>
              <a:rPr kumimoji="0" lang="en-US" altLang="zh-CN" sz="2800" i="1" dirty="0">
                <a:latin typeface="+mj-lt"/>
              </a:rPr>
              <a:t>p</a:t>
            </a:r>
            <a:r>
              <a:rPr kumimoji="0" lang="en-US" altLang="zh-CN" sz="2800" i="1" baseline="-25000" dirty="0">
                <a:latin typeface="+mj-lt"/>
              </a:rPr>
              <a:t>i </a:t>
            </a:r>
            <a:r>
              <a:rPr kumimoji="0" lang="zh-CN" altLang="en-US" sz="2800" dirty="0">
                <a:latin typeface="+mj-lt"/>
              </a:rPr>
              <a:t>，</a:t>
            </a:r>
            <a:r>
              <a:rPr kumimoji="0" lang="en-US" altLang="zh-CN" sz="2800" i="1" dirty="0" err="1">
                <a:latin typeface="+mj-lt"/>
              </a:rPr>
              <a:t>q</a:t>
            </a:r>
            <a:r>
              <a:rPr kumimoji="0" lang="en-US" altLang="zh-CN" sz="2800" i="1" baseline="-25000" dirty="0" err="1">
                <a:latin typeface="+mj-lt"/>
              </a:rPr>
              <a:t>i</a:t>
            </a:r>
            <a:r>
              <a:rPr kumimoji="0" lang="en-US" altLang="zh-CN" sz="2800" i="1" baseline="-25000" dirty="0">
                <a:latin typeface="+mj-lt"/>
              </a:rPr>
              <a:t> </a:t>
            </a:r>
            <a:r>
              <a:rPr kumimoji="0" lang="zh-CN" altLang="en-US" sz="2800" dirty="0">
                <a:latin typeface="+mj-lt"/>
              </a:rPr>
              <a:t>为循环坐标，则由哈密顿方程立即得到</a:t>
            </a:r>
          </a:p>
        </p:txBody>
      </p:sp>
      <p:graphicFrame>
        <p:nvGraphicFramePr>
          <p:cNvPr id="204812" name="Object 12">
            <a:extLst>
              <a:ext uri="{FF2B5EF4-FFF2-40B4-BE49-F238E27FC236}">
                <a16:creationId xmlns:a16="http://schemas.microsoft.com/office/drawing/2014/main" id="{F2012B46-81A8-4F76-A871-98D8EAD27CB0}"/>
              </a:ext>
            </a:extLst>
          </p:cNvPr>
          <p:cNvGraphicFramePr>
            <a:graphicFrameLocks noChangeAspect="1"/>
          </p:cNvGraphicFramePr>
          <p:nvPr/>
        </p:nvGraphicFramePr>
        <p:xfrm>
          <a:off x="1042988" y="2924175"/>
          <a:ext cx="2233612" cy="1076325"/>
        </p:xfrm>
        <a:graphic>
          <a:graphicData uri="http://schemas.openxmlformats.org/presentationml/2006/ole">
            <mc:AlternateContent xmlns:mc="http://schemas.openxmlformats.org/markup-compatibility/2006">
              <mc:Choice xmlns:v="urn:schemas-microsoft-com:vml" Requires="v">
                <p:oleObj spid="_x0000_s12296" name="公式" r:id="rId4" imgW="676297" imgH="343019" progId="Equation.3">
                  <p:embed/>
                </p:oleObj>
              </mc:Choice>
              <mc:Fallback>
                <p:oleObj name="公式" r:id="rId4" imgW="676297" imgH="343019"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924175"/>
                        <a:ext cx="22336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13" name="Rectangle 13">
            <a:extLst>
              <a:ext uri="{FF2B5EF4-FFF2-40B4-BE49-F238E27FC236}">
                <a16:creationId xmlns:a16="http://schemas.microsoft.com/office/drawing/2014/main" id="{0C53BD5E-CC49-4A7B-98A8-D866EF07B52F}"/>
              </a:ext>
            </a:extLst>
          </p:cNvPr>
          <p:cNvSpPr>
            <a:spLocks noChangeArrowheads="1"/>
          </p:cNvSpPr>
          <p:nvPr/>
        </p:nvSpPr>
        <p:spPr bwMode="auto">
          <a:xfrm>
            <a:off x="1116013" y="4291013"/>
            <a:ext cx="1450975" cy="522287"/>
          </a:xfrm>
          <a:prstGeom prst="rect">
            <a:avLst/>
          </a:prstGeom>
          <a:noFill/>
          <a:ln w="9525">
            <a:noFill/>
            <a:miter lim="800000"/>
            <a:headEnd/>
            <a:tailEnd/>
          </a:ln>
          <a:effectLst/>
        </p:spPr>
        <p:txBody>
          <a:bodyPr wrap="none" anchor="ctr">
            <a:spAutoFit/>
          </a:bodyPr>
          <a:lstStyle/>
          <a:p>
            <a:pPr>
              <a:defRPr/>
            </a:pPr>
            <a:r>
              <a:rPr kumimoji="0" lang="en-US" altLang="zh-CN" sz="2800" i="1" dirty="0" err="1">
                <a:latin typeface="+mj-lt"/>
              </a:rPr>
              <a:t>q</a:t>
            </a:r>
            <a:r>
              <a:rPr kumimoji="0" lang="en-US" altLang="zh-CN" sz="2800" i="1" baseline="-25000" dirty="0" err="1">
                <a:latin typeface="+mj-lt"/>
              </a:rPr>
              <a:t>i</a:t>
            </a:r>
            <a:r>
              <a:rPr kumimoji="0" lang="en-US" altLang="zh-CN" sz="2800" dirty="0">
                <a:latin typeface="+mj-lt"/>
              </a:rPr>
              <a:t>=</a:t>
            </a:r>
            <a:r>
              <a:rPr kumimoji="0" lang="zh-CN" altLang="en-US" sz="2800" dirty="0">
                <a:latin typeface="+mj-lt"/>
              </a:rPr>
              <a:t>常量</a:t>
            </a:r>
            <a:r>
              <a:rPr kumimoji="0" lang="en-US" altLang="zh-CN" sz="2800" dirty="0">
                <a:solidFill>
                  <a:schemeClr val="tx1"/>
                </a:solidFill>
                <a:latin typeface="+mj-lt"/>
              </a:rPr>
              <a:t> </a:t>
            </a:r>
          </a:p>
        </p:txBody>
      </p:sp>
      <p:graphicFrame>
        <p:nvGraphicFramePr>
          <p:cNvPr id="204814" name="Object 14">
            <a:extLst>
              <a:ext uri="{FF2B5EF4-FFF2-40B4-BE49-F238E27FC236}">
                <a16:creationId xmlns:a16="http://schemas.microsoft.com/office/drawing/2014/main" id="{2DDAD2EF-9525-43D0-950F-3617D6B57C2A}"/>
              </a:ext>
            </a:extLst>
          </p:cNvPr>
          <p:cNvGraphicFramePr>
            <a:graphicFrameLocks noChangeAspect="1"/>
          </p:cNvGraphicFramePr>
          <p:nvPr/>
        </p:nvGraphicFramePr>
        <p:xfrm>
          <a:off x="5076825" y="2852738"/>
          <a:ext cx="2087563" cy="1076325"/>
        </p:xfrm>
        <a:graphic>
          <a:graphicData uri="http://schemas.openxmlformats.org/presentationml/2006/ole">
            <mc:AlternateContent xmlns:mc="http://schemas.openxmlformats.org/markup-compatibility/2006">
              <mc:Choice xmlns:v="urn:schemas-microsoft-com:vml" Requires="v">
                <p:oleObj spid="_x0000_s12297" name="公式" r:id="rId6" imgW="800010" imgH="371336" progId="Equation.3">
                  <p:embed/>
                </p:oleObj>
              </mc:Choice>
              <mc:Fallback>
                <p:oleObj name="公式" r:id="rId6" imgW="800010" imgH="371336"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2852738"/>
                        <a:ext cx="20875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15" name="Rectangle 15">
            <a:extLst>
              <a:ext uri="{FF2B5EF4-FFF2-40B4-BE49-F238E27FC236}">
                <a16:creationId xmlns:a16="http://schemas.microsoft.com/office/drawing/2014/main" id="{81750481-07A1-4D2C-A375-967DFF4F2BCE}"/>
              </a:ext>
            </a:extLst>
          </p:cNvPr>
          <p:cNvSpPr>
            <a:spLocks noChangeArrowheads="1"/>
          </p:cNvSpPr>
          <p:nvPr/>
        </p:nvSpPr>
        <p:spPr bwMode="auto">
          <a:xfrm>
            <a:off x="5292725" y="4435475"/>
            <a:ext cx="1601788" cy="522288"/>
          </a:xfrm>
          <a:prstGeom prst="rect">
            <a:avLst/>
          </a:prstGeom>
          <a:noFill/>
          <a:ln w="9525">
            <a:noFill/>
            <a:miter lim="800000"/>
            <a:headEnd/>
            <a:tailEnd/>
          </a:ln>
          <a:effectLst/>
        </p:spPr>
        <p:txBody>
          <a:bodyPr wrap="none" anchor="ctr">
            <a:spAutoFit/>
          </a:bodyPr>
          <a:lstStyle/>
          <a:p>
            <a:pPr>
              <a:defRPr/>
            </a:pPr>
            <a:r>
              <a:rPr kumimoji="0" lang="en-US" altLang="zh-CN" sz="2800" i="1" dirty="0">
                <a:latin typeface="+mj-lt"/>
              </a:rPr>
              <a:t>p</a:t>
            </a:r>
            <a:r>
              <a:rPr kumimoji="0" lang="en-US" altLang="zh-CN" sz="2800" i="1" baseline="-25000" dirty="0">
                <a:latin typeface="+mj-lt"/>
              </a:rPr>
              <a:t>i </a:t>
            </a:r>
            <a:r>
              <a:rPr kumimoji="0" lang="en-US" altLang="zh-CN" sz="2800" dirty="0">
                <a:latin typeface="+mj-lt"/>
              </a:rPr>
              <a:t>=</a:t>
            </a:r>
            <a:r>
              <a:rPr kumimoji="0" lang="zh-CN" altLang="en-US" sz="2800" dirty="0">
                <a:latin typeface="+mj-lt"/>
              </a:rPr>
              <a:t>常量</a:t>
            </a:r>
            <a:r>
              <a:rPr kumimoji="0" lang="en-US" altLang="zh-CN" sz="2800" dirty="0">
                <a:solidFill>
                  <a:schemeClr val="tx1"/>
                </a:solidFill>
                <a:latin typeface="+mj-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10"/>
                                        </p:tgtEl>
                                        <p:attrNameLst>
                                          <p:attrName>style.visibility</p:attrName>
                                        </p:attrNameLst>
                                      </p:cBhvr>
                                      <p:to>
                                        <p:strVal val="visible"/>
                                      </p:to>
                                    </p:set>
                                    <p:animEffect transition="in" filter="dissolve">
                                      <p:cBhvr>
                                        <p:cTn id="7" dur="500"/>
                                        <p:tgtEl>
                                          <p:spTgt spid="204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11"/>
                                        </p:tgtEl>
                                        <p:attrNameLst>
                                          <p:attrName>style.visibility</p:attrName>
                                        </p:attrNameLst>
                                      </p:cBhvr>
                                      <p:to>
                                        <p:strVal val="visible"/>
                                      </p:to>
                                    </p:set>
                                    <p:animEffect transition="in" filter="dissolve">
                                      <p:cBhvr>
                                        <p:cTn id="12" dur="500"/>
                                        <p:tgtEl>
                                          <p:spTgt spid="204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4812"/>
                                        </p:tgtEl>
                                        <p:attrNameLst>
                                          <p:attrName>style.visibility</p:attrName>
                                        </p:attrNameLst>
                                      </p:cBhvr>
                                      <p:to>
                                        <p:strVal val="visible"/>
                                      </p:to>
                                    </p:set>
                                    <p:animEffect transition="in" filter="dissolve">
                                      <p:cBhvr>
                                        <p:cTn id="17" dur="500"/>
                                        <p:tgtEl>
                                          <p:spTgt spid="2048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4813"/>
                                        </p:tgtEl>
                                        <p:attrNameLst>
                                          <p:attrName>style.visibility</p:attrName>
                                        </p:attrNameLst>
                                      </p:cBhvr>
                                      <p:to>
                                        <p:strVal val="visible"/>
                                      </p:to>
                                    </p:set>
                                    <p:animEffect transition="in" filter="dissolve">
                                      <p:cBhvr>
                                        <p:cTn id="22" dur="500"/>
                                        <p:tgtEl>
                                          <p:spTgt spid="2048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04814"/>
                                        </p:tgtEl>
                                        <p:attrNameLst>
                                          <p:attrName>style.visibility</p:attrName>
                                        </p:attrNameLst>
                                      </p:cBhvr>
                                      <p:to>
                                        <p:strVal val="visible"/>
                                      </p:to>
                                    </p:set>
                                    <p:animEffect transition="in" filter="dissolve">
                                      <p:cBhvr>
                                        <p:cTn id="27" dur="500"/>
                                        <p:tgtEl>
                                          <p:spTgt spid="2048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4815"/>
                                        </p:tgtEl>
                                        <p:attrNameLst>
                                          <p:attrName>style.visibility</p:attrName>
                                        </p:attrNameLst>
                                      </p:cBhvr>
                                      <p:to>
                                        <p:strVal val="visible"/>
                                      </p:to>
                                    </p:set>
                                    <p:animEffect transition="in" filter="dissolve">
                                      <p:cBhvr>
                                        <p:cTn id="32" dur="500"/>
                                        <p:tgtEl>
                                          <p:spTgt spid="204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0" grpId="0"/>
      <p:bldP spid="204811" grpId="0"/>
      <p:bldP spid="204813" grpId="0"/>
      <p:bldP spid="2048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0">
            <a:extLst>
              <a:ext uri="{FF2B5EF4-FFF2-40B4-BE49-F238E27FC236}">
                <a16:creationId xmlns:a16="http://schemas.microsoft.com/office/drawing/2014/main" id="{E8FABA7A-5CEF-4A7C-BDA4-804EC01B3C4B}"/>
              </a:ext>
            </a:extLst>
          </p:cNvPr>
          <p:cNvSpPr txBox="1">
            <a:spLocks noChangeArrowheads="1"/>
          </p:cNvSpPr>
          <p:nvPr/>
        </p:nvSpPr>
        <p:spPr bwMode="auto">
          <a:xfrm>
            <a:off x="323850" y="404813"/>
            <a:ext cx="8610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solidFill>
                  <a:srgbClr val="FFCCCC"/>
                </a:solidFill>
                <a:sym typeface="Symbol" panose="05050102010706020507" pitchFamily="18" charset="2"/>
              </a:rPr>
              <a:t>例</a:t>
            </a:r>
            <a:r>
              <a:rPr lang="en-US" altLang="zh-CN" sz="2800" b="1">
                <a:solidFill>
                  <a:srgbClr val="FFCCCC"/>
                </a:solidFill>
                <a:sym typeface="Symbol" panose="05050102010706020507" pitchFamily="18" charset="2"/>
              </a:rPr>
              <a:t>1  </a:t>
            </a:r>
            <a:r>
              <a:rPr lang="zh-CN" altLang="en-US" sz="2800" b="1">
                <a:solidFill>
                  <a:srgbClr val="FFCCCC"/>
                </a:solidFill>
                <a:sym typeface="Symbol" panose="05050102010706020507" pitchFamily="18" charset="2"/>
              </a:rPr>
              <a:t>质量为</a:t>
            </a:r>
            <a:r>
              <a:rPr lang="en-US" altLang="zh-CN" sz="2800" b="1" i="1">
                <a:solidFill>
                  <a:srgbClr val="FFCCCC"/>
                </a:solidFill>
                <a:sym typeface="Symbol" panose="05050102010706020507" pitchFamily="18" charset="2"/>
              </a:rPr>
              <a:t>M</a:t>
            </a:r>
            <a:r>
              <a:rPr lang="zh-CN" altLang="en-US" sz="2800" b="1">
                <a:solidFill>
                  <a:srgbClr val="FFCCCC"/>
                </a:solidFill>
                <a:sym typeface="Symbol" panose="05050102010706020507" pitchFamily="18" charset="2"/>
              </a:rPr>
              <a:t>的楔子置于光滑的水平桌面上</a:t>
            </a:r>
            <a:r>
              <a:rPr lang="en-US" altLang="zh-CN" sz="2800" b="1">
                <a:solidFill>
                  <a:srgbClr val="FFCCCC"/>
                </a:solidFill>
                <a:sym typeface="Symbol" panose="05050102010706020507" pitchFamily="18" charset="2"/>
              </a:rPr>
              <a:t>. </a:t>
            </a:r>
            <a:r>
              <a:rPr lang="zh-CN" altLang="en-US" sz="2800" b="1">
                <a:solidFill>
                  <a:srgbClr val="FFCCCC"/>
                </a:solidFill>
                <a:sym typeface="Symbol" panose="05050102010706020507" pitchFamily="18" charset="2"/>
              </a:rPr>
              <a:t>楔子底面也是光滑的</a:t>
            </a:r>
            <a:r>
              <a:rPr lang="en-US" altLang="zh-CN" sz="2800" b="1">
                <a:solidFill>
                  <a:srgbClr val="FFCCCC"/>
                </a:solidFill>
                <a:sym typeface="Symbol" panose="05050102010706020507" pitchFamily="18" charset="2"/>
              </a:rPr>
              <a:t>, </a:t>
            </a:r>
            <a:r>
              <a:rPr lang="zh-CN" altLang="en-US" sz="2800" b="1">
                <a:solidFill>
                  <a:srgbClr val="FFCCCC"/>
                </a:solidFill>
                <a:sym typeface="Symbol" panose="05050102010706020507" pitchFamily="18" charset="2"/>
              </a:rPr>
              <a:t>斜面却是粗糙的</a:t>
            </a:r>
            <a:r>
              <a:rPr lang="en-US" altLang="zh-CN" sz="2800" b="1">
                <a:solidFill>
                  <a:srgbClr val="FFCCCC"/>
                </a:solidFill>
                <a:sym typeface="Symbol" panose="05050102010706020507" pitchFamily="18" charset="2"/>
              </a:rPr>
              <a:t>, </a:t>
            </a:r>
            <a:r>
              <a:rPr lang="zh-CN" altLang="en-US" sz="2800" b="1">
                <a:solidFill>
                  <a:srgbClr val="FFCCCC"/>
                </a:solidFill>
                <a:sym typeface="Symbol" panose="05050102010706020507" pitchFamily="18" charset="2"/>
              </a:rPr>
              <a:t>质量为</a:t>
            </a:r>
            <a:r>
              <a:rPr lang="en-US" altLang="zh-CN" sz="2800" b="1" i="1">
                <a:solidFill>
                  <a:srgbClr val="FFCCCC"/>
                </a:solidFill>
                <a:sym typeface="Symbol" panose="05050102010706020507" pitchFamily="18" charset="2"/>
              </a:rPr>
              <a:t>m</a:t>
            </a:r>
            <a:r>
              <a:rPr lang="en-US" altLang="zh-CN" sz="2800" b="1">
                <a:solidFill>
                  <a:srgbClr val="FFCCCC"/>
                </a:solidFill>
                <a:sym typeface="Symbol" panose="05050102010706020507" pitchFamily="18" charset="2"/>
              </a:rPr>
              <a:t>, </a:t>
            </a:r>
            <a:r>
              <a:rPr lang="zh-CN" altLang="en-US" sz="2800" b="1">
                <a:solidFill>
                  <a:srgbClr val="FFCCCC"/>
                </a:solidFill>
                <a:sym typeface="Symbol" panose="05050102010706020507" pitchFamily="18" charset="2"/>
              </a:rPr>
              <a:t>半径为</a:t>
            </a:r>
            <a:r>
              <a:rPr lang="en-US" altLang="zh-CN" sz="2800" b="1" i="1">
                <a:solidFill>
                  <a:srgbClr val="FFCCCC"/>
                </a:solidFill>
                <a:sym typeface="Symbol" panose="05050102010706020507" pitchFamily="18" charset="2"/>
              </a:rPr>
              <a:t>R</a:t>
            </a:r>
            <a:r>
              <a:rPr lang="zh-CN" altLang="en-US" sz="2800" b="1">
                <a:solidFill>
                  <a:srgbClr val="FFCCCC"/>
                </a:solidFill>
                <a:sym typeface="Symbol" panose="05050102010706020507" pitchFamily="18" charset="2"/>
              </a:rPr>
              <a:t>的圆柱体沿着楔子斜面无滑动地滚下</a:t>
            </a:r>
            <a:r>
              <a:rPr lang="en-US" altLang="zh-CN" sz="2800" b="1">
                <a:solidFill>
                  <a:srgbClr val="FFCCCC"/>
                </a:solidFill>
                <a:sym typeface="Symbol" panose="05050102010706020507" pitchFamily="18" charset="2"/>
              </a:rPr>
              <a:t>. </a:t>
            </a:r>
            <a:r>
              <a:rPr lang="zh-CN" altLang="en-US" sz="2800" b="1">
                <a:solidFill>
                  <a:srgbClr val="FFCCCC"/>
                </a:solidFill>
                <a:sym typeface="Symbol" panose="05050102010706020507" pitchFamily="18" charset="2"/>
              </a:rPr>
              <a:t>求解楔子和圆柱体的运动</a:t>
            </a:r>
            <a:r>
              <a:rPr lang="en-US" altLang="zh-CN" sz="2800" b="1">
                <a:solidFill>
                  <a:srgbClr val="FFCCCC"/>
                </a:solidFill>
                <a:sym typeface="Symbol" panose="05050102010706020507" pitchFamily="18" charset="2"/>
              </a:rPr>
              <a:t>.</a:t>
            </a:r>
          </a:p>
        </p:txBody>
      </p:sp>
      <p:sp>
        <p:nvSpPr>
          <p:cNvPr id="157709" name="Text Box 13">
            <a:extLst>
              <a:ext uri="{FF2B5EF4-FFF2-40B4-BE49-F238E27FC236}">
                <a16:creationId xmlns:a16="http://schemas.microsoft.com/office/drawing/2014/main" id="{86CAE88F-9D68-4407-9261-7CF8E08876DD}"/>
              </a:ext>
            </a:extLst>
          </p:cNvPr>
          <p:cNvSpPr txBox="1">
            <a:spLocks noChangeArrowheads="1"/>
          </p:cNvSpPr>
          <p:nvPr/>
        </p:nvSpPr>
        <p:spPr bwMode="auto">
          <a:xfrm>
            <a:off x="395288" y="2276475"/>
            <a:ext cx="5472112"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bg1"/>
                </a:solidFill>
              </a:rPr>
              <a:t> </a:t>
            </a:r>
            <a:r>
              <a:rPr lang="zh-CN" altLang="en-US" sz="2800" b="1">
                <a:solidFill>
                  <a:srgbClr val="FF9900"/>
                </a:solidFill>
              </a:rPr>
              <a:t>解：</a:t>
            </a:r>
            <a:r>
              <a:rPr lang="zh-CN" altLang="en-US" sz="2800" b="1">
                <a:solidFill>
                  <a:schemeClr val="bg1"/>
                </a:solidFill>
              </a:rPr>
              <a:t>  楔子可在水平方向运动</a:t>
            </a:r>
            <a:r>
              <a:rPr lang="en-US" altLang="zh-CN" sz="2800" b="1">
                <a:solidFill>
                  <a:schemeClr val="bg1"/>
                </a:solidFill>
              </a:rPr>
              <a:t>. </a:t>
            </a:r>
            <a:r>
              <a:rPr lang="zh-CN" altLang="en-US" sz="2800" b="1">
                <a:solidFill>
                  <a:schemeClr val="bg1"/>
                </a:solidFill>
              </a:rPr>
              <a:t>取桌面上的固定点</a:t>
            </a:r>
            <a:r>
              <a:rPr lang="en-US" altLang="zh-CN" sz="2800" b="1" i="1">
                <a:solidFill>
                  <a:schemeClr val="bg1"/>
                </a:solidFill>
              </a:rPr>
              <a:t>O</a:t>
            </a:r>
            <a:r>
              <a:rPr lang="zh-CN" altLang="en-US" sz="2800" b="1">
                <a:solidFill>
                  <a:schemeClr val="bg1"/>
                </a:solidFill>
              </a:rPr>
              <a:t>为原点</a:t>
            </a:r>
            <a:r>
              <a:rPr lang="en-US" altLang="zh-CN" sz="2800" b="1">
                <a:solidFill>
                  <a:schemeClr val="bg1"/>
                </a:solidFill>
              </a:rPr>
              <a:t>, </a:t>
            </a:r>
            <a:r>
              <a:rPr lang="zh-CN" altLang="en-US" sz="2800" b="1">
                <a:solidFill>
                  <a:schemeClr val="bg1"/>
                </a:solidFill>
              </a:rPr>
              <a:t>把楔子的质心</a:t>
            </a:r>
            <a:r>
              <a:rPr lang="en-US" altLang="zh-CN" sz="2800" b="1">
                <a:solidFill>
                  <a:schemeClr val="bg1"/>
                </a:solidFill>
              </a:rPr>
              <a:t>(</a:t>
            </a:r>
            <a:r>
              <a:rPr lang="zh-CN" altLang="en-US" sz="2800" b="1">
                <a:solidFill>
                  <a:schemeClr val="bg1"/>
                </a:solidFill>
              </a:rPr>
              <a:t>其实不一定要质心，改为楔子的任一点也行</a:t>
            </a:r>
            <a:r>
              <a:rPr lang="en-US" altLang="zh-CN" sz="2800" b="1">
                <a:solidFill>
                  <a:schemeClr val="bg1"/>
                </a:solidFill>
              </a:rPr>
              <a:t>)</a:t>
            </a:r>
            <a:r>
              <a:rPr lang="zh-CN" altLang="en-US" sz="2800" b="1">
                <a:solidFill>
                  <a:schemeClr val="bg1"/>
                </a:solidFill>
              </a:rPr>
              <a:t>相对于</a:t>
            </a:r>
            <a:r>
              <a:rPr lang="en-US" altLang="zh-CN" sz="2800" b="1" i="1">
                <a:solidFill>
                  <a:schemeClr val="bg1"/>
                </a:solidFill>
              </a:rPr>
              <a:t>O</a:t>
            </a:r>
            <a:r>
              <a:rPr lang="zh-CN" altLang="en-US" sz="2800" b="1">
                <a:solidFill>
                  <a:schemeClr val="bg1"/>
                </a:solidFill>
              </a:rPr>
              <a:t>点的水平坐标记作</a:t>
            </a:r>
            <a:r>
              <a:rPr lang="en-US" altLang="zh-CN" sz="2800" b="1" i="1">
                <a:solidFill>
                  <a:schemeClr val="bg1"/>
                </a:solidFill>
              </a:rPr>
              <a:t>X</a:t>
            </a:r>
            <a:r>
              <a:rPr lang="en-US" altLang="zh-CN" sz="2800" b="1">
                <a:solidFill>
                  <a:schemeClr val="bg1"/>
                </a:solidFill>
              </a:rPr>
              <a:t>.    </a:t>
            </a:r>
          </a:p>
        </p:txBody>
      </p:sp>
      <p:sp>
        <p:nvSpPr>
          <p:cNvPr id="157711" name="Text Box 15">
            <a:extLst>
              <a:ext uri="{FF2B5EF4-FFF2-40B4-BE49-F238E27FC236}">
                <a16:creationId xmlns:a16="http://schemas.microsoft.com/office/drawing/2014/main" id="{992F39BD-6FE2-40E1-AD7D-041AB38E6EFE}"/>
              </a:ext>
            </a:extLst>
          </p:cNvPr>
          <p:cNvSpPr txBox="1">
            <a:spLocks noChangeArrowheads="1"/>
          </p:cNvSpPr>
          <p:nvPr/>
        </p:nvSpPr>
        <p:spPr bwMode="auto">
          <a:xfrm>
            <a:off x="250825" y="4581525"/>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chemeClr val="bg1"/>
                </a:solidFill>
              </a:rPr>
              <a:t>圆柱体可在楔子的斜面上滚动</a:t>
            </a:r>
            <a:r>
              <a:rPr lang="en-US" altLang="zh-CN" sz="2800" b="1">
                <a:solidFill>
                  <a:schemeClr val="bg1"/>
                </a:solidFill>
              </a:rPr>
              <a:t>. </a:t>
            </a:r>
            <a:r>
              <a:rPr lang="zh-CN" altLang="en-US" sz="2800" b="1">
                <a:solidFill>
                  <a:schemeClr val="bg1"/>
                </a:solidFill>
              </a:rPr>
              <a:t>把圆柱轴相对于楔子斜面上端并沿斜边计算的坐标记作</a:t>
            </a:r>
            <a:r>
              <a:rPr lang="en-US" altLang="zh-CN" sz="2800" b="1" i="1">
                <a:solidFill>
                  <a:schemeClr val="bg1"/>
                </a:solidFill>
              </a:rPr>
              <a:t>q</a:t>
            </a:r>
            <a:r>
              <a:rPr lang="en-US" altLang="zh-CN" sz="2800" b="1">
                <a:solidFill>
                  <a:schemeClr val="bg1"/>
                </a:solidFill>
              </a:rPr>
              <a:t>, </a:t>
            </a:r>
            <a:r>
              <a:rPr lang="zh-CN" altLang="en-US" sz="2800" b="1">
                <a:solidFill>
                  <a:schemeClr val="bg1"/>
                </a:solidFill>
              </a:rPr>
              <a:t>把圆柱某根半径与竖直向下之间的夹角记作</a:t>
            </a:r>
            <a:r>
              <a:rPr lang="zh-CN" altLang="en-US" sz="2800" b="1" i="1">
                <a:solidFill>
                  <a:schemeClr val="bg1"/>
                </a:solidFill>
                <a:sym typeface="Symbol" panose="05050102010706020507" pitchFamily="18" charset="2"/>
              </a:rPr>
              <a:t></a:t>
            </a:r>
            <a:r>
              <a:rPr lang="en-US" altLang="zh-CN" sz="2800" b="1">
                <a:solidFill>
                  <a:schemeClr val="bg1"/>
                </a:solidFill>
              </a:rPr>
              <a:t>, </a:t>
            </a:r>
            <a:r>
              <a:rPr lang="zh-CN" altLang="en-US" sz="2800" b="1">
                <a:solidFill>
                  <a:schemeClr val="bg1"/>
                </a:solidFill>
              </a:rPr>
              <a:t>无滑动这个约束条件可写为</a:t>
            </a:r>
          </a:p>
        </p:txBody>
      </p:sp>
      <p:graphicFrame>
        <p:nvGraphicFramePr>
          <p:cNvPr id="157712" name="Object 16">
            <a:extLst>
              <a:ext uri="{FF2B5EF4-FFF2-40B4-BE49-F238E27FC236}">
                <a16:creationId xmlns:a16="http://schemas.microsoft.com/office/drawing/2014/main" id="{5BBDF396-5BFF-4BB1-BEB9-9409D200A3CB}"/>
              </a:ext>
            </a:extLst>
          </p:cNvPr>
          <p:cNvGraphicFramePr>
            <a:graphicFrameLocks noChangeAspect="1"/>
          </p:cNvGraphicFramePr>
          <p:nvPr/>
        </p:nvGraphicFramePr>
        <p:xfrm>
          <a:off x="3635375" y="6092825"/>
          <a:ext cx="1263650" cy="533400"/>
        </p:xfrm>
        <a:graphic>
          <a:graphicData uri="http://schemas.openxmlformats.org/presentationml/2006/ole">
            <mc:AlternateContent xmlns:mc="http://schemas.openxmlformats.org/markup-compatibility/2006">
              <mc:Choice xmlns:v="urn:schemas-microsoft-com:vml" Requires="v">
                <p:oleObj spid="_x0000_s13336" name="Equation" r:id="rId4" imgW="447518" imgH="162011" progId="Equation.3">
                  <p:embed/>
                </p:oleObj>
              </mc:Choice>
              <mc:Fallback>
                <p:oleObj name="Equation" r:id="rId4" imgW="447518" imgH="162011"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6092825"/>
                        <a:ext cx="1263650" cy="533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nvGrpSpPr>
          <p:cNvPr id="13318" name="Group 36">
            <a:extLst>
              <a:ext uri="{FF2B5EF4-FFF2-40B4-BE49-F238E27FC236}">
                <a16:creationId xmlns:a16="http://schemas.microsoft.com/office/drawing/2014/main" id="{A754A0D6-A1E2-4FF2-B9E8-1ADC59A465DF}"/>
              </a:ext>
            </a:extLst>
          </p:cNvPr>
          <p:cNvGrpSpPr>
            <a:grpSpLocks/>
          </p:cNvGrpSpPr>
          <p:nvPr/>
        </p:nvGrpSpPr>
        <p:grpSpPr bwMode="auto">
          <a:xfrm>
            <a:off x="5940425" y="1916113"/>
            <a:ext cx="2808288" cy="2112962"/>
            <a:chOff x="3696" y="1480"/>
            <a:chExt cx="1769" cy="1331"/>
          </a:xfrm>
        </p:grpSpPr>
        <p:sp>
          <p:nvSpPr>
            <p:cNvPr id="13319" name="Line 17">
              <a:extLst>
                <a:ext uri="{FF2B5EF4-FFF2-40B4-BE49-F238E27FC236}">
                  <a16:creationId xmlns:a16="http://schemas.microsoft.com/office/drawing/2014/main" id="{728160C5-2A90-42DC-B30D-DAFE1D9BC7F3}"/>
                </a:ext>
              </a:extLst>
            </p:cNvPr>
            <p:cNvSpPr>
              <a:spLocks noChangeShapeType="1"/>
            </p:cNvSpPr>
            <p:nvPr/>
          </p:nvSpPr>
          <p:spPr bwMode="auto">
            <a:xfrm>
              <a:off x="3787" y="2523"/>
              <a:ext cx="167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0" name="Line 18">
              <a:extLst>
                <a:ext uri="{FF2B5EF4-FFF2-40B4-BE49-F238E27FC236}">
                  <a16:creationId xmlns:a16="http://schemas.microsoft.com/office/drawing/2014/main" id="{07818AB9-1F8E-40C4-ACBD-7DB62F3BC301}"/>
                </a:ext>
              </a:extLst>
            </p:cNvPr>
            <p:cNvSpPr>
              <a:spLocks noChangeShapeType="1"/>
            </p:cNvSpPr>
            <p:nvPr/>
          </p:nvSpPr>
          <p:spPr bwMode="auto">
            <a:xfrm flipV="1">
              <a:off x="4059" y="1797"/>
              <a:ext cx="1225" cy="72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5" name="Oval 19">
              <a:extLst>
                <a:ext uri="{FF2B5EF4-FFF2-40B4-BE49-F238E27FC236}">
                  <a16:creationId xmlns:a16="http://schemas.microsoft.com/office/drawing/2014/main" id="{B1CF119B-EBB1-4E9C-BF7B-45F8A8C32D6A}"/>
                </a:ext>
              </a:extLst>
            </p:cNvPr>
            <p:cNvSpPr>
              <a:spLocks noChangeArrowheads="1"/>
            </p:cNvSpPr>
            <p:nvPr/>
          </p:nvSpPr>
          <p:spPr bwMode="auto">
            <a:xfrm>
              <a:off x="4422" y="1722"/>
              <a:ext cx="408" cy="408"/>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28575">
              <a:noFill/>
              <a:round/>
              <a:headEnd/>
              <a:tailEnd/>
            </a:ln>
            <a:effectLst/>
          </p:spPr>
          <p:txBody>
            <a:bodyPr wrap="none" anchor="ctr"/>
            <a:lstStyle/>
            <a:p>
              <a:pPr>
                <a:defRPr/>
              </a:pPr>
              <a:endParaRPr lang="zh-CN" altLang="en-US"/>
            </a:p>
          </p:txBody>
        </p:sp>
        <p:sp>
          <p:nvSpPr>
            <p:cNvPr id="13322" name="Line 20">
              <a:extLst>
                <a:ext uri="{FF2B5EF4-FFF2-40B4-BE49-F238E27FC236}">
                  <a16:creationId xmlns:a16="http://schemas.microsoft.com/office/drawing/2014/main" id="{F05465A5-1F72-4A20-83E4-0A1523178030}"/>
                </a:ext>
              </a:extLst>
            </p:cNvPr>
            <p:cNvSpPr>
              <a:spLocks noChangeShapeType="1"/>
            </p:cNvSpPr>
            <p:nvPr/>
          </p:nvSpPr>
          <p:spPr bwMode="auto">
            <a:xfrm>
              <a:off x="5284" y="1797"/>
              <a:ext cx="0" cy="72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3" name="Line 21">
              <a:extLst>
                <a:ext uri="{FF2B5EF4-FFF2-40B4-BE49-F238E27FC236}">
                  <a16:creationId xmlns:a16="http://schemas.microsoft.com/office/drawing/2014/main" id="{1E87DEB4-D3FD-41FC-BFE0-D71B424E4DE9}"/>
                </a:ext>
              </a:extLst>
            </p:cNvPr>
            <p:cNvSpPr>
              <a:spLocks noChangeShapeType="1"/>
            </p:cNvSpPr>
            <p:nvPr/>
          </p:nvSpPr>
          <p:spPr bwMode="auto">
            <a:xfrm flipH="1" flipV="1">
              <a:off x="5103" y="1480"/>
              <a:ext cx="181" cy="31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4" name="Line 23">
              <a:extLst>
                <a:ext uri="{FF2B5EF4-FFF2-40B4-BE49-F238E27FC236}">
                  <a16:creationId xmlns:a16="http://schemas.microsoft.com/office/drawing/2014/main" id="{4D77F013-6257-4454-9F93-B0DF019C0B0F}"/>
                </a:ext>
              </a:extLst>
            </p:cNvPr>
            <p:cNvSpPr>
              <a:spLocks noChangeShapeType="1"/>
            </p:cNvSpPr>
            <p:nvPr/>
          </p:nvSpPr>
          <p:spPr bwMode="auto">
            <a:xfrm flipH="1" flipV="1">
              <a:off x="4604" y="1706"/>
              <a:ext cx="82" cy="409"/>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5" name="Line 24">
              <a:extLst>
                <a:ext uri="{FF2B5EF4-FFF2-40B4-BE49-F238E27FC236}">
                  <a16:creationId xmlns:a16="http://schemas.microsoft.com/office/drawing/2014/main" id="{95D0FE85-6210-4779-B3C2-6A83B4C7D3CC}"/>
                </a:ext>
              </a:extLst>
            </p:cNvPr>
            <p:cNvSpPr>
              <a:spLocks noChangeShapeType="1"/>
            </p:cNvSpPr>
            <p:nvPr/>
          </p:nvSpPr>
          <p:spPr bwMode="auto">
            <a:xfrm flipV="1">
              <a:off x="4649" y="1797"/>
              <a:ext cx="91" cy="136"/>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6" name="Line 26">
              <a:extLst>
                <a:ext uri="{FF2B5EF4-FFF2-40B4-BE49-F238E27FC236}">
                  <a16:creationId xmlns:a16="http://schemas.microsoft.com/office/drawing/2014/main" id="{DC5D608C-3D3D-4111-B0D0-884BB1E395A1}"/>
                </a:ext>
              </a:extLst>
            </p:cNvPr>
            <p:cNvSpPr>
              <a:spLocks noChangeShapeType="1"/>
            </p:cNvSpPr>
            <p:nvPr/>
          </p:nvSpPr>
          <p:spPr bwMode="auto">
            <a:xfrm flipV="1">
              <a:off x="4649" y="1616"/>
              <a:ext cx="544" cy="317"/>
            </a:xfrm>
            <a:prstGeom prst="line">
              <a:avLst/>
            </a:prstGeom>
            <a:noFill/>
            <a:ln w="19050">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Text Box 27">
              <a:extLst>
                <a:ext uri="{FF2B5EF4-FFF2-40B4-BE49-F238E27FC236}">
                  <a16:creationId xmlns:a16="http://schemas.microsoft.com/office/drawing/2014/main" id="{FDA5BD09-F1D0-4546-B946-9A7C844B313B}"/>
                </a:ext>
              </a:extLst>
            </p:cNvPr>
            <p:cNvSpPr txBox="1">
              <a:spLocks noChangeArrowheads="1"/>
            </p:cNvSpPr>
            <p:nvPr/>
          </p:nvSpPr>
          <p:spPr bwMode="auto">
            <a:xfrm>
              <a:off x="4286" y="2296"/>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solidFill>
                    <a:schemeClr val="bg1"/>
                  </a:solidFill>
                  <a:sym typeface="Symbol" panose="05050102010706020507" pitchFamily="18" charset="2"/>
                </a:rPr>
                <a:t></a:t>
              </a:r>
            </a:p>
          </p:txBody>
        </p:sp>
        <p:sp>
          <p:nvSpPr>
            <p:cNvPr id="13328" name="Text Box 28">
              <a:extLst>
                <a:ext uri="{FF2B5EF4-FFF2-40B4-BE49-F238E27FC236}">
                  <a16:creationId xmlns:a16="http://schemas.microsoft.com/office/drawing/2014/main" id="{3153E0A8-4637-4953-BA34-887584995020}"/>
                </a:ext>
              </a:extLst>
            </p:cNvPr>
            <p:cNvSpPr txBox="1">
              <a:spLocks noChangeArrowheads="1"/>
            </p:cNvSpPr>
            <p:nvPr/>
          </p:nvSpPr>
          <p:spPr bwMode="auto">
            <a:xfrm>
              <a:off x="4513" y="1570"/>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solidFill>
                    <a:schemeClr val="bg1"/>
                  </a:solidFill>
                  <a:sym typeface="Symbol" panose="05050102010706020507" pitchFamily="18" charset="2"/>
                </a:rPr>
                <a:t></a:t>
              </a:r>
            </a:p>
          </p:txBody>
        </p:sp>
        <p:sp>
          <p:nvSpPr>
            <p:cNvPr id="13329" name="Text Box 29">
              <a:extLst>
                <a:ext uri="{FF2B5EF4-FFF2-40B4-BE49-F238E27FC236}">
                  <a16:creationId xmlns:a16="http://schemas.microsoft.com/office/drawing/2014/main" id="{F925DB08-DB49-4F8F-AAB5-BC162C8F5029}"/>
                </a:ext>
              </a:extLst>
            </p:cNvPr>
            <p:cNvSpPr txBox="1">
              <a:spLocks noChangeArrowheads="1"/>
            </p:cNvSpPr>
            <p:nvPr/>
          </p:nvSpPr>
          <p:spPr bwMode="auto">
            <a:xfrm>
              <a:off x="4830" y="1616"/>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solidFill>
                    <a:schemeClr val="bg1"/>
                  </a:solidFill>
                </a:rPr>
                <a:t>q</a:t>
              </a:r>
            </a:p>
          </p:txBody>
        </p:sp>
        <p:sp>
          <p:nvSpPr>
            <p:cNvPr id="13330" name="Oval 30">
              <a:extLst>
                <a:ext uri="{FF2B5EF4-FFF2-40B4-BE49-F238E27FC236}">
                  <a16:creationId xmlns:a16="http://schemas.microsoft.com/office/drawing/2014/main" id="{6870BCA1-DECD-40FB-8BE0-32E16324885D}"/>
                </a:ext>
              </a:extLst>
            </p:cNvPr>
            <p:cNvSpPr>
              <a:spLocks noChangeArrowheads="1"/>
            </p:cNvSpPr>
            <p:nvPr/>
          </p:nvSpPr>
          <p:spPr bwMode="auto">
            <a:xfrm>
              <a:off x="4830" y="2251"/>
              <a:ext cx="46" cy="4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3331" name="Line 31">
              <a:extLst>
                <a:ext uri="{FF2B5EF4-FFF2-40B4-BE49-F238E27FC236}">
                  <a16:creationId xmlns:a16="http://schemas.microsoft.com/office/drawing/2014/main" id="{18CE30EE-8BD2-4A0C-876C-8A3F537B76CA}"/>
                </a:ext>
              </a:extLst>
            </p:cNvPr>
            <p:cNvSpPr>
              <a:spLocks noChangeShapeType="1"/>
            </p:cNvSpPr>
            <p:nvPr/>
          </p:nvSpPr>
          <p:spPr bwMode="auto">
            <a:xfrm>
              <a:off x="4852" y="2280"/>
              <a:ext cx="0" cy="363"/>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 name="Line 32">
              <a:extLst>
                <a:ext uri="{FF2B5EF4-FFF2-40B4-BE49-F238E27FC236}">
                  <a16:creationId xmlns:a16="http://schemas.microsoft.com/office/drawing/2014/main" id="{83FA1493-CD7F-4BB7-A403-BAD8DF8927E0}"/>
                </a:ext>
              </a:extLst>
            </p:cNvPr>
            <p:cNvSpPr>
              <a:spLocks noChangeShapeType="1"/>
            </p:cNvSpPr>
            <p:nvPr/>
          </p:nvSpPr>
          <p:spPr bwMode="auto">
            <a:xfrm>
              <a:off x="3833" y="2523"/>
              <a:ext cx="0" cy="136"/>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3333" name="AutoShape 33">
              <a:extLst>
                <a:ext uri="{FF2B5EF4-FFF2-40B4-BE49-F238E27FC236}">
                  <a16:creationId xmlns:a16="http://schemas.microsoft.com/office/drawing/2014/main" id="{F4DA405E-E4F1-4342-8A95-80257D8A86B9}"/>
                </a:ext>
              </a:extLst>
            </p:cNvPr>
            <p:cNvCxnSpPr>
              <a:cxnSpLocks noChangeShapeType="1"/>
              <a:stCxn id="13332" idx="1"/>
            </p:cNvCxnSpPr>
            <p:nvPr/>
          </p:nvCxnSpPr>
          <p:spPr bwMode="auto">
            <a:xfrm flipV="1">
              <a:off x="3833" y="2659"/>
              <a:ext cx="997" cy="6"/>
            </a:xfrm>
            <a:prstGeom prst="straightConnector1">
              <a:avLst/>
            </a:prstGeom>
            <a:noFill/>
            <a:ln w="19050">
              <a:solidFill>
                <a:schemeClr val="bg1"/>
              </a:solidFill>
              <a:prstDash val="sysDot"/>
              <a:round/>
              <a:headEnd type="triangle" w="med" len="med"/>
              <a:tailEnd type="triangle" w="med" len="med"/>
            </a:ln>
            <a:extLst>
              <a:ext uri="{909E8E84-426E-40DD-AFC4-6F175D3DCCD1}">
                <a14:hiddenFill xmlns:a14="http://schemas.microsoft.com/office/drawing/2010/main">
                  <a:noFill/>
                </a14:hiddenFill>
              </a:ext>
            </a:extLst>
          </p:spPr>
        </p:cxnSp>
        <p:sp>
          <p:nvSpPr>
            <p:cNvPr id="13334" name="Text Box 34">
              <a:extLst>
                <a:ext uri="{FF2B5EF4-FFF2-40B4-BE49-F238E27FC236}">
                  <a16:creationId xmlns:a16="http://schemas.microsoft.com/office/drawing/2014/main" id="{7821A1BC-E741-4A5E-9152-D18DF4C4333E}"/>
                </a:ext>
              </a:extLst>
            </p:cNvPr>
            <p:cNvSpPr txBox="1">
              <a:spLocks noChangeArrowheads="1"/>
            </p:cNvSpPr>
            <p:nvPr/>
          </p:nvSpPr>
          <p:spPr bwMode="auto">
            <a:xfrm>
              <a:off x="4105" y="2523"/>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solidFill>
                    <a:schemeClr val="bg1"/>
                  </a:solidFill>
                </a:rPr>
                <a:t>X</a:t>
              </a:r>
            </a:p>
          </p:txBody>
        </p:sp>
        <p:sp>
          <p:nvSpPr>
            <p:cNvPr id="13335" name="Text Box 35">
              <a:extLst>
                <a:ext uri="{FF2B5EF4-FFF2-40B4-BE49-F238E27FC236}">
                  <a16:creationId xmlns:a16="http://schemas.microsoft.com/office/drawing/2014/main" id="{BD1A6EC3-3296-4D2E-8A1E-92959948EC5C}"/>
                </a:ext>
              </a:extLst>
            </p:cNvPr>
            <p:cNvSpPr txBox="1">
              <a:spLocks noChangeArrowheads="1"/>
            </p:cNvSpPr>
            <p:nvPr/>
          </p:nvSpPr>
          <p:spPr bwMode="auto">
            <a:xfrm>
              <a:off x="3696" y="2296"/>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solidFill>
                    <a:schemeClr val="bg1"/>
                  </a:solidFill>
                </a:rPr>
                <a:t>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709"/>
                                        </p:tgtEl>
                                        <p:attrNameLst>
                                          <p:attrName>style.visibility</p:attrName>
                                        </p:attrNameLst>
                                      </p:cBhvr>
                                      <p:to>
                                        <p:strVal val="visible"/>
                                      </p:to>
                                    </p:set>
                                    <p:anim calcmode="lin" valueType="num">
                                      <p:cBhvr additive="base">
                                        <p:cTn id="7" dur="500" fill="hold"/>
                                        <p:tgtEl>
                                          <p:spTgt spid="157709"/>
                                        </p:tgtEl>
                                        <p:attrNameLst>
                                          <p:attrName>ppt_x</p:attrName>
                                        </p:attrNameLst>
                                      </p:cBhvr>
                                      <p:tavLst>
                                        <p:tav tm="0">
                                          <p:val>
                                            <p:strVal val="#ppt_x"/>
                                          </p:val>
                                        </p:tav>
                                        <p:tav tm="100000">
                                          <p:val>
                                            <p:strVal val="#ppt_x"/>
                                          </p:val>
                                        </p:tav>
                                      </p:tavLst>
                                    </p:anim>
                                    <p:anim calcmode="lin" valueType="num">
                                      <p:cBhvr additive="base">
                                        <p:cTn id="8" dur="500" fill="hold"/>
                                        <p:tgtEl>
                                          <p:spTgt spid="1577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711"/>
                                        </p:tgtEl>
                                        <p:attrNameLst>
                                          <p:attrName>style.visibility</p:attrName>
                                        </p:attrNameLst>
                                      </p:cBhvr>
                                      <p:to>
                                        <p:strVal val="visible"/>
                                      </p:to>
                                    </p:set>
                                    <p:anim calcmode="lin" valueType="num">
                                      <p:cBhvr additive="base">
                                        <p:cTn id="13" dur="500" fill="hold"/>
                                        <p:tgtEl>
                                          <p:spTgt spid="157711"/>
                                        </p:tgtEl>
                                        <p:attrNameLst>
                                          <p:attrName>ppt_x</p:attrName>
                                        </p:attrNameLst>
                                      </p:cBhvr>
                                      <p:tavLst>
                                        <p:tav tm="0">
                                          <p:val>
                                            <p:strVal val="#ppt_x"/>
                                          </p:val>
                                        </p:tav>
                                        <p:tav tm="100000">
                                          <p:val>
                                            <p:strVal val="#ppt_x"/>
                                          </p:val>
                                        </p:tav>
                                      </p:tavLst>
                                    </p:anim>
                                    <p:anim calcmode="lin" valueType="num">
                                      <p:cBhvr additive="base">
                                        <p:cTn id="14" dur="500" fill="hold"/>
                                        <p:tgtEl>
                                          <p:spTgt spid="1577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3" fill="hold" nodeType="clickEffect">
                                  <p:stCondLst>
                                    <p:cond delay="0"/>
                                  </p:stCondLst>
                                  <p:childTnLst>
                                    <p:set>
                                      <p:cBhvr>
                                        <p:cTn id="18" dur="1" fill="hold">
                                          <p:stCondLst>
                                            <p:cond delay="0"/>
                                          </p:stCondLst>
                                        </p:cTn>
                                        <p:tgtEl>
                                          <p:spTgt spid="157712"/>
                                        </p:tgtEl>
                                        <p:attrNameLst>
                                          <p:attrName>style.visibility</p:attrName>
                                        </p:attrNameLst>
                                      </p:cBhvr>
                                      <p:to>
                                        <p:strVal val="visible"/>
                                      </p:to>
                                    </p:set>
                                    <p:animEffect transition="in" filter="strips(upRight)">
                                      <p:cBhvr>
                                        <p:cTn id="19" dur="500"/>
                                        <p:tgtEl>
                                          <p:spTgt spid="157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9" grpId="0"/>
      <p:bldP spid="1577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8" name="Object 6">
            <a:extLst>
              <a:ext uri="{FF2B5EF4-FFF2-40B4-BE49-F238E27FC236}">
                <a16:creationId xmlns:a16="http://schemas.microsoft.com/office/drawing/2014/main" id="{28BC5FBF-78CE-497F-B6F6-C27745517076}"/>
              </a:ext>
            </a:extLst>
          </p:cNvPr>
          <p:cNvGraphicFramePr>
            <a:graphicFrameLocks noChangeAspect="1"/>
          </p:cNvGraphicFramePr>
          <p:nvPr/>
        </p:nvGraphicFramePr>
        <p:xfrm>
          <a:off x="4038600" y="457200"/>
          <a:ext cx="1657350" cy="465138"/>
        </p:xfrm>
        <a:graphic>
          <a:graphicData uri="http://schemas.openxmlformats.org/presentationml/2006/ole">
            <mc:AlternateContent xmlns:mc="http://schemas.openxmlformats.org/markup-compatibility/2006">
              <mc:Choice xmlns:v="urn:schemas-microsoft-com:vml" Requires="v">
                <p:oleObj spid="_x0000_s14350" name="Equation" r:id="rId4" imgW="685979" imgH="162011" progId="Equation.3">
                  <p:embed/>
                </p:oleObj>
              </mc:Choice>
              <mc:Fallback>
                <p:oleObj name="Equation" r:id="rId4" imgW="685979" imgH="162011"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57200"/>
                        <a:ext cx="1657350" cy="4651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41320" name="Text Box 8">
            <a:extLst>
              <a:ext uri="{FF2B5EF4-FFF2-40B4-BE49-F238E27FC236}">
                <a16:creationId xmlns:a16="http://schemas.microsoft.com/office/drawing/2014/main" id="{CFD78861-EDE3-4C2B-BBE6-30C4E59912AA}"/>
              </a:ext>
            </a:extLst>
          </p:cNvPr>
          <p:cNvSpPr txBox="1">
            <a:spLocks noChangeArrowheads="1"/>
          </p:cNvSpPr>
          <p:nvPr/>
        </p:nvSpPr>
        <p:spPr bwMode="auto">
          <a:xfrm>
            <a:off x="457200" y="1524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chemeClr val="bg1"/>
                </a:solidFill>
              </a:rPr>
              <a:t>   这个运动约束可以积分为</a:t>
            </a:r>
          </a:p>
        </p:txBody>
      </p:sp>
      <p:sp>
        <p:nvSpPr>
          <p:cNvPr id="141322" name="Text Box 10">
            <a:extLst>
              <a:ext uri="{FF2B5EF4-FFF2-40B4-BE49-F238E27FC236}">
                <a16:creationId xmlns:a16="http://schemas.microsoft.com/office/drawing/2014/main" id="{05D262B3-22A1-49B1-90FD-8F82BA67B484}"/>
              </a:ext>
            </a:extLst>
          </p:cNvPr>
          <p:cNvSpPr txBox="1">
            <a:spLocks noChangeArrowheads="1"/>
          </p:cNvSpPr>
          <p:nvPr/>
        </p:nvSpPr>
        <p:spPr bwMode="auto">
          <a:xfrm>
            <a:off x="228600" y="1143000"/>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chemeClr val="bg1"/>
                </a:solidFill>
              </a:rPr>
              <a:t>故</a:t>
            </a:r>
            <a:r>
              <a:rPr lang="en-US" altLang="zh-CN" sz="2400" b="1">
                <a:solidFill>
                  <a:schemeClr val="bg1"/>
                </a:solidFill>
              </a:rPr>
              <a:t>, </a:t>
            </a:r>
            <a:r>
              <a:rPr lang="zh-CN" altLang="en-US" sz="2400" b="1">
                <a:solidFill>
                  <a:schemeClr val="bg1"/>
                </a:solidFill>
              </a:rPr>
              <a:t>这是一个完整约束</a:t>
            </a:r>
            <a:r>
              <a:rPr lang="en-US" altLang="zh-CN" sz="2400" b="1">
                <a:solidFill>
                  <a:schemeClr val="bg1"/>
                </a:solidFill>
              </a:rPr>
              <a:t>, </a:t>
            </a:r>
            <a:r>
              <a:rPr lang="en-US" altLang="zh-CN" sz="2400" b="1" i="1">
                <a:solidFill>
                  <a:schemeClr val="bg1"/>
                </a:solidFill>
              </a:rPr>
              <a:t>q </a:t>
            </a:r>
            <a:r>
              <a:rPr lang="zh-CN" altLang="en-US" sz="2400" b="1">
                <a:solidFill>
                  <a:schemeClr val="bg1"/>
                </a:solidFill>
              </a:rPr>
              <a:t>和</a:t>
            </a:r>
            <a:r>
              <a:rPr lang="zh-CN" altLang="en-US" sz="2400" b="1" i="1">
                <a:solidFill>
                  <a:schemeClr val="bg1"/>
                </a:solidFill>
                <a:sym typeface="Symbol" panose="05050102010706020507" pitchFamily="18" charset="2"/>
              </a:rPr>
              <a:t> </a:t>
            </a:r>
            <a:r>
              <a:rPr lang="zh-CN" altLang="en-US" sz="2400" b="1">
                <a:solidFill>
                  <a:schemeClr val="bg1"/>
                </a:solidFill>
              </a:rPr>
              <a:t>不独立</a:t>
            </a:r>
            <a:r>
              <a:rPr lang="en-US" altLang="zh-CN" sz="2400" b="1">
                <a:solidFill>
                  <a:schemeClr val="bg1"/>
                </a:solidFill>
              </a:rPr>
              <a:t>. </a:t>
            </a:r>
            <a:r>
              <a:rPr lang="zh-CN" altLang="en-US" sz="2400" b="1">
                <a:solidFill>
                  <a:schemeClr val="bg1"/>
                </a:solidFill>
              </a:rPr>
              <a:t>这个系统有两个自由度</a:t>
            </a:r>
            <a:r>
              <a:rPr lang="en-US" altLang="zh-CN" sz="2400" b="1">
                <a:solidFill>
                  <a:schemeClr val="bg1"/>
                </a:solidFill>
              </a:rPr>
              <a:t>,</a:t>
            </a:r>
            <a:r>
              <a:rPr lang="zh-CN" altLang="en-US" sz="2400" b="1">
                <a:solidFill>
                  <a:schemeClr val="bg1"/>
                </a:solidFill>
              </a:rPr>
              <a:t>可以选 </a:t>
            </a:r>
            <a:r>
              <a:rPr lang="en-US" altLang="zh-CN" sz="2400" b="1" i="1">
                <a:solidFill>
                  <a:schemeClr val="bg1"/>
                </a:solidFill>
              </a:rPr>
              <a:t>x </a:t>
            </a:r>
            <a:r>
              <a:rPr lang="zh-CN" altLang="en-US" sz="2400" b="1">
                <a:solidFill>
                  <a:schemeClr val="bg1"/>
                </a:solidFill>
              </a:rPr>
              <a:t>和 </a:t>
            </a:r>
            <a:r>
              <a:rPr lang="zh-CN" altLang="en-US" sz="2400" b="1" i="1">
                <a:solidFill>
                  <a:schemeClr val="bg1"/>
                </a:solidFill>
                <a:sym typeface="Symbol" panose="05050102010706020507" pitchFamily="18" charset="2"/>
              </a:rPr>
              <a:t> </a:t>
            </a:r>
            <a:r>
              <a:rPr lang="zh-CN" altLang="en-US" sz="2400" b="1">
                <a:solidFill>
                  <a:schemeClr val="bg1"/>
                </a:solidFill>
              </a:rPr>
              <a:t>是两个独立的广义坐标</a:t>
            </a:r>
            <a:r>
              <a:rPr lang="en-US" altLang="zh-CN" sz="2400" b="1">
                <a:solidFill>
                  <a:schemeClr val="bg1"/>
                </a:solidFill>
              </a:rPr>
              <a:t>.</a:t>
            </a:r>
          </a:p>
        </p:txBody>
      </p:sp>
      <p:sp>
        <p:nvSpPr>
          <p:cNvPr id="141329" name="Text Box 17">
            <a:extLst>
              <a:ext uri="{FF2B5EF4-FFF2-40B4-BE49-F238E27FC236}">
                <a16:creationId xmlns:a16="http://schemas.microsoft.com/office/drawing/2014/main" id="{8E492067-C159-486D-A6A3-7B0249B9CA92}"/>
              </a:ext>
            </a:extLst>
          </p:cNvPr>
          <p:cNvSpPr txBox="1">
            <a:spLocks noChangeArrowheads="1"/>
          </p:cNvSpPr>
          <p:nvPr/>
        </p:nvSpPr>
        <p:spPr bwMode="auto">
          <a:xfrm>
            <a:off x="152400" y="19812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chemeClr val="bg1"/>
                </a:solidFill>
              </a:rPr>
              <a:t>       </a:t>
            </a:r>
            <a:r>
              <a:rPr lang="zh-CN" altLang="en-US" sz="2400" b="1">
                <a:solidFill>
                  <a:schemeClr val="bg1"/>
                </a:solidFill>
              </a:rPr>
              <a:t>主动力都是重力</a:t>
            </a:r>
            <a:r>
              <a:rPr lang="en-US" altLang="zh-CN" sz="2400" b="1">
                <a:solidFill>
                  <a:schemeClr val="bg1"/>
                </a:solidFill>
              </a:rPr>
              <a:t>. </a:t>
            </a:r>
            <a:r>
              <a:rPr lang="zh-CN" altLang="en-US" sz="2400" b="1">
                <a:solidFill>
                  <a:schemeClr val="bg1"/>
                </a:solidFill>
              </a:rPr>
              <a:t>圆柱体的势能</a:t>
            </a:r>
          </a:p>
        </p:txBody>
      </p:sp>
      <p:grpSp>
        <p:nvGrpSpPr>
          <p:cNvPr id="2" name="Group 26">
            <a:extLst>
              <a:ext uri="{FF2B5EF4-FFF2-40B4-BE49-F238E27FC236}">
                <a16:creationId xmlns:a16="http://schemas.microsoft.com/office/drawing/2014/main" id="{2E764B05-5649-4D7C-A4AC-65368014AB5D}"/>
              </a:ext>
            </a:extLst>
          </p:cNvPr>
          <p:cNvGrpSpPr>
            <a:grpSpLocks/>
          </p:cNvGrpSpPr>
          <p:nvPr/>
        </p:nvGrpSpPr>
        <p:grpSpPr bwMode="auto">
          <a:xfrm>
            <a:off x="304800" y="3048000"/>
            <a:ext cx="8534400" cy="3027363"/>
            <a:chOff x="192" y="1920"/>
            <a:chExt cx="5376" cy="1907"/>
          </a:xfrm>
        </p:grpSpPr>
        <p:grpSp>
          <p:nvGrpSpPr>
            <p:cNvPr id="14344" name="Group 24">
              <a:extLst>
                <a:ext uri="{FF2B5EF4-FFF2-40B4-BE49-F238E27FC236}">
                  <a16:creationId xmlns:a16="http://schemas.microsoft.com/office/drawing/2014/main" id="{323E9FE1-D20D-4855-9D76-63171FE02FC1}"/>
                </a:ext>
              </a:extLst>
            </p:cNvPr>
            <p:cNvGrpSpPr>
              <a:grpSpLocks/>
            </p:cNvGrpSpPr>
            <p:nvPr/>
          </p:nvGrpSpPr>
          <p:grpSpPr bwMode="auto">
            <a:xfrm>
              <a:off x="192" y="1920"/>
              <a:ext cx="5328" cy="768"/>
              <a:chOff x="192" y="1920"/>
              <a:chExt cx="5328" cy="768"/>
            </a:xfrm>
          </p:grpSpPr>
          <p:sp>
            <p:nvSpPr>
              <p:cNvPr id="14346" name="Text Box 20">
                <a:extLst>
                  <a:ext uri="{FF2B5EF4-FFF2-40B4-BE49-F238E27FC236}">
                    <a16:creationId xmlns:a16="http://schemas.microsoft.com/office/drawing/2014/main" id="{45C20973-3FF8-45C9-ACDA-78A62F83AF84}"/>
                  </a:ext>
                </a:extLst>
              </p:cNvPr>
              <p:cNvSpPr txBox="1">
                <a:spLocks noChangeArrowheads="1"/>
              </p:cNvSpPr>
              <p:nvPr/>
            </p:nvSpPr>
            <p:spPr bwMode="auto">
              <a:xfrm>
                <a:off x="192" y="2016"/>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chemeClr val="bg1"/>
                    </a:solidFill>
                  </a:rPr>
                  <a:t>楔子的动能为</a:t>
                </a:r>
              </a:p>
            </p:txBody>
          </p:sp>
          <p:graphicFrame>
            <p:nvGraphicFramePr>
              <p:cNvPr id="14347" name="Object 21">
                <a:extLst>
                  <a:ext uri="{FF2B5EF4-FFF2-40B4-BE49-F238E27FC236}">
                    <a16:creationId xmlns:a16="http://schemas.microsoft.com/office/drawing/2014/main" id="{329C1185-CF05-41CE-94A4-D0492803F5CE}"/>
                  </a:ext>
                </a:extLst>
              </p:cNvPr>
              <p:cNvGraphicFramePr>
                <a:graphicFrameLocks noChangeAspect="1"/>
              </p:cNvGraphicFramePr>
              <p:nvPr/>
            </p:nvGraphicFramePr>
            <p:xfrm>
              <a:off x="1536" y="1920"/>
              <a:ext cx="586" cy="491"/>
            </p:xfrm>
            <a:graphic>
              <a:graphicData uri="http://schemas.openxmlformats.org/presentationml/2006/ole">
                <mc:AlternateContent xmlns:mc="http://schemas.openxmlformats.org/markup-compatibility/2006">
                  <mc:Choice xmlns:v="urn:schemas-microsoft-com:vml" Requires="v">
                    <p:oleObj spid="_x0000_s14351" name="Equation" r:id="rId6" imgW="428513" imgH="352339" progId="Equation.3">
                      <p:embed/>
                    </p:oleObj>
                  </mc:Choice>
                  <mc:Fallback>
                    <p:oleObj name="Equation" r:id="rId6" imgW="428513" imgH="352339"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 y="1920"/>
                            <a:ext cx="586" cy="49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4348" name="Text Box 22">
                <a:extLst>
                  <a:ext uri="{FF2B5EF4-FFF2-40B4-BE49-F238E27FC236}">
                    <a16:creationId xmlns:a16="http://schemas.microsoft.com/office/drawing/2014/main" id="{C00167EF-1D2D-42D1-91E0-ECB2382FD854}"/>
                  </a:ext>
                </a:extLst>
              </p:cNvPr>
              <p:cNvSpPr txBox="1">
                <a:spLocks noChangeArrowheads="1"/>
              </p:cNvSpPr>
              <p:nvPr/>
            </p:nvSpPr>
            <p:spPr bwMode="auto">
              <a:xfrm>
                <a:off x="2208" y="2064"/>
                <a:ext cx="3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chemeClr val="bg1"/>
                    </a:solidFill>
                  </a:rPr>
                  <a:t>圆柱的动能包括质心的平动动能和绕</a:t>
                </a:r>
              </a:p>
            </p:txBody>
          </p:sp>
          <p:sp>
            <p:nvSpPr>
              <p:cNvPr id="14349" name="Text Box 23">
                <a:extLst>
                  <a:ext uri="{FF2B5EF4-FFF2-40B4-BE49-F238E27FC236}">
                    <a16:creationId xmlns:a16="http://schemas.microsoft.com/office/drawing/2014/main" id="{F4AB7673-F5D7-45FF-BE2F-215C8D9C8551}"/>
                  </a:ext>
                </a:extLst>
              </p:cNvPr>
              <p:cNvSpPr txBox="1">
                <a:spLocks noChangeArrowheads="1"/>
              </p:cNvSpPr>
              <p:nvPr/>
            </p:nvSpPr>
            <p:spPr bwMode="auto">
              <a:xfrm>
                <a:off x="192" y="2400"/>
                <a:ext cx="5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chemeClr val="bg1"/>
                    </a:solidFill>
                  </a:rPr>
                  <a:t>质心转动的转动动能</a:t>
                </a:r>
              </a:p>
            </p:txBody>
          </p:sp>
        </p:grpSp>
        <p:graphicFrame>
          <p:nvGraphicFramePr>
            <p:cNvPr id="14345" name="Object 25">
              <a:extLst>
                <a:ext uri="{FF2B5EF4-FFF2-40B4-BE49-F238E27FC236}">
                  <a16:creationId xmlns:a16="http://schemas.microsoft.com/office/drawing/2014/main" id="{8A6A2585-7716-4004-A0B9-C9322301FEFE}"/>
                </a:ext>
              </a:extLst>
            </p:cNvPr>
            <p:cNvGraphicFramePr>
              <a:graphicFrameLocks noChangeAspect="1"/>
            </p:cNvGraphicFramePr>
            <p:nvPr/>
          </p:nvGraphicFramePr>
          <p:xfrm>
            <a:off x="2112" y="2400"/>
            <a:ext cx="3456" cy="1427"/>
          </p:xfrm>
          <a:graphic>
            <a:graphicData uri="http://schemas.openxmlformats.org/presentationml/2006/ole">
              <mc:AlternateContent xmlns:mc="http://schemas.openxmlformats.org/markup-compatibility/2006">
                <mc:Choice xmlns:v="urn:schemas-microsoft-com:vml" Requires="v">
                  <p:oleObj spid="_x0000_s14352" name="Equation" r:id="rId8" imgW="2885918" imgH="1171714" progId="Equation.3">
                    <p:embed/>
                  </p:oleObj>
                </mc:Choice>
                <mc:Fallback>
                  <p:oleObj name="Equation" r:id="rId8" imgW="2885918" imgH="1171714"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2" y="2400"/>
                          <a:ext cx="3456" cy="14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graphicFrame>
        <p:nvGraphicFramePr>
          <p:cNvPr id="141339" name="Object 27">
            <a:extLst>
              <a:ext uri="{FF2B5EF4-FFF2-40B4-BE49-F238E27FC236}">
                <a16:creationId xmlns:a16="http://schemas.microsoft.com/office/drawing/2014/main" id="{DE587270-AFC5-4086-BBE6-193E5A638D34}"/>
              </a:ext>
            </a:extLst>
          </p:cNvPr>
          <p:cNvGraphicFramePr>
            <a:graphicFrameLocks noChangeAspect="1"/>
          </p:cNvGraphicFramePr>
          <p:nvPr/>
        </p:nvGraphicFramePr>
        <p:xfrm>
          <a:off x="1600200" y="2590800"/>
          <a:ext cx="5208588" cy="403225"/>
        </p:xfrm>
        <a:graphic>
          <a:graphicData uri="http://schemas.openxmlformats.org/presentationml/2006/ole">
            <mc:AlternateContent xmlns:mc="http://schemas.openxmlformats.org/markup-compatibility/2006">
              <mc:Choice xmlns:v="urn:schemas-microsoft-com:vml" Requires="v">
                <p:oleObj spid="_x0000_s14353" name="Equation" r:id="rId10" imgW="2590800" imgH="162011" progId="Equation.3">
                  <p:embed/>
                </p:oleObj>
              </mc:Choice>
              <mc:Fallback>
                <p:oleObj name="Equation" r:id="rId10" imgW="2590800" imgH="162011" progId="Equation.3">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2590800"/>
                        <a:ext cx="5208588" cy="4032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1320"/>
                                        </p:tgtEl>
                                        <p:attrNameLst>
                                          <p:attrName>style.visibility</p:attrName>
                                        </p:attrNameLst>
                                      </p:cBhvr>
                                      <p:to>
                                        <p:strVal val="visible"/>
                                      </p:to>
                                    </p:set>
                                    <p:animEffect transition="in" filter="blinds(vertical)">
                                      <p:cBhvr>
                                        <p:cTn id="7" dur="500"/>
                                        <p:tgtEl>
                                          <p:spTgt spid="141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41318"/>
                                        </p:tgtEl>
                                        <p:attrNameLst>
                                          <p:attrName>style.visibility</p:attrName>
                                        </p:attrNameLst>
                                      </p:cBhvr>
                                      <p:to>
                                        <p:strVal val="visible"/>
                                      </p:to>
                                    </p:set>
                                    <p:animEffect transition="in" filter="strips(upRight)">
                                      <p:cBhvr>
                                        <p:cTn id="12" dur="500"/>
                                        <p:tgtEl>
                                          <p:spTgt spid="141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41322"/>
                                        </p:tgtEl>
                                        <p:attrNameLst>
                                          <p:attrName>style.visibility</p:attrName>
                                        </p:attrNameLst>
                                      </p:cBhvr>
                                      <p:to>
                                        <p:strVal val="visible"/>
                                      </p:to>
                                    </p:set>
                                    <p:animEffect transition="in" filter="blinds(vertical)">
                                      <p:cBhvr>
                                        <p:cTn id="17" dur="500"/>
                                        <p:tgtEl>
                                          <p:spTgt spid="1413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41329"/>
                                        </p:tgtEl>
                                        <p:attrNameLst>
                                          <p:attrName>style.visibility</p:attrName>
                                        </p:attrNameLst>
                                      </p:cBhvr>
                                      <p:to>
                                        <p:strVal val="visible"/>
                                      </p:to>
                                    </p:set>
                                    <p:animEffect transition="in" filter="blinds(vertical)">
                                      <p:cBhvr>
                                        <p:cTn id="22" dur="500"/>
                                        <p:tgtEl>
                                          <p:spTgt spid="1413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141339"/>
                                        </p:tgtEl>
                                        <p:attrNameLst>
                                          <p:attrName>style.visibility</p:attrName>
                                        </p:attrNameLst>
                                      </p:cBhvr>
                                      <p:to>
                                        <p:strVal val="visible"/>
                                      </p:to>
                                    </p:set>
                                    <p:animEffect transition="in" filter="strips(upRight)">
                                      <p:cBhvr>
                                        <p:cTn id="27" dur="500"/>
                                        <p:tgtEl>
                                          <p:spTgt spid="1413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0" grpId="0" autoUpdateAnimBg="0"/>
      <p:bldP spid="141322" grpId="0" autoUpdateAnimBg="0"/>
      <p:bldP spid="14132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Text Box 4">
            <a:extLst>
              <a:ext uri="{FF2B5EF4-FFF2-40B4-BE49-F238E27FC236}">
                <a16:creationId xmlns:a16="http://schemas.microsoft.com/office/drawing/2014/main" id="{57D20C76-5530-4321-9C89-8318E3C8B3AA}"/>
              </a:ext>
            </a:extLst>
          </p:cNvPr>
          <p:cNvSpPr txBox="1">
            <a:spLocks noChangeArrowheads="1"/>
          </p:cNvSpPr>
          <p:nvPr/>
        </p:nvSpPr>
        <p:spPr bwMode="auto">
          <a:xfrm>
            <a:off x="179388" y="188913"/>
            <a:ext cx="8208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所以</a:t>
            </a:r>
            <a:endParaRPr lang="zh-CN" altLang="zh-CN" sz="2800" b="1">
              <a:solidFill>
                <a:schemeClr val="bg1"/>
              </a:solidFill>
              <a:sym typeface="Math1" pitchFamily="2" charset="2"/>
            </a:endParaRPr>
          </a:p>
        </p:txBody>
      </p:sp>
      <p:graphicFrame>
        <p:nvGraphicFramePr>
          <p:cNvPr id="142341" name="Object 5">
            <a:extLst>
              <a:ext uri="{FF2B5EF4-FFF2-40B4-BE49-F238E27FC236}">
                <a16:creationId xmlns:a16="http://schemas.microsoft.com/office/drawing/2014/main" id="{DEDBF798-7605-4341-B481-665A03839D5B}"/>
              </a:ext>
            </a:extLst>
          </p:cNvPr>
          <p:cNvGraphicFramePr>
            <a:graphicFrameLocks noChangeAspect="1"/>
          </p:cNvGraphicFramePr>
          <p:nvPr/>
        </p:nvGraphicFramePr>
        <p:xfrm>
          <a:off x="990600" y="533400"/>
          <a:ext cx="6216650" cy="701675"/>
        </p:xfrm>
        <a:graphic>
          <a:graphicData uri="http://schemas.openxmlformats.org/presentationml/2006/ole">
            <mc:AlternateContent xmlns:mc="http://schemas.openxmlformats.org/markup-compatibility/2006">
              <mc:Choice xmlns:v="urn:schemas-microsoft-com:vml" Requires="v">
                <p:oleObj spid="_x0000_s15368" name="Equation" r:id="rId4" imgW="3438503" imgH="352339" progId="Equation.3">
                  <p:embed/>
                </p:oleObj>
              </mc:Choice>
              <mc:Fallback>
                <p:oleObj name="Equation" r:id="rId4" imgW="3438503" imgH="35233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33400"/>
                        <a:ext cx="6216650" cy="701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42342" name="Text Box 6">
            <a:extLst>
              <a:ext uri="{FF2B5EF4-FFF2-40B4-BE49-F238E27FC236}">
                <a16:creationId xmlns:a16="http://schemas.microsoft.com/office/drawing/2014/main" id="{C2FCDC04-0DCE-4167-BB16-219D1A92CB0B}"/>
              </a:ext>
            </a:extLst>
          </p:cNvPr>
          <p:cNvSpPr txBox="1">
            <a:spLocks noChangeArrowheads="1"/>
          </p:cNvSpPr>
          <p:nvPr/>
        </p:nvSpPr>
        <p:spPr bwMode="auto">
          <a:xfrm>
            <a:off x="228600" y="1371600"/>
            <a:ext cx="6297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b="1">
                <a:solidFill>
                  <a:schemeClr val="bg1"/>
                </a:solidFill>
                <a:sym typeface="Math1" pitchFamily="2" charset="2"/>
              </a:rPr>
              <a:t>按定义</a:t>
            </a:r>
            <a:r>
              <a:rPr lang="en-US" altLang="zh-CN" sz="2800" b="1">
                <a:solidFill>
                  <a:schemeClr val="bg1"/>
                </a:solidFill>
                <a:sym typeface="Math1" pitchFamily="2" charset="2"/>
              </a:rPr>
              <a:t>, </a:t>
            </a:r>
            <a:r>
              <a:rPr lang="zh-CN" altLang="zh-CN" sz="2800" b="1">
                <a:solidFill>
                  <a:schemeClr val="bg1"/>
                </a:solidFill>
                <a:sym typeface="Math1" pitchFamily="2" charset="2"/>
              </a:rPr>
              <a:t>广义动量</a:t>
            </a:r>
          </a:p>
        </p:txBody>
      </p:sp>
      <p:graphicFrame>
        <p:nvGraphicFramePr>
          <p:cNvPr id="142343" name="Object 7">
            <a:extLst>
              <a:ext uri="{FF2B5EF4-FFF2-40B4-BE49-F238E27FC236}">
                <a16:creationId xmlns:a16="http://schemas.microsoft.com/office/drawing/2014/main" id="{9AD7E9EC-3FDB-41AE-918C-5CCE6C839256}"/>
              </a:ext>
            </a:extLst>
          </p:cNvPr>
          <p:cNvGraphicFramePr>
            <a:graphicFrameLocks noChangeAspect="1"/>
          </p:cNvGraphicFramePr>
          <p:nvPr/>
        </p:nvGraphicFramePr>
        <p:xfrm>
          <a:off x="2195513" y="1916113"/>
          <a:ext cx="3856037" cy="1495425"/>
        </p:xfrm>
        <a:graphic>
          <a:graphicData uri="http://schemas.openxmlformats.org/presentationml/2006/ole">
            <mc:AlternateContent xmlns:mc="http://schemas.openxmlformats.org/markup-compatibility/2006">
              <mc:Choice xmlns:v="urn:schemas-microsoft-com:vml" Requires="v">
                <p:oleObj spid="_x0000_s15369" name="Equation" r:id="rId6" imgW="2123918" imgH="800020" progId="Equation.3">
                  <p:embed/>
                </p:oleObj>
              </mc:Choice>
              <mc:Fallback>
                <p:oleObj name="Equation" r:id="rId6" imgW="2123918" imgH="80002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1916113"/>
                        <a:ext cx="3856037" cy="14954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42345" name="Text Box 9">
            <a:extLst>
              <a:ext uri="{FF2B5EF4-FFF2-40B4-BE49-F238E27FC236}">
                <a16:creationId xmlns:a16="http://schemas.microsoft.com/office/drawing/2014/main" id="{5AC2304C-3EDF-4298-9E6B-BAC61AC771EE}"/>
              </a:ext>
            </a:extLst>
          </p:cNvPr>
          <p:cNvSpPr txBox="1">
            <a:spLocks noChangeArrowheads="1"/>
          </p:cNvSpPr>
          <p:nvPr/>
        </p:nvSpPr>
        <p:spPr bwMode="auto">
          <a:xfrm>
            <a:off x="250825" y="3500438"/>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所以得到广义速度</a:t>
            </a:r>
            <a:endParaRPr lang="zh-CN" altLang="zh-CN" sz="2800" b="1">
              <a:solidFill>
                <a:schemeClr val="bg1"/>
              </a:solidFill>
              <a:sym typeface="Math1" pitchFamily="2" charset="2"/>
            </a:endParaRPr>
          </a:p>
        </p:txBody>
      </p:sp>
      <p:graphicFrame>
        <p:nvGraphicFramePr>
          <p:cNvPr id="142350" name="Object 14">
            <a:extLst>
              <a:ext uri="{FF2B5EF4-FFF2-40B4-BE49-F238E27FC236}">
                <a16:creationId xmlns:a16="http://schemas.microsoft.com/office/drawing/2014/main" id="{AA214BA1-C5A0-4C10-A399-B2B893B18DDE}"/>
              </a:ext>
            </a:extLst>
          </p:cNvPr>
          <p:cNvGraphicFramePr>
            <a:graphicFrameLocks noChangeAspect="1"/>
          </p:cNvGraphicFramePr>
          <p:nvPr/>
        </p:nvGraphicFramePr>
        <p:xfrm>
          <a:off x="2987675" y="3789363"/>
          <a:ext cx="3946525" cy="2446337"/>
        </p:xfrm>
        <a:graphic>
          <a:graphicData uri="http://schemas.openxmlformats.org/presentationml/2006/ole">
            <mc:AlternateContent xmlns:mc="http://schemas.openxmlformats.org/markup-compatibility/2006">
              <mc:Choice xmlns:v="urn:schemas-microsoft-com:vml" Requires="v">
                <p:oleObj spid="_x0000_s15370" name="Equation" r:id="rId8" imgW="2171610" imgH="1333367" progId="Equation.3">
                  <p:embed/>
                </p:oleObj>
              </mc:Choice>
              <mc:Fallback>
                <p:oleObj name="Equation" r:id="rId8" imgW="2171610" imgH="1333367"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675" y="3789363"/>
                        <a:ext cx="3946525" cy="24463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vertical)">
                                      <p:cBhvr>
                                        <p:cTn id="7" dur="500"/>
                                        <p:tgtEl>
                                          <p:spTgt spid="142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42341"/>
                                        </p:tgtEl>
                                        <p:attrNameLst>
                                          <p:attrName>style.visibility</p:attrName>
                                        </p:attrNameLst>
                                      </p:cBhvr>
                                      <p:to>
                                        <p:strVal val="visible"/>
                                      </p:to>
                                    </p:set>
                                    <p:animEffect transition="in" filter="strips(upRight)">
                                      <p:cBhvr>
                                        <p:cTn id="12" dur="500"/>
                                        <p:tgtEl>
                                          <p:spTgt spid="142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42342"/>
                                        </p:tgtEl>
                                        <p:attrNameLst>
                                          <p:attrName>style.visibility</p:attrName>
                                        </p:attrNameLst>
                                      </p:cBhvr>
                                      <p:to>
                                        <p:strVal val="visible"/>
                                      </p:to>
                                    </p:set>
                                    <p:animEffect transition="in" filter="blinds(vertical)">
                                      <p:cBhvr>
                                        <p:cTn id="17" dur="500"/>
                                        <p:tgtEl>
                                          <p:spTgt spid="1423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42343"/>
                                        </p:tgtEl>
                                        <p:attrNameLst>
                                          <p:attrName>style.visibility</p:attrName>
                                        </p:attrNameLst>
                                      </p:cBhvr>
                                      <p:to>
                                        <p:strVal val="visible"/>
                                      </p:to>
                                    </p:set>
                                    <p:animEffect transition="in" filter="strips(upRight)">
                                      <p:cBhvr>
                                        <p:cTn id="22" dur="500"/>
                                        <p:tgtEl>
                                          <p:spTgt spid="1423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42345"/>
                                        </p:tgtEl>
                                        <p:attrNameLst>
                                          <p:attrName>style.visibility</p:attrName>
                                        </p:attrNameLst>
                                      </p:cBhvr>
                                      <p:to>
                                        <p:strVal val="visible"/>
                                      </p:to>
                                    </p:set>
                                    <p:animEffect transition="in" filter="blinds(vertical)">
                                      <p:cBhvr>
                                        <p:cTn id="27" dur="500"/>
                                        <p:tgtEl>
                                          <p:spTgt spid="1423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142350"/>
                                        </p:tgtEl>
                                        <p:attrNameLst>
                                          <p:attrName>style.visibility</p:attrName>
                                        </p:attrNameLst>
                                      </p:cBhvr>
                                      <p:to>
                                        <p:strVal val="visible"/>
                                      </p:to>
                                    </p:set>
                                    <p:animEffect transition="in" filter="strips(upRight)">
                                      <p:cBhvr>
                                        <p:cTn id="32" dur="500"/>
                                        <p:tgtEl>
                                          <p:spTgt spid="142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utoUpdateAnimBg="0"/>
      <p:bldP spid="142342" grpId="0" autoUpdateAnimBg="0"/>
      <p:bldP spid="14234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7" name="Text Box 5">
            <a:extLst>
              <a:ext uri="{FF2B5EF4-FFF2-40B4-BE49-F238E27FC236}">
                <a16:creationId xmlns:a16="http://schemas.microsoft.com/office/drawing/2014/main" id="{C8D398A4-393A-497D-B5DB-57D733D43F34}"/>
              </a:ext>
            </a:extLst>
          </p:cNvPr>
          <p:cNvSpPr txBox="1">
            <a:spLocks noChangeArrowheads="1"/>
          </p:cNvSpPr>
          <p:nvPr/>
        </p:nvSpPr>
        <p:spPr bwMode="auto">
          <a:xfrm>
            <a:off x="228600" y="228600"/>
            <a:ext cx="7993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sym typeface="Symbol" panose="05050102010706020507" pitchFamily="18" charset="2"/>
              </a:rPr>
              <a:t>于是</a:t>
            </a:r>
            <a:r>
              <a:rPr lang="en-US" altLang="zh-CN" sz="2800" b="1">
                <a:solidFill>
                  <a:schemeClr val="bg1"/>
                </a:solidFill>
                <a:sym typeface="Symbol" panose="05050102010706020507" pitchFamily="18" charset="2"/>
              </a:rPr>
              <a:t>, </a:t>
            </a:r>
            <a:r>
              <a:rPr lang="zh-CN" altLang="en-US" sz="2800" b="1">
                <a:solidFill>
                  <a:schemeClr val="bg1"/>
                </a:solidFill>
                <a:sym typeface="Symbol" panose="05050102010706020507" pitchFamily="18" charset="2"/>
              </a:rPr>
              <a:t>系统的哈密顿函数</a:t>
            </a:r>
          </a:p>
        </p:txBody>
      </p:sp>
      <p:graphicFrame>
        <p:nvGraphicFramePr>
          <p:cNvPr id="151566" name="Object 14">
            <a:extLst>
              <a:ext uri="{FF2B5EF4-FFF2-40B4-BE49-F238E27FC236}">
                <a16:creationId xmlns:a16="http://schemas.microsoft.com/office/drawing/2014/main" id="{AC26A318-ABCE-4BB9-AB45-F3E3B9001E01}"/>
              </a:ext>
            </a:extLst>
          </p:cNvPr>
          <p:cNvGraphicFramePr>
            <a:graphicFrameLocks noChangeAspect="1"/>
          </p:cNvGraphicFramePr>
          <p:nvPr/>
        </p:nvGraphicFramePr>
        <p:xfrm>
          <a:off x="152400" y="1052513"/>
          <a:ext cx="8991600" cy="2568575"/>
        </p:xfrm>
        <a:graphic>
          <a:graphicData uri="http://schemas.openxmlformats.org/presentationml/2006/ole">
            <mc:AlternateContent xmlns:mc="http://schemas.openxmlformats.org/markup-compatibility/2006">
              <mc:Choice xmlns:v="urn:schemas-microsoft-com:vml" Requires="v">
                <p:oleObj spid="_x0000_s16390" name="Equation" r:id="rId4" imgW="4753087" imgH="1333367" progId="Equation.3">
                  <p:embed/>
                </p:oleObj>
              </mc:Choice>
              <mc:Fallback>
                <p:oleObj name="Equation" r:id="rId4" imgW="4753087" imgH="1333367"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052513"/>
                        <a:ext cx="8991600" cy="2568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1568" name="Text Box 16">
            <a:extLst>
              <a:ext uri="{FF2B5EF4-FFF2-40B4-BE49-F238E27FC236}">
                <a16:creationId xmlns:a16="http://schemas.microsoft.com/office/drawing/2014/main" id="{7F841DE1-A215-416B-A8B9-96EBAB105388}"/>
              </a:ext>
            </a:extLst>
          </p:cNvPr>
          <p:cNvSpPr txBox="1">
            <a:spLocks noChangeArrowheads="1"/>
          </p:cNvSpPr>
          <p:nvPr/>
        </p:nvSpPr>
        <p:spPr bwMode="auto">
          <a:xfrm>
            <a:off x="323850" y="42926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sym typeface="Symbol" panose="05050102010706020507" pitchFamily="18" charset="2"/>
              </a:rPr>
              <a:t>哈密顿函数不含有广义坐标</a:t>
            </a:r>
            <a:r>
              <a:rPr lang="en-US" altLang="zh-CN" sz="2800" b="1" i="1">
                <a:solidFill>
                  <a:schemeClr val="bg1"/>
                </a:solidFill>
                <a:sym typeface="Symbol" panose="05050102010706020507" pitchFamily="18" charset="2"/>
              </a:rPr>
              <a:t>X</a:t>
            </a:r>
            <a:r>
              <a:rPr lang="en-US" altLang="zh-CN" sz="2800" b="1">
                <a:solidFill>
                  <a:schemeClr val="bg1"/>
                </a:solidFill>
                <a:sym typeface="Symbol" panose="05050102010706020507" pitchFamily="18" charset="2"/>
              </a:rPr>
              <a:t>, </a:t>
            </a:r>
            <a:r>
              <a:rPr lang="zh-CN" altLang="en-US" sz="2800" b="1">
                <a:solidFill>
                  <a:schemeClr val="bg1"/>
                </a:solidFill>
                <a:sym typeface="Symbol" panose="05050102010706020507" pitchFamily="18" charset="2"/>
              </a:rPr>
              <a:t>所以</a:t>
            </a:r>
            <a:r>
              <a:rPr lang="en-US" altLang="zh-CN" sz="2800" b="1" i="1">
                <a:solidFill>
                  <a:schemeClr val="bg1"/>
                </a:solidFill>
                <a:sym typeface="Symbol" panose="05050102010706020507" pitchFamily="18" charset="2"/>
              </a:rPr>
              <a:t>X</a:t>
            </a:r>
            <a:r>
              <a:rPr lang="zh-CN" altLang="en-US" sz="2800" b="1">
                <a:solidFill>
                  <a:schemeClr val="bg1"/>
                </a:solidFill>
                <a:sym typeface="Symbol" panose="05050102010706020507" pitchFamily="18" charset="2"/>
              </a:rPr>
              <a:t>是循环坐标</a:t>
            </a:r>
            <a:r>
              <a:rPr lang="en-US" altLang="zh-CN" sz="2800" b="1">
                <a:solidFill>
                  <a:schemeClr val="bg1"/>
                </a:solidFill>
                <a:sym typeface="Symbol" panose="05050102010706020507" pitchFamily="18" charset="2"/>
              </a:rPr>
              <a:t>, </a:t>
            </a:r>
            <a:r>
              <a:rPr lang="zh-CN" altLang="en-US" sz="2800" b="1">
                <a:solidFill>
                  <a:schemeClr val="bg1"/>
                </a:solidFill>
                <a:sym typeface="Symbol" panose="05050102010706020507" pitchFamily="18" charset="2"/>
              </a:rPr>
              <a:t>相应的广义动量守恒</a:t>
            </a:r>
          </a:p>
        </p:txBody>
      </p:sp>
      <p:graphicFrame>
        <p:nvGraphicFramePr>
          <p:cNvPr id="151572" name="Object 20">
            <a:extLst>
              <a:ext uri="{FF2B5EF4-FFF2-40B4-BE49-F238E27FC236}">
                <a16:creationId xmlns:a16="http://schemas.microsoft.com/office/drawing/2014/main" id="{4E232463-EF86-4B71-8F01-1910E6240773}"/>
              </a:ext>
            </a:extLst>
          </p:cNvPr>
          <p:cNvGraphicFramePr>
            <a:graphicFrameLocks noChangeAspect="1"/>
          </p:cNvGraphicFramePr>
          <p:nvPr/>
        </p:nvGraphicFramePr>
        <p:xfrm>
          <a:off x="1692275" y="5516563"/>
          <a:ext cx="5329238" cy="595312"/>
        </p:xfrm>
        <a:graphic>
          <a:graphicData uri="http://schemas.openxmlformats.org/presentationml/2006/ole">
            <mc:AlternateContent xmlns:mc="http://schemas.openxmlformats.org/markup-compatibility/2006">
              <mc:Choice xmlns:v="urn:schemas-microsoft-com:vml" Requires="v">
                <p:oleObj spid="_x0000_s16391" name="Equation" r:id="rId6" imgW="2009887" imgH="190327" progId="Equation.3">
                  <p:embed/>
                </p:oleObj>
              </mc:Choice>
              <mc:Fallback>
                <p:oleObj name="Equation" r:id="rId6" imgW="2009887" imgH="190327"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5516563"/>
                        <a:ext cx="5329238" cy="5953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animEffect transition="in" filter="blinds(vertical)">
                                      <p:cBhvr>
                                        <p:cTn id="7" dur="500"/>
                                        <p:tgtEl>
                                          <p:spTgt spid="151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51566"/>
                                        </p:tgtEl>
                                        <p:attrNameLst>
                                          <p:attrName>style.visibility</p:attrName>
                                        </p:attrNameLst>
                                      </p:cBhvr>
                                      <p:to>
                                        <p:strVal val="visible"/>
                                      </p:to>
                                    </p:set>
                                    <p:animEffect transition="in" filter="strips(upRight)">
                                      <p:cBhvr>
                                        <p:cTn id="12" dur="500"/>
                                        <p:tgtEl>
                                          <p:spTgt spid="151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1568"/>
                                        </p:tgtEl>
                                        <p:attrNameLst>
                                          <p:attrName>style.visibility</p:attrName>
                                        </p:attrNameLst>
                                      </p:cBhvr>
                                      <p:to>
                                        <p:strVal val="visible"/>
                                      </p:to>
                                    </p:set>
                                    <p:animEffect transition="in" filter="blinds(vertical)">
                                      <p:cBhvr>
                                        <p:cTn id="17" dur="500"/>
                                        <p:tgtEl>
                                          <p:spTgt spid="1515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51572"/>
                                        </p:tgtEl>
                                        <p:attrNameLst>
                                          <p:attrName>style.visibility</p:attrName>
                                        </p:attrNameLst>
                                      </p:cBhvr>
                                      <p:to>
                                        <p:strVal val="visible"/>
                                      </p:to>
                                    </p:set>
                                    <p:animEffect transition="in" filter="strips(upRight)">
                                      <p:cBhvr>
                                        <p:cTn id="22" dur="500"/>
                                        <p:tgtEl>
                                          <p:spTgt spid="151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utoUpdateAnimBg="0"/>
      <p:bldP spid="15156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a:extLst>
              <a:ext uri="{FF2B5EF4-FFF2-40B4-BE49-F238E27FC236}">
                <a16:creationId xmlns:a16="http://schemas.microsoft.com/office/drawing/2014/main" id="{C25D8EB8-BEFE-4777-937D-35E8F8BFE112}"/>
              </a:ext>
            </a:extLst>
          </p:cNvPr>
          <p:cNvSpPr txBox="1">
            <a:spLocks noChangeArrowheads="1"/>
          </p:cNvSpPr>
          <p:nvPr/>
        </p:nvSpPr>
        <p:spPr bwMode="auto">
          <a:xfrm>
            <a:off x="250825" y="1989138"/>
            <a:ext cx="121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所以</a:t>
            </a:r>
          </a:p>
        </p:txBody>
      </p:sp>
      <p:graphicFrame>
        <p:nvGraphicFramePr>
          <p:cNvPr id="150545" name="Object 17">
            <a:extLst>
              <a:ext uri="{FF2B5EF4-FFF2-40B4-BE49-F238E27FC236}">
                <a16:creationId xmlns:a16="http://schemas.microsoft.com/office/drawing/2014/main" id="{5B127DE8-17D8-4A51-AE84-2971112E96B9}"/>
              </a:ext>
            </a:extLst>
          </p:cNvPr>
          <p:cNvGraphicFramePr>
            <a:graphicFrameLocks noChangeAspect="1"/>
          </p:cNvGraphicFramePr>
          <p:nvPr/>
        </p:nvGraphicFramePr>
        <p:xfrm>
          <a:off x="1692275" y="2060575"/>
          <a:ext cx="3902075" cy="1042988"/>
        </p:xfrm>
        <a:graphic>
          <a:graphicData uri="http://schemas.openxmlformats.org/presentationml/2006/ole">
            <mc:AlternateContent xmlns:mc="http://schemas.openxmlformats.org/markup-compatibility/2006">
              <mc:Choice xmlns:v="urn:schemas-microsoft-com:vml" Requires="v">
                <p:oleObj spid="_x0000_s17418" name="Equation" r:id="rId4" imgW="2143282" imgH="543025" progId="Equation.3">
                  <p:embed/>
                </p:oleObj>
              </mc:Choice>
              <mc:Fallback>
                <p:oleObj name="Equation" r:id="rId4" imgW="2143282" imgH="543025"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060575"/>
                        <a:ext cx="3902075" cy="10429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0546" name="Text Box 18">
            <a:extLst>
              <a:ext uri="{FF2B5EF4-FFF2-40B4-BE49-F238E27FC236}">
                <a16:creationId xmlns:a16="http://schemas.microsoft.com/office/drawing/2014/main" id="{48B34696-25E7-42DE-972B-B125ACA845FB}"/>
              </a:ext>
            </a:extLst>
          </p:cNvPr>
          <p:cNvSpPr txBox="1">
            <a:spLocks noChangeArrowheads="1"/>
          </p:cNvSpPr>
          <p:nvPr/>
        </p:nvSpPr>
        <p:spPr bwMode="auto">
          <a:xfrm>
            <a:off x="395288" y="32131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这是匀加速转动</a:t>
            </a:r>
            <a:r>
              <a:rPr lang="en-US" altLang="zh-CN" sz="2800" b="1">
                <a:solidFill>
                  <a:schemeClr val="bg1"/>
                </a:solidFill>
              </a:rPr>
              <a:t>, </a:t>
            </a:r>
            <a:r>
              <a:rPr lang="zh-CN" altLang="en-US" sz="2800" b="1">
                <a:solidFill>
                  <a:schemeClr val="bg1"/>
                </a:solidFill>
              </a:rPr>
              <a:t>积分一次</a:t>
            </a:r>
          </a:p>
        </p:txBody>
      </p:sp>
      <p:sp>
        <p:nvSpPr>
          <p:cNvPr id="150548" name="Text Box 20">
            <a:extLst>
              <a:ext uri="{FF2B5EF4-FFF2-40B4-BE49-F238E27FC236}">
                <a16:creationId xmlns:a16="http://schemas.microsoft.com/office/drawing/2014/main" id="{DC65120D-4000-4FFF-AA28-45AD53D04662}"/>
              </a:ext>
            </a:extLst>
          </p:cNvPr>
          <p:cNvSpPr txBox="1">
            <a:spLocks noChangeArrowheads="1"/>
          </p:cNvSpPr>
          <p:nvPr/>
        </p:nvSpPr>
        <p:spPr bwMode="auto">
          <a:xfrm>
            <a:off x="250825" y="4941888"/>
            <a:ext cx="792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简单推导</a:t>
            </a:r>
            <a:r>
              <a:rPr lang="en-US" altLang="zh-CN" sz="2800" b="1">
                <a:solidFill>
                  <a:schemeClr val="bg1"/>
                </a:solidFill>
              </a:rPr>
              <a:t>, </a:t>
            </a:r>
            <a:r>
              <a:rPr lang="zh-CN" altLang="en-US" sz="2800" b="1">
                <a:solidFill>
                  <a:schemeClr val="bg1"/>
                </a:solidFill>
              </a:rPr>
              <a:t>可得</a:t>
            </a:r>
          </a:p>
        </p:txBody>
      </p:sp>
      <p:graphicFrame>
        <p:nvGraphicFramePr>
          <p:cNvPr id="150549" name="Object 21">
            <a:extLst>
              <a:ext uri="{FF2B5EF4-FFF2-40B4-BE49-F238E27FC236}">
                <a16:creationId xmlns:a16="http://schemas.microsoft.com/office/drawing/2014/main" id="{7D5758B1-D29E-4499-BADB-3B5F6A3F095B}"/>
              </a:ext>
            </a:extLst>
          </p:cNvPr>
          <p:cNvGraphicFramePr>
            <a:graphicFrameLocks noChangeAspect="1"/>
          </p:cNvGraphicFramePr>
          <p:nvPr/>
        </p:nvGraphicFramePr>
        <p:xfrm>
          <a:off x="1763713" y="3789363"/>
          <a:ext cx="4675187" cy="1042987"/>
        </p:xfrm>
        <a:graphic>
          <a:graphicData uri="http://schemas.openxmlformats.org/presentationml/2006/ole">
            <mc:AlternateContent xmlns:mc="http://schemas.openxmlformats.org/markup-compatibility/2006">
              <mc:Choice xmlns:v="urn:schemas-microsoft-com:vml" Requires="v">
                <p:oleObj spid="_x0000_s17419" name="Equation" r:id="rId6" imgW="2581118" imgH="543025" progId="Equation.3">
                  <p:embed/>
                </p:oleObj>
              </mc:Choice>
              <mc:Fallback>
                <p:oleObj name="Equation" r:id="rId6" imgW="2581118" imgH="543025"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3789363"/>
                        <a:ext cx="4675187" cy="10429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50550" name="Object 22">
            <a:extLst>
              <a:ext uri="{FF2B5EF4-FFF2-40B4-BE49-F238E27FC236}">
                <a16:creationId xmlns:a16="http://schemas.microsoft.com/office/drawing/2014/main" id="{07CDB156-CE6F-4A99-9FD4-DEE3CEECE08D}"/>
              </a:ext>
            </a:extLst>
          </p:cNvPr>
          <p:cNvGraphicFramePr>
            <a:graphicFrameLocks noChangeAspect="1"/>
          </p:cNvGraphicFramePr>
          <p:nvPr/>
        </p:nvGraphicFramePr>
        <p:xfrm>
          <a:off x="684213" y="5589588"/>
          <a:ext cx="6784975" cy="1087437"/>
        </p:xfrm>
        <a:graphic>
          <a:graphicData uri="http://schemas.openxmlformats.org/presentationml/2006/ole">
            <mc:AlternateContent xmlns:mc="http://schemas.openxmlformats.org/markup-compatibility/2006">
              <mc:Choice xmlns:v="urn:schemas-microsoft-com:vml" Requires="v">
                <p:oleObj spid="_x0000_s17420" name="Equation" r:id="rId8" imgW="3762308" imgH="571341" progId="Equation.3">
                  <p:embed/>
                </p:oleObj>
              </mc:Choice>
              <mc:Fallback>
                <p:oleObj name="Equation" r:id="rId8" imgW="3762308" imgH="571341"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5589588"/>
                        <a:ext cx="6784975" cy="10874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0551" name="Text Box 23">
            <a:extLst>
              <a:ext uri="{FF2B5EF4-FFF2-40B4-BE49-F238E27FC236}">
                <a16:creationId xmlns:a16="http://schemas.microsoft.com/office/drawing/2014/main" id="{2F3B54DA-6F8A-4581-AFB3-547E30BF334D}"/>
              </a:ext>
            </a:extLst>
          </p:cNvPr>
          <p:cNvSpPr txBox="1">
            <a:spLocks noChangeArrowheads="1"/>
          </p:cNvSpPr>
          <p:nvPr/>
        </p:nvSpPr>
        <p:spPr bwMode="auto">
          <a:xfrm>
            <a:off x="468313" y="260350"/>
            <a:ext cx="391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sym typeface="Symbol" panose="05050102010706020507" pitchFamily="18" charset="2"/>
              </a:rPr>
              <a:t>此时对</a:t>
            </a:r>
            <a:r>
              <a:rPr lang="zh-CN" altLang="en-US" sz="2800" b="1" i="1">
                <a:solidFill>
                  <a:schemeClr val="bg1"/>
                </a:solidFill>
                <a:sym typeface="Symbol" panose="05050102010706020507" pitchFamily="18" charset="2"/>
              </a:rPr>
              <a:t></a:t>
            </a:r>
            <a:r>
              <a:rPr lang="zh-CN" altLang="en-US" sz="2800" b="1">
                <a:solidFill>
                  <a:schemeClr val="bg1"/>
                </a:solidFill>
                <a:sym typeface="Symbol" panose="05050102010706020507" pitchFamily="18" charset="2"/>
              </a:rPr>
              <a:t>的正则方程为</a:t>
            </a:r>
            <a:endParaRPr lang="en-US" altLang="zh-CN" sz="2800" b="1">
              <a:solidFill>
                <a:schemeClr val="bg1"/>
              </a:solidFill>
              <a:sym typeface="Symbol" panose="05050102010706020507" pitchFamily="18" charset="2"/>
            </a:endParaRPr>
          </a:p>
        </p:txBody>
      </p:sp>
      <p:graphicFrame>
        <p:nvGraphicFramePr>
          <p:cNvPr id="150552" name="Object 24">
            <a:extLst>
              <a:ext uri="{FF2B5EF4-FFF2-40B4-BE49-F238E27FC236}">
                <a16:creationId xmlns:a16="http://schemas.microsoft.com/office/drawing/2014/main" id="{D30654B8-8C57-4962-B13D-8573FA3D28CF}"/>
              </a:ext>
            </a:extLst>
          </p:cNvPr>
          <p:cNvGraphicFramePr>
            <a:graphicFrameLocks noChangeAspect="1"/>
          </p:cNvGraphicFramePr>
          <p:nvPr/>
        </p:nvGraphicFramePr>
        <p:xfrm>
          <a:off x="4284663" y="333375"/>
          <a:ext cx="3902075" cy="1541463"/>
        </p:xfrm>
        <a:graphic>
          <a:graphicData uri="http://schemas.openxmlformats.org/presentationml/2006/ole">
            <mc:AlternateContent xmlns:mc="http://schemas.openxmlformats.org/markup-compatibility/2006">
              <mc:Choice xmlns:v="urn:schemas-microsoft-com:vml" Requires="v">
                <p:oleObj spid="_x0000_s17421" name="Equation" r:id="rId10" imgW="2143282" imgH="828695" progId="Equation.3">
                  <p:embed/>
                </p:oleObj>
              </mc:Choice>
              <mc:Fallback>
                <p:oleObj name="Equation" r:id="rId10" imgW="2143282" imgH="828695"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4663" y="333375"/>
                        <a:ext cx="3902075" cy="15414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0551"/>
                                        </p:tgtEl>
                                        <p:attrNameLst>
                                          <p:attrName>style.visibility</p:attrName>
                                        </p:attrNameLst>
                                      </p:cBhvr>
                                      <p:to>
                                        <p:strVal val="visible"/>
                                      </p:to>
                                    </p:set>
                                    <p:animEffect transition="in" filter="blinds(vertical)">
                                      <p:cBhvr>
                                        <p:cTn id="7" dur="500"/>
                                        <p:tgtEl>
                                          <p:spTgt spid="1505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50552"/>
                                        </p:tgtEl>
                                        <p:attrNameLst>
                                          <p:attrName>style.visibility</p:attrName>
                                        </p:attrNameLst>
                                      </p:cBhvr>
                                      <p:to>
                                        <p:strVal val="visible"/>
                                      </p:to>
                                    </p:set>
                                    <p:animEffect transition="in" filter="strips(upRight)">
                                      <p:cBhvr>
                                        <p:cTn id="12" dur="500"/>
                                        <p:tgtEl>
                                          <p:spTgt spid="1505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0532"/>
                                        </p:tgtEl>
                                        <p:attrNameLst>
                                          <p:attrName>style.visibility</p:attrName>
                                        </p:attrNameLst>
                                      </p:cBhvr>
                                      <p:to>
                                        <p:strVal val="visible"/>
                                      </p:to>
                                    </p:set>
                                    <p:animEffect transition="in" filter="blinds(vertical)">
                                      <p:cBhvr>
                                        <p:cTn id="17" dur="500"/>
                                        <p:tgtEl>
                                          <p:spTgt spid="1505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50545"/>
                                        </p:tgtEl>
                                        <p:attrNameLst>
                                          <p:attrName>style.visibility</p:attrName>
                                        </p:attrNameLst>
                                      </p:cBhvr>
                                      <p:to>
                                        <p:strVal val="visible"/>
                                      </p:to>
                                    </p:set>
                                    <p:animEffect transition="in" filter="strips(upRight)">
                                      <p:cBhvr>
                                        <p:cTn id="22" dur="500"/>
                                        <p:tgtEl>
                                          <p:spTgt spid="1505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50546"/>
                                        </p:tgtEl>
                                        <p:attrNameLst>
                                          <p:attrName>style.visibility</p:attrName>
                                        </p:attrNameLst>
                                      </p:cBhvr>
                                      <p:to>
                                        <p:strVal val="visible"/>
                                      </p:to>
                                    </p:set>
                                    <p:animEffect transition="in" filter="blinds(vertical)">
                                      <p:cBhvr>
                                        <p:cTn id="27" dur="500"/>
                                        <p:tgtEl>
                                          <p:spTgt spid="1505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150549"/>
                                        </p:tgtEl>
                                        <p:attrNameLst>
                                          <p:attrName>style.visibility</p:attrName>
                                        </p:attrNameLst>
                                      </p:cBhvr>
                                      <p:to>
                                        <p:strVal val="visible"/>
                                      </p:to>
                                    </p:set>
                                    <p:animEffect transition="in" filter="strips(upRight)">
                                      <p:cBhvr>
                                        <p:cTn id="32" dur="500"/>
                                        <p:tgtEl>
                                          <p:spTgt spid="1505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50548"/>
                                        </p:tgtEl>
                                        <p:attrNameLst>
                                          <p:attrName>style.visibility</p:attrName>
                                        </p:attrNameLst>
                                      </p:cBhvr>
                                      <p:to>
                                        <p:strVal val="visible"/>
                                      </p:to>
                                    </p:set>
                                    <p:animEffect transition="in" filter="blinds(vertical)">
                                      <p:cBhvr>
                                        <p:cTn id="37" dur="500"/>
                                        <p:tgtEl>
                                          <p:spTgt spid="1505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nodeType="clickEffect">
                                  <p:stCondLst>
                                    <p:cond delay="0"/>
                                  </p:stCondLst>
                                  <p:childTnLst>
                                    <p:set>
                                      <p:cBhvr>
                                        <p:cTn id="41" dur="1" fill="hold">
                                          <p:stCondLst>
                                            <p:cond delay="0"/>
                                          </p:stCondLst>
                                        </p:cTn>
                                        <p:tgtEl>
                                          <p:spTgt spid="150550"/>
                                        </p:tgtEl>
                                        <p:attrNameLst>
                                          <p:attrName>style.visibility</p:attrName>
                                        </p:attrNameLst>
                                      </p:cBhvr>
                                      <p:to>
                                        <p:strVal val="visible"/>
                                      </p:to>
                                    </p:set>
                                    <p:animEffect transition="in" filter="strips(upRight)">
                                      <p:cBhvr>
                                        <p:cTn id="42" dur="500"/>
                                        <p:tgtEl>
                                          <p:spTgt spid="150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utoUpdateAnimBg="0"/>
      <p:bldP spid="150546" grpId="0" autoUpdateAnimBg="0"/>
      <p:bldP spid="150548" grpId="0" autoUpdateAnimBg="0"/>
      <p:bldP spid="15055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4">
            <a:extLst>
              <a:ext uri="{FF2B5EF4-FFF2-40B4-BE49-F238E27FC236}">
                <a16:creationId xmlns:a16="http://schemas.microsoft.com/office/drawing/2014/main" id="{32224C98-90AA-4A24-B280-7EA82002B2BA}"/>
              </a:ext>
            </a:extLst>
          </p:cNvPr>
          <p:cNvSpPr>
            <a:spLocks noChangeArrowheads="1"/>
          </p:cNvSpPr>
          <p:nvPr/>
        </p:nvSpPr>
        <p:spPr bwMode="auto">
          <a:xfrm>
            <a:off x="323850" y="682625"/>
            <a:ext cx="8208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例</a:t>
            </a:r>
            <a:r>
              <a:rPr lang="en-US" altLang="zh-CN" sz="2800" b="1">
                <a:solidFill>
                  <a:schemeClr val="bg1"/>
                </a:solidFill>
              </a:rPr>
              <a:t>2  </a:t>
            </a:r>
            <a:r>
              <a:rPr lang="zh-CN" altLang="en-US" sz="2800" b="1">
                <a:solidFill>
                  <a:schemeClr val="bg1"/>
                </a:solidFill>
              </a:rPr>
              <a:t>写出粒子在中心势场</a:t>
            </a:r>
            <a:r>
              <a:rPr lang="en-US" altLang="zh-CN" sz="2800" b="1" i="1">
                <a:solidFill>
                  <a:schemeClr val="bg1"/>
                </a:solidFill>
              </a:rPr>
              <a:t>V</a:t>
            </a:r>
            <a:r>
              <a:rPr lang="en-US" altLang="zh-CN" sz="2800" b="1">
                <a:solidFill>
                  <a:schemeClr val="bg1"/>
                </a:solidFill>
              </a:rPr>
              <a:t>= </a:t>
            </a:r>
            <a:r>
              <a:rPr lang="en-US" altLang="zh-CN" sz="2800" b="1">
                <a:solidFill>
                  <a:schemeClr val="bg1"/>
                </a:solidFill>
                <a:sym typeface="Symbol" panose="05050102010706020507" pitchFamily="18" charset="2"/>
              </a:rPr>
              <a:t> </a:t>
            </a:r>
            <a:r>
              <a:rPr lang="en-US" altLang="zh-CN" sz="2800" b="1" i="1">
                <a:solidFill>
                  <a:schemeClr val="bg1"/>
                </a:solidFill>
              </a:rPr>
              <a:t>α</a:t>
            </a:r>
            <a:r>
              <a:rPr lang="en-US" altLang="zh-CN" sz="2800" b="1">
                <a:solidFill>
                  <a:schemeClr val="bg1"/>
                </a:solidFill>
              </a:rPr>
              <a:t>/</a:t>
            </a:r>
            <a:r>
              <a:rPr lang="en-US" altLang="zh-CN" sz="2800" b="1" i="1">
                <a:solidFill>
                  <a:schemeClr val="bg1"/>
                </a:solidFill>
              </a:rPr>
              <a:t>r</a:t>
            </a:r>
            <a:r>
              <a:rPr lang="zh-CN" altLang="en-US" sz="2800" b="1">
                <a:solidFill>
                  <a:schemeClr val="bg1"/>
                </a:solidFill>
              </a:rPr>
              <a:t>中哈密顿函数和正则方程</a:t>
            </a:r>
            <a:r>
              <a:rPr lang="en-US" altLang="zh-CN" sz="2800" b="1">
                <a:solidFill>
                  <a:schemeClr val="bg1"/>
                </a:solidFill>
              </a:rPr>
              <a:t>.</a:t>
            </a:r>
            <a:r>
              <a:rPr lang="zh-CN" altLang="en-US" sz="2800" b="1">
                <a:solidFill>
                  <a:schemeClr val="bg1"/>
                </a:solidFill>
              </a:rPr>
              <a:t>　　</a:t>
            </a:r>
          </a:p>
        </p:txBody>
      </p:sp>
      <p:sp>
        <p:nvSpPr>
          <p:cNvPr id="201743" name="Rectangle 15">
            <a:extLst>
              <a:ext uri="{FF2B5EF4-FFF2-40B4-BE49-F238E27FC236}">
                <a16:creationId xmlns:a16="http://schemas.microsoft.com/office/drawing/2014/main" id="{BF6842B6-E1AE-4ABE-B08E-8ACF67A5F62B}"/>
              </a:ext>
            </a:extLst>
          </p:cNvPr>
          <p:cNvSpPr>
            <a:spLocks noChangeArrowheads="1"/>
          </p:cNvSpPr>
          <p:nvPr/>
        </p:nvSpPr>
        <p:spPr bwMode="auto">
          <a:xfrm>
            <a:off x="323850" y="1757363"/>
            <a:ext cx="5114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解：自由度是</a:t>
            </a:r>
            <a:r>
              <a:rPr lang="en-US" altLang="zh-CN" sz="2800" b="1">
                <a:solidFill>
                  <a:schemeClr val="bg1"/>
                </a:solidFill>
              </a:rPr>
              <a:t>2</a:t>
            </a:r>
            <a:r>
              <a:rPr lang="zh-CN" altLang="en-US" sz="2800" b="1">
                <a:solidFill>
                  <a:schemeClr val="bg1"/>
                </a:solidFill>
              </a:rPr>
              <a:t>，广义坐标</a:t>
            </a:r>
            <a:r>
              <a:rPr lang="en-US" altLang="zh-CN" sz="2800" b="1" i="1">
                <a:solidFill>
                  <a:schemeClr val="bg1"/>
                </a:solidFill>
              </a:rPr>
              <a:t>r</a:t>
            </a:r>
            <a:r>
              <a:rPr lang="zh-CN" altLang="en-US" sz="2800" b="1">
                <a:solidFill>
                  <a:schemeClr val="bg1"/>
                </a:solidFill>
              </a:rPr>
              <a:t>、</a:t>
            </a:r>
            <a:r>
              <a:rPr lang="en-US" altLang="zh-CN" sz="2800" b="1" i="1">
                <a:solidFill>
                  <a:schemeClr val="bg1"/>
                </a:solidFill>
              </a:rPr>
              <a:t>θ</a:t>
            </a:r>
            <a:r>
              <a:rPr lang="en-US" altLang="zh-CN" sz="2400" b="1">
                <a:solidFill>
                  <a:schemeClr val="bg1"/>
                </a:solidFill>
              </a:rPr>
              <a:t>.</a:t>
            </a:r>
            <a:endParaRPr lang="zh-CN" altLang="en-US" sz="2400" b="1">
              <a:solidFill>
                <a:schemeClr val="bg1"/>
              </a:solidFill>
            </a:endParaRPr>
          </a:p>
        </p:txBody>
      </p:sp>
      <p:sp>
        <p:nvSpPr>
          <p:cNvPr id="201744" name="Rectangle 16">
            <a:extLst>
              <a:ext uri="{FF2B5EF4-FFF2-40B4-BE49-F238E27FC236}">
                <a16:creationId xmlns:a16="http://schemas.microsoft.com/office/drawing/2014/main" id="{CAFD59D2-64E3-4645-B536-18CAC1F992CD}"/>
              </a:ext>
            </a:extLst>
          </p:cNvPr>
          <p:cNvSpPr>
            <a:spLocks noChangeArrowheads="1"/>
          </p:cNvSpPr>
          <p:nvPr/>
        </p:nvSpPr>
        <p:spPr bwMode="auto">
          <a:xfrm>
            <a:off x="539750" y="2708275"/>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广义动量：</a:t>
            </a:r>
          </a:p>
        </p:txBody>
      </p:sp>
      <p:sp>
        <p:nvSpPr>
          <p:cNvPr id="201746" name="Rectangle 18">
            <a:extLst>
              <a:ext uri="{FF2B5EF4-FFF2-40B4-BE49-F238E27FC236}">
                <a16:creationId xmlns:a16="http://schemas.microsoft.com/office/drawing/2014/main" id="{DFDE6218-3280-4601-A8D6-CA99E295DE57}"/>
              </a:ext>
            </a:extLst>
          </p:cNvPr>
          <p:cNvSpPr>
            <a:spLocks noChangeArrowheads="1"/>
          </p:cNvSpPr>
          <p:nvPr/>
        </p:nvSpPr>
        <p:spPr bwMode="auto">
          <a:xfrm>
            <a:off x="390525" y="4365625"/>
            <a:ext cx="871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中心势场粒子的能量守恒，因此粒子的哈密顿函数为</a:t>
            </a:r>
          </a:p>
        </p:txBody>
      </p:sp>
      <p:graphicFrame>
        <p:nvGraphicFramePr>
          <p:cNvPr id="201752" name="Object 24">
            <a:extLst>
              <a:ext uri="{FF2B5EF4-FFF2-40B4-BE49-F238E27FC236}">
                <a16:creationId xmlns:a16="http://schemas.microsoft.com/office/drawing/2014/main" id="{AACAF875-9C0E-4C7C-820D-20CA8D2E8FEE}"/>
              </a:ext>
            </a:extLst>
          </p:cNvPr>
          <p:cNvGraphicFramePr>
            <a:graphicFrameLocks noChangeAspect="1"/>
          </p:cNvGraphicFramePr>
          <p:nvPr/>
        </p:nvGraphicFramePr>
        <p:xfrm>
          <a:off x="5819775" y="1622425"/>
          <a:ext cx="2352675" cy="798513"/>
        </p:xfrm>
        <a:graphic>
          <a:graphicData uri="http://schemas.openxmlformats.org/presentationml/2006/ole">
            <mc:AlternateContent xmlns:mc="http://schemas.openxmlformats.org/markup-compatibility/2006">
              <mc:Choice xmlns:v="urn:schemas-microsoft-com:vml" Requires="v">
                <p:oleObj spid="_x0000_s18444" name="公式" r:id="rId3" imgW="1114492" imgH="352339" progId="Equation.3">
                  <p:embed/>
                </p:oleObj>
              </mc:Choice>
              <mc:Fallback>
                <p:oleObj name="公式" r:id="rId3" imgW="1114492" imgH="352339"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9775" y="1622425"/>
                        <a:ext cx="2352675" cy="7985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01753" name="Object 25">
            <a:extLst>
              <a:ext uri="{FF2B5EF4-FFF2-40B4-BE49-F238E27FC236}">
                <a16:creationId xmlns:a16="http://schemas.microsoft.com/office/drawing/2014/main" id="{5E59BFD5-3E7F-4FB3-B0EB-3E9B326590D6}"/>
              </a:ext>
            </a:extLst>
          </p:cNvPr>
          <p:cNvGraphicFramePr>
            <a:graphicFrameLocks noChangeAspect="1"/>
          </p:cNvGraphicFramePr>
          <p:nvPr/>
        </p:nvGraphicFramePr>
        <p:xfrm>
          <a:off x="2555875" y="2559050"/>
          <a:ext cx="1809750" cy="798513"/>
        </p:xfrm>
        <a:graphic>
          <a:graphicData uri="http://schemas.openxmlformats.org/presentationml/2006/ole">
            <mc:AlternateContent xmlns:mc="http://schemas.openxmlformats.org/markup-compatibility/2006">
              <mc:Choice xmlns:v="urn:schemas-microsoft-com:vml" Requires="v">
                <p:oleObj spid="_x0000_s18445" name="公式" r:id="rId5" imgW="847703" imgH="352339" progId="Equation.3">
                  <p:embed/>
                </p:oleObj>
              </mc:Choice>
              <mc:Fallback>
                <p:oleObj name="公式" r:id="rId5" imgW="847703" imgH="352339"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2559050"/>
                        <a:ext cx="1809750" cy="7985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01754" name="Object 26">
            <a:extLst>
              <a:ext uri="{FF2B5EF4-FFF2-40B4-BE49-F238E27FC236}">
                <a16:creationId xmlns:a16="http://schemas.microsoft.com/office/drawing/2014/main" id="{E51BCEB4-462D-41CF-87EE-F0237648B0EB}"/>
              </a:ext>
            </a:extLst>
          </p:cNvPr>
          <p:cNvGraphicFramePr>
            <a:graphicFrameLocks noChangeAspect="1"/>
          </p:cNvGraphicFramePr>
          <p:nvPr/>
        </p:nvGraphicFramePr>
        <p:xfrm>
          <a:off x="2522538" y="3357563"/>
          <a:ext cx="2120900" cy="798512"/>
        </p:xfrm>
        <a:graphic>
          <a:graphicData uri="http://schemas.openxmlformats.org/presentationml/2006/ole">
            <mc:AlternateContent xmlns:mc="http://schemas.openxmlformats.org/markup-compatibility/2006">
              <mc:Choice xmlns:v="urn:schemas-microsoft-com:vml" Requires="v">
                <p:oleObj spid="_x0000_s18446" name="公式" r:id="rId7" imgW="1000103" imgH="352339" progId="Equation.3">
                  <p:embed/>
                </p:oleObj>
              </mc:Choice>
              <mc:Fallback>
                <p:oleObj name="公式" r:id="rId7" imgW="1000103" imgH="352339"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2538" y="3357563"/>
                        <a:ext cx="2120900" cy="7985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01755" name="Object 27">
            <a:extLst>
              <a:ext uri="{FF2B5EF4-FFF2-40B4-BE49-F238E27FC236}">
                <a16:creationId xmlns:a16="http://schemas.microsoft.com/office/drawing/2014/main" id="{2F49190B-1AEE-487C-B8B8-B937CCBA6996}"/>
              </a:ext>
            </a:extLst>
          </p:cNvPr>
          <p:cNvGraphicFramePr>
            <a:graphicFrameLocks noChangeAspect="1"/>
          </p:cNvGraphicFramePr>
          <p:nvPr/>
        </p:nvGraphicFramePr>
        <p:xfrm>
          <a:off x="5508625" y="2559050"/>
          <a:ext cx="904875" cy="798513"/>
        </p:xfrm>
        <a:graphic>
          <a:graphicData uri="http://schemas.openxmlformats.org/presentationml/2006/ole">
            <mc:AlternateContent xmlns:mc="http://schemas.openxmlformats.org/markup-compatibility/2006">
              <mc:Choice xmlns:v="urn:schemas-microsoft-com:vml" Requires="v">
                <p:oleObj spid="_x0000_s18447" name="公式" r:id="rId9" imgW="409508" imgH="352339" progId="Equation.3">
                  <p:embed/>
                </p:oleObj>
              </mc:Choice>
              <mc:Fallback>
                <p:oleObj name="公式" r:id="rId9" imgW="409508" imgH="352339"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5" y="2559050"/>
                        <a:ext cx="904875" cy="7985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01756" name="Object 28">
            <a:extLst>
              <a:ext uri="{FF2B5EF4-FFF2-40B4-BE49-F238E27FC236}">
                <a16:creationId xmlns:a16="http://schemas.microsoft.com/office/drawing/2014/main" id="{ACAE132D-6E89-4316-B876-9F6D0A52F21F}"/>
              </a:ext>
            </a:extLst>
          </p:cNvPr>
          <p:cNvGraphicFramePr>
            <a:graphicFrameLocks noChangeAspect="1"/>
          </p:cNvGraphicFramePr>
          <p:nvPr/>
        </p:nvGraphicFramePr>
        <p:xfrm>
          <a:off x="5521325" y="3357563"/>
          <a:ext cx="1138238" cy="798512"/>
        </p:xfrm>
        <a:graphic>
          <a:graphicData uri="http://schemas.openxmlformats.org/presentationml/2006/ole">
            <mc:AlternateContent xmlns:mc="http://schemas.openxmlformats.org/markup-compatibility/2006">
              <mc:Choice xmlns:v="urn:schemas-microsoft-com:vml" Requires="v">
                <p:oleObj spid="_x0000_s18448" name="公式" r:id="rId11" imgW="523897" imgH="352339" progId="Equation.3">
                  <p:embed/>
                </p:oleObj>
              </mc:Choice>
              <mc:Fallback>
                <p:oleObj name="公式" r:id="rId11" imgW="523897" imgH="352339"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1325" y="3357563"/>
                        <a:ext cx="1138238" cy="7985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01757" name="Object 29">
            <a:extLst>
              <a:ext uri="{FF2B5EF4-FFF2-40B4-BE49-F238E27FC236}">
                <a16:creationId xmlns:a16="http://schemas.microsoft.com/office/drawing/2014/main" id="{D99AA61E-610F-4D68-8AA5-27A0FE5EED22}"/>
              </a:ext>
            </a:extLst>
          </p:cNvPr>
          <p:cNvGraphicFramePr>
            <a:graphicFrameLocks noChangeAspect="1"/>
          </p:cNvGraphicFramePr>
          <p:nvPr/>
        </p:nvGraphicFramePr>
        <p:xfrm>
          <a:off x="2405063" y="5157788"/>
          <a:ext cx="4111625" cy="1030287"/>
        </p:xfrm>
        <a:graphic>
          <a:graphicData uri="http://schemas.openxmlformats.org/presentationml/2006/ole">
            <mc:AlternateContent xmlns:mc="http://schemas.openxmlformats.org/markup-compatibility/2006">
              <mc:Choice xmlns:v="urn:schemas-microsoft-com:vml" Requires="v">
                <p:oleObj spid="_x0000_s18449" name="公式" r:id="rId13" imgW="1981200" imgH="466679" progId="Equation.3">
                  <p:embed/>
                </p:oleObj>
              </mc:Choice>
              <mc:Fallback>
                <p:oleObj name="公式" r:id="rId13" imgW="1981200" imgH="466679"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5063" y="5157788"/>
                        <a:ext cx="4111625" cy="10302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743"/>
                                        </p:tgtEl>
                                        <p:attrNameLst>
                                          <p:attrName>style.visibility</p:attrName>
                                        </p:attrNameLst>
                                      </p:cBhvr>
                                      <p:to>
                                        <p:strVal val="visible"/>
                                      </p:to>
                                    </p:set>
                                    <p:anim calcmode="lin" valueType="num">
                                      <p:cBhvr additive="base">
                                        <p:cTn id="7" dur="500" fill="hold"/>
                                        <p:tgtEl>
                                          <p:spTgt spid="201743"/>
                                        </p:tgtEl>
                                        <p:attrNameLst>
                                          <p:attrName>ppt_x</p:attrName>
                                        </p:attrNameLst>
                                      </p:cBhvr>
                                      <p:tavLst>
                                        <p:tav tm="0">
                                          <p:val>
                                            <p:strVal val="#ppt_x"/>
                                          </p:val>
                                        </p:tav>
                                        <p:tav tm="100000">
                                          <p:val>
                                            <p:strVal val="#ppt_x"/>
                                          </p:val>
                                        </p:tav>
                                      </p:tavLst>
                                    </p:anim>
                                    <p:anim calcmode="lin" valueType="num">
                                      <p:cBhvr additive="base">
                                        <p:cTn id="8" dur="500" fill="hold"/>
                                        <p:tgtEl>
                                          <p:spTgt spid="2017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201752"/>
                                        </p:tgtEl>
                                        <p:attrNameLst>
                                          <p:attrName>style.visibility</p:attrName>
                                        </p:attrNameLst>
                                      </p:cBhvr>
                                      <p:to>
                                        <p:strVal val="visible"/>
                                      </p:to>
                                    </p:set>
                                    <p:animEffect transition="in" filter="strips(upRight)">
                                      <p:cBhvr>
                                        <p:cTn id="13" dur="500"/>
                                        <p:tgtEl>
                                          <p:spTgt spid="20175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1744"/>
                                        </p:tgtEl>
                                        <p:attrNameLst>
                                          <p:attrName>style.visibility</p:attrName>
                                        </p:attrNameLst>
                                      </p:cBhvr>
                                      <p:to>
                                        <p:strVal val="visible"/>
                                      </p:to>
                                    </p:set>
                                    <p:anim calcmode="lin" valueType="num">
                                      <p:cBhvr additive="base">
                                        <p:cTn id="18" dur="500" fill="hold"/>
                                        <p:tgtEl>
                                          <p:spTgt spid="201744"/>
                                        </p:tgtEl>
                                        <p:attrNameLst>
                                          <p:attrName>ppt_x</p:attrName>
                                        </p:attrNameLst>
                                      </p:cBhvr>
                                      <p:tavLst>
                                        <p:tav tm="0">
                                          <p:val>
                                            <p:strVal val="#ppt_x"/>
                                          </p:val>
                                        </p:tav>
                                        <p:tav tm="100000">
                                          <p:val>
                                            <p:strVal val="#ppt_x"/>
                                          </p:val>
                                        </p:tav>
                                      </p:tavLst>
                                    </p:anim>
                                    <p:anim calcmode="lin" valueType="num">
                                      <p:cBhvr additive="base">
                                        <p:cTn id="19" dur="500" fill="hold"/>
                                        <p:tgtEl>
                                          <p:spTgt spid="20174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201753"/>
                                        </p:tgtEl>
                                        <p:attrNameLst>
                                          <p:attrName>style.visibility</p:attrName>
                                        </p:attrNameLst>
                                      </p:cBhvr>
                                      <p:to>
                                        <p:strVal val="visible"/>
                                      </p:to>
                                    </p:set>
                                    <p:animEffect transition="in" filter="strips(upRight)">
                                      <p:cBhvr>
                                        <p:cTn id="24" dur="500"/>
                                        <p:tgtEl>
                                          <p:spTgt spid="20175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201754"/>
                                        </p:tgtEl>
                                        <p:attrNameLst>
                                          <p:attrName>style.visibility</p:attrName>
                                        </p:attrNameLst>
                                      </p:cBhvr>
                                      <p:to>
                                        <p:strVal val="visible"/>
                                      </p:to>
                                    </p:set>
                                    <p:animEffect transition="in" filter="strips(upRight)">
                                      <p:cBhvr>
                                        <p:cTn id="29" dur="500"/>
                                        <p:tgtEl>
                                          <p:spTgt spid="20175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201755"/>
                                        </p:tgtEl>
                                        <p:attrNameLst>
                                          <p:attrName>style.visibility</p:attrName>
                                        </p:attrNameLst>
                                      </p:cBhvr>
                                      <p:to>
                                        <p:strVal val="visible"/>
                                      </p:to>
                                    </p:set>
                                    <p:animEffect transition="in" filter="strips(upRight)">
                                      <p:cBhvr>
                                        <p:cTn id="34" dur="500"/>
                                        <p:tgtEl>
                                          <p:spTgt spid="20175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nodeType="clickEffect">
                                  <p:stCondLst>
                                    <p:cond delay="0"/>
                                  </p:stCondLst>
                                  <p:childTnLst>
                                    <p:set>
                                      <p:cBhvr>
                                        <p:cTn id="38" dur="1" fill="hold">
                                          <p:stCondLst>
                                            <p:cond delay="0"/>
                                          </p:stCondLst>
                                        </p:cTn>
                                        <p:tgtEl>
                                          <p:spTgt spid="201756"/>
                                        </p:tgtEl>
                                        <p:attrNameLst>
                                          <p:attrName>style.visibility</p:attrName>
                                        </p:attrNameLst>
                                      </p:cBhvr>
                                      <p:to>
                                        <p:strVal val="visible"/>
                                      </p:to>
                                    </p:set>
                                    <p:animEffect transition="in" filter="strips(upRight)">
                                      <p:cBhvr>
                                        <p:cTn id="39" dur="500"/>
                                        <p:tgtEl>
                                          <p:spTgt spid="2017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01746"/>
                                        </p:tgtEl>
                                        <p:attrNameLst>
                                          <p:attrName>style.visibility</p:attrName>
                                        </p:attrNameLst>
                                      </p:cBhvr>
                                      <p:to>
                                        <p:strVal val="visible"/>
                                      </p:to>
                                    </p:set>
                                    <p:anim calcmode="lin" valueType="num">
                                      <p:cBhvr additive="base">
                                        <p:cTn id="44" dur="500" fill="hold"/>
                                        <p:tgtEl>
                                          <p:spTgt spid="201746"/>
                                        </p:tgtEl>
                                        <p:attrNameLst>
                                          <p:attrName>ppt_x</p:attrName>
                                        </p:attrNameLst>
                                      </p:cBhvr>
                                      <p:tavLst>
                                        <p:tav tm="0">
                                          <p:val>
                                            <p:strVal val="#ppt_x"/>
                                          </p:val>
                                        </p:tav>
                                        <p:tav tm="100000">
                                          <p:val>
                                            <p:strVal val="#ppt_x"/>
                                          </p:val>
                                        </p:tav>
                                      </p:tavLst>
                                    </p:anim>
                                    <p:anim calcmode="lin" valueType="num">
                                      <p:cBhvr additive="base">
                                        <p:cTn id="45" dur="500" fill="hold"/>
                                        <p:tgtEl>
                                          <p:spTgt spid="201746"/>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3" fill="hold" nodeType="clickEffect">
                                  <p:stCondLst>
                                    <p:cond delay="0"/>
                                  </p:stCondLst>
                                  <p:childTnLst>
                                    <p:set>
                                      <p:cBhvr>
                                        <p:cTn id="49" dur="1" fill="hold">
                                          <p:stCondLst>
                                            <p:cond delay="0"/>
                                          </p:stCondLst>
                                        </p:cTn>
                                        <p:tgtEl>
                                          <p:spTgt spid="201757"/>
                                        </p:tgtEl>
                                        <p:attrNameLst>
                                          <p:attrName>style.visibility</p:attrName>
                                        </p:attrNameLst>
                                      </p:cBhvr>
                                      <p:to>
                                        <p:strVal val="visible"/>
                                      </p:to>
                                    </p:set>
                                    <p:animEffect transition="in" filter="strips(upRight)">
                                      <p:cBhvr>
                                        <p:cTn id="50" dur="500"/>
                                        <p:tgtEl>
                                          <p:spTgt spid="201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3" grpId="0"/>
      <p:bldP spid="201744" grpId="0"/>
      <p:bldP spid="2017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5">
            <a:extLst>
              <a:ext uri="{FF2B5EF4-FFF2-40B4-BE49-F238E27FC236}">
                <a16:creationId xmlns:a16="http://schemas.microsoft.com/office/drawing/2014/main" id="{733F5BC1-3E34-4082-9CB9-9E296D6F59DA}"/>
              </a:ext>
            </a:extLst>
          </p:cNvPr>
          <p:cNvSpPr>
            <a:spLocks noChangeArrowheads="1"/>
          </p:cNvSpPr>
          <p:nvPr/>
        </p:nvSpPr>
        <p:spPr bwMode="auto">
          <a:xfrm>
            <a:off x="323850" y="908050"/>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可以解得正则方程：</a:t>
            </a:r>
          </a:p>
        </p:txBody>
      </p:sp>
      <p:sp>
        <p:nvSpPr>
          <p:cNvPr id="202768" name="Rectangle 16">
            <a:extLst>
              <a:ext uri="{FF2B5EF4-FFF2-40B4-BE49-F238E27FC236}">
                <a16:creationId xmlns:a16="http://schemas.microsoft.com/office/drawing/2014/main" id="{8D95C6A4-87EE-4F64-81C4-40592069B8B1}"/>
              </a:ext>
            </a:extLst>
          </p:cNvPr>
          <p:cNvSpPr>
            <a:spLocks noChangeArrowheads="1"/>
          </p:cNvSpPr>
          <p:nvPr/>
        </p:nvSpPr>
        <p:spPr bwMode="auto">
          <a:xfrm>
            <a:off x="323850" y="2852738"/>
            <a:ext cx="324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该题还可解得</a:t>
            </a:r>
          </a:p>
        </p:txBody>
      </p:sp>
      <p:sp>
        <p:nvSpPr>
          <p:cNvPr id="202769" name="Rectangle 17">
            <a:extLst>
              <a:ext uri="{FF2B5EF4-FFF2-40B4-BE49-F238E27FC236}">
                <a16:creationId xmlns:a16="http://schemas.microsoft.com/office/drawing/2014/main" id="{B1D49154-B11C-42B4-AD10-C1F775AE4A21}"/>
              </a:ext>
            </a:extLst>
          </p:cNvPr>
          <p:cNvSpPr>
            <a:spLocks noChangeArrowheads="1"/>
          </p:cNvSpPr>
          <p:nvPr/>
        </p:nvSpPr>
        <p:spPr bwMode="auto">
          <a:xfrm>
            <a:off x="3779838" y="4365625"/>
            <a:ext cx="4572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FF00"/>
                </a:solidFill>
              </a:rPr>
              <a:t>粒子的径向运动方程</a:t>
            </a:r>
          </a:p>
          <a:p>
            <a:pPr eaLnBrk="1" hangingPunct="1">
              <a:spcBef>
                <a:spcPct val="0"/>
              </a:spcBef>
              <a:buFontTx/>
              <a:buNone/>
            </a:pPr>
            <a:r>
              <a:rPr lang="zh-CN" altLang="en-US" sz="2800">
                <a:solidFill>
                  <a:srgbClr val="FFFF00"/>
                </a:solidFill>
              </a:rPr>
              <a:t>　　　　　　                         角动量守恒定律</a:t>
            </a:r>
          </a:p>
        </p:txBody>
      </p:sp>
      <p:graphicFrame>
        <p:nvGraphicFramePr>
          <p:cNvPr id="202770" name="Object 18">
            <a:extLst>
              <a:ext uri="{FF2B5EF4-FFF2-40B4-BE49-F238E27FC236}">
                <a16:creationId xmlns:a16="http://schemas.microsoft.com/office/drawing/2014/main" id="{EC9DC24F-3DD6-405C-9D6A-842A022619EF}"/>
              </a:ext>
            </a:extLst>
          </p:cNvPr>
          <p:cNvGraphicFramePr>
            <a:graphicFrameLocks noChangeAspect="1"/>
          </p:cNvGraphicFramePr>
          <p:nvPr/>
        </p:nvGraphicFramePr>
        <p:xfrm>
          <a:off x="1262063" y="5300663"/>
          <a:ext cx="2301875" cy="488950"/>
        </p:xfrm>
        <a:graphic>
          <a:graphicData uri="http://schemas.openxmlformats.org/presentationml/2006/ole">
            <mc:AlternateContent xmlns:mc="http://schemas.openxmlformats.org/markup-compatibility/2006">
              <mc:Choice xmlns:v="urn:schemas-microsoft-com:vml" Requires="v">
                <p:oleObj spid="_x0000_s19465" name="公式" r:id="rId3" imgW="1095487" imgH="200005" progId="Equation.3">
                  <p:embed/>
                </p:oleObj>
              </mc:Choice>
              <mc:Fallback>
                <p:oleObj name="公式" r:id="rId3" imgW="1095487" imgH="200005"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063" y="5300663"/>
                        <a:ext cx="2301875" cy="488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02771" name="Object 19">
            <a:extLst>
              <a:ext uri="{FF2B5EF4-FFF2-40B4-BE49-F238E27FC236}">
                <a16:creationId xmlns:a16="http://schemas.microsoft.com/office/drawing/2014/main" id="{A2D35DA4-D297-4382-A9A6-E6127DA19E18}"/>
              </a:ext>
            </a:extLst>
          </p:cNvPr>
          <p:cNvGraphicFramePr>
            <a:graphicFrameLocks noChangeAspect="1"/>
          </p:cNvGraphicFramePr>
          <p:nvPr/>
        </p:nvGraphicFramePr>
        <p:xfrm>
          <a:off x="3563938" y="279400"/>
          <a:ext cx="2093912" cy="1854200"/>
        </p:xfrm>
        <a:graphic>
          <a:graphicData uri="http://schemas.openxmlformats.org/presentationml/2006/ole">
            <mc:AlternateContent xmlns:mc="http://schemas.openxmlformats.org/markup-compatibility/2006">
              <mc:Choice xmlns:v="urn:schemas-microsoft-com:vml" Requires="v">
                <p:oleObj spid="_x0000_s19466" name="公式" r:id="rId5" imgW="990779" imgH="876366" progId="Equation.3">
                  <p:embed/>
                </p:oleObj>
              </mc:Choice>
              <mc:Fallback>
                <p:oleObj name="公式" r:id="rId5" imgW="990779" imgH="876366"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279400"/>
                        <a:ext cx="2093912" cy="1854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02773" name="Object 21">
            <a:extLst>
              <a:ext uri="{FF2B5EF4-FFF2-40B4-BE49-F238E27FC236}">
                <a16:creationId xmlns:a16="http://schemas.microsoft.com/office/drawing/2014/main" id="{4954308E-75D6-4EAC-A6A1-16E6F49047A8}"/>
              </a:ext>
            </a:extLst>
          </p:cNvPr>
          <p:cNvGraphicFramePr>
            <a:graphicFrameLocks noChangeAspect="1"/>
          </p:cNvGraphicFramePr>
          <p:nvPr/>
        </p:nvGraphicFramePr>
        <p:xfrm>
          <a:off x="5795963" y="381000"/>
          <a:ext cx="2919412" cy="1752600"/>
        </p:xfrm>
        <a:graphic>
          <a:graphicData uri="http://schemas.openxmlformats.org/presentationml/2006/ole">
            <mc:AlternateContent xmlns:mc="http://schemas.openxmlformats.org/markup-compatibility/2006">
              <mc:Choice xmlns:v="urn:schemas-microsoft-com:vml" Requires="v">
                <p:oleObj spid="_x0000_s19467" name="公式" r:id="rId7" imgW="1400287" imgH="828695" progId="Equation.3">
                  <p:embed/>
                </p:oleObj>
              </mc:Choice>
              <mc:Fallback>
                <p:oleObj name="公式" r:id="rId7" imgW="1400287" imgH="828695"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5963" y="381000"/>
                        <a:ext cx="2919412" cy="1752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02775" name="Object 23">
            <a:extLst>
              <a:ext uri="{FF2B5EF4-FFF2-40B4-BE49-F238E27FC236}">
                <a16:creationId xmlns:a16="http://schemas.microsoft.com/office/drawing/2014/main" id="{C2B13C74-70A9-4E95-9110-B23E4B9D5D8A}"/>
              </a:ext>
            </a:extLst>
          </p:cNvPr>
          <p:cNvGraphicFramePr>
            <a:graphicFrameLocks noChangeAspect="1"/>
          </p:cNvGraphicFramePr>
          <p:nvPr/>
        </p:nvGraphicFramePr>
        <p:xfrm>
          <a:off x="1258888" y="4149725"/>
          <a:ext cx="2224087" cy="798513"/>
        </p:xfrm>
        <a:graphic>
          <a:graphicData uri="http://schemas.openxmlformats.org/presentationml/2006/ole">
            <mc:AlternateContent xmlns:mc="http://schemas.openxmlformats.org/markup-compatibility/2006">
              <mc:Choice xmlns:v="urn:schemas-microsoft-com:vml" Requires="v">
                <p:oleObj spid="_x0000_s19468" name="公式" r:id="rId9" imgW="1057118" imgH="352339" progId="Equation.3">
                  <p:embed/>
                </p:oleObj>
              </mc:Choice>
              <mc:Fallback>
                <p:oleObj name="公式" r:id="rId9" imgW="1057118" imgH="352339"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4149725"/>
                        <a:ext cx="2224087" cy="7985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02771"/>
                                        </p:tgtEl>
                                        <p:attrNameLst>
                                          <p:attrName>style.visibility</p:attrName>
                                        </p:attrNameLst>
                                      </p:cBhvr>
                                      <p:to>
                                        <p:strVal val="visible"/>
                                      </p:to>
                                    </p:set>
                                    <p:animEffect transition="in" filter="strips(upRight)">
                                      <p:cBhvr>
                                        <p:cTn id="7" dur="500"/>
                                        <p:tgtEl>
                                          <p:spTgt spid="20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202773"/>
                                        </p:tgtEl>
                                        <p:attrNameLst>
                                          <p:attrName>style.visibility</p:attrName>
                                        </p:attrNameLst>
                                      </p:cBhvr>
                                      <p:to>
                                        <p:strVal val="visible"/>
                                      </p:to>
                                    </p:set>
                                    <p:animEffect transition="in" filter="strips(upRight)">
                                      <p:cBhvr>
                                        <p:cTn id="12" dur="500"/>
                                        <p:tgtEl>
                                          <p:spTgt spid="202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2768"/>
                                        </p:tgtEl>
                                        <p:attrNameLst>
                                          <p:attrName>style.visibility</p:attrName>
                                        </p:attrNameLst>
                                      </p:cBhvr>
                                      <p:to>
                                        <p:strVal val="visible"/>
                                      </p:to>
                                    </p:set>
                                    <p:anim calcmode="lin" valueType="num">
                                      <p:cBhvr additive="base">
                                        <p:cTn id="17" dur="500" fill="hold"/>
                                        <p:tgtEl>
                                          <p:spTgt spid="202768"/>
                                        </p:tgtEl>
                                        <p:attrNameLst>
                                          <p:attrName>ppt_x</p:attrName>
                                        </p:attrNameLst>
                                      </p:cBhvr>
                                      <p:tavLst>
                                        <p:tav tm="0">
                                          <p:val>
                                            <p:strVal val="#ppt_x"/>
                                          </p:val>
                                        </p:tav>
                                        <p:tav tm="100000">
                                          <p:val>
                                            <p:strVal val="#ppt_x"/>
                                          </p:val>
                                        </p:tav>
                                      </p:tavLst>
                                    </p:anim>
                                    <p:anim calcmode="lin" valueType="num">
                                      <p:cBhvr additive="base">
                                        <p:cTn id="18" dur="500" fill="hold"/>
                                        <p:tgtEl>
                                          <p:spTgt spid="20276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202775"/>
                                        </p:tgtEl>
                                        <p:attrNameLst>
                                          <p:attrName>style.visibility</p:attrName>
                                        </p:attrNameLst>
                                      </p:cBhvr>
                                      <p:to>
                                        <p:strVal val="visible"/>
                                      </p:to>
                                    </p:set>
                                    <p:animEffect transition="in" filter="strips(upRight)">
                                      <p:cBhvr>
                                        <p:cTn id="23" dur="500"/>
                                        <p:tgtEl>
                                          <p:spTgt spid="20277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202770"/>
                                        </p:tgtEl>
                                        <p:attrNameLst>
                                          <p:attrName>style.visibility</p:attrName>
                                        </p:attrNameLst>
                                      </p:cBhvr>
                                      <p:to>
                                        <p:strVal val="visible"/>
                                      </p:to>
                                    </p:set>
                                    <p:animEffect transition="in" filter="strips(upRight)">
                                      <p:cBhvr>
                                        <p:cTn id="28" dur="500"/>
                                        <p:tgtEl>
                                          <p:spTgt spid="20277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2769"/>
                                        </p:tgtEl>
                                        <p:attrNameLst>
                                          <p:attrName>style.visibility</p:attrName>
                                        </p:attrNameLst>
                                      </p:cBhvr>
                                      <p:to>
                                        <p:strVal val="visible"/>
                                      </p:to>
                                    </p:set>
                                    <p:anim calcmode="lin" valueType="num">
                                      <p:cBhvr additive="base">
                                        <p:cTn id="33" dur="500" fill="hold"/>
                                        <p:tgtEl>
                                          <p:spTgt spid="202769"/>
                                        </p:tgtEl>
                                        <p:attrNameLst>
                                          <p:attrName>ppt_x</p:attrName>
                                        </p:attrNameLst>
                                      </p:cBhvr>
                                      <p:tavLst>
                                        <p:tav tm="0">
                                          <p:val>
                                            <p:strVal val="#ppt_x"/>
                                          </p:val>
                                        </p:tav>
                                        <p:tav tm="100000">
                                          <p:val>
                                            <p:strVal val="#ppt_x"/>
                                          </p:val>
                                        </p:tav>
                                      </p:tavLst>
                                    </p:anim>
                                    <p:anim calcmode="lin" valueType="num">
                                      <p:cBhvr additive="base">
                                        <p:cTn id="34" dur="500" fill="hold"/>
                                        <p:tgtEl>
                                          <p:spTgt spid="2027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8" grpId="0"/>
      <p:bldP spid="2027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14">
            <a:extLst>
              <a:ext uri="{FF2B5EF4-FFF2-40B4-BE49-F238E27FC236}">
                <a16:creationId xmlns:a16="http://schemas.microsoft.com/office/drawing/2014/main" id="{A69BDA3B-2241-451A-9F3F-8E13A748DA68}"/>
              </a:ext>
            </a:extLst>
          </p:cNvPr>
          <p:cNvGrpSpPr>
            <a:grpSpLocks/>
          </p:cNvGrpSpPr>
          <p:nvPr/>
        </p:nvGrpSpPr>
        <p:grpSpPr bwMode="auto">
          <a:xfrm>
            <a:off x="185738" y="404813"/>
            <a:ext cx="8988425" cy="946150"/>
            <a:chOff x="117" y="255"/>
            <a:chExt cx="5662" cy="596"/>
          </a:xfrm>
        </p:grpSpPr>
        <p:sp>
          <p:nvSpPr>
            <p:cNvPr id="209925" name="Rectangle 5">
              <a:extLst>
                <a:ext uri="{FF2B5EF4-FFF2-40B4-BE49-F238E27FC236}">
                  <a16:creationId xmlns:a16="http://schemas.microsoft.com/office/drawing/2014/main" id="{B0AC5E94-E761-43CB-BE74-913212FD2DC6}"/>
                </a:ext>
              </a:extLst>
            </p:cNvPr>
            <p:cNvSpPr>
              <a:spLocks noChangeArrowheads="1"/>
            </p:cNvSpPr>
            <p:nvPr/>
          </p:nvSpPr>
          <p:spPr bwMode="auto">
            <a:xfrm>
              <a:off x="117" y="255"/>
              <a:ext cx="5662" cy="596"/>
            </a:xfrm>
            <a:prstGeom prst="rect">
              <a:avLst/>
            </a:prstGeom>
            <a:noFill/>
            <a:ln w="9525">
              <a:noFill/>
              <a:miter lim="800000"/>
              <a:headEnd/>
              <a:tailEnd/>
            </a:ln>
            <a:effectLst/>
          </p:spPr>
          <p:txBody>
            <a:bodyPr wrap="none" anchor="ctr">
              <a:spAutoFit/>
            </a:bodyPr>
            <a:lstStyle/>
            <a:p>
              <a:pPr>
                <a:defRPr/>
              </a:pPr>
              <a:r>
                <a:rPr kumimoji="0" lang="zh-CN" altLang="en-US" sz="2800" b="1" dirty="0">
                  <a:cs typeface="Times New Roman" pitchFamily="18" charset="0"/>
                </a:rPr>
                <a:t>例</a:t>
              </a:r>
              <a:r>
                <a:rPr kumimoji="0" lang="en-US" altLang="zh-CN" sz="2800" b="1" dirty="0">
                  <a:cs typeface="Times New Roman" pitchFamily="18" charset="0"/>
                </a:rPr>
                <a:t>3 </a:t>
              </a:r>
              <a:r>
                <a:rPr kumimoji="0" lang="zh-CN" altLang="en-US" sz="2800" dirty="0">
                  <a:cs typeface="Times New Roman" pitchFamily="18" charset="0"/>
                </a:rPr>
                <a:t> 分别用笛卡儿坐标、柱面坐标和球面坐标写出一个</a:t>
              </a:r>
            </a:p>
            <a:p>
              <a:pPr>
                <a:defRPr/>
              </a:pPr>
              <a:r>
                <a:rPr kumimoji="0" lang="zh-CN" altLang="en-US" sz="2800" dirty="0">
                  <a:cs typeface="Times New Roman" pitchFamily="18" charset="0"/>
                </a:rPr>
                <a:t>自由质点在势场</a:t>
              </a:r>
              <a:r>
                <a:rPr kumimoji="0" lang="en-US" altLang="zh-CN" sz="2800" i="1" dirty="0">
                  <a:cs typeface="Times New Roman" pitchFamily="18" charset="0"/>
                </a:rPr>
                <a:t>V</a:t>
              </a:r>
              <a:r>
                <a:rPr kumimoji="0" lang="en-US" altLang="zh-CN" sz="2800" dirty="0">
                  <a:cs typeface="Times New Roman" pitchFamily="18" charset="0"/>
                </a:rPr>
                <a:t>(    )</a:t>
              </a:r>
              <a:r>
                <a:rPr kumimoji="0" lang="zh-CN" altLang="en-US" sz="2800" dirty="0">
                  <a:latin typeface="Arial" charset="0"/>
                </a:rPr>
                <a:t>中的哈密顿函数</a:t>
              </a:r>
              <a:r>
                <a:rPr kumimoji="0" lang="en-US" altLang="zh-CN" sz="2800" i="1" dirty="0">
                  <a:latin typeface="+mj-lt"/>
                </a:rPr>
                <a:t>H</a:t>
              </a:r>
              <a:r>
                <a:rPr kumimoji="0" lang="en-US" altLang="zh-CN" sz="2800" dirty="0">
                  <a:latin typeface="Arial" charset="0"/>
                </a:rPr>
                <a:t>.</a:t>
              </a:r>
              <a:endParaRPr kumimoji="0" lang="zh-CN" altLang="en-US" sz="2800" dirty="0">
                <a:latin typeface="Arial" charset="0"/>
              </a:endParaRPr>
            </a:p>
          </p:txBody>
        </p:sp>
        <p:graphicFrame>
          <p:nvGraphicFramePr>
            <p:cNvPr id="20490" name="Object 6">
              <a:extLst>
                <a:ext uri="{FF2B5EF4-FFF2-40B4-BE49-F238E27FC236}">
                  <a16:creationId xmlns:a16="http://schemas.microsoft.com/office/drawing/2014/main" id="{C9ED5EB9-1526-4211-A1AC-16CCAF74F19C}"/>
                </a:ext>
              </a:extLst>
            </p:cNvPr>
            <p:cNvGraphicFramePr>
              <a:graphicFrameLocks noChangeAspect="1"/>
            </p:cNvGraphicFramePr>
            <p:nvPr/>
          </p:nvGraphicFramePr>
          <p:xfrm>
            <a:off x="1973" y="572"/>
            <a:ext cx="206" cy="275"/>
          </p:xfrm>
          <a:graphic>
            <a:graphicData uri="http://schemas.openxmlformats.org/presentationml/2006/ole">
              <mc:AlternateContent xmlns:mc="http://schemas.openxmlformats.org/markup-compatibility/2006">
                <mc:Choice xmlns:v="urn:schemas-microsoft-com:vml" Requires="v">
                  <p:oleObj spid="_x0000_s20491" name="公式" r:id="rId3" imgW="76379" imgH="114340" progId="Equation.3">
                    <p:embed/>
                  </p:oleObj>
                </mc:Choice>
                <mc:Fallback>
                  <p:oleObj name="公式" r:id="rId3" imgW="76379" imgH="1143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572"/>
                          <a:ext cx="20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9927" name="Rectangle 7">
            <a:extLst>
              <a:ext uri="{FF2B5EF4-FFF2-40B4-BE49-F238E27FC236}">
                <a16:creationId xmlns:a16="http://schemas.microsoft.com/office/drawing/2014/main" id="{83721CA2-7492-464B-BC5A-AFE83B6408DF}"/>
              </a:ext>
            </a:extLst>
          </p:cNvPr>
          <p:cNvSpPr>
            <a:spLocks noChangeArrowheads="1"/>
          </p:cNvSpPr>
          <p:nvPr/>
        </p:nvSpPr>
        <p:spPr bwMode="auto">
          <a:xfrm>
            <a:off x="611188" y="1598613"/>
            <a:ext cx="5145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b="1">
                <a:solidFill>
                  <a:schemeClr val="bg1"/>
                </a:solidFill>
                <a:latin typeface="Arial" panose="020B0604020202020204" pitchFamily="34" charset="0"/>
              </a:rPr>
              <a:t>解</a:t>
            </a:r>
            <a:r>
              <a:rPr kumimoji="0" lang="en-US" altLang="zh-CN" sz="2800" b="1">
                <a:solidFill>
                  <a:schemeClr val="bg1"/>
                </a:solidFill>
                <a:latin typeface="Arial" panose="020B0604020202020204" pitchFamily="34" charset="0"/>
              </a:rPr>
              <a:t>:</a:t>
            </a:r>
            <a:r>
              <a:rPr kumimoji="0" lang="en-US" altLang="zh-CN" sz="2800">
                <a:solidFill>
                  <a:schemeClr val="bg1"/>
                </a:solidFill>
                <a:latin typeface="Arial" panose="020B0604020202020204" pitchFamily="34" charset="0"/>
              </a:rPr>
              <a:t>  </a:t>
            </a:r>
            <a:r>
              <a:rPr kumimoji="0" lang="zh-CN" altLang="en-US" sz="2800">
                <a:solidFill>
                  <a:schemeClr val="bg1"/>
                </a:solidFill>
                <a:latin typeface="Arial" panose="020B0604020202020204" pitchFamily="34" charset="0"/>
              </a:rPr>
              <a:t>体系为质点，自由度数</a:t>
            </a:r>
            <a:r>
              <a:rPr kumimoji="0" lang="en-US" altLang="zh-CN" sz="2800" i="1">
                <a:solidFill>
                  <a:schemeClr val="bg1"/>
                </a:solidFill>
                <a:latin typeface="Arial" panose="020B0604020202020204" pitchFamily="34" charset="0"/>
              </a:rPr>
              <a:t>s</a:t>
            </a:r>
            <a:r>
              <a:rPr kumimoji="0" lang="zh-CN" altLang="en-US" sz="2800">
                <a:solidFill>
                  <a:schemeClr val="bg1"/>
                </a:solidFill>
                <a:latin typeface="Arial" panose="020B0604020202020204" pitchFamily="34" charset="0"/>
              </a:rPr>
              <a:t>＝</a:t>
            </a:r>
            <a:r>
              <a:rPr kumimoji="0" lang="en-US" altLang="zh-CN" sz="2800">
                <a:solidFill>
                  <a:schemeClr val="bg1"/>
                </a:solidFill>
                <a:latin typeface="Arial" panose="020B0604020202020204" pitchFamily="34" charset="0"/>
              </a:rPr>
              <a:t>3</a:t>
            </a:r>
          </a:p>
        </p:txBody>
      </p:sp>
      <p:sp>
        <p:nvSpPr>
          <p:cNvPr id="209928" name="Rectangle 8">
            <a:extLst>
              <a:ext uri="{FF2B5EF4-FFF2-40B4-BE49-F238E27FC236}">
                <a16:creationId xmlns:a16="http://schemas.microsoft.com/office/drawing/2014/main" id="{61D51472-2853-4299-81C1-5DF3D029AD4C}"/>
              </a:ext>
            </a:extLst>
          </p:cNvPr>
          <p:cNvSpPr>
            <a:spLocks noChangeArrowheads="1"/>
          </p:cNvSpPr>
          <p:nvPr/>
        </p:nvSpPr>
        <p:spPr bwMode="auto">
          <a:xfrm>
            <a:off x="468313" y="2271713"/>
            <a:ext cx="7273925" cy="955675"/>
          </a:xfrm>
          <a:prstGeom prst="rect">
            <a:avLst/>
          </a:prstGeom>
          <a:noFill/>
          <a:ln w="9525">
            <a:noFill/>
            <a:miter lim="800000"/>
            <a:headEnd/>
            <a:tailEnd/>
          </a:ln>
          <a:effectLst/>
        </p:spPr>
        <p:txBody>
          <a:bodyPr wrap="none" anchor="ctr">
            <a:spAutoFit/>
          </a:bodyPr>
          <a:lstStyle/>
          <a:p>
            <a:pPr>
              <a:defRPr/>
            </a:pPr>
            <a:r>
              <a:rPr kumimoji="0" lang="en-US" altLang="zh-CN" sz="2800" dirty="0">
                <a:latin typeface="+mj-lt"/>
              </a:rPr>
              <a:t>(1)     </a:t>
            </a:r>
            <a:r>
              <a:rPr kumimoji="0" lang="zh-CN" altLang="en-US" sz="2800" dirty="0">
                <a:latin typeface="Arial" charset="0"/>
              </a:rPr>
              <a:t>在笛卡儿坐标系中</a:t>
            </a:r>
            <a:r>
              <a:rPr kumimoji="0" lang="en-US" altLang="zh-CN" sz="2800" dirty="0">
                <a:latin typeface="Arial" charset="0"/>
              </a:rPr>
              <a:t>, </a:t>
            </a:r>
            <a:r>
              <a:rPr kumimoji="0" lang="zh-CN" altLang="en-US" sz="2800" dirty="0">
                <a:latin typeface="Arial" charset="0"/>
              </a:rPr>
              <a:t>取</a:t>
            </a:r>
            <a:r>
              <a:rPr kumimoji="0" lang="en-US" altLang="zh-CN" sz="2800" i="1" dirty="0">
                <a:latin typeface="+mj-lt"/>
              </a:rPr>
              <a:t>x</a:t>
            </a:r>
            <a:r>
              <a:rPr kumimoji="0" lang="en-US" altLang="zh-CN" sz="2800" dirty="0">
                <a:latin typeface="+mj-lt"/>
              </a:rPr>
              <a:t>, </a:t>
            </a:r>
            <a:r>
              <a:rPr kumimoji="0" lang="en-US" altLang="zh-CN" sz="2800" i="1" dirty="0">
                <a:latin typeface="+mj-lt"/>
              </a:rPr>
              <a:t>y, z</a:t>
            </a:r>
            <a:r>
              <a:rPr kumimoji="0" lang="zh-CN" altLang="en-US" sz="2800" dirty="0">
                <a:latin typeface="Arial" charset="0"/>
              </a:rPr>
              <a:t>为广义坐标</a:t>
            </a:r>
            <a:r>
              <a:rPr kumimoji="0" lang="en-US" altLang="zh-CN" sz="2800" dirty="0">
                <a:latin typeface="Arial" charset="0"/>
              </a:rPr>
              <a:t>, </a:t>
            </a:r>
            <a:endParaRPr kumimoji="0" lang="zh-CN" altLang="en-US" sz="2800" dirty="0">
              <a:latin typeface="Arial" charset="0"/>
            </a:endParaRPr>
          </a:p>
          <a:p>
            <a:pPr>
              <a:defRPr/>
            </a:pPr>
            <a:r>
              <a:rPr kumimoji="0" lang="zh-CN" altLang="en-US" sz="2800" dirty="0">
                <a:latin typeface="Arial" charset="0"/>
              </a:rPr>
              <a:t>         则拉格朗日函数</a:t>
            </a:r>
            <a:r>
              <a:rPr kumimoji="0" lang="en-US" altLang="zh-CN" sz="2800" i="1" dirty="0">
                <a:latin typeface="+mj-lt"/>
              </a:rPr>
              <a:t>L</a:t>
            </a:r>
            <a:r>
              <a:rPr kumimoji="0" lang="zh-CN" altLang="en-US" sz="2800" dirty="0">
                <a:latin typeface="Arial" charset="0"/>
              </a:rPr>
              <a:t>为</a:t>
            </a:r>
          </a:p>
        </p:txBody>
      </p:sp>
      <p:graphicFrame>
        <p:nvGraphicFramePr>
          <p:cNvPr id="209929" name="Object 9">
            <a:extLst>
              <a:ext uri="{FF2B5EF4-FFF2-40B4-BE49-F238E27FC236}">
                <a16:creationId xmlns:a16="http://schemas.microsoft.com/office/drawing/2014/main" id="{F7D1E78D-86A4-4A7A-90A5-00EFCFF5EF4D}"/>
              </a:ext>
            </a:extLst>
          </p:cNvPr>
          <p:cNvGraphicFramePr>
            <a:graphicFrameLocks noChangeAspect="1"/>
          </p:cNvGraphicFramePr>
          <p:nvPr/>
        </p:nvGraphicFramePr>
        <p:xfrm>
          <a:off x="1187450" y="3357563"/>
          <a:ext cx="6624638" cy="792162"/>
        </p:xfrm>
        <a:graphic>
          <a:graphicData uri="http://schemas.openxmlformats.org/presentationml/2006/ole">
            <mc:AlternateContent xmlns:mc="http://schemas.openxmlformats.org/markup-compatibility/2006">
              <mc:Choice xmlns:v="urn:schemas-microsoft-com:vml" Requires="v">
                <p:oleObj spid="_x0000_s20492" name="公式" r:id="rId5" imgW="2314687" imgH="314345" progId="Equation.3">
                  <p:embed/>
                </p:oleObj>
              </mc:Choice>
              <mc:Fallback>
                <p:oleObj name="公式" r:id="rId5" imgW="2314687" imgH="314345"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357563"/>
                        <a:ext cx="66246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9930" name="Object 10">
            <a:extLst>
              <a:ext uri="{FF2B5EF4-FFF2-40B4-BE49-F238E27FC236}">
                <a16:creationId xmlns:a16="http://schemas.microsoft.com/office/drawing/2014/main" id="{9F592994-DF99-462B-AC46-844E7D3AF115}"/>
              </a:ext>
            </a:extLst>
          </p:cNvPr>
          <p:cNvGraphicFramePr>
            <a:graphicFrameLocks noChangeAspect="1"/>
          </p:cNvGraphicFramePr>
          <p:nvPr/>
        </p:nvGraphicFramePr>
        <p:xfrm>
          <a:off x="1547813" y="4149725"/>
          <a:ext cx="2663825" cy="2403475"/>
        </p:xfrm>
        <a:graphic>
          <a:graphicData uri="http://schemas.openxmlformats.org/presentationml/2006/ole">
            <mc:AlternateContent xmlns:mc="http://schemas.openxmlformats.org/markup-compatibility/2006">
              <mc:Choice xmlns:v="urn:schemas-microsoft-com:vml" Requires="v">
                <p:oleObj spid="_x0000_s20493" name="公式" r:id="rId7" imgW="914400" imgH="1105046" progId="Equation.3">
                  <p:embed/>
                </p:oleObj>
              </mc:Choice>
              <mc:Fallback>
                <p:oleObj name="公式" r:id="rId7" imgW="914400" imgH="1105046"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4149725"/>
                        <a:ext cx="2663825"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9931" name="Object 11">
            <a:extLst>
              <a:ext uri="{FF2B5EF4-FFF2-40B4-BE49-F238E27FC236}">
                <a16:creationId xmlns:a16="http://schemas.microsoft.com/office/drawing/2014/main" id="{46C317FF-E2BF-49AA-AAAA-4FBBB4401FAB}"/>
              </a:ext>
            </a:extLst>
          </p:cNvPr>
          <p:cNvGraphicFramePr>
            <a:graphicFrameLocks noChangeAspect="1"/>
          </p:cNvGraphicFramePr>
          <p:nvPr/>
        </p:nvGraphicFramePr>
        <p:xfrm>
          <a:off x="5435600" y="4221163"/>
          <a:ext cx="1974850" cy="2449512"/>
        </p:xfrm>
        <a:graphic>
          <a:graphicData uri="http://schemas.openxmlformats.org/presentationml/2006/ole">
            <mc:AlternateContent xmlns:mc="http://schemas.openxmlformats.org/markup-compatibility/2006">
              <mc:Choice xmlns:v="urn:schemas-microsoft-com:vml" Requires="v">
                <p:oleObj spid="_x0000_s20494" name="公式" r:id="rId9" imgW="485887" imgH="1143040" progId="Equation.3">
                  <p:embed/>
                </p:oleObj>
              </mc:Choice>
              <mc:Fallback>
                <p:oleObj name="公式" r:id="rId9" imgW="485887" imgH="11430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5600" y="4221163"/>
                        <a:ext cx="197485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9932" name="AutoShape 12">
            <a:extLst>
              <a:ext uri="{FF2B5EF4-FFF2-40B4-BE49-F238E27FC236}">
                <a16:creationId xmlns:a16="http://schemas.microsoft.com/office/drawing/2014/main" id="{68EC6B51-A806-4F6F-9263-CAC8F1B81B1B}"/>
              </a:ext>
            </a:extLst>
          </p:cNvPr>
          <p:cNvSpPr>
            <a:spLocks noChangeArrowheads="1"/>
          </p:cNvSpPr>
          <p:nvPr/>
        </p:nvSpPr>
        <p:spPr bwMode="auto">
          <a:xfrm>
            <a:off x="4356100" y="5157788"/>
            <a:ext cx="792163" cy="503237"/>
          </a:xfrm>
          <a:prstGeom prst="rightArrow">
            <a:avLst>
              <a:gd name="adj1" fmla="val 50000"/>
              <a:gd name="adj2" fmla="val 39353"/>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9927"/>
                                        </p:tgtEl>
                                        <p:attrNameLst>
                                          <p:attrName>style.visibility</p:attrName>
                                        </p:attrNameLst>
                                      </p:cBhvr>
                                      <p:to>
                                        <p:strVal val="visible"/>
                                      </p:to>
                                    </p:set>
                                    <p:animEffect transition="in" filter="dissolve">
                                      <p:cBhvr>
                                        <p:cTn id="7" dur="500"/>
                                        <p:tgtEl>
                                          <p:spTgt spid="2099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928"/>
                                        </p:tgtEl>
                                        <p:attrNameLst>
                                          <p:attrName>style.visibility</p:attrName>
                                        </p:attrNameLst>
                                      </p:cBhvr>
                                      <p:to>
                                        <p:strVal val="visible"/>
                                      </p:to>
                                    </p:set>
                                    <p:animEffect transition="in" filter="dissolve">
                                      <p:cBhvr>
                                        <p:cTn id="12" dur="500"/>
                                        <p:tgtEl>
                                          <p:spTgt spid="2099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9929"/>
                                        </p:tgtEl>
                                        <p:attrNameLst>
                                          <p:attrName>style.visibility</p:attrName>
                                        </p:attrNameLst>
                                      </p:cBhvr>
                                      <p:to>
                                        <p:strVal val="visible"/>
                                      </p:to>
                                    </p:set>
                                    <p:animEffect transition="in" filter="dissolve">
                                      <p:cBhvr>
                                        <p:cTn id="17" dur="500"/>
                                        <p:tgtEl>
                                          <p:spTgt spid="2099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09930"/>
                                        </p:tgtEl>
                                        <p:attrNameLst>
                                          <p:attrName>style.visibility</p:attrName>
                                        </p:attrNameLst>
                                      </p:cBhvr>
                                      <p:to>
                                        <p:strVal val="visible"/>
                                      </p:to>
                                    </p:set>
                                    <p:animEffect transition="in" filter="dissolve">
                                      <p:cBhvr>
                                        <p:cTn id="22" dur="500"/>
                                        <p:tgtEl>
                                          <p:spTgt spid="2099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9932"/>
                                        </p:tgtEl>
                                        <p:attrNameLst>
                                          <p:attrName>style.visibility</p:attrName>
                                        </p:attrNameLst>
                                      </p:cBhvr>
                                      <p:to>
                                        <p:strVal val="visible"/>
                                      </p:to>
                                    </p:set>
                                    <p:animEffect transition="in" filter="dissolve">
                                      <p:cBhvr>
                                        <p:cTn id="27" dur="500"/>
                                        <p:tgtEl>
                                          <p:spTgt spid="2099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09931"/>
                                        </p:tgtEl>
                                        <p:attrNameLst>
                                          <p:attrName>style.visibility</p:attrName>
                                        </p:attrNameLst>
                                      </p:cBhvr>
                                      <p:to>
                                        <p:strVal val="visible"/>
                                      </p:to>
                                    </p:set>
                                    <p:animEffect transition="in" filter="dissolve">
                                      <p:cBhvr>
                                        <p:cTn id="32" dur="500"/>
                                        <p:tgtEl>
                                          <p:spTgt spid="209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p:bldP spid="209928" grpId="0"/>
      <p:bldP spid="2099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DA35F27F-B323-44E9-96B5-843E679994D6}"/>
              </a:ext>
            </a:extLst>
          </p:cNvPr>
          <p:cNvSpPr txBox="1">
            <a:spLocks noChangeArrowheads="1"/>
          </p:cNvSpPr>
          <p:nvPr/>
        </p:nvSpPr>
        <p:spPr bwMode="auto">
          <a:xfrm>
            <a:off x="3635375" y="1700213"/>
            <a:ext cx="251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4400" b="1">
                <a:solidFill>
                  <a:srgbClr val="FFCCCC"/>
                </a:solidFill>
                <a:ea typeface="楷体_GB2312" pitchFamily="49" charset="-122"/>
              </a:rPr>
              <a:t>本节导读</a:t>
            </a:r>
          </a:p>
        </p:txBody>
      </p:sp>
      <p:sp>
        <p:nvSpPr>
          <p:cNvPr id="23568" name="Text Box 16">
            <a:extLst>
              <a:ext uri="{FF2B5EF4-FFF2-40B4-BE49-F238E27FC236}">
                <a16:creationId xmlns:a16="http://schemas.microsoft.com/office/drawing/2014/main" id="{BD5ADBD6-8942-460E-9860-914D0E699AB2}"/>
              </a:ext>
            </a:extLst>
          </p:cNvPr>
          <p:cNvSpPr txBox="1">
            <a:spLocks noChangeArrowheads="1"/>
          </p:cNvSpPr>
          <p:nvPr/>
        </p:nvSpPr>
        <p:spPr bwMode="auto">
          <a:xfrm>
            <a:off x="1258888" y="2781300"/>
            <a:ext cx="684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1"/>
                </a:solidFill>
              </a:rPr>
              <a:t> </a:t>
            </a:r>
            <a:r>
              <a:rPr lang="zh-CN" altLang="en-US" sz="2800" b="1">
                <a:solidFill>
                  <a:schemeClr val="bg1"/>
                </a:solidFill>
              </a:rPr>
              <a:t>勒让德变换</a:t>
            </a:r>
          </a:p>
        </p:txBody>
      </p:sp>
      <p:sp>
        <p:nvSpPr>
          <p:cNvPr id="23569" name="Text Box 17">
            <a:extLst>
              <a:ext uri="{FF2B5EF4-FFF2-40B4-BE49-F238E27FC236}">
                <a16:creationId xmlns:a16="http://schemas.microsoft.com/office/drawing/2014/main" id="{5B656E3B-0DD1-4126-8207-45D9F0F3F301}"/>
              </a:ext>
            </a:extLst>
          </p:cNvPr>
          <p:cNvSpPr txBox="1">
            <a:spLocks noChangeArrowheads="1"/>
          </p:cNvSpPr>
          <p:nvPr/>
        </p:nvSpPr>
        <p:spPr bwMode="auto">
          <a:xfrm>
            <a:off x="1258888" y="3413125"/>
            <a:ext cx="6337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1"/>
                </a:solidFill>
              </a:rPr>
              <a:t> </a:t>
            </a:r>
            <a:r>
              <a:rPr lang="zh-CN" altLang="en-US" sz="2800" b="1">
                <a:solidFill>
                  <a:schemeClr val="bg1"/>
                </a:solidFill>
              </a:rPr>
              <a:t>正则变量 相空间 相点</a:t>
            </a:r>
          </a:p>
        </p:txBody>
      </p:sp>
      <p:sp>
        <p:nvSpPr>
          <p:cNvPr id="23570" name="Text Box 18">
            <a:extLst>
              <a:ext uri="{FF2B5EF4-FFF2-40B4-BE49-F238E27FC236}">
                <a16:creationId xmlns:a16="http://schemas.microsoft.com/office/drawing/2014/main" id="{D2A9A905-426B-4154-9CFD-B4D86633D5F9}"/>
              </a:ext>
            </a:extLst>
          </p:cNvPr>
          <p:cNvSpPr txBox="1">
            <a:spLocks noChangeArrowheads="1"/>
          </p:cNvSpPr>
          <p:nvPr/>
        </p:nvSpPr>
        <p:spPr bwMode="auto">
          <a:xfrm>
            <a:off x="1258888" y="4076700"/>
            <a:ext cx="5111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1"/>
                </a:solidFill>
              </a:rPr>
              <a:t> </a:t>
            </a:r>
            <a:r>
              <a:rPr lang="zh-CN" altLang="en-US" sz="2800" b="1">
                <a:solidFill>
                  <a:schemeClr val="bg1"/>
                </a:solidFill>
              </a:rPr>
              <a:t>哈密顿正则方程</a:t>
            </a:r>
          </a:p>
        </p:txBody>
      </p:sp>
      <p:sp>
        <p:nvSpPr>
          <p:cNvPr id="23571" name="Text Box 19">
            <a:extLst>
              <a:ext uri="{FF2B5EF4-FFF2-40B4-BE49-F238E27FC236}">
                <a16:creationId xmlns:a16="http://schemas.microsoft.com/office/drawing/2014/main" id="{63F57740-7F26-49CB-895F-DD8DCF30CB79}"/>
              </a:ext>
            </a:extLst>
          </p:cNvPr>
          <p:cNvSpPr txBox="1">
            <a:spLocks noChangeArrowheads="1"/>
          </p:cNvSpPr>
          <p:nvPr/>
        </p:nvSpPr>
        <p:spPr bwMode="auto">
          <a:xfrm>
            <a:off x="1258888" y="4724400"/>
            <a:ext cx="4968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bg1"/>
                </a:solidFill>
              </a:rPr>
              <a:t> </a:t>
            </a:r>
            <a:r>
              <a:rPr lang="zh-CN" altLang="en-US" sz="2800" b="1">
                <a:solidFill>
                  <a:schemeClr val="bg1"/>
                </a:solidFill>
              </a:rPr>
              <a:t>守恒定律</a:t>
            </a:r>
          </a:p>
        </p:txBody>
      </p:sp>
      <p:sp>
        <p:nvSpPr>
          <p:cNvPr id="3079" name="Rectangle 24">
            <a:extLst>
              <a:ext uri="{FF2B5EF4-FFF2-40B4-BE49-F238E27FC236}">
                <a16:creationId xmlns:a16="http://schemas.microsoft.com/office/drawing/2014/main" id="{8F3BC6FE-4622-43A3-9B18-5C546C4DD168}"/>
              </a:ext>
            </a:extLst>
          </p:cNvPr>
          <p:cNvSpPr>
            <a:spLocks noChangeArrowheads="1"/>
          </p:cNvSpPr>
          <p:nvPr/>
        </p:nvSpPr>
        <p:spPr bwMode="auto">
          <a:xfrm>
            <a:off x="2124075" y="260350"/>
            <a:ext cx="4699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chemeClr val="hlink"/>
                </a:solidFill>
              </a:rPr>
              <a:t>§6.5  </a:t>
            </a:r>
            <a:r>
              <a:rPr lang="zh-CN" altLang="en-US" sz="3600" b="1">
                <a:solidFill>
                  <a:schemeClr val="hlink"/>
                </a:solidFill>
              </a:rPr>
              <a:t>哈密顿正则方程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arn(outHorizontal)">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3568"/>
                                        </p:tgtEl>
                                        <p:attrNameLst>
                                          <p:attrName>style.visibility</p:attrName>
                                        </p:attrNameLst>
                                      </p:cBhvr>
                                      <p:to>
                                        <p:strVal val="visible"/>
                                      </p:to>
                                    </p:set>
                                    <p:animEffect transition="in" filter="barn(outHorizontal)">
                                      <p:cBhvr>
                                        <p:cTn id="12" dur="500"/>
                                        <p:tgtEl>
                                          <p:spTgt spid="23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3569"/>
                                        </p:tgtEl>
                                        <p:attrNameLst>
                                          <p:attrName>style.visibility</p:attrName>
                                        </p:attrNameLst>
                                      </p:cBhvr>
                                      <p:to>
                                        <p:strVal val="visible"/>
                                      </p:to>
                                    </p:set>
                                    <p:animEffect transition="in" filter="barn(outHorizontal)">
                                      <p:cBhvr>
                                        <p:cTn id="17" dur="500"/>
                                        <p:tgtEl>
                                          <p:spTgt spid="235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3570"/>
                                        </p:tgtEl>
                                        <p:attrNameLst>
                                          <p:attrName>style.visibility</p:attrName>
                                        </p:attrNameLst>
                                      </p:cBhvr>
                                      <p:to>
                                        <p:strVal val="visible"/>
                                      </p:to>
                                    </p:set>
                                    <p:animEffect transition="in" filter="barn(outHorizontal)">
                                      <p:cBhvr>
                                        <p:cTn id="22" dur="500"/>
                                        <p:tgtEl>
                                          <p:spTgt spid="235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571"/>
                                        </p:tgtEl>
                                        <p:attrNameLst>
                                          <p:attrName>style.visibility</p:attrName>
                                        </p:attrNameLst>
                                      </p:cBhvr>
                                      <p:to>
                                        <p:strVal val="visible"/>
                                      </p:to>
                                    </p:set>
                                    <p:anim calcmode="lin" valueType="num">
                                      <p:cBhvr additive="base">
                                        <p:cTn id="27" dur="500" fill="hold"/>
                                        <p:tgtEl>
                                          <p:spTgt spid="23571"/>
                                        </p:tgtEl>
                                        <p:attrNameLst>
                                          <p:attrName>ppt_x</p:attrName>
                                        </p:attrNameLst>
                                      </p:cBhvr>
                                      <p:tavLst>
                                        <p:tav tm="0">
                                          <p:val>
                                            <p:strVal val="#ppt_x"/>
                                          </p:val>
                                        </p:tav>
                                        <p:tav tm="100000">
                                          <p:val>
                                            <p:strVal val="#ppt_x"/>
                                          </p:val>
                                        </p:tav>
                                      </p:tavLst>
                                    </p:anim>
                                    <p:anim calcmode="lin" valueType="num">
                                      <p:cBhvr additive="base">
                                        <p:cTn id="28" dur="500" fill="hold"/>
                                        <p:tgtEl>
                                          <p:spTgt spid="235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68" grpId="0" autoUpdateAnimBg="0"/>
      <p:bldP spid="23569" grpId="0" autoUpdateAnimBg="0"/>
      <p:bldP spid="23570" grpId="0" autoUpdateAnimBg="0"/>
      <p:bldP spid="2357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DE2159A-18AE-471E-94B4-942B1346A3B5}"/>
              </a:ext>
            </a:extLst>
          </p:cNvPr>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507" name="Object 3">
            <a:extLst>
              <a:ext uri="{FF2B5EF4-FFF2-40B4-BE49-F238E27FC236}">
                <a16:creationId xmlns:a16="http://schemas.microsoft.com/office/drawing/2014/main" id="{EB5E0686-5667-4CF3-A245-119BD763C866}"/>
              </a:ext>
            </a:extLst>
          </p:cNvPr>
          <p:cNvGraphicFramePr>
            <a:graphicFrameLocks noChangeAspect="1"/>
          </p:cNvGraphicFramePr>
          <p:nvPr/>
        </p:nvGraphicFramePr>
        <p:xfrm>
          <a:off x="468313" y="333375"/>
          <a:ext cx="3455987" cy="920750"/>
        </p:xfrm>
        <a:graphic>
          <a:graphicData uri="http://schemas.openxmlformats.org/presentationml/2006/ole">
            <mc:AlternateContent xmlns:mc="http://schemas.openxmlformats.org/markup-compatibility/2006">
              <mc:Choice xmlns:v="urn:schemas-microsoft-com:vml" Requires="v">
                <p:oleObj spid="_x0000_s21518" name="公式" r:id="rId3" imgW="1076482" imgH="304667" progId="Equation.3">
                  <p:embed/>
                </p:oleObj>
              </mc:Choice>
              <mc:Fallback>
                <p:oleObj name="公式" r:id="rId3" imgW="1076482" imgH="30466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33375"/>
                        <a:ext cx="34559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8" name="Rectangle 4">
            <a:extLst>
              <a:ext uri="{FF2B5EF4-FFF2-40B4-BE49-F238E27FC236}">
                <a16:creationId xmlns:a16="http://schemas.microsoft.com/office/drawing/2014/main" id="{4F7ABD87-DF78-431D-9F2F-8F95372349E7}"/>
              </a:ext>
            </a:extLst>
          </p:cNvPr>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0949" name="Object 5">
            <a:extLst>
              <a:ext uri="{FF2B5EF4-FFF2-40B4-BE49-F238E27FC236}">
                <a16:creationId xmlns:a16="http://schemas.microsoft.com/office/drawing/2014/main" id="{02E79E0C-138B-4A69-B739-5B612227FCEC}"/>
              </a:ext>
            </a:extLst>
          </p:cNvPr>
          <p:cNvGraphicFramePr>
            <a:graphicFrameLocks noChangeAspect="1"/>
          </p:cNvGraphicFramePr>
          <p:nvPr/>
        </p:nvGraphicFramePr>
        <p:xfrm>
          <a:off x="755650" y="1268413"/>
          <a:ext cx="7561263" cy="1008062"/>
        </p:xfrm>
        <a:graphic>
          <a:graphicData uri="http://schemas.openxmlformats.org/presentationml/2006/ole">
            <mc:AlternateContent xmlns:mc="http://schemas.openxmlformats.org/markup-compatibility/2006">
              <mc:Choice xmlns:v="urn:schemas-microsoft-com:vml" Requires="v">
                <p:oleObj spid="_x0000_s21519" name="公式" r:id="rId5" imgW="2933610" imgH="314345" progId="Equation.3">
                  <p:embed/>
                </p:oleObj>
              </mc:Choice>
              <mc:Fallback>
                <p:oleObj name="公式" r:id="rId5" imgW="2933610" imgH="31434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268413"/>
                        <a:ext cx="756126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Rectangle 6">
            <a:extLst>
              <a:ext uri="{FF2B5EF4-FFF2-40B4-BE49-F238E27FC236}">
                <a16:creationId xmlns:a16="http://schemas.microsoft.com/office/drawing/2014/main" id="{9A36F904-C703-4F16-AF1C-95379C4CBF9C}"/>
              </a:ext>
            </a:extLst>
          </p:cNvPr>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0951" name="Object 7">
            <a:extLst>
              <a:ext uri="{FF2B5EF4-FFF2-40B4-BE49-F238E27FC236}">
                <a16:creationId xmlns:a16="http://schemas.microsoft.com/office/drawing/2014/main" id="{7CBAC851-A98B-4FDB-96AF-63379B76F3CD}"/>
              </a:ext>
            </a:extLst>
          </p:cNvPr>
          <p:cNvGraphicFramePr>
            <a:graphicFrameLocks noChangeAspect="1"/>
          </p:cNvGraphicFramePr>
          <p:nvPr/>
        </p:nvGraphicFramePr>
        <p:xfrm>
          <a:off x="755650" y="2276475"/>
          <a:ext cx="5832475" cy="1019175"/>
        </p:xfrm>
        <a:graphic>
          <a:graphicData uri="http://schemas.openxmlformats.org/presentationml/2006/ole">
            <mc:AlternateContent xmlns:mc="http://schemas.openxmlformats.org/markup-compatibility/2006">
              <mc:Choice xmlns:v="urn:schemas-microsoft-com:vml" Requires="v">
                <p:oleObj spid="_x0000_s21520" name="公式" r:id="rId7" imgW="1971518" imgH="314345" progId="Equation.3">
                  <p:embed/>
                </p:oleObj>
              </mc:Choice>
              <mc:Fallback>
                <p:oleObj name="公式" r:id="rId7" imgW="1971518" imgH="31434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276475"/>
                        <a:ext cx="58324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0952" name="Rectangle 8">
            <a:extLst>
              <a:ext uri="{FF2B5EF4-FFF2-40B4-BE49-F238E27FC236}">
                <a16:creationId xmlns:a16="http://schemas.microsoft.com/office/drawing/2014/main" id="{47B22DD3-822F-4A74-938C-DA6C96C44667}"/>
              </a:ext>
            </a:extLst>
          </p:cNvPr>
          <p:cNvSpPr>
            <a:spLocks noChangeArrowheads="1"/>
          </p:cNvSpPr>
          <p:nvPr/>
        </p:nvSpPr>
        <p:spPr bwMode="auto">
          <a:xfrm>
            <a:off x="395288" y="3643313"/>
            <a:ext cx="3621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800">
                <a:solidFill>
                  <a:schemeClr val="bg1"/>
                </a:solidFill>
                <a:latin typeface="Arial" panose="020B0604020202020204" pitchFamily="34" charset="0"/>
              </a:rPr>
              <a:t>(2)    </a:t>
            </a:r>
            <a:r>
              <a:rPr kumimoji="0" lang="zh-CN" altLang="en-US" sz="2800">
                <a:solidFill>
                  <a:schemeClr val="bg1"/>
                </a:solidFill>
                <a:latin typeface="Arial" panose="020B0604020202020204" pitchFamily="34" charset="0"/>
              </a:rPr>
              <a:t>在柱面坐标系中</a:t>
            </a:r>
            <a:r>
              <a:rPr kumimoji="0" lang="zh-CN" altLang="en-US" sz="2400">
                <a:solidFill>
                  <a:schemeClr val="bg1"/>
                </a:solidFill>
                <a:latin typeface="Arial" panose="020B0604020202020204" pitchFamily="34" charset="0"/>
              </a:rPr>
              <a:t> </a:t>
            </a:r>
          </a:p>
        </p:txBody>
      </p:sp>
      <p:sp>
        <p:nvSpPr>
          <p:cNvPr id="21513" name="Rectangle 9">
            <a:extLst>
              <a:ext uri="{FF2B5EF4-FFF2-40B4-BE49-F238E27FC236}">
                <a16:creationId xmlns:a16="http://schemas.microsoft.com/office/drawing/2014/main" id="{751F25B1-F180-4CFC-BD15-CBD5CB9E8A0A}"/>
              </a:ext>
            </a:extLst>
          </p:cNvPr>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0954" name="Object 10">
            <a:extLst>
              <a:ext uri="{FF2B5EF4-FFF2-40B4-BE49-F238E27FC236}">
                <a16:creationId xmlns:a16="http://schemas.microsoft.com/office/drawing/2014/main" id="{5A4087F4-7474-4810-9BC6-04E5E699FCFF}"/>
              </a:ext>
            </a:extLst>
          </p:cNvPr>
          <p:cNvGraphicFramePr>
            <a:graphicFrameLocks noChangeAspect="1"/>
          </p:cNvGraphicFramePr>
          <p:nvPr/>
        </p:nvGraphicFramePr>
        <p:xfrm>
          <a:off x="1187450" y="4514850"/>
          <a:ext cx="3960813" cy="858838"/>
        </p:xfrm>
        <a:graphic>
          <a:graphicData uri="http://schemas.openxmlformats.org/presentationml/2006/ole">
            <mc:AlternateContent xmlns:mc="http://schemas.openxmlformats.org/markup-compatibility/2006">
              <mc:Choice xmlns:v="urn:schemas-microsoft-com:vml" Requires="v">
                <p:oleObj spid="_x0000_s21521" name="公式" r:id="rId9" imgW="1438297" imgH="314345" progId="Equation.3">
                  <p:embed/>
                </p:oleObj>
              </mc:Choice>
              <mc:Fallback>
                <p:oleObj name="公式" r:id="rId9" imgW="1438297" imgH="314345"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514850"/>
                        <a:ext cx="3960813"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1">
            <a:extLst>
              <a:ext uri="{FF2B5EF4-FFF2-40B4-BE49-F238E27FC236}">
                <a16:creationId xmlns:a16="http://schemas.microsoft.com/office/drawing/2014/main" id="{C6077FE5-26B3-410C-BD5E-0F1BEE61E469}"/>
              </a:ext>
            </a:extLst>
          </p:cNvPr>
          <p:cNvGrpSpPr>
            <a:grpSpLocks/>
          </p:cNvGrpSpPr>
          <p:nvPr/>
        </p:nvGrpSpPr>
        <p:grpSpPr bwMode="auto">
          <a:xfrm>
            <a:off x="755650" y="5373688"/>
            <a:ext cx="7056438" cy="825500"/>
            <a:chOff x="612" y="2931"/>
            <a:chExt cx="4717" cy="520"/>
          </a:xfrm>
        </p:grpSpPr>
        <p:sp>
          <p:nvSpPr>
            <p:cNvPr id="21516" name="Rectangle 12">
              <a:extLst>
                <a:ext uri="{FF2B5EF4-FFF2-40B4-BE49-F238E27FC236}">
                  <a16:creationId xmlns:a16="http://schemas.microsoft.com/office/drawing/2014/main" id="{AFF35960-16EB-455D-939F-46BDFCF9C75A}"/>
                </a:ext>
              </a:extLst>
            </p:cNvPr>
            <p:cNvSpPr>
              <a:spLocks noChangeArrowheads="1"/>
            </p:cNvSpPr>
            <p:nvPr/>
          </p:nvSpPr>
          <p:spPr bwMode="auto">
            <a:xfrm>
              <a:off x="612" y="3067"/>
              <a:ext cx="8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i="1">
                  <a:solidFill>
                    <a:schemeClr val="bg1"/>
                  </a:solidFill>
                </a:rPr>
                <a:t>L </a:t>
              </a:r>
              <a:r>
                <a:rPr kumimoji="0" lang="en-US" altLang="zh-CN" sz="2400">
                  <a:solidFill>
                    <a:schemeClr val="bg1"/>
                  </a:solidFill>
                </a:rPr>
                <a:t>= </a:t>
              </a:r>
              <a:r>
                <a:rPr kumimoji="0" lang="en-US" altLang="zh-CN" sz="2400" i="1">
                  <a:solidFill>
                    <a:schemeClr val="bg1"/>
                  </a:solidFill>
                </a:rPr>
                <a:t>T</a:t>
              </a:r>
              <a:r>
                <a:rPr kumimoji="0" lang="zh-CN" altLang="en-US" sz="2400">
                  <a:solidFill>
                    <a:schemeClr val="bg1"/>
                  </a:solidFill>
                </a:rPr>
                <a:t>－</a:t>
              </a:r>
              <a:r>
                <a:rPr kumimoji="0" lang="en-US" altLang="zh-CN" sz="2400" i="1">
                  <a:solidFill>
                    <a:schemeClr val="bg1"/>
                  </a:solidFill>
                </a:rPr>
                <a:t>V</a:t>
              </a:r>
            </a:p>
          </p:txBody>
        </p:sp>
        <p:graphicFrame>
          <p:nvGraphicFramePr>
            <p:cNvPr id="21517" name="Object 13">
              <a:extLst>
                <a:ext uri="{FF2B5EF4-FFF2-40B4-BE49-F238E27FC236}">
                  <a16:creationId xmlns:a16="http://schemas.microsoft.com/office/drawing/2014/main" id="{2A1B5B25-0BFD-4A2C-9DA0-3F980B9ED5F8}"/>
                </a:ext>
              </a:extLst>
            </p:cNvPr>
            <p:cNvGraphicFramePr>
              <a:graphicFrameLocks noChangeAspect="1"/>
            </p:cNvGraphicFramePr>
            <p:nvPr/>
          </p:nvGraphicFramePr>
          <p:xfrm>
            <a:off x="1791" y="2931"/>
            <a:ext cx="3538" cy="520"/>
          </p:xfrm>
          <a:graphic>
            <a:graphicData uri="http://schemas.openxmlformats.org/presentationml/2006/ole">
              <mc:AlternateContent xmlns:mc="http://schemas.openxmlformats.org/markup-compatibility/2006">
                <mc:Choice xmlns:v="urn:schemas-microsoft-com:vml" Requires="v">
                  <p:oleObj spid="_x0000_s21522" name="公式" r:id="rId11" imgW="1981200" imgH="314345" progId="Equation.3">
                    <p:embed/>
                  </p:oleObj>
                </mc:Choice>
                <mc:Fallback>
                  <p:oleObj name="公式" r:id="rId11" imgW="1981200" imgH="314345"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1" y="2931"/>
                          <a:ext cx="353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0949"/>
                                        </p:tgtEl>
                                        <p:attrNameLst>
                                          <p:attrName>style.visibility</p:attrName>
                                        </p:attrNameLst>
                                      </p:cBhvr>
                                      <p:to>
                                        <p:strVal val="visible"/>
                                      </p:to>
                                    </p:set>
                                    <p:animEffect transition="in" filter="dissolve">
                                      <p:cBhvr>
                                        <p:cTn id="7" dur="500"/>
                                        <p:tgtEl>
                                          <p:spTgt spid="210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0951"/>
                                        </p:tgtEl>
                                        <p:attrNameLst>
                                          <p:attrName>style.visibility</p:attrName>
                                        </p:attrNameLst>
                                      </p:cBhvr>
                                      <p:to>
                                        <p:strVal val="visible"/>
                                      </p:to>
                                    </p:set>
                                    <p:animEffect transition="in" filter="dissolve">
                                      <p:cBhvr>
                                        <p:cTn id="12" dur="500"/>
                                        <p:tgtEl>
                                          <p:spTgt spid="2109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0952"/>
                                        </p:tgtEl>
                                        <p:attrNameLst>
                                          <p:attrName>style.visibility</p:attrName>
                                        </p:attrNameLst>
                                      </p:cBhvr>
                                      <p:to>
                                        <p:strVal val="visible"/>
                                      </p:to>
                                    </p:set>
                                    <p:animEffect transition="in" filter="dissolve">
                                      <p:cBhvr>
                                        <p:cTn id="17" dur="500"/>
                                        <p:tgtEl>
                                          <p:spTgt spid="2109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0954"/>
                                        </p:tgtEl>
                                        <p:attrNameLst>
                                          <p:attrName>style.visibility</p:attrName>
                                        </p:attrNameLst>
                                      </p:cBhvr>
                                      <p:to>
                                        <p:strVal val="visible"/>
                                      </p:to>
                                    </p:set>
                                    <p:animEffect transition="in" filter="dissolve">
                                      <p:cBhvr>
                                        <p:cTn id="22" dur="500"/>
                                        <p:tgtEl>
                                          <p:spTgt spid="2109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F5127B6-BD4D-4965-814D-8B9543D5CFA6}"/>
              </a:ext>
            </a:extLst>
          </p:cNvPr>
          <p:cNvSpPr>
            <a:spLocks noChangeArrowheads="1"/>
          </p:cNvSpPr>
          <p:nvPr/>
        </p:nvSpPr>
        <p:spPr bwMode="auto">
          <a:xfrm>
            <a:off x="0"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1971" name="Object 3">
            <a:extLst>
              <a:ext uri="{FF2B5EF4-FFF2-40B4-BE49-F238E27FC236}">
                <a16:creationId xmlns:a16="http://schemas.microsoft.com/office/drawing/2014/main" id="{B05C6227-F05E-4AAF-BBCE-FF92A987E881}"/>
              </a:ext>
            </a:extLst>
          </p:cNvPr>
          <p:cNvGraphicFramePr>
            <a:graphicFrameLocks noChangeAspect="1"/>
          </p:cNvGraphicFramePr>
          <p:nvPr/>
        </p:nvGraphicFramePr>
        <p:xfrm>
          <a:off x="539750" y="333375"/>
          <a:ext cx="3887788" cy="2797175"/>
        </p:xfrm>
        <a:graphic>
          <a:graphicData uri="http://schemas.openxmlformats.org/presentationml/2006/ole">
            <mc:AlternateContent xmlns:mc="http://schemas.openxmlformats.org/markup-compatibility/2006">
              <mc:Choice xmlns:v="urn:schemas-microsoft-com:vml" Requires="v">
                <p:oleObj spid="_x0000_s22540" name="公式" r:id="rId3" imgW="1028790" imgH="1133362" progId="Equation.3">
                  <p:embed/>
                </p:oleObj>
              </mc:Choice>
              <mc:Fallback>
                <p:oleObj name="公式" r:id="rId3" imgW="1028790" imgH="113336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33375"/>
                        <a:ext cx="3887788"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2" name="Rectangle 4">
            <a:extLst>
              <a:ext uri="{FF2B5EF4-FFF2-40B4-BE49-F238E27FC236}">
                <a16:creationId xmlns:a16="http://schemas.microsoft.com/office/drawing/2014/main" id="{45AC4D46-F89C-468D-9E7E-8CF5020E8D67}"/>
              </a:ext>
            </a:extLst>
          </p:cNvPr>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1973" name="Object 5">
            <a:extLst>
              <a:ext uri="{FF2B5EF4-FFF2-40B4-BE49-F238E27FC236}">
                <a16:creationId xmlns:a16="http://schemas.microsoft.com/office/drawing/2014/main" id="{B83768A9-2594-42C3-B77E-2DF67D4E0161}"/>
              </a:ext>
            </a:extLst>
          </p:cNvPr>
          <p:cNvGraphicFramePr>
            <a:graphicFrameLocks noChangeAspect="1"/>
          </p:cNvGraphicFramePr>
          <p:nvPr/>
        </p:nvGraphicFramePr>
        <p:xfrm>
          <a:off x="5637213" y="171450"/>
          <a:ext cx="2311400" cy="3059113"/>
        </p:xfrm>
        <a:graphic>
          <a:graphicData uri="http://schemas.openxmlformats.org/presentationml/2006/ole">
            <mc:AlternateContent xmlns:mc="http://schemas.openxmlformats.org/markup-compatibility/2006">
              <mc:Choice xmlns:v="urn:schemas-microsoft-com:vml" Requires="v">
                <p:oleObj spid="_x0000_s22541" name="公式" r:id="rId5" imgW="638287" imgH="1285696" progId="Equation.3">
                  <p:embed/>
                </p:oleObj>
              </mc:Choice>
              <mc:Fallback>
                <p:oleObj name="公式" r:id="rId5" imgW="638287" imgH="128569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7213" y="171450"/>
                        <a:ext cx="2311400"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1974" name="AutoShape 6">
            <a:extLst>
              <a:ext uri="{FF2B5EF4-FFF2-40B4-BE49-F238E27FC236}">
                <a16:creationId xmlns:a16="http://schemas.microsoft.com/office/drawing/2014/main" id="{969B48E1-A65D-4D4A-B3CA-E93E1AF5BADA}"/>
              </a:ext>
            </a:extLst>
          </p:cNvPr>
          <p:cNvSpPr>
            <a:spLocks noChangeArrowheads="1"/>
          </p:cNvSpPr>
          <p:nvPr/>
        </p:nvSpPr>
        <p:spPr bwMode="auto">
          <a:xfrm>
            <a:off x="4500563" y="1557338"/>
            <a:ext cx="935037" cy="503237"/>
          </a:xfrm>
          <a:prstGeom prst="rightArrow">
            <a:avLst>
              <a:gd name="adj1" fmla="val 50000"/>
              <a:gd name="adj2" fmla="val 46451"/>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2535" name="Rectangle 7">
            <a:extLst>
              <a:ext uri="{FF2B5EF4-FFF2-40B4-BE49-F238E27FC236}">
                <a16:creationId xmlns:a16="http://schemas.microsoft.com/office/drawing/2014/main" id="{C4AE2714-6F53-4B33-856B-09908369CFBD}"/>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1976" name="Object 8">
            <a:extLst>
              <a:ext uri="{FF2B5EF4-FFF2-40B4-BE49-F238E27FC236}">
                <a16:creationId xmlns:a16="http://schemas.microsoft.com/office/drawing/2014/main" id="{CE6FD617-39CE-4089-9C3A-A91C5CBC8E56}"/>
              </a:ext>
            </a:extLst>
          </p:cNvPr>
          <p:cNvGraphicFramePr>
            <a:graphicFrameLocks noChangeAspect="1"/>
          </p:cNvGraphicFramePr>
          <p:nvPr/>
        </p:nvGraphicFramePr>
        <p:xfrm>
          <a:off x="611188" y="3429000"/>
          <a:ext cx="5040312" cy="628650"/>
        </p:xfrm>
        <a:graphic>
          <a:graphicData uri="http://schemas.openxmlformats.org/presentationml/2006/ole">
            <mc:AlternateContent xmlns:mc="http://schemas.openxmlformats.org/markup-compatibility/2006">
              <mc:Choice xmlns:v="urn:schemas-microsoft-com:vml" Requires="v">
                <p:oleObj spid="_x0000_s22542" name="公式" r:id="rId7" imgW="1533682" imgH="190327" progId="Equation.3">
                  <p:embed/>
                </p:oleObj>
              </mc:Choice>
              <mc:Fallback>
                <p:oleObj name="公式" r:id="rId7" imgW="1533682" imgH="19032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429000"/>
                        <a:ext cx="504031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7" name="Rectangle 9">
            <a:extLst>
              <a:ext uri="{FF2B5EF4-FFF2-40B4-BE49-F238E27FC236}">
                <a16:creationId xmlns:a16="http://schemas.microsoft.com/office/drawing/2014/main" id="{2B812F1D-613D-498B-8990-483EA0BD2FED}"/>
              </a:ext>
            </a:extLst>
          </p:cNvPr>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1978" name="Object 10">
            <a:extLst>
              <a:ext uri="{FF2B5EF4-FFF2-40B4-BE49-F238E27FC236}">
                <a16:creationId xmlns:a16="http://schemas.microsoft.com/office/drawing/2014/main" id="{7619AB9A-CCB7-4B63-B956-674A902C47DD}"/>
              </a:ext>
            </a:extLst>
          </p:cNvPr>
          <p:cNvGraphicFramePr>
            <a:graphicFrameLocks noChangeAspect="1"/>
          </p:cNvGraphicFramePr>
          <p:nvPr/>
        </p:nvGraphicFramePr>
        <p:xfrm>
          <a:off x="539750" y="4221163"/>
          <a:ext cx="5616575" cy="1185862"/>
        </p:xfrm>
        <a:graphic>
          <a:graphicData uri="http://schemas.openxmlformats.org/presentationml/2006/ole">
            <mc:AlternateContent xmlns:mc="http://schemas.openxmlformats.org/markup-compatibility/2006">
              <mc:Choice xmlns:v="urn:schemas-microsoft-com:vml" Requires="v">
                <p:oleObj spid="_x0000_s22543" name="公式" r:id="rId9" imgW="2143282" imgH="466679" progId="Equation.3">
                  <p:embed/>
                </p:oleObj>
              </mc:Choice>
              <mc:Fallback>
                <p:oleObj name="公式" r:id="rId9" imgW="2143282" imgH="46667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4221163"/>
                        <a:ext cx="561657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1979" name="Rectangle 11">
            <a:extLst>
              <a:ext uri="{FF2B5EF4-FFF2-40B4-BE49-F238E27FC236}">
                <a16:creationId xmlns:a16="http://schemas.microsoft.com/office/drawing/2014/main" id="{D4780EE5-9889-42A5-BA90-067D42A219DF}"/>
              </a:ext>
            </a:extLst>
          </p:cNvPr>
          <p:cNvSpPr>
            <a:spLocks noChangeArrowheads="1"/>
          </p:cNvSpPr>
          <p:nvPr/>
        </p:nvSpPr>
        <p:spPr bwMode="auto">
          <a:xfrm>
            <a:off x="539750" y="5657850"/>
            <a:ext cx="35226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800">
                <a:solidFill>
                  <a:schemeClr val="bg1"/>
                </a:solidFill>
                <a:latin typeface="Arial" panose="020B0604020202020204" pitchFamily="34" charset="0"/>
              </a:rPr>
              <a:t>(3)   </a:t>
            </a:r>
            <a:r>
              <a:rPr kumimoji="0" lang="zh-CN" altLang="en-US" sz="2800">
                <a:solidFill>
                  <a:schemeClr val="bg1"/>
                </a:solidFill>
                <a:latin typeface="Arial" panose="020B0604020202020204" pitchFamily="34" charset="0"/>
              </a:rPr>
              <a:t>在球面坐标系中</a:t>
            </a:r>
            <a:r>
              <a:rPr kumimoji="0" lang="zh-CN" altLang="en-US" sz="2400">
                <a:solidFill>
                  <a:schemeClr val="bg1"/>
                </a:solidFill>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dissolve">
                                      <p:cBhvr>
                                        <p:cTn id="7" dur="500"/>
                                        <p:tgtEl>
                                          <p:spTgt spid="211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1974"/>
                                        </p:tgtEl>
                                        <p:attrNameLst>
                                          <p:attrName>style.visibility</p:attrName>
                                        </p:attrNameLst>
                                      </p:cBhvr>
                                      <p:to>
                                        <p:strVal val="visible"/>
                                      </p:to>
                                    </p:set>
                                    <p:animEffect transition="in" filter="dissolve">
                                      <p:cBhvr>
                                        <p:cTn id="12" dur="500"/>
                                        <p:tgtEl>
                                          <p:spTgt spid="2119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1973"/>
                                        </p:tgtEl>
                                        <p:attrNameLst>
                                          <p:attrName>style.visibility</p:attrName>
                                        </p:attrNameLst>
                                      </p:cBhvr>
                                      <p:to>
                                        <p:strVal val="visible"/>
                                      </p:to>
                                    </p:set>
                                    <p:animEffect transition="in" filter="dissolve">
                                      <p:cBhvr>
                                        <p:cTn id="17" dur="500"/>
                                        <p:tgtEl>
                                          <p:spTgt spid="2119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1976"/>
                                        </p:tgtEl>
                                        <p:attrNameLst>
                                          <p:attrName>style.visibility</p:attrName>
                                        </p:attrNameLst>
                                      </p:cBhvr>
                                      <p:to>
                                        <p:strVal val="visible"/>
                                      </p:to>
                                    </p:set>
                                    <p:animEffect transition="in" filter="dissolve">
                                      <p:cBhvr>
                                        <p:cTn id="22" dur="500"/>
                                        <p:tgtEl>
                                          <p:spTgt spid="2119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1978"/>
                                        </p:tgtEl>
                                        <p:attrNameLst>
                                          <p:attrName>style.visibility</p:attrName>
                                        </p:attrNameLst>
                                      </p:cBhvr>
                                      <p:to>
                                        <p:strVal val="visible"/>
                                      </p:to>
                                    </p:set>
                                    <p:animEffect transition="in" filter="dissolve">
                                      <p:cBhvr>
                                        <p:cTn id="27" dur="500"/>
                                        <p:tgtEl>
                                          <p:spTgt spid="2119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1979"/>
                                        </p:tgtEl>
                                        <p:attrNameLst>
                                          <p:attrName>style.visibility</p:attrName>
                                        </p:attrNameLst>
                                      </p:cBhvr>
                                      <p:to>
                                        <p:strVal val="visible"/>
                                      </p:to>
                                    </p:set>
                                    <p:animEffect transition="in" filter="dissolve">
                                      <p:cBhvr>
                                        <p:cTn id="32" dur="500"/>
                                        <p:tgtEl>
                                          <p:spTgt spid="211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4" grpId="0" animBg="1"/>
      <p:bldP spid="21197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435F2C3-6176-4A39-BF00-3F55BF512576}"/>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23555" name="Group 3">
            <a:extLst>
              <a:ext uri="{FF2B5EF4-FFF2-40B4-BE49-F238E27FC236}">
                <a16:creationId xmlns:a16="http://schemas.microsoft.com/office/drawing/2014/main" id="{5033E93E-589F-4CFE-9EBF-59E1BE5073AD}"/>
              </a:ext>
            </a:extLst>
          </p:cNvPr>
          <p:cNvGrpSpPr>
            <a:grpSpLocks/>
          </p:cNvGrpSpPr>
          <p:nvPr/>
        </p:nvGrpSpPr>
        <p:grpSpPr bwMode="auto">
          <a:xfrm>
            <a:off x="539750" y="260350"/>
            <a:ext cx="7081838" cy="879475"/>
            <a:chOff x="340" y="164"/>
            <a:chExt cx="4461" cy="554"/>
          </a:xfrm>
        </p:grpSpPr>
        <p:graphicFrame>
          <p:nvGraphicFramePr>
            <p:cNvPr id="23572" name="Object 4">
              <a:extLst>
                <a:ext uri="{FF2B5EF4-FFF2-40B4-BE49-F238E27FC236}">
                  <a16:creationId xmlns:a16="http://schemas.microsoft.com/office/drawing/2014/main" id="{2712570C-0678-4E77-B0C7-37070BD00054}"/>
                </a:ext>
              </a:extLst>
            </p:cNvPr>
            <p:cNvGraphicFramePr>
              <a:graphicFrameLocks noChangeAspect="1"/>
            </p:cNvGraphicFramePr>
            <p:nvPr/>
          </p:nvGraphicFramePr>
          <p:xfrm>
            <a:off x="340" y="164"/>
            <a:ext cx="3311" cy="554"/>
          </p:xfrm>
          <a:graphic>
            <a:graphicData uri="http://schemas.openxmlformats.org/presentationml/2006/ole">
              <mc:AlternateContent xmlns:mc="http://schemas.openxmlformats.org/markup-compatibility/2006">
                <mc:Choice xmlns:v="urn:schemas-microsoft-com:vml" Requires="v">
                  <p:oleObj spid="_x0000_s23574" name="公式" r:id="rId3" imgW="2028892" imgH="352339" progId="Equation.3">
                    <p:embed/>
                  </p:oleObj>
                </mc:Choice>
                <mc:Fallback>
                  <p:oleObj name="公式" r:id="rId3" imgW="2028892" imgH="35233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164"/>
                          <a:ext cx="3311"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2997" name="Rectangle 5">
              <a:extLst>
                <a:ext uri="{FF2B5EF4-FFF2-40B4-BE49-F238E27FC236}">
                  <a16:creationId xmlns:a16="http://schemas.microsoft.com/office/drawing/2014/main" id="{509C48A6-D4ED-417A-93C7-91F2ECFCE7FD}"/>
                </a:ext>
              </a:extLst>
            </p:cNvPr>
            <p:cNvSpPr>
              <a:spLocks noChangeArrowheads="1"/>
            </p:cNvSpPr>
            <p:nvPr/>
          </p:nvSpPr>
          <p:spPr bwMode="auto">
            <a:xfrm>
              <a:off x="3690" y="315"/>
              <a:ext cx="1111" cy="291"/>
            </a:xfrm>
            <a:prstGeom prst="rect">
              <a:avLst/>
            </a:prstGeom>
            <a:noFill/>
            <a:ln w="9525">
              <a:noFill/>
              <a:miter lim="800000"/>
              <a:headEnd/>
              <a:tailEnd/>
            </a:ln>
            <a:effectLst/>
          </p:spPr>
          <p:txBody>
            <a:bodyPr wrap="none" anchor="ctr">
              <a:spAutoFit/>
            </a:bodyPr>
            <a:lstStyle/>
            <a:p>
              <a:pPr algn="ctr">
                <a:defRPr/>
              </a:pPr>
              <a:r>
                <a:rPr kumimoji="0" lang="en-US" altLang="zh-CN" i="1" dirty="0">
                  <a:latin typeface="Arial" charset="0"/>
                </a:rPr>
                <a:t>,</a:t>
              </a:r>
              <a:r>
                <a:rPr kumimoji="0" lang="en-US" altLang="zh-CN" i="1" dirty="0">
                  <a:latin typeface="+mj-lt"/>
                </a:rPr>
                <a:t>V</a:t>
              </a:r>
              <a:r>
                <a:rPr kumimoji="0" lang="en-US" altLang="zh-CN" dirty="0">
                  <a:latin typeface="+mj-lt"/>
                </a:rPr>
                <a:t>=</a:t>
              </a:r>
              <a:r>
                <a:rPr kumimoji="0" lang="en-US" altLang="zh-CN" i="1" dirty="0">
                  <a:latin typeface="+mj-lt"/>
                </a:rPr>
                <a:t>V</a:t>
              </a:r>
              <a:r>
                <a:rPr kumimoji="0" lang="en-US" altLang="zh-CN" dirty="0">
                  <a:latin typeface="+mj-lt"/>
                </a:rPr>
                <a:t>(</a:t>
              </a:r>
              <a:r>
                <a:rPr kumimoji="0" lang="en-US" altLang="zh-CN" i="1" dirty="0">
                  <a:latin typeface="+mj-lt"/>
                </a:rPr>
                <a:t>r, </a:t>
              </a:r>
              <a:r>
                <a:rPr kumimoji="0" lang="zh-CN" altLang="en-US" i="1" dirty="0">
                  <a:latin typeface="+mj-lt"/>
                  <a:sym typeface="Symbol" pitchFamily="18" charset="2"/>
                </a:rPr>
                <a:t></a:t>
              </a:r>
              <a:r>
                <a:rPr kumimoji="0" lang="en-US" altLang="zh-CN" i="1" dirty="0">
                  <a:latin typeface="+mj-lt"/>
                </a:rPr>
                <a:t>, </a:t>
              </a:r>
              <a:r>
                <a:rPr kumimoji="0" lang="zh-CN" altLang="en-US" i="1" dirty="0">
                  <a:latin typeface="+mj-lt"/>
                  <a:sym typeface="Symbol" pitchFamily="18" charset="2"/>
                </a:rPr>
                <a:t></a:t>
              </a:r>
              <a:r>
                <a:rPr kumimoji="0" lang="en-US" altLang="zh-CN" dirty="0">
                  <a:latin typeface="+mj-lt"/>
                </a:rPr>
                <a:t>)</a:t>
              </a:r>
              <a:endParaRPr kumimoji="0" lang="zh-CN" altLang="en-US" dirty="0">
                <a:latin typeface="+mj-lt"/>
              </a:endParaRPr>
            </a:p>
          </p:txBody>
        </p:sp>
      </p:grpSp>
      <p:sp>
        <p:nvSpPr>
          <p:cNvPr id="23556" name="Rectangle 6">
            <a:extLst>
              <a:ext uri="{FF2B5EF4-FFF2-40B4-BE49-F238E27FC236}">
                <a16:creationId xmlns:a16="http://schemas.microsoft.com/office/drawing/2014/main" id="{D580E9CA-3B1D-4164-BA28-B4C847837E89}"/>
              </a:ext>
            </a:extLst>
          </p:cNvPr>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3" name="Group 7">
            <a:extLst>
              <a:ext uri="{FF2B5EF4-FFF2-40B4-BE49-F238E27FC236}">
                <a16:creationId xmlns:a16="http://schemas.microsoft.com/office/drawing/2014/main" id="{7A025212-D29A-4EED-AC1C-FBA57827909B}"/>
              </a:ext>
            </a:extLst>
          </p:cNvPr>
          <p:cNvGrpSpPr>
            <a:grpSpLocks/>
          </p:cNvGrpSpPr>
          <p:nvPr/>
        </p:nvGrpSpPr>
        <p:grpSpPr bwMode="auto">
          <a:xfrm>
            <a:off x="720725" y="1431925"/>
            <a:ext cx="6273800" cy="844550"/>
            <a:chOff x="204" y="831"/>
            <a:chExt cx="3952" cy="532"/>
          </a:xfrm>
        </p:grpSpPr>
        <p:graphicFrame>
          <p:nvGraphicFramePr>
            <p:cNvPr id="23570" name="Object 8">
              <a:extLst>
                <a:ext uri="{FF2B5EF4-FFF2-40B4-BE49-F238E27FC236}">
                  <a16:creationId xmlns:a16="http://schemas.microsoft.com/office/drawing/2014/main" id="{8FEF75EB-E42A-4F15-B328-D9CED4510179}"/>
                </a:ext>
              </a:extLst>
            </p:cNvPr>
            <p:cNvGraphicFramePr>
              <a:graphicFrameLocks noChangeAspect="1"/>
            </p:cNvGraphicFramePr>
            <p:nvPr/>
          </p:nvGraphicFramePr>
          <p:xfrm>
            <a:off x="204" y="831"/>
            <a:ext cx="3084" cy="532"/>
          </p:xfrm>
          <a:graphic>
            <a:graphicData uri="http://schemas.openxmlformats.org/presentationml/2006/ole">
              <mc:AlternateContent xmlns:mc="http://schemas.openxmlformats.org/markup-compatibility/2006">
                <mc:Choice xmlns:v="urn:schemas-microsoft-com:vml" Requires="v">
                  <p:oleObj spid="_x0000_s23575" name="公式" r:id="rId5" imgW="2019210" imgH="333342" progId="Equation.3">
                    <p:embed/>
                  </p:oleObj>
                </mc:Choice>
                <mc:Fallback>
                  <p:oleObj name="公式" r:id="rId5" imgW="2019210" imgH="333342"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 y="831"/>
                          <a:ext cx="3084"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3001" name="Rectangle 9">
              <a:extLst>
                <a:ext uri="{FF2B5EF4-FFF2-40B4-BE49-F238E27FC236}">
                  <a16:creationId xmlns:a16="http://schemas.microsoft.com/office/drawing/2014/main" id="{9D3EC728-8615-4C50-B469-71656C91D58E}"/>
                </a:ext>
              </a:extLst>
            </p:cNvPr>
            <p:cNvSpPr>
              <a:spLocks noChangeArrowheads="1"/>
            </p:cNvSpPr>
            <p:nvPr/>
          </p:nvSpPr>
          <p:spPr bwMode="auto">
            <a:xfrm>
              <a:off x="3305" y="964"/>
              <a:ext cx="851" cy="291"/>
            </a:xfrm>
            <a:prstGeom prst="rect">
              <a:avLst/>
            </a:prstGeom>
            <a:noFill/>
            <a:ln w="9525">
              <a:noFill/>
              <a:miter lim="800000"/>
              <a:headEnd/>
              <a:tailEnd/>
            </a:ln>
            <a:effectLst/>
          </p:spPr>
          <p:txBody>
            <a:bodyPr wrap="none" anchor="ctr">
              <a:spAutoFit/>
            </a:bodyPr>
            <a:lstStyle/>
            <a:p>
              <a:pPr algn="ctr">
                <a:defRPr/>
              </a:pPr>
              <a:r>
                <a:rPr kumimoji="0" lang="en-US" altLang="zh-CN" i="1" dirty="0">
                  <a:latin typeface="+mj-lt"/>
                </a:rPr>
                <a:t>V</a:t>
              </a:r>
              <a:r>
                <a:rPr kumimoji="0" lang="en-US" altLang="zh-CN" dirty="0">
                  <a:latin typeface="+mj-lt"/>
                </a:rPr>
                <a:t>(</a:t>
              </a:r>
              <a:r>
                <a:rPr kumimoji="0" lang="en-US" altLang="zh-CN" i="1" dirty="0">
                  <a:latin typeface="+mj-lt"/>
                </a:rPr>
                <a:t>r</a:t>
              </a:r>
              <a:r>
                <a:rPr kumimoji="0" lang="en-US" altLang="zh-CN" dirty="0">
                  <a:latin typeface="+mj-lt"/>
                </a:rPr>
                <a:t>, </a:t>
              </a:r>
              <a:r>
                <a:rPr kumimoji="0" lang="zh-CN" altLang="en-US" i="1" dirty="0">
                  <a:latin typeface="+mj-lt"/>
                  <a:sym typeface="Symbol" pitchFamily="18" charset="2"/>
                </a:rPr>
                <a:t></a:t>
              </a:r>
              <a:r>
                <a:rPr kumimoji="0" lang="en-US" altLang="zh-CN" dirty="0">
                  <a:latin typeface="+mj-lt"/>
                </a:rPr>
                <a:t>, </a:t>
              </a:r>
              <a:r>
                <a:rPr kumimoji="0" lang="zh-CN" altLang="en-US" i="1" dirty="0">
                  <a:latin typeface="+mj-lt"/>
                  <a:sym typeface="Symbol" pitchFamily="18" charset="2"/>
                </a:rPr>
                <a:t></a:t>
              </a:r>
              <a:r>
                <a:rPr kumimoji="0" lang="en-US" altLang="zh-CN" dirty="0">
                  <a:latin typeface="+mj-lt"/>
                  <a:sym typeface="Symbol" pitchFamily="18" charset="2"/>
                </a:rPr>
                <a:t>)</a:t>
              </a:r>
              <a:endParaRPr kumimoji="0" lang="zh-CN" altLang="en-US" dirty="0">
                <a:latin typeface="+mj-lt"/>
              </a:endParaRPr>
            </a:p>
          </p:txBody>
        </p:sp>
      </p:grpSp>
      <p:sp>
        <p:nvSpPr>
          <p:cNvPr id="23558" name="Rectangle 10">
            <a:extLst>
              <a:ext uri="{FF2B5EF4-FFF2-40B4-BE49-F238E27FC236}">
                <a16:creationId xmlns:a16="http://schemas.microsoft.com/office/drawing/2014/main" id="{9F2F704C-3E7D-4B6F-B517-3F21CDB1AD2C}"/>
              </a:ext>
            </a:extLst>
          </p:cNvPr>
          <p:cNvSpPr>
            <a:spLocks noChangeArrowheads="1"/>
          </p:cNvSpPr>
          <p:nvPr/>
        </p:nvSpPr>
        <p:spPr bwMode="auto">
          <a:xfrm>
            <a:off x="0" y="2876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3559" name="Rectangle 11">
            <a:extLst>
              <a:ext uri="{FF2B5EF4-FFF2-40B4-BE49-F238E27FC236}">
                <a16:creationId xmlns:a16="http://schemas.microsoft.com/office/drawing/2014/main" id="{5800333A-214D-4C4F-9E7D-A5370F47325E}"/>
              </a:ext>
            </a:extLst>
          </p:cNvPr>
          <p:cNvSpPr>
            <a:spLocks noChangeArrowheads="1"/>
          </p:cNvSpPr>
          <p:nvPr/>
        </p:nvSpPr>
        <p:spPr bwMode="auto">
          <a:xfrm>
            <a:off x="0" y="3600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4" name="Group 12">
            <a:extLst>
              <a:ext uri="{FF2B5EF4-FFF2-40B4-BE49-F238E27FC236}">
                <a16:creationId xmlns:a16="http://schemas.microsoft.com/office/drawing/2014/main" id="{8ED22A4B-A098-4BE0-85C3-228D8C5B9B54}"/>
              </a:ext>
            </a:extLst>
          </p:cNvPr>
          <p:cNvGrpSpPr>
            <a:grpSpLocks/>
          </p:cNvGrpSpPr>
          <p:nvPr/>
        </p:nvGrpSpPr>
        <p:grpSpPr bwMode="auto">
          <a:xfrm>
            <a:off x="217488" y="2565400"/>
            <a:ext cx="8747125" cy="862013"/>
            <a:chOff x="137" y="1389"/>
            <a:chExt cx="5510" cy="543"/>
          </a:xfrm>
        </p:grpSpPr>
        <p:graphicFrame>
          <p:nvGraphicFramePr>
            <p:cNvPr id="23567" name="Object 13">
              <a:extLst>
                <a:ext uri="{FF2B5EF4-FFF2-40B4-BE49-F238E27FC236}">
                  <a16:creationId xmlns:a16="http://schemas.microsoft.com/office/drawing/2014/main" id="{4AABDE86-127E-4A83-A85F-123EEA0290E3}"/>
                </a:ext>
              </a:extLst>
            </p:cNvPr>
            <p:cNvGraphicFramePr>
              <a:graphicFrameLocks noChangeAspect="1"/>
            </p:cNvGraphicFramePr>
            <p:nvPr/>
          </p:nvGraphicFramePr>
          <p:xfrm>
            <a:off x="137" y="1389"/>
            <a:ext cx="1609" cy="543"/>
          </p:xfrm>
          <a:graphic>
            <a:graphicData uri="http://schemas.openxmlformats.org/presentationml/2006/ole">
              <mc:AlternateContent xmlns:mc="http://schemas.openxmlformats.org/markup-compatibility/2006">
                <mc:Choice xmlns:v="urn:schemas-microsoft-com:vml" Requires="v">
                  <p:oleObj spid="_x0000_s23576" name="公式" r:id="rId7" imgW="866708" imgH="352339" progId="Equation.3">
                    <p:embed/>
                  </p:oleObj>
                </mc:Choice>
                <mc:Fallback>
                  <p:oleObj name="公式" r:id="rId7" imgW="866708" imgH="352339"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 y="1389"/>
                          <a:ext cx="1609"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8" name="Object 14">
              <a:extLst>
                <a:ext uri="{FF2B5EF4-FFF2-40B4-BE49-F238E27FC236}">
                  <a16:creationId xmlns:a16="http://schemas.microsoft.com/office/drawing/2014/main" id="{FBDB245C-A5CF-4066-AC97-9B27AEF9C86E}"/>
                </a:ext>
              </a:extLst>
            </p:cNvPr>
            <p:cNvGraphicFramePr>
              <a:graphicFrameLocks noChangeAspect="1"/>
            </p:cNvGraphicFramePr>
            <p:nvPr/>
          </p:nvGraphicFramePr>
          <p:xfrm>
            <a:off x="1818" y="1389"/>
            <a:ext cx="1742" cy="499"/>
          </p:xfrm>
          <a:graphic>
            <a:graphicData uri="http://schemas.openxmlformats.org/presentationml/2006/ole">
              <mc:AlternateContent xmlns:mc="http://schemas.openxmlformats.org/markup-compatibility/2006">
                <mc:Choice xmlns:v="urn:schemas-microsoft-com:vml" Requires="v">
                  <p:oleObj spid="_x0000_s23577" name="公式" r:id="rId9" imgW="1038113" imgH="352339" progId="Equation.3">
                    <p:embed/>
                  </p:oleObj>
                </mc:Choice>
                <mc:Fallback>
                  <p:oleObj name="公式" r:id="rId9" imgW="1038113" imgH="352339"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8" y="1389"/>
                          <a:ext cx="174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9" name="Object 15">
              <a:extLst>
                <a:ext uri="{FF2B5EF4-FFF2-40B4-BE49-F238E27FC236}">
                  <a16:creationId xmlns:a16="http://schemas.microsoft.com/office/drawing/2014/main" id="{DF021156-01CF-43F1-AE94-F3CAF776E003}"/>
                </a:ext>
              </a:extLst>
            </p:cNvPr>
            <p:cNvGraphicFramePr>
              <a:graphicFrameLocks noChangeAspect="1"/>
            </p:cNvGraphicFramePr>
            <p:nvPr/>
          </p:nvGraphicFramePr>
          <p:xfrm>
            <a:off x="3515" y="1389"/>
            <a:ext cx="2132" cy="469"/>
          </p:xfrm>
          <a:graphic>
            <a:graphicData uri="http://schemas.openxmlformats.org/presentationml/2006/ole">
              <mc:AlternateContent xmlns:mc="http://schemas.openxmlformats.org/markup-compatibility/2006">
                <mc:Choice xmlns:v="urn:schemas-microsoft-com:vml" Requires="v">
                  <p:oleObj spid="_x0000_s23578" name="公式" r:id="rId11" imgW="1285897" imgH="343019" progId="Equation.3">
                    <p:embed/>
                  </p:oleObj>
                </mc:Choice>
                <mc:Fallback>
                  <p:oleObj name="公式" r:id="rId11" imgW="1285897" imgH="343019"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5" y="1389"/>
                          <a:ext cx="2132"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3561" name="Rectangle 16">
            <a:extLst>
              <a:ext uri="{FF2B5EF4-FFF2-40B4-BE49-F238E27FC236}">
                <a16:creationId xmlns:a16="http://schemas.microsoft.com/office/drawing/2014/main" id="{D7736043-4686-4A29-88DA-1F26237FE3C7}"/>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3009" name="Object 17">
            <a:extLst>
              <a:ext uri="{FF2B5EF4-FFF2-40B4-BE49-F238E27FC236}">
                <a16:creationId xmlns:a16="http://schemas.microsoft.com/office/drawing/2014/main" id="{F2732279-A00A-451E-AAEE-42FAFF03EEA4}"/>
              </a:ext>
            </a:extLst>
          </p:cNvPr>
          <p:cNvGraphicFramePr>
            <a:graphicFrameLocks noChangeAspect="1"/>
          </p:cNvGraphicFramePr>
          <p:nvPr/>
        </p:nvGraphicFramePr>
        <p:xfrm>
          <a:off x="1008063" y="3684588"/>
          <a:ext cx="6516687" cy="1039812"/>
        </p:xfrm>
        <a:graphic>
          <a:graphicData uri="http://schemas.openxmlformats.org/presentationml/2006/ole">
            <mc:AlternateContent xmlns:mc="http://schemas.openxmlformats.org/markup-compatibility/2006">
              <mc:Choice xmlns:v="urn:schemas-microsoft-com:vml" Requires="v">
                <p:oleObj spid="_x0000_s23579" name="公式" r:id="rId13" imgW="2028892" imgH="352339" progId="Equation.3">
                  <p:embed/>
                </p:oleObj>
              </mc:Choice>
              <mc:Fallback>
                <p:oleObj name="公式" r:id="rId13" imgW="2028892" imgH="352339"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8063" y="3684588"/>
                        <a:ext cx="6516687"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3" name="Rectangle 18">
            <a:extLst>
              <a:ext uri="{FF2B5EF4-FFF2-40B4-BE49-F238E27FC236}">
                <a16:creationId xmlns:a16="http://schemas.microsoft.com/office/drawing/2014/main" id="{155044A4-39B1-4181-8155-8BFEFC4AC982}"/>
              </a:ext>
            </a:extLst>
          </p:cNvPr>
          <p:cNvSpPr>
            <a:spLocks noChangeArrowheads="1"/>
          </p:cNvSpPr>
          <p:nvPr/>
        </p:nvSpPr>
        <p:spPr bwMode="auto">
          <a:xfrm>
            <a:off x="0" y="3181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5" name="Group 19">
            <a:extLst>
              <a:ext uri="{FF2B5EF4-FFF2-40B4-BE49-F238E27FC236}">
                <a16:creationId xmlns:a16="http://schemas.microsoft.com/office/drawing/2014/main" id="{6A1A7886-7924-4AE4-AF5B-842F751889FF}"/>
              </a:ext>
            </a:extLst>
          </p:cNvPr>
          <p:cNvGrpSpPr>
            <a:grpSpLocks/>
          </p:cNvGrpSpPr>
          <p:nvPr/>
        </p:nvGrpSpPr>
        <p:grpSpPr bwMode="auto">
          <a:xfrm>
            <a:off x="952500" y="5205413"/>
            <a:ext cx="6508750" cy="1247775"/>
            <a:chOff x="249" y="2795"/>
            <a:chExt cx="4100" cy="786"/>
          </a:xfrm>
        </p:grpSpPr>
        <p:graphicFrame>
          <p:nvGraphicFramePr>
            <p:cNvPr id="23565" name="Object 20">
              <a:extLst>
                <a:ext uri="{FF2B5EF4-FFF2-40B4-BE49-F238E27FC236}">
                  <a16:creationId xmlns:a16="http://schemas.microsoft.com/office/drawing/2014/main" id="{EF0B3B3D-8CA3-43C4-A890-16B78A69F296}"/>
                </a:ext>
              </a:extLst>
            </p:cNvPr>
            <p:cNvGraphicFramePr>
              <a:graphicFrameLocks noChangeAspect="1"/>
            </p:cNvGraphicFramePr>
            <p:nvPr/>
          </p:nvGraphicFramePr>
          <p:xfrm>
            <a:off x="249" y="2795"/>
            <a:ext cx="3266" cy="786"/>
          </p:xfrm>
          <a:graphic>
            <a:graphicData uri="http://schemas.openxmlformats.org/presentationml/2006/ole">
              <mc:AlternateContent xmlns:mc="http://schemas.openxmlformats.org/markup-compatibility/2006">
                <mc:Choice xmlns:v="urn:schemas-microsoft-com:vml" Requires="v">
                  <p:oleObj spid="_x0000_s23580" name="公式" r:id="rId15" imgW="1838482" imgH="457359" progId="Equation.3">
                    <p:embed/>
                  </p:oleObj>
                </mc:Choice>
                <mc:Fallback>
                  <p:oleObj name="公式" r:id="rId15" imgW="1838482" imgH="457359"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 y="2795"/>
                          <a:ext cx="3266"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3013" name="Rectangle 21">
              <a:extLst>
                <a:ext uri="{FF2B5EF4-FFF2-40B4-BE49-F238E27FC236}">
                  <a16:creationId xmlns:a16="http://schemas.microsoft.com/office/drawing/2014/main" id="{682D478D-5592-4E81-B9F3-C2D435E19FF6}"/>
                </a:ext>
              </a:extLst>
            </p:cNvPr>
            <p:cNvSpPr>
              <a:spLocks noChangeArrowheads="1"/>
            </p:cNvSpPr>
            <p:nvPr/>
          </p:nvSpPr>
          <p:spPr bwMode="auto">
            <a:xfrm>
              <a:off x="3519" y="3026"/>
              <a:ext cx="830" cy="291"/>
            </a:xfrm>
            <a:prstGeom prst="rect">
              <a:avLst/>
            </a:prstGeom>
            <a:noFill/>
            <a:ln w="9525">
              <a:noFill/>
              <a:miter lim="800000"/>
              <a:headEnd/>
              <a:tailEnd/>
            </a:ln>
            <a:effectLst/>
          </p:spPr>
          <p:txBody>
            <a:bodyPr wrap="none" anchor="ctr">
              <a:spAutoFit/>
            </a:bodyPr>
            <a:lstStyle/>
            <a:p>
              <a:pPr algn="ctr">
                <a:defRPr/>
              </a:pPr>
              <a:r>
                <a:rPr kumimoji="0" lang="en-US" altLang="zh-CN" i="1" dirty="0">
                  <a:latin typeface="+mj-lt"/>
                </a:rPr>
                <a:t>V</a:t>
              </a:r>
              <a:r>
                <a:rPr kumimoji="0" lang="en-US" altLang="zh-CN" dirty="0">
                  <a:latin typeface="+mj-lt"/>
                </a:rPr>
                <a:t>(</a:t>
              </a:r>
              <a:r>
                <a:rPr kumimoji="0" lang="en-US" altLang="zh-CN" i="1" dirty="0">
                  <a:latin typeface="+mj-lt"/>
                </a:rPr>
                <a:t>r, </a:t>
              </a:r>
              <a:r>
                <a:rPr kumimoji="0" lang="zh-CN" altLang="en-US" i="1" dirty="0">
                  <a:latin typeface="+mj-lt"/>
                  <a:sym typeface="Symbol" pitchFamily="18" charset="2"/>
                </a:rPr>
                <a:t></a:t>
              </a:r>
              <a:r>
                <a:rPr kumimoji="0" lang="en-US" altLang="zh-CN" i="1" dirty="0">
                  <a:latin typeface="+mj-lt"/>
                </a:rPr>
                <a:t>, </a:t>
              </a:r>
              <a:r>
                <a:rPr kumimoji="0" lang="zh-CN" altLang="en-US" i="1" dirty="0">
                  <a:latin typeface="+mj-lt"/>
                  <a:sym typeface="Symbol" pitchFamily="18" charset="2"/>
                </a:rPr>
                <a:t></a:t>
              </a:r>
              <a:r>
                <a:rPr kumimoji="0" lang="en-US" altLang="zh-CN" dirty="0">
                  <a:latin typeface="+mj-lt"/>
                </a:rPr>
                <a:t>)</a:t>
              </a:r>
              <a:endParaRPr kumimoji="0" lang="zh-CN" altLang="en-US" dirty="0">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3009"/>
                                        </p:tgtEl>
                                        <p:attrNameLst>
                                          <p:attrName>style.visibility</p:attrName>
                                        </p:attrNameLst>
                                      </p:cBhvr>
                                      <p:to>
                                        <p:strVal val="visible"/>
                                      </p:to>
                                    </p:set>
                                    <p:animEffect transition="in" filter="dissolve">
                                      <p:cBhvr>
                                        <p:cTn id="17" dur="500"/>
                                        <p:tgtEl>
                                          <p:spTgt spid="2130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0A81B763-8CA1-4A78-B905-030FE465D03D}"/>
              </a:ext>
            </a:extLst>
          </p:cNvPr>
          <p:cNvSpPr>
            <a:spLocks noChangeArrowheads="1"/>
          </p:cNvSpPr>
          <p:nvPr/>
        </p:nvSpPr>
        <p:spPr bwMode="auto">
          <a:xfrm>
            <a:off x="179388" y="239713"/>
            <a:ext cx="8640762" cy="1373187"/>
          </a:xfrm>
          <a:prstGeom prst="rect">
            <a:avLst/>
          </a:prstGeom>
          <a:noFill/>
          <a:ln w="9525">
            <a:noFill/>
            <a:miter lim="800000"/>
            <a:headEnd/>
            <a:tailEnd/>
          </a:ln>
          <a:effectLst/>
        </p:spPr>
        <p:txBody>
          <a:bodyPr anchor="ctr">
            <a:spAutoFit/>
          </a:bodyPr>
          <a:lstStyle/>
          <a:p>
            <a:pPr>
              <a:defRPr/>
            </a:pPr>
            <a:r>
              <a:rPr kumimoji="0" lang="zh-CN" altLang="en-US" sz="2800" b="1" dirty="0">
                <a:latin typeface="Arial" charset="0"/>
              </a:rPr>
              <a:t>例</a:t>
            </a:r>
            <a:r>
              <a:rPr kumimoji="0" lang="en-US" altLang="zh-CN" sz="2800" b="1" dirty="0">
                <a:latin typeface="Arial" charset="0"/>
              </a:rPr>
              <a:t>4</a:t>
            </a:r>
            <a:r>
              <a:rPr kumimoji="0" lang="zh-CN" altLang="en-US" sz="2800" dirty="0">
                <a:latin typeface="Arial" charset="0"/>
              </a:rPr>
              <a:t> 求弹性双原子分子的拉格朗日函数和哈密顿函数。设两原子之间相互作用的弹性力为</a:t>
            </a:r>
            <a:r>
              <a:rPr kumimoji="0" lang="zh-CN" altLang="en-US" sz="2800" i="1" dirty="0">
                <a:latin typeface="Arial" charset="0"/>
              </a:rPr>
              <a:t> </a:t>
            </a:r>
            <a:r>
              <a:rPr kumimoji="0" lang="en-US" altLang="zh-CN" sz="2800" i="1" dirty="0"/>
              <a:t>F </a:t>
            </a:r>
            <a:r>
              <a:rPr kumimoji="0" lang="en-US" altLang="zh-CN" sz="2800" dirty="0"/>
              <a:t>= -</a:t>
            </a:r>
            <a:r>
              <a:rPr kumimoji="0" lang="en-US" altLang="zh-CN" sz="2800" i="1" dirty="0"/>
              <a:t>k</a:t>
            </a:r>
            <a:r>
              <a:rPr kumimoji="0" lang="en-US" altLang="zh-CN" sz="2800" dirty="0"/>
              <a:t>(</a:t>
            </a:r>
            <a:r>
              <a:rPr kumimoji="0" lang="en-US" altLang="zh-CN" sz="2800" i="1" dirty="0"/>
              <a:t>r</a:t>
            </a:r>
            <a:r>
              <a:rPr kumimoji="0" lang="en-US" altLang="zh-CN" sz="2800" dirty="0"/>
              <a:t>-</a:t>
            </a:r>
            <a:r>
              <a:rPr kumimoji="0" lang="en-US" altLang="zh-CN" sz="2800" i="1" dirty="0"/>
              <a:t>r</a:t>
            </a:r>
            <a:r>
              <a:rPr kumimoji="0" lang="en-US" altLang="zh-CN" sz="2800" baseline="-25000" dirty="0"/>
              <a:t>0</a:t>
            </a:r>
            <a:r>
              <a:rPr kumimoji="0" lang="en-US" altLang="zh-CN" sz="2800" dirty="0"/>
              <a:t>)</a:t>
            </a:r>
            <a:r>
              <a:rPr kumimoji="0" lang="zh-CN" altLang="en-US" sz="2800" dirty="0">
                <a:latin typeface="Arial" charset="0"/>
              </a:rPr>
              <a:t>其中</a:t>
            </a:r>
            <a:r>
              <a:rPr kumimoji="0" lang="en-US" altLang="zh-CN" sz="2800" i="1" dirty="0">
                <a:latin typeface="+mj-lt"/>
              </a:rPr>
              <a:t>r</a:t>
            </a:r>
            <a:r>
              <a:rPr kumimoji="0" lang="zh-CN" altLang="en-US" sz="2800" dirty="0">
                <a:latin typeface="Arial" charset="0"/>
              </a:rPr>
              <a:t>为两原子间距离，</a:t>
            </a:r>
            <a:r>
              <a:rPr kumimoji="0" lang="en-US" altLang="zh-CN" sz="2800" i="1" dirty="0">
                <a:latin typeface="+mj-lt"/>
              </a:rPr>
              <a:t>r</a:t>
            </a:r>
            <a:r>
              <a:rPr kumimoji="0" lang="en-US" altLang="zh-CN" sz="2800" baseline="-25000" dirty="0">
                <a:latin typeface="+mj-lt"/>
              </a:rPr>
              <a:t>0</a:t>
            </a:r>
            <a:r>
              <a:rPr kumimoji="0" lang="zh-CN" altLang="en-US" sz="2800" dirty="0">
                <a:latin typeface="Arial" charset="0"/>
              </a:rPr>
              <a:t>为两原子处在平衡时的距离</a:t>
            </a:r>
            <a:r>
              <a:rPr kumimoji="0" lang="en-US" altLang="zh-CN" sz="2800" dirty="0">
                <a:latin typeface="Arial" charset="0"/>
              </a:rPr>
              <a:t>.</a:t>
            </a:r>
            <a:endParaRPr kumimoji="0" lang="zh-CN" altLang="en-US" sz="2800" dirty="0">
              <a:latin typeface="Arial" charset="0"/>
            </a:endParaRPr>
          </a:p>
        </p:txBody>
      </p:sp>
      <p:sp>
        <p:nvSpPr>
          <p:cNvPr id="214019" name="Rectangle 3">
            <a:extLst>
              <a:ext uri="{FF2B5EF4-FFF2-40B4-BE49-F238E27FC236}">
                <a16:creationId xmlns:a16="http://schemas.microsoft.com/office/drawing/2014/main" id="{F21BB662-D30E-44D7-97E5-73F869E7BCE2}"/>
              </a:ext>
            </a:extLst>
          </p:cNvPr>
          <p:cNvSpPr>
            <a:spLocks noChangeArrowheads="1"/>
          </p:cNvSpPr>
          <p:nvPr/>
        </p:nvSpPr>
        <p:spPr bwMode="auto">
          <a:xfrm>
            <a:off x="250825" y="1927225"/>
            <a:ext cx="5257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b="1">
                <a:solidFill>
                  <a:srgbClr val="FF9900"/>
                </a:solidFill>
                <a:latin typeface="Arial" panose="020B0604020202020204" pitchFamily="34" charset="0"/>
              </a:rPr>
              <a:t>解</a:t>
            </a:r>
            <a:r>
              <a:rPr kumimoji="0" lang="en-US" altLang="zh-CN" sz="2800" b="1">
                <a:solidFill>
                  <a:srgbClr val="FF9900"/>
                </a:solidFill>
                <a:latin typeface="Arial" panose="020B0604020202020204" pitchFamily="34" charset="0"/>
              </a:rPr>
              <a:t>:</a:t>
            </a:r>
            <a:r>
              <a:rPr kumimoji="0" lang="en-US" altLang="zh-CN" sz="2800">
                <a:solidFill>
                  <a:schemeClr val="bg1"/>
                </a:solidFill>
                <a:latin typeface="Arial" panose="020B0604020202020204" pitchFamily="34" charset="0"/>
              </a:rPr>
              <a:t>  </a:t>
            </a:r>
            <a:r>
              <a:rPr kumimoji="0" lang="zh-CN" altLang="en-US" sz="2800">
                <a:solidFill>
                  <a:schemeClr val="bg1"/>
                </a:solidFill>
                <a:latin typeface="Arial" panose="020B0604020202020204" pitchFamily="34" charset="0"/>
              </a:rPr>
              <a:t>为了求出拉格朗日函数，应先求分子的动能</a:t>
            </a:r>
            <a:r>
              <a:rPr kumimoji="0" lang="en-US" altLang="zh-CN" sz="2800">
                <a:solidFill>
                  <a:schemeClr val="bg1"/>
                </a:solidFill>
                <a:latin typeface="Arial" panose="020B0604020202020204" pitchFamily="34" charset="0"/>
              </a:rPr>
              <a:t>.</a:t>
            </a:r>
            <a:endParaRPr kumimoji="0" lang="zh-CN" altLang="en-US" sz="2800">
              <a:solidFill>
                <a:schemeClr val="bg1"/>
              </a:solidFill>
              <a:latin typeface="Arial" panose="020B0604020202020204" pitchFamily="34" charset="0"/>
            </a:endParaRPr>
          </a:p>
        </p:txBody>
      </p:sp>
      <p:sp>
        <p:nvSpPr>
          <p:cNvPr id="214020" name="Rectangle 4">
            <a:extLst>
              <a:ext uri="{FF2B5EF4-FFF2-40B4-BE49-F238E27FC236}">
                <a16:creationId xmlns:a16="http://schemas.microsoft.com/office/drawing/2014/main" id="{F6BBBFC9-C5CC-4F77-B2E1-1F79EFBFA6D2}"/>
              </a:ext>
            </a:extLst>
          </p:cNvPr>
          <p:cNvSpPr>
            <a:spLocks noChangeArrowheads="1"/>
          </p:cNvSpPr>
          <p:nvPr/>
        </p:nvSpPr>
        <p:spPr bwMode="auto">
          <a:xfrm>
            <a:off x="1116013" y="3141663"/>
            <a:ext cx="173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i="1">
                <a:solidFill>
                  <a:schemeClr val="bg1"/>
                </a:solidFill>
                <a:latin typeface="Arial" panose="020B0604020202020204" pitchFamily="34" charset="0"/>
              </a:rPr>
              <a:t>T</a:t>
            </a:r>
            <a:r>
              <a:rPr kumimoji="0" lang="en-US" altLang="zh-CN" sz="2400">
                <a:solidFill>
                  <a:schemeClr val="bg1"/>
                </a:solidFill>
                <a:latin typeface="Arial" panose="020B0604020202020204" pitchFamily="34" charset="0"/>
              </a:rPr>
              <a:t> = </a:t>
            </a:r>
            <a:r>
              <a:rPr kumimoji="0" lang="en-US" altLang="zh-CN" sz="2400" i="1">
                <a:solidFill>
                  <a:schemeClr val="bg1"/>
                </a:solidFill>
                <a:latin typeface="Arial" panose="020B0604020202020204" pitchFamily="34" charset="0"/>
              </a:rPr>
              <a:t>T</a:t>
            </a:r>
            <a:r>
              <a:rPr kumimoji="0" lang="en-US" altLang="zh-CN" sz="2400" i="1" baseline="-25000">
                <a:solidFill>
                  <a:schemeClr val="bg1"/>
                </a:solidFill>
                <a:latin typeface="Arial" panose="020B0604020202020204" pitchFamily="34" charset="0"/>
              </a:rPr>
              <a:t>c</a:t>
            </a:r>
            <a:r>
              <a:rPr kumimoji="0" lang="zh-CN" altLang="en-US" sz="2400">
                <a:solidFill>
                  <a:schemeClr val="bg1"/>
                </a:solidFill>
                <a:latin typeface="Arial" panose="020B0604020202020204" pitchFamily="34" charset="0"/>
              </a:rPr>
              <a:t>＋</a:t>
            </a:r>
            <a:r>
              <a:rPr kumimoji="0" lang="en-US" altLang="zh-CN" sz="2400" i="1">
                <a:solidFill>
                  <a:schemeClr val="bg1"/>
                </a:solidFill>
                <a:latin typeface="Arial" panose="020B0604020202020204" pitchFamily="34" charset="0"/>
              </a:rPr>
              <a:t>T </a:t>
            </a:r>
            <a:r>
              <a:rPr kumimoji="0" lang="en-US" altLang="zh-CN" sz="2400">
                <a:solidFill>
                  <a:schemeClr val="bg1"/>
                </a:solidFill>
                <a:latin typeface="Arial" panose="020B0604020202020204" pitchFamily="34" charset="0"/>
                <a:sym typeface="Symbol" panose="05050102010706020507" pitchFamily="18" charset="2"/>
              </a:rPr>
              <a:t></a:t>
            </a:r>
            <a:r>
              <a:rPr kumimoji="0" lang="en-US" altLang="zh-CN" sz="2400">
                <a:solidFill>
                  <a:schemeClr val="bg1"/>
                </a:solidFill>
                <a:latin typeface="Arial" panose="020B0604020202020204" pitchFamily="34" charset="0"/>
              </a:rPr>
              <a:t> </a:t>
            </a:r>
          </a:p>
        </p:txBody>
      </p:sp>
      <p:sp>
        <p:nvSpPr>
          <p:cNvPr id="24581" name="Rectangle 5">
            <a:extLst>
              <a:ext uri="{FF2B5EF4-FFF2-40B4-BE49-F238E27FC236}">
                <a16:creationId xmlns:a16="http://schemas.microsoft.com/office/drawing/2014/main" id="{9BB5EFCD-9B2A-4744-9E3F-369E714101F3}"/>
              </a:ext>
            </a:extLst>
          </p:cNvPr>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14023" name="Rectangle 7">
            <a:extLst>
              <a:ext uri="{FF2B5EF4-FFF2-40B4-BE49-F238E27FC236}">
                <a16:creationId xmlns:a16="http://schemas.microsoft.com/office/drawing/2014/main" id="{4335C284-886D-4A6C-9F8A-099B31D88480}"/>
              </a:ext>
            </a:extLst>
          </p:cNvPr>
          <p:cNvSpPr>
            <a:spLocks noChangeArrowheads="1"/>
          </p:cNvSpPr>
          <p:nvPr/>
        </p:nvSpPr>
        <p:spPr bwMode="auto">
          <a:xfrm>
            <a:off x="250825" y="5157788"/>
            <a:ext cx="3824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a:solidFill>
                  <a:schemeClr val="bg1"/>
                </a:solidFill>
                <a:latin typeface="Arial" panose="020B0604020202020204" pitchFamily="34" charset="0"/>
              </a:rPr>
              <a:t>两原子相对质心的动能</a:t>
            </a:r>
            <a:r>
              <a:rPr kumimoji="0" lang="zh-CN" altLang="en-US" sz="2400">
                <a:solidFill>
                  <a:schemeClr val="bg1"/>
                </a:solidFill>
                <a:latin typeface="Arial" panose="020B0604020202020204" pitchFamily="34" charset="0"/>
              </a:rPr>
              <a:t> </a:t>
            </a:r>
          </a:p>
        </p:txBody>
      </p:sp>
      <p:graphicFrame>
        <p:nvGraphicFramePr>
          <p:cNvPr id="214024" name="Object 8">
            <a:extLst>
              <a:ext uri="{FF2B5EF4-FFF2-40B4-BE49-F238E27FC236}">
                <a16:creationId xmlns:a16="http://schemas.microsoft.com/office/drawing/2014/main" id="{49D13C50-462C-4630-BF7C-06FF1AB291CD}"/>
              </a:ext>
            </a:extLst>
          </p:cNvPr>
          <p:cNvGraphicFramePr>
            <a:graphicFrameLocks noChangeAspect="1"/>
          </p:cNvGraphicFramePr>
          <p:nvPr/>
        </p:nvGraphicFramePr>
        <p:xfrm>
          <a:off x="3995738" y="5013325"/>
          <a:ext cx="3816350" cy="868363"/>
        </p:xfrm>
        <a:graphic>
          <a:graphicData uri="http://schemas.openxmlformats.org/presentationml/2006/ole">
            <mc:AlternateContent xmlns:mc="http://schemas.openxmlformats.org/markup-compatibility/2006">
              <mc:Choice xmlns:v="urn:schemas-microsoft-com:vml" Requires="v">
                <p:oleObj spid="_x0000_s24609" name="公式" r:id="rId3" imgW="1285897" imgH="314345" progId="Equation.3">
                  <p:embed/>
                </p:oleObj>
              </mc:Choice>
              <mc:Fallback>
                <p:oleObj name="公式" r:id="rId3" imgW="1285897" imgH="31434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5013325"/>
                        <a:ext cx="381635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4042" name="Rectangle 26">
            <a:extLst>
              <a:ext uri="{FF2B5EF4-FFF2-40B4-BE49-F238E27FC236}">
                <a16:creationId xmlns:a16="http://schemas.microsoft.com/office/drawing/2014/main" id="{1C40F84D-21DD-43F8-80DE-FAE035C70DC3}"/>
              </a:ext>
            </a:extLst>
          </p:cNvPr>
          <p:cNvSpPr>
            <a:spLocks noChangeArrowheads="1"/>
          </p:cNvSpPr>
          <p:nvPr/>
        </p:nvSpPr>
        <p:spPr bwMode="auto">
          <a:xfrm>
            <a:off x="179388" y="4087813"/>
            <a:ext cx="169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a:solidFill>
                  <a:schemeClr val="bg1"/>
                </a:solidFill>
                <a:latin typeface="Arial" panose="020B0604020202020204" pitchFamily="34" charset="0"/>
              </a:rPr>
              <a:t>质心动能</a:t>
            </a:r>
            <a:r>
              <a:rPr kumimoji="0" lang="zh-CN" altLang="en-US" sz="2400">
                <a:latin typeface="Arial" panose="020B0604020202020204" pitchFamily="34" charset="0"/>
              </a:rPr>
              <a:t> </a:t>
            </a:r>
          </a:p>
        </p:txBody>
      </p:sp>
      <p:graphicFrame>
        <p:nvGraphicFramePr>
          <p:cNvPr id="214043" name="Object 27">
            <a:extLst>
              <a:ext uri="{FF2B5EF4-FFF2-40B4-BE49-F238E27FC236}">
                <a16:creationId xmlns:a16="http://schemas.microsoft.com/office/drawing/2014/main" id="{E08F9968-7D86-463D-AD71-098D07F85736}"/>
              </a:ext>
            </a:extLst>
          </p:cNvPr>
          <p:cNvGraphicFramePr>
            <a:graphicFrameLocks noChangeAspect="1"/>
          </p:cNvGraphicFramePr>
          <p:nvPr/>
        </p:nvGraphicFramePr>
        <p:xfrm>
          <a:off x="1908175" y="3860800"/>
          <a:ext cx="4891088" cy="898525"/>
        </p:xfrm>
        <a:graphic>
          <a:graphicData uri="http://schemas.openxmlformats.org/presentationml/2006/ole">
            <mc:AlternateContent xmlns:mc="http://schemas.openxmlformats.org/markup-compatibility/2006">
              <mc:Choice xmlns:v="urn:schemas-microsoft-com:vml" Requires="v">
                <p:oleObj spid="_x0000_s24610" name="公式" r:id="rId5" imgW="1743097" imgH="314345" progId="Equation.3">
                  <p:embed/>
                </p:oleObj>
              </mc:Choice>
              <mc:Fallback>
                <p:oleObj name="公式" r:id="rId5" imgW="1743097" imgH="314345"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3860800"/>
                        <a:ext cx="4891088"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4044" name="Text Box 28">
            <a:extLst>
              <a:ext uri="{FF2B5EF4-FFF2-40B4-BE49-F238E27FC236}">
                <a16:creationId xmlns:a16="http://schemas.microsoft.com/office/drawing/2014/main" id="{49E9F9B5-0DD9-4EAD-96DF-4AE7AFC4DBF8}"/>
              </a:ext>
            </a:extLst>
          </p:cNvPr>
          <p:cNvSpPr txBox="1">
            <a:spLocks noChangeArrowheads="1"/>
          </p:cNvSpPr>
          <p:nvPr/>
        </p:nvSpPr>
        <p:spPr bwMode="auto">
          <a:xfrm>
            <a:off x="298450" y="5949950"/>
            <a:ext cx="8580438" cy="523875"/>
          </a:xfrm>
          <a:prstGeom prst="rect">
            <a:avLst/>
          </a:prstGeom>
          <a:noFill/>
          <a:ln w="9525">
            <a:noFill/>
            <a:miter lim="800000"/>
            <a:headEnd/>
            <a:tailEnd/>
          </a:ln>
          <a:effectLst/>
        </p:spPr>
        <p:txBody>
          <a:bodyPr wrap="none">
            <a:spAutoFit/>
          </a:bodyPr>
          <a:lstStyle/>
          <a:p>
            <a:pPr>
              <a:defRPr/>
            </a:pPr>
            <a:r>
              <a:rPr kumimoji="0" lang="zh-CN" altLang="en-US" sz="2800" dirty="0">
                <a:latin typeface="Arial" charset="0"/>
              </a:rPr>
              <a:t>把两原子相对质心的动能转换为 </a:t>
            </a:r>
            <a:r>
              <a:rPr kumimoji="0" lang="en-US" altLang="zh-CN" sz="2800" i="1" dirty="0">
                <a:latin typeface="+mj-lt"/>
              </a:rPr>
              <a:t>m</a:t>
            </a:r>
            <a:r>
              <a:rPr kumimoji="0" lang="en-US" altLang="zh-CN" sz="2800" baseline="-25000" dirty="0">
                <a:latin typeface="Arial" charset="0"/>
              </a:rPr>
              <a:t>2 </a:t>
            </a:r>
            <a:r>
              <a:rPr kumimoji="0" lang="zh-CN" altLang="en-US" sz="2800" dirty="0">
                <a:latin typeface="Arial" charset="0"/>
              </a:rPr>
              <a:t>相对于 </a:t>
            </a:r>
            <a:r>
              <a:rPr kumimoji="0" lang="en-US" altLang="zh-CN" sz="2800" i="1" dirty="0">
                <a:latin typeface="+mj-lt"/>
              </a:rPr>
              <a:t>m</a:t>
            </a:r>
            <a:r>
              <a:rPr kumimoji="0" lang="en-US" altLang="zh-CN" sz="2800" baseline="-25000" dirty="0">
                <a:latin typeface="Arial" charset="0"/>
              </a:rPr>
              <a:t>1 </a:t>
            </a:r>
            <a:r>
              <a:rPr kumimoji="0" lang="zh-CN" altLang="en-US" sz="2800" dirty="0">
                <a:latin typeface="Arial" charset="0"/>
              </a:rPr>
              <a:t>的运动</a:t>
            </a:r>
            <a:r>
              <a:rPr kumimoji="0" lang="en-US" altLang="zh-CN" sz="2800" dirty="0">
                <a:latin typeface="Arial" charset="0"/>
              </a:rPr>
              <a:t>.</a:t>
            </a:r>
            <a:endParaRPr kumimoji="0" lang="zh-CN" altLang="en-US" sz="2800" dirty="0">
              <a:latin typeface="Arial" charset="0"/>
            </a:endParaRPr>
          </a:p>
        </p:txBody>
      </p:sp>
      <p:grpSp>
        <p:nvGrpSpPr>
          <p:cNvPr id="24587" name="Group 171">
            <a:extLst>
              <a:ext uri="{FF2B5EF4-FFF2-40B4-BE49-F238E27FC236}">
                <a16:creationId xmlns:a16="http://schemas.microsoft.com/office/drawing/2014/main" id="{47CA5754-7EB5-4A15-9D82-5DB0D7311BBA}"/>
              </a:ext>
            </a:extLst>
          </p:cNvPr>
          <p:cNvGrpSpPr>
            <a:grpSpLocks/>
          </p:cNvGrpSpPr>
          <p:nvPr/>
        </p:nvGrpSpPr>
        <p:grpSpPr bwMode="auto">
          <a:xfrm>
            <a:off x="5940425" y="1787525"/>
            <a:ext cx="2746375" cy="2001838"/>
            <a:chOff x="3742" y="1126"/>
            <a:chExt cx="1730" cy="1261"/>
          </a:xfrm>
        </p:grpSpPr>
        <p:sp>
          <p:nvSpPr>
            <p:cNvPr id="24589" name="Line 149">
              <a:extLst>
                <a:ext uri="{FF2B5EF4-FFF2-40B4-BE49-F238E27FC236}">
                  <a16:creationId xmlns:a16="http://schemas.microsoft.com/office/drawing/2014/main" id="{1AB05EAB-5A4A-448A-A358-64E996F0AC40}"/>
                </a:ext>
              </a:extLst>
            </p:cNvPr>
            <p:cNvSpPr>
              <a:spLocks noChangeShapeType="1"/>
            </p:cNvSpPr>
            <p:nvPr/>
          </p:nvSpPr>
          <p:spPr bwMode="auto">
            <a:xfrm flipV="1">
              <a:off x="3959" y="1409"/>
              <a:ext cx="1224" cy="706"/>
            </a:xfrm>
            <a:prstGeom prst="line">
              <a:avLst/>
            </a:prstGeom>
            <a:noFill/>
            <a:ln w="25400">
              <a:solidFill>
                <a:schemeClr val="bg1"/>
              </a:solidFill>
              <a:round/>
              <a:headEnd type="triangle"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590" name="Line 150">
              <a:extLst>
                <a:ext uri="{FF2B5EF4-FFF2-40B4-BE49-F238E27FC236}">
                  <a16:creationId xmlns:a16="http://schemas.microsoft.com/office/drawing/2014/main" id="{5F604399-2CBE-4B44-BCDD-A9263286369A}"/>
                </a:ext>
              </a:extLst>
            </p:cNvPr>
            <p:cNvSpPr>
              <a:spLocks noChangeShapeType="1"/>
            </p:cNvSpPr>
            <p:nvPr/>
          </p:nvSpPr>
          <p:spPr bwMode="auto">
            <a:xfrm flipV="1">
              <a:off x="3913" y="1324"/>
              <a:ext cx="1134" cy="655"/>
            </a:xfrm>
            <a:prstGeom prst="line">
              <a:avLst/>
            </a:prstGeom>
            <a:noFill/>
            <a:ln w="25400">
              <a:solidFill>
                <a:schemeClr val="bg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24591" name="Group 151">
              <a:extLst>
                <a:ext uri="{FF2B5EF4-FFF2-40B4-BE49-F238E27FC236}">
                  <a16:creationId xmlns:a16="http://schemas.microsoft.com/office/drawing/2014/main" id="{087EC520-3A76-4DE4-8035-A6F40C7CD7D3}"/>
                </a:ext>
              </a:extLst>
            </p:cNvPr>
            <p:cNvGrpSpPr>
              <a:grpSpLocks/>
            </p:cNvGrpSpPr>
            <p:nvPr/>
          </p:nvGrpSpPr>
          <p:grpSpPr bwMode="auto">
            <a:xfrm>
              <a:off x="4503" y="1253"/>
              <a:ext cx="198" cy="272"/>
              <a:chOff x="5284" y="2750"/>
              <a:chExt cx="198" cy="272"/>
            </a:xfrm>
          </p:grpSpPr>
          <p:grpSp>
            <p:nvGrpSpPr>
              <p:cNvPr id="24604" name="Group 152">
                <a:extLst>
                  <a:ext uri="{FF2B5EF4-FFF2-40B4-BE49-F238E27FC236}">
                    <a16:creationId xmlns:a16="http://schemas.microsoft.com/office/drawing/2014/main" id="{9A5BF896-E738-4DFD-BF08-1E020867CC5E}"/>
                  </a:ext>
                </a:extLst>
              </p:cNvPr>
              <p:cNvGrpSpPr>
                <a:grpSpLocks/>
              </p:cNvGrpSpPr>
              <p:nvPr/>
            </p:nvGrpSpPr>
            <p:grpSpPr bwMode="auto">
              <a:xfrm>
                <a:off x="5284" y="2795"/>
                <a:ext cx="181" cy="227"/>
                <a:chOff x="5284" y="2795"/>
                <a:chExt cx="181" cy="227"/>
              </a:xfrm>
            </p:grpSpPr>
            <p:sp>
              <p:nvSpPr>
                <p:cNvPr id="24606" name="Line 153">
                  <a:extLst>
                    <a:ext uri="{FF2B5EF4-FFF2-40B4-BE49-F238E27FC236}">
                      <a16:creationId xmlns:a16="http://schemas.microsoft.com/office/drawing/2014/main" id="{020E23D9-33BD-49F3-9846-54EE80B6893B}"/>
                    </a:ext>
                  </a:extLst>
                </p:cNvPr>
                <p:cNvSpPr>
                  <a:spLocks noChangeShapeType="1"/>
                </p:cNvSpPr>
                <p:nvPr/>
              </p:nvSpPr>
              <p:spPr bwMode="auto">
                <a:xfrm>
                  <a:off x="5329" y="2931"/>
                  <a:ext cx="136"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7" name="Line 154">
                  <a:extLst>
                    <a:ext uri="{FF2B5EF4-FFF2-40B4-BE49-F238E27FC236}">
                      <a16:creationId xmlns:a16="http://schemas.microsoft.com/office/drawing/2014/main" id="{465D71E3-DC45-4FAF-9426-FFDBC7946981}"/>
                    </a:ext>
                  </a:extLst>
                </p:cNvPr>
                <p:cNvSpPr>
                  <a:spLocks noChangeShapeType="1"/>
                </p:cNvSpPr>
                <p:nvPr/>
              </p:nvSpPr>
              <p:spPr bwMode="auto">
                <a:xfrm flipV="1">
                  <a:off x="5329" y="2795"/>
                  <a:ext cx="0" cy="1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8" name="Line 155">
                  <a:extLst>
                    <a:ext uri="{FF2B5EF4-FFF2-40B4-BE49-F238E27FC236}">
                      <a16:creationId xmlns:a16="http://schemas.microsoft.com/office/drawing/2014/main" id="{69149F00-F115-40D3-AE2C-0A540802AE93}"/>
                    </a:ext>
                  </a:extLst>
                </p:cNvPr>
                <p:cNvSpPr>
                  <a:spLocks noChangeShapeType="1"/>
                </p:cNvSpPr>
                <p:nvPr/>
              </p:nvSpPr>
              <p:spPr bwMode="auto">
                <a:xfrm flipH="1">
                  <a:off x="5284" y="2931"/>
                  <a:ext cx="45" cy="9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4605" name="Object 156">
                <a:extLst>
                  <a:ext uri="{FF2B5EF4-FFF2-40B4-BE49-F238E27FC236}">
                    <a16:creationId xmlns:a16="http://schemas.microsoft.com/office/drawing/2014/main" id="{235D5ABD-BD22-4AD7-BE04-C2545BB61E9B}"/>
                  </a:ext>
                </a:extLst>
              </p:cNvPr>
              <p:cNvGraphicFramePr>
                <a:graphicFrameLocks noChangeAspect="1"/>
              </p:cNvGraphicFramePr>
              <p:nvPr/>
            </p:nvGraphicFramePr>
            <p:xfrm>
              <a:off x="5375" y="2750"/>
              <a:ext cx="107" cy="155"/>
            </p:xfrm>
            <a:graphic>
              <a:graphicData uri="http://schemas.openxmlformats.org/presentationml/2006/ole">
                <mc:AlternateContent xmlns:mc="http://schemas.openxmlformats.org/markup-compatibility/2006">
                  <mc:Choice xmlns:v="urn:schemas-microsoft-com:vml" Requires="v">
                    <p:oleObj spid="_x0000_s24611" name="公式" r:id="rId7" imgW="104708" imgH="162011" progId="Equation.3">
                      <p:embed/>
                    </p:oleObj>
                  </mc:Choice>
                  <mc:Fallback>
                    <p:oleObj name="公式" r:id="rId7" imgW="104708" imgH="162011" progId="Equation.3">
                      <p:embed/>
                      <p:pic>
                        <p:nvPicPr>
                          <p:cNvPr id="0" name="Object 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5" y="2750"/>
                            <a:ext cx="10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92" name="Group 158">
              <a:extLst>
                <a:ext uri="{FF2B5EF4-FFF2-40B4-BE49-F238E27FC236}">
                  <a16:creationId xmlns:a16="http://schemas.microsoft.com/office/drawing/2014/main" id="{E9E4D7D8-708C-49B2-A536-632DE58651E5}"/>
                </a:ext>
              </a:extLst>
            </p:cNvPr>
            <p:cNvGrpSpPr>
              <a:grpSpLocks/>
            </p:cNvGrpSpPr>
            <p:nvPr/>
          </p:nvGrpSpPr>
          <p:grpSpPr bwMode="auto">
            <a:xfrm>
              <a:off x="4004" y="1616"/>
              <a:ext cx="181" cy="227"/>
              <a:chOff x="5284" y="2795"/>
              <a:chExt cx="181" cy="227"/>
            </a:xfrm>
          </p:grpSpPr>
          <p:sp>
            <p:nvSpPr>
              <p:cNvPr id="24601" name="Line 159">
                <a:extLst>
                  <a:ext uri="{FF2B5EF4-FFF2-40B4-BE49-F238E27FC236}">
                    <a16:creationId xmlns:a16="http://schemas.microsoft.com/office/drawing/2014/main" id="{D48F3D1A-13A1-4269-B5B6-AF45BE7298DF}"/>
                  </a:ext>
                </a:extLst>
              </p:cNvPr>
              <p:cNvSpPr>
                <a:spLocks noChangeShapeType="1"/>
              </p:cNvSpPr>
              <p:nvPr/>
            </p:nvSpPr>
            <p:spPr bwMode="auto">
              <a:xfrm>
                <a:off x="5329" y="2931"/>
                <a:ext cx="136"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2" name="Line 160">
                <a:extLst>
                  <a:ext uri="{FF2B5EF4-FFF2-40B4-BE49-F238E27FC236}">
                    <a16:creationId xmlns:a16="http://schemas.microsoft.com/office/drawing/2014/main" id="{A3204D45-1050-438B-86AC-B52489FA8CBD}"/>
                  </a:ext>
                </a:extLst>
              </p:cNvPr>
              <p:cNvSpPr>
                <a:spLocks noChangeShapeType="1"/>
              </p:cNvSpPr>
              <p:nvPr/>
            </p:nvSpPr>
            <p:spPr bwMode="auto">
              <a:xfrm flipV="1">
                <a:off x="5329" y="2795"/>
                <a:ext cx="0" cy="136"/>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3" name="Line 161">
                <a:extLst>
                  <a:ext uri="{FF2B5EF4-FFF2-40B4-BE49-F238E27FC236}">
                    <a16:creationId xmlns:a16="http://schemas.microsoft.com/office/drawing/2014/main" id="{64BB2092-828F-43D1-96FB-CDCF64267EC6}"/>
                  </a:ext>
                </a:extLst>
              </p:cNvPr>
              <p:cNvSpPr>
                <a:spLocks noChangeShapeType="1"/>
              </p:cNvSpPr>
              <p:nvPr/>
            </p:nvSpPr>
            <p:spPr bwMode="auto">
              <a:xfrm flipH="1">
                <a:off x="5284" y="2931"/>
                <a:ext cx="45" cy="91"/>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4593" name="Object 163">
              <a:extLst>
                <a:ext uri="{FF2B5EF4-FFF2-40B4-BE49-F238E27FC236}">
                  <a16:creationId xmlns:a16="http://schemas.microsoft.com/office/drawing/2014/main" id="{9D65F763-539A-4FED-A8E9-0D3F5C894C7F}"/>
                </a:ext>
              </a:extLst>
            </p:cNvPr>
            <p:cNvGraphicFramePr>
              <a:graphicFrameLocks noChangeAspect="1"/>
            </p:cNvGraphicFramePr>
            <p:nvPr/>
          </p:nvGraphicFramePr>
          <p:xfrm>
            <a:off x="4785" y="1126"/>
            <a:ext cx="220" cy="263"/>
          </p:xfrm>
          <a:graphic>
            <a:graphicData uri="http://schemas.openxmlformats.org/presentationml/2006/ole">
              <mc:AlternateContent xmlns:mc="http://schemas.openxmlformats.org/markup-compatibility/2006">
                <mc:Choice xmlns:v="urn:schemas-microsoft-com:vml" Requires="v">
                  <p:oleObj spid="_x0000_s24612" name="公式" r:id="rId9" imgW="85703" imgH="123659" progId="Equation.3">
                    <p:embed/>
                  </p:oleObj>
                </mc:Choice>
                <mc:Fallback>
                  <p:oleObj name="公式" r:id="rId9" imgW="85703" imgH="123659" progId="Equation.3">
                    <p:embed/>
                    <p:pic>
                      <p:nvPicPr>
                        <p:cNvPr id="0" name="Object 1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5" y="1126"/>
                          <a:ext cx="2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4" name="Oval 164">
              <a:extLst>
                <a:ext uri="{FF2B5EF4-FFF2-40B4-BE49-F238E27FC236}">
                  <a16:creationId xmlns:a16="http://schemas.microsoft.com/office/drawing/2014/main" id="{906898D6-1C25-4636-AC24-DBF155EECBA5}"/>
                </a:ext>
              </a:extLst>
            </p:cNvPr>
            <p:cNvSpPr>
              <a:spLocks noChangeArrowheads="1"/>
            </p:cNvSpPr>
            <p:nvPr/>
          </p:nvSpPr>
          <p:spPr bwMode="auto">
            <a:xfrm>
              <a:off x="4548" y="1753"/>
              <a:ext cx="45" cy="4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4595" name="Oval 165">
              <a:extLst>
                <a:ext uri="{FF2B5EF4-FFF2-40B4-BE49-F238E27FC236}">
                  <a16:creationId xmlns:a16="http://schemas.microsoft.com/office/drawing/2014/main" id="{38430CC5-E004-4711-96AD-7E7D4D79148F}"/>
                </a:ext>
              </a:extLst>
            </p:cNvPr>
            <p:cNvSpPr>
              <a:spLocks noChangeArrowheads="1"/>
            </p:cNvSpPr>
            <p:nvPr/>
          </p:nvSpPr>
          <p:spPr bwMode="auto">
            <a:xfrm>
              <a:off x="5183" y="1389"/>
              <a:ext cx="45" cy="4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4596" name="Oval 166">
              <a:extLst>
                <a:ext uri="{FF2B5EF4-FFF2-40B4-BE49-F238E27FC236}">
                  <a16:creationId xmlns:a16="http://schemas.microsoft.com/office/drawing/2014/main" id="{92348A01-6B97-47A0-A39E-0D0EA2DD58CD}"/>
                </a:ext>
              </a:extLst>
            </p:cNvPr>
            <p:cNvSpPr>
              <a:spLocks noChangeArrowheads="1"/>
            </p:cNvSpPr>
            <p:nvPr/>
          </p:nvSpPr>
          <p:spPr bwMode="auto">
            <a:xfrm>
              <a:off x="3913" y="2115"/>
              <a:ext cx="45" cy="4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4597" name="Object 167">
              <a:extLst>
                <a:ext uri="{FF2B5EF4-FFF2-40B4-BE49-F238E27FC236}">
                  <a16:creationId xmlns:a16="http://schemas.microsoft.com/office/drawing/2014/main" id="{652ACA40-5103-424C-896A-0236E43549A1}"/>
                </a:ext>
              </a:extLst>
            </p:cNvPr>
            <p:cNvGraphicFramePr>
              <a:graphicFrameLocks noChangeAspect="1"/>
            </p:cNvGraphicFramePr>
            <p:nvPr/>
          </p:nvGraphicFramePr>
          <p:xfrm>
            <a:off x="4014" y="1942"/>
            <a:ext cx="264" cy="445"/>
          </p:xfrm>
          <a:graphic>
            <a:graphicData uri="http://schemas.openxmlformats.org/presentationml/2006/ole">
              <mc:AlternateContent xmlns:mc="http://schemas.openxmlformats.org/markup-compatibility/2006">
                <mc:Choice xmlns:v="urn:schemas-microsoft-com:vml" Requires="v">
                  <p:oleObj spid="_x0000_s24613" name="公式" r:id="rId11" imgW="114390" imgH="237999" progId="Equation.3">
                    <p:embed/>
                  </p:oleObj>
                </mc:Choice>
                <mc:Fallback>
                  <p:oleObj name="公式" r:id="rId11" imgW="114390" imgH="237999" progId="Equation.3">
                    <p:embed/>
                    <p:pic>
                      <p:nvPicPr>
                        <p:cNvPr id="0" name="Object 1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4" y="1942"/>
                          <a:ext cx="264"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8" name="Object 168">
              <a:extLst>
                <a:ext uri="{FF2B5EF4-FFF2-40B4-BE49-F238E27FC236}">
                  <a16:creationId xmlns:a16="http://schemas.microsoft.com/office/drawing/2014/main" id="{55C64A1A-68CB-4469-8CBC-6DABA91DD249}"/>
                </a:ext>
              </a:extLst>
            </p:cNvPr>
            <p:cNvGraphicFramePr>
              <a:graphicFrameLocks noChangeAspect="1"/>
            </p:cNvGraphicFramePr>
            <p:nvPr/>
          </p:nvGraphicFramePr>
          <p:xfrm>
            <a:off x="4513" y="1743"/>
            <a:ext cx="220" cy="236"/>
          </p:xfrm>
          <a:graphic>
            <a:graphicData uri="http://schemas.openxmlformats.org/presentationml/2006/ole">
              <mc:AlternateContent xmlns:mc="http://schemas.openxmlformats.org/markup-compatibility/2006">
                <mc:Choice xmlns:v="urn:schemas-microsoft-com:vml" Requires="v">
                  <p:oleObj spid="_x0000_s24614" name="公式" r:id="rId13" imgW="114390" imgH="143014" progId="Equation.3">
                    <p:embed/>
                  </p:oleObj>
                </mc:Choice>
                <mc:Fallback>
                  <p:oleObj name="公式" r:id="rId13" imgW="114390" imgH="143014" progId="Equation.3">
                    <p:embed/>
                    <p:pic>
                      <p:nvPicPr>
                        <p:cNvPr id="0" name="Object 1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3" y="1743"/>
                          <a:ext cx="220"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9" name="Object 169">
              <a:extLst>
                <a:ext uri="{FF2B5EF4-FFF2-40B4-BE49-F238E27FC236}">
                  <a16:creationId xmlns:a16="http://schemas.microsoft.com/office/drawing/2014/main" id="{D889F3DD-E479-4107-8E63-AE4E35F6C9BE}"/>
                </a:ext>
              </a:extLst>
            </p:cNvPr>
            <p:cNvGraphicFramePr>
              <a:graphicFrameLocks noChangeAspect="1"/>
            </p:cNvGraphicFramePr>
            <p:nvPr/>
          </p:nvGraphicFramePr>
          <p:xfrm>
            <a:off x="3742" y="2068"/>
            <a:ext cx="262" cy="273"/>
          </p:xfrm>
          <a:graphic>
            <a:graphicData uri="http://schemas.openxmlformats.org/presentationml/2006/ole">
              <mc:AlternateContent xmlns:mc="http://schemas.openxmlformats.org/markup-compatibility/2006">
                <mc:Choice xmlns:v="urn:schemas-microsoft-com:vml" Requires="v">
                  <p:oleObj spid="_x0000_s24615" name="公式" r:id="rId15" imgW="152400" imgH="181008" progId="Equation.3">
                    <p:embed/>
                  </p:oleObj>
                </mc:Choice>
                <mc:Fallback>
                  <p:oleObj name="公式" r:id="rId15" imgW="152400" imgH="181008" progId="Equation.3">
                    <p:embed/>
                    <p:pic>
                      <p:nvPicPr>
                        <p:cNvPr id="0" name="Object 1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42" y="2068"/>
                          <a:ext cx="26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00" name="Object 170">
              <a:extLst>
                <a:ext uri="{FF2B5EF4-FFF2-40B4-BE49-F238E27FC236}">
                  <a16:creationId xmlns:a16="http://schemas.microsoft.com/office/drawing/2014/main" id="{A96B00B5-8E92-4205-9FDB-5A254EF41C0E}"/>
                </a:ext>
              </a:extLst>
            </p:cNvPr>
            <p:cNvGraphicFramePr>
              <a:graphicFrameLocks noChangeAspect="1"/>
            </p:cNvGraphicFramePr>
            <p:nvPr/>
          </p:nvGraphicFramePr>
          <p:xfrm>
            <a:off x="5193" y="1207"/>
            <a:ext cx="279" cy="273"/>
          </p:xfrm>
          <a:graphic>
            <a:graphicData uri="http://schemas.openxmlformats.org/presentationml/2006/ole">
              <mc:AlternateContent xmlns:mc="http://schemas.openxmlformats.org/markup-compatibility/2006">
                <mc:Choice xmlns:v="urn:schemas-microsoft-com:vml" Requires="v">
                  <p:oleObj spid="_x0000_s24616" name="公式" r:id="rId17" imgW="162082" imgH="181008" progId="Equation.3">
                    <p:embed/>
                  </p:oleObj>
                </mc:Choice>
                <mc:Fallback>
                  <p:oleObj name="公式" r:id="rId17" imgW="162082" imgH="181008" progId="Equation.3">
                    <p:embed/>
                    <p:pic>
                      <p:nvPicPr>
                        <p:cNvPr id="0" name="Object 17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93" y="1207"/>
                          <a:ext cx="27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588" name="TextBox 35">
            <a:extLst>
              <a:ext uri="{FF2B5EF4-FFF2-40B4-BE49-F238E27FC236}">
                <a16:creationId xmlns:a16="http://schemas.microsoft.com/office/drawing/2014/main" id="{89E43708-D147-45B0-A087-63E3FB8836C6}"/>
              </a:ext>
            </a:extLst>
          </p:cNvPr>
          <p:cNvSpPr txBox="1">
            <a:spLocks noChangeArrowheads="1"/>
          </p:cNvSpPr>
          <p:nvPr/>
        </p:nvSpPr>
        <p:spPr bwMode="auto">
          <a:xfrm>
            <a:off x="6429375" y="2500313"/>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a:solidFill>
                  <a:schemeClr val="bg1"/>
                </a:solidFill>
              </a:rPr>
              <a:t>S</a:t>
            </a:r>
            <a:endParaRPr lang="zh-CN" altLang="en-US" sz="14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Effect transition="in" filter="dissolve">
                                      <p:cBhvr>
                                        <p:cTn id="7" dur="500"/>
                                        <p:tgtEl>
                                          <p:spTgt spid="214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4020"/>
                                        </p:tgtEl>
                                        <p:attrNameLst>
                                          <p:attrName>style.visibility</p:attrName>
                                        </p:attrNameLst>
                                      </p:cBhvr>
                                      <p:to>
                                        <p:strVal val="visible"/>
                                      </p:to>
                                    </p:set>
                                    <p:animEffect transition="in" filter="dissolve">
                                      <p:cBhvr>
                                        <p:cTn id="12" dur="500"/>
                                        <p:tgtEl>
                                          <p:spTgt spid="214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4042"/>
                                        </p:tgtEl>
                                        <p:attrNameLst>
                                          <p:attrName>style.visibility</p:attrName>
                                        </p:attrNameLst>
                                      </p:cBhvr>
                                      <p:to>
                                        <p:strVal val="visible"/>
                                      </p:to>
                                    </p:set>
                                    <p:animEffect transition="in" filter="blinds(horizontal)">
                                      <p:cBhvr>
                                        <p:cTn id="17" dur="500"/>
                                        <p:tgtEl>
                                          <p:spTgt spid="214042"/>
                                        </p:tgtEl>
                                      </p:cBhvr>
                                    </p:animEffect>
                                  </p:childTnLst>
                                </p:cTn>
                              </p:par>
                              <p:par>
                                <p:cTn id="18" presetID="3" presetClass="entr" presetSubtype="10" fill="hold" nodeType="withEffect">
                                  <p:stCondLst>
                                    <p:cond delay="0"/>
                                  </p:stCondLst>
                                  <p:childTnLst>
                                    <p:set>
                                      <p:cBhvr>
                                        <p:cTn id="19" dur="1" fill="hold">
                                          <p:stCondLst>
                                            <p:cond delay="0"/>
                                          </p:stCondLst>
                                        </p:cTn>
                                        <p:tgtEl>
                                          <p:spTgt spid="214043"/>
                                        </p:tgtEl>
                                        <p:attrNameLst>
                                          <p:attrName>style.visibility</p:attrName>
                                        </p:attrNameLst>
                                      </p:cBhvr>
                                      <p:to>
                                        <p:strVal val="visible"/>
                                      </p:to>
                                    </p:set>
                                    <p:animEffect transition="in" filter="blinds(horizontal)">
                                      <p:cBhvr>
                                        <p:cTn id="20" dur="500"/>
                                        <p:tgtEl>
                                          <p:spTgt spid="2140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4023"/>
                                        </p:tgtEl>
                                        <p:attrNameLst>
                                          <p:attrName>style.visibility</p:attrName>
                                        </p:attrNameLst>
                                      </p:cBhvr>
                                      <p:to>
                                        <p:strVal val="visible"/>
                                      </p:to>
                                    </p:set>
                                    <p:animEffect transition="in" filter="blinds(horizontal)">
                                      <p:cBhvr>
                                        <p:cTn id="25" dur="500"/>
                                        <p:tgtEl>
                                          <p:spTgt spid="214023"/>
                                        </p:tgtEl>
                                      </p:cBhvr>
                                    </p:animEffect>
                                  </p:childTnLst>
                                </p:cTn>
                              </p:par>
                              <p:par>
                                <p:cTn id="26" presetID="3" presetClass="entr" presetSubtype="10" fill="hold" nodeType="withEffect">
                                  <p:stCondLst>
                                    <p:cond delay="0"/>
                                  </p:stCondLst>
                                  <p:childTnLst>
                                    <p:set>
                                      <p:cBhvr>
                                        <p:cTn id="27" dur="1" fill="hold">
                                          <p:stCondLst>
                                            <p:cond delay="0"/>
                                          </p:stCondLst>
                                        </p:cTn>
                                        <p:tgtEl>
                                          <p:spTgt spid="214024"/>
                                        </p:tgtEl>
                                        <p:attrNameLst>
                                          <p:attrName>style.visibility</p:attrName>
                                        </p:attrNameLst>
                                      </p:cBhvr>
                                      <p:to>
                                        <p:strVal val="visible"/>
                                      </p:to>
                                    </p:set>
                                    <p:animEffect transition="in" filter="blinds(horizontal)">
                                      <p:cBhvr>
                                        <p:cTn id="28" dur="500"/>
                                        <p:tgtEl>
                                          <p:spTgt spid="21402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14044"/>
                                        </p:tgtEl>
                                        <p:attrNameLst>
                                          <p:attrName>style.visibility</p:attrName>
                                        </p:attrNameLst>
                                      </p:cBhvr>
                                      <p:to>
                                        <p:strVal val="visible"/>
                                      </p:to>
                                    </p:set>
                                    <p:animEffect transition="in" filter="dissolve">
                                      <p:cBhvr>
                                        <p:cTn id="33" dur="500"/>
                                        <p:tgtEl>
                                          <p:spTgt spid="214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p:bldP spid="214020" grpId="0"/>
      <p:bldP spid="214023" grpId="0"/>
      <p:bldP spid="214042" grpId="0"/>
      <p:bldP spid="2140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a:extLst>
              <a:ext uri="{FF2B5EF4-FFF2-40B4-BE49-F238E27FC236}">
                <a16:creationId xmlns:a16="http://schemas.microsoft.com/office/drawing/2014/main" id="{F11846BE-B127-40E3-A730-A257B9F8DC33}"/>
              </a:ext>
            </a:extLst>
          </p:cNvPr>
          <p:cNvGraphicFramePr>
            <a:graphicFrameLocks noChangeAspect="1"/>
          </p:cNvGraphicFramePr>
          <p:nvPr/>
        </p:nvGraphicFramePr>
        <p:xfrm>
          <a:off x="539750" y="188913"/>
          <a:ext cx="2663825" cy="958850"/>
        </p:xfrm>
        <a:graphic>
          <a:graphicData uri="http://schemas.openxmlformats.org/presentationml/2006/ole">
            <mc:AlternateContent xmlns:mc="http://schemas.openxmlformats.org/markup-compatibility/2006">
              <mc:Choice xmlns:v="urn:schemas-microsoft-com:vml" Requires="v">
                <p:oleObj spid="_x0000_s25634" name="公式" r:id="rId3" imgW="657292" imgH="352339" progId="Equation.3">
                  <p:embed/>
                </p:oleObj>
              </mc:Choice>
              <mc:Fallback>
                <p:oleObj name="公式" r:id="rId3" imgW="657292" imgH="35233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88913"/>
                        <a:ext cx="26638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3" name="Object 3">
            <a:extLst>
              <a:ext uri="{FF2B5EF4-FFF2-40B4-BE49-F238E27FC236}">
                <a16:creationId xmlns:a16="http://schemas.microsoft.com/office/drawing/2014/main" id="{3E3C9644-2851-4958-A775-47DEB0E410AE}"/>
              </a:ext>
            </a:extLst>
          </p:cNvPr>
          <p:cNvGraphicFramePr>
            <a:graphicFrameLocks noChangeAspect="1"/>
          </p:cNvGraphicFramePr>
          <p:nvPr/>
        </p:nvGraphicFramePr>
        <p:xfrm>
          <a:off x="504825" y="1628775"/>
          <a:ext cx="2627313" cy="969963"/>
        </p:xfrm>
        <a:graphic>
          <a:graphicData uri="http://schemas.openxmlformats.org/presentationml/2006/ole">
            <mc:AlternateContent xmlns:mc="http://schemas.openxmlformats.org/markup-compatibility/2006">
              <mc:Choice xmlns:v="urn:schemas-microsoft-com:vml" Requires="v">
                <p:oleObj spid="_x0000_s25635" name="公式" r:id="rId5" imgW="828697" imgH="352339" progId="Equation.3">
                  <p:embed/>
                </p:oleObj>
              </mc:Choice>
              <mc:Fallback>
                <p:oleObj name="公式" r:id="rId5" imgW="828697" imgH="35233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825" y="1628775"/>
                        <a:ext cx="2627313"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44" name="Object 4">
            <a:extLst>
              <a:ext uri="{FF2B5EF4-FFF2-40B4-BE49-F238E27FC236}">
                <a16:creationId xmlns:a16="http://schemas.microsoft.com/office/drawing/2014/main" id="{EA2042E6-76A4-4BE5-BD83-7A45403412C9}"/>
              </a:ext>
            </a:extLst>
          </p:cNvPr>
          <p:cNvGraphicFramePr>
            <a:graphicFrameLocks noChangeAspect="1"/>
          </p:cNvGraphicFramePr>
          <p:nvPr/>
        </p:nvGraphicFramePr>
        <p:xfrm>
          <a:off x="4216400" y="476250"/>
          <a:ext cx="2371725" cy="1663700"/>
        </p:xfrm>
        <a:graphic>
          <a:graphicData uri="http://schemas.openxmlformats.org/presentationml/2006/ole">
            <mc:AlternateContent xmlns:mc="http://schemas.openxmlformats.org/markup-compatibility/2006">
              <mc:Choice xmlns:v="urn:schemas-microsoft-com:vml" Requires="v">
                <p:oleObj spid="_x0000_s25636" name="公式" r:id="rId7" imgW="1057118" imgH="876366" progId="Equation.3">
                  <p:embed/>
                </p:oleObj>
              </mc:Choice>
              <mc:Fallback>
                <p:oleObj name="公式" r:id="rId7" imgW="1057118" imgH="876366"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6400" y="476250"/>
                        <a:ext cx="23717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45" name="AutoShape 5">
            <a:extLst>
              <a:ext uri="{FF2B5EF4-FFF2-40B4-BE49-F238E27FC236}">
                <a16:creationId xmlns:a16="http://schemas.microsoft.com/office/drawing/2014/main" id="{5487A3E6-EC73-45A0-B105-67A66BE29D8B}"/>
              </a:ext>
            </a:extLst>
          </p:cNvPr>
          <p:cNvSpPr>
            <a:spLocks noChangeArrowheads="1"/>
          </p:cNvSpPr>
          <p:nvPr/>
        </p:nvSpPr>
        <p:spPr bwMode="auto">
          <a:xfrm>
            <a:off x="3419475" y="1125538"/>
            <a:ext cx="360363" cy="36036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5046" name="Object 6">
            <a:extLst>
              <a:ext uri="{FF2B5EF4-FFF2-40B4-BE49-F238E27FC236}">
                <a16:creationId xmlns:a16="http://schemas.microsoft.com/office/drawing/2014/main" id="{BB488466-1185-4F4F-8D45-7FA14001299C}"/>
              </a:ext>
            </a:extLst>
          </p:cNvPr>
          <p:cNvGraphicFramePr>
            <a:graphicFrameLocks noChangeAspect="1"/>
          </p:cNvGraphicFramePr>
          <p:nvPr/>
        </p:nvGraphicFramePr>
        <p:xfrm>
          <a:off x="468313" y="2708275"/>
          <a:ext cx="2519362" cy="1958975"/>
        </p:xfrm>
        <a:graphic>
          <a:graphicData uri="http://schemas.openxmlformats.org/presentationml/2006/ole">
            <mc:AlternateContent xmlns:mc="http://schemas.openxmlformats.org/markup-compatibility/2006">
              <mc:Choice xmlns:v="urn:schemas-microsoft-com:vml" Requires="v">
                <p:oleObj spid="_x0000_s25637" name="公式" r:id="rId9" imgW="1333590" imgH="1028700" progId="Equation.3">
                  <p:embed/>
                </p:oleObj>
              </mc:Choice>
              <mc:Fallback>
                <p:oleObj name="公式" r:id="rId9" imgW="1333590" imgH="10287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2708275"/>
                        <a:ext cx="2519362"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47" name="Object 7">
            <a:extLst>
              <a:ext uri="{FF2B5EF4-FFF2-40B4-BE49-F238E27FC236}">
                <a16:creationId xmlns:a16="http://schemas.microsoft.com/office/drawing/2014/main" id="{1ADD0B37-6179-4404-9B4F-2A8F13284AAF}"/>
              </a:ext>
            </a:extLst>
          </p:cNvPr>
          <p:cNvGraphicFramePr>
            <a:graphicFrameLocks noChangeAspect="1"/>
          </p:cNvGraphicFramePr>
          <p:nvPr/>
        </p:nvGraphicFramePr>
        <p:xfrm>
          <a:off x="3924300" y="3257550"/>
          <a:ext cx="3529013" cy="892175"/>
        </p:xfrm>
        <a:graphic>
          <a:graphicData uri="http://schemas.openxmlformats.org/presentationml/2006/ole">
            <mc:AlternateContent xmlns:mc="http://schemas.openxmlformats.org/markup-compatibility/2006">
              <mc:Choice xmlns:v="urn:schemas-microsoft-com:vml" Requires="v">
                <p:oleObj spid="_x0000_s25638" name="公式" r:id="rId11" imgW="1533682" imgH="371336" progId="Equation.3">
                  <p:embed/>
                </p:oleObj>
              </mc:Choice>
              <mc:Fallback>
                <p:oleObj name="公式" r:id="rId11" imgW="1533682" imgH="371336"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300" y="3257550"/>
                        <a:ext cx="35290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48" name="AutoShape 8">
            <a:extLst>
              <a:ext uri="{FF2B5EF4-FFF2-40B4-BE49-F238E27FC236}">
                <a16:creationId xmlns:a16="http://schemas.microsoft.com/office/drawing/2014/main" id="{8709F492-FFC7-48F0-8316-BB952C8F6B96}"/>
              </a:ext>
            </a:extLst>
          </p:cNvPr>
          <p:cNvSpPr>
            <a:spLocks noChangeArrowheads="1"/>
          </p:cNvSpPr>
          <p:nvPr/>
        </p:nvSpPr>
        <p:spPr bwMode="auto">
          <a:xfrm>
            <a:off x="3276600" y="3500438"/>
            <a:ext cx="431800" cy="360362"/>
          </a:xfrm>
          <a:prstGeom prst="rightArrow">
            <a:avLst>
              <a:gd name="adj1" fmla="val 50000"/>
              <a:gd name="adj2" fmla="val 29956"/>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5049" name="Object 9">
            <a:extLst>
              <a:ext uri="{FF2B5EF4-FFF2-40B4-BE49-F238E27FC236}">
                <a16:creationId xmlns:a16="http://schemas.microsoft.com/office/drawing/2014/main" id="{C178FBBC-8CE2-485E-9479-D8A8044446D1}"/>
              </a:ext>
            </a:extLst>
          </p:cNvPr>
          <p:cNvGraphicFramePr>
            <a:graphicFrameLocks noChangeAspect="1"/>
          </p:cNvGraphicFramePr>
          <p:nvPr/>
        </p:nvGraphicFramePr>
        <p:xfrm>
          <a:off x="395288" y="4868863"/>
          <a:ext cx="4968875" cy="758825"/>
        </p:xfrm>
        <a:graphic>
          <a:graphicData uri="http://schemas.openxmlformats.org/presentationml/2006/ole">
            <mc:AlternateContent xmlns:mc="http://schemas.openxmlformats.org/markup-compatibility/2006">
              <mc:Choice xmlns:v="urn:schemas-microsoft-com:vml" Requires="v">
                <p:oleObj spid="_x0000_s25639" name="公式" r:id="rId13" imgW="1828800" imgH="314345" progId="Equation.3">
                  <p:embed/>
                </p:oleObj>
              </mc:Choice>
              <mc:Fallback>
                <p:oleObj name="公式" r:id="rId13" imgW="1828800" imgH="314345"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4868863"/>
                        <a:ext cx="496887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0">
            <a:extLst>
              <a:ext uri="{FF2B5EF4-FFF2-40B4-BE49-F238E27FC236}">
                <a16:creationId xmlns:a16="http://schemas.microsoft.com/office/drawing/2014/main" id="{BB327BA5-61FF-44C5-84BE-C1C5B4880CFB}"/>
              </a:ext>
            </a:extLst>
          </p:cNvPr>
          <p:cNvGrpSpPr>
            <a:grpSpLocks/>
          </p:cNvGrpSpPr>
          <p:nvPr/>
        </p:nvGrpSpPr>
        <p:grpSpPr bwMode="auto">
          <a:xfrm>
            <a:off x="395288" y="5661025"/>
            <a:ext cx="5113337" cy="863600"/>
            <a:chOff x="385" y="3597"/>
            <a:chExt cx="3266" cy="569"/>
          </a:xfrm>
        </p:grpSpPr>
        <p:graphicFrame>
          <p:nvGraphicFramePr>
            <p:cNvPr id="25632" name="Object 11">
              <a:extLst>
                <a:ext uri="{FF2B5EF4-FFF2-40B4-BE49-F238E27FC236}">
                  <a16:creationId xmlns:a16="http://schemas.microsoft.com/office/drawing/2014/main" id="{37668E9A-83A7-48E5-921D-26FDC274C5F4}"/>
                </a:ext>
              </a:extLst>
            </p:cNvPr>
            <p:cNvGraphicFramePr>
              <a:graphicFrameLocks noChangeAspect="1"/>
            </p:cNvGraphicFramePr>
            <p:nvPr/>
          </p:nvGraphicFramePr>
          <p:xfrm>
            <a:off x="385" y="3597"/>
            <a:ext cx="1724" cy="569"/>
          </p:xfrm>
          <a:graphic>
            <a:graphicData uri="http://schemas.openxmlformats.org/presentationml/2006/ole">
              <mc:AlternateContent xmlns:mc="http://schemas.openxmlformats.org/markup-compatibility/2006">
                <mc:Choice xmlns:v="urn:schemas-microsoft-com:vml" Requires="v">
                  <p:oleObj spid="_x0000_s25640" name="公式" r:id="rId15" imgW="1028790" imgH="314345" progId="Equation.3">
                    <p:embed/>
                  </p:oleObj>
                </mc:Choice>
                <mc:Fallback>
                  <p:oleObj name="公式" r:id="rId15" imgW="1028790" imgH="314345"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 y="3597"/>
                          <a:ext cx="1724"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33" name="Object 12">
              <a:extLst>
                <a:ext uri="{FF2B5EF4-FFF2-40B4-BE49-F238E27FC236}">
                  <a16:creationId xmlns:a16="http://schemas.microsoft.com/office/drawing/2014/main" id="{56D80D07-9879-4F8D-AD9F-4539302F223D}"/>
                </a:ext>
              </a:extLst>
            </p:cNvPr>
            <p:cNvGraphicFramePr>
              <a:graphicFrameLocks noChangeAspect="1"/>
            </p:cNvGraphicFramePr>
            <p:nvPr/>
          </p:nvGraphicFramePr>
          <p:xfrm>
            <a:off x="2109" y="3603"/>
            <a:ext cx="1542" cy="553"/>
          </p:xfrm>
          <a:graphic>
            <a:graphicData uri="http://schemas.openxmlformats.org/presentationml/2006/ole">
              <mc:AlternateContent xmlns:mc="http://schemas.openxmlformats.org/markup-compatibility/2006">
                <mc:Choice xmlns:v="urn:schemas-microsoft-com:vml" Requires="v">
                  <p:oleObj spid="_x0000_s25641" name="公式" r:id="rId17" imgW="943087" imgH="314345" progId="Equation.3">
                    <p:embed/>
                  </p:oleObj>
                </mc:Choice>
                <mc:Fallback>
                  <p:oleObj name="公式" r:id="rId17" imgW="943087" imgH="314345"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09" y="3603"/>
                          <a:ext cx="1542"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5611" name="Object 27">
            <a:extLst>
              <a:ext uri="{FF2B5EF4-FFF2-40B4-BE49-F238E27FC236}">
                <a16:creationId xmlns:a16="http://schemas.microsoft.com/office/drawing/2014/main" id="{BAFCE523-5977-49A8-99F2-FB475F2D00A2}"/>
              </a:ext>
            </a:extLst>
          </p:cNvPr>
          <p:cNvGraphicFramePr>
            <a:graphicFrameLocks noChangeAspect="1"/>
          </p:cNvGraphicFramePr>
          <p:nvPr/>
        </p:nvGraphicFramePr>
        <p:xfrm>
          <a:off x="539750" y="1125538"/>
          <a:ext cx="1871663" cy="879475"/>
        </p:xfrm>
        <a:graphic>
          <a:graphicData uri="http://schemas.openxmlformats.org/presentationml/2006/ole">
            <mc:AlternateContent xmlns:mc="http://schemas.openxmlformats.org/markup-compatibility/2006">
              <mc:Choice xmlns:v="urn:schemas-microsoft-com:vml" Requires="v">
                <p:oleObj spid="_x0000_s25642" name="公式" r:id="rId19" imgW="580913" imgH="419007" progId="Equation.3">
                  <p:embed/>
                </p:oleObj>
              </mc:Choice>
              <mc:Fallback>
                <p:oleObj name="公式" r:id="rId19" imgW="580913" imgH="419007"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9750" y="1125538"/>
                        <a:ext cx="187166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612" name="Group 55">
            <a:extLst>
              <a:ext uri="{FF2B5EF4-FFF2-40B4-BE49-F238E27FC236}">
                <a16:creationId xmlns:a16="http://schemas.microsoft.com/office/drawing/2014/main" id="{E2943C71-9DAA-4DDE-BE87-FCE82AB0A621}"/>
              </a:ext>
            </a:extLst>
          </p:cNvPr>
          <p:cNvGrpSpPr>
            <a:grpSpLocks/>
          </p:cNvGrpSpPr>
          <p:nvPr/>
        </p:nvGrpSpPr>
        <p:grpSpPr bwMode="auto">
          <a:xfrm>
            <a:off x="5940425" y="4365625"/>
            <a:ext cx="2987675" cy="2160588"/>
            <a:chOff x="3878" y="255"/>
            <a:chExt cx="1882" cy="1361"/>
          </a:xfrm>
        </p:grpSpPr>
        <p:graphicFrame>
          <p:nvGraphicFramePr>
            <p:cNvPr id="25613" name="Object 26">
              <a:extLst>
                <a:ext uri="{FF2B5EF4-FFF2-40B4-BE49-F238E27FC236}">
                  <a16:creationId xmlns:a16="http://schemas.microsoft.com/office/drawing/2014/main" id="{0A758E30-D4DA-472E-A3C3-E90009D26817}"/>
                </a:ext>
              </a:extLst>
            </p:cNvPr>
            <p:cNvGraphicFramePr>
              <a:graphicFrameLocks noChangeAspect="1"/>
            </p:cNvGraphicFramePr>
            <p:nvPr/>
          </p:nvGraphicFramePr>
          <p:xfrm>
            <a:off x="3969" y="436"/>
            <a:ext cx="305" cy="310"/>
          </p:xfrm>
          <a:graphic>
            <a:graphicData uri="http://schemas.openxmlformats.org/presentationml/2006/ole">
              <mc:AlternateContent xmlns:mc="http://schemas.openxmlformats.org/markup-compatibility/2006">
                <mc:Choice xmlns:v="urn:schemas-microsoft-com:vml" Requires="v">
                  <p:oleObj spid="_x0000_s25643" name="公式" r:id="rId21" imgW="85703" imgH="143014" progId="Equation.3">
                    <p:embed/>
                  </p:oleObj>
                </mc:Choice>
                <mc:Fallback>
                  <p:oleObj name="公式" r:id="rId21" imgW="85703" imgH="143014"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69" y="436"/>
                          <a:ext cx="305"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4" name="Line 30">
              <a:extLst>
                <a:ext uri="{FF2B5EF4-FFF2-40B4-BE49-F238E27FC236}">
                  <a16:creationId xmlns:a16="http://schemas.microsoft.com/office/drawing/2014/main" id="{7598B583-E126-4E47-A812-640658ADB4E8}"/>
                </a:ext>
              </a:extLst>
            </p:cNvPr>
            <p:cNvSpPr>
              <a:spLocks noChangeShapeType="1"/>
            </p:cNvSpPr>
            <p:nvPr/>
          </p:nvSpPr>
          <p:spPr bwMode="auto">
            <a:xfrm flipV="1">
              <a:off x="4157" y="583"/>
              <a:ext cx="1224" cy="706"/>
            </a:xfrm>
            <a:prstGeom prst="line">
              <a:avLst/>
            </a:prstGeom>
            <a:noFill/>
            <a:ln w="25400">
              <a:solidFill>
                <a:schemeClr val="bg1"/>
              </a:solidFill>
              <a:round/>
              <a:headEnd type="triangle" w="med" len="me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5615" name="Line 31">
              <a:extLst>
                <a:ext uri="{FF2B5EF4-FFF2-40B4-BE49-F238E27FC236}">
                  <a16:creationId xmlns:a16="http://schemas.microsoft.com/office/drawing/2014/main" id="{CE1F6320-2370-4795-9BDE-DB19D97029E6}"/>
                </a:ext>
              </a:extLst>
            </p:cNvPr>
            <p:cNvSpPr>
              <a:spLocks noChangeShapeType="1"/>
            </p:cNvSpPr>
            <p:nvPr/>
          </p:nvSpPr>
          <p:spPr bwMode="auto">
            <a:xfrm flipV="1">
              <a:off x="4111" y="498"/>
              <a:ext cx="1134" cy="655"/>
            </a:xfrm>
            <a:prstGeom prst="line">
              <a:avLst/>
            </a:prstGeom>
            <a:noFill/>
            <a:ln w="25400">
              <a:solidFill>
                <a:schemeClr val="bg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25616" name="Group 52">
              <a:extLst>
                <a:ext uri="{FF2B5EF4-FFF2-40B4-BE49-F238E27FC236}">
                  <a16:creationId xmlns:a16="http://schemas.microsoft.com/office/drawing/2014/main" id="{53A8A0C4-2B71-4493-AADC-B595847ABA42}"/>
                </a:ext>
              </a:extLst>
            </p:cNvPr>
            <p:cNvGrpSpPr>
              <a:grpSpLocks/>
            </p:cNvGrpSpPr>
            <p:nvPr/>
          </p:nvGrpSpPr>
          <p:grpSpPr bwMode="auto">
            <a:xfrm>
              <a:off x="4559" y="663"/>
              <a:ext cx="181" cy="363"/>
              <a:chOff x="4649" y="2931"/>
              <a:chExt cx="181" cy="363"/>
            </a:xfrm>
          </p:grpSpPr>
          <p:grpSp>
            <p:nvGrpSpPr>
              <p:cNvPr id="25627" name="Group 33">
                <a:extLst>
                  <a:ext uri="{FF2B5EF4-FFF2-40B4-BE49-F238E27FC236}">
                    <a16:creationId xmlns:a16="http://schemas.microsoft.com/office/drawing/2014/main" id="{C30ED58D-B3A3-4FAF-AF3D-2F35D57F54EC}"/>
                  </a:ext>
                </a:extLst>
              </p:cNvPr>
              <p:cNvGrpSpPr>
                <a:grpSpLocks/>
              </p:cNvGrpSpPr>
              <p:nvPr/>
            </p:nvGrpSpPr>
            <p:grpSpPr bwMode="auto">
              <a:xfrm>
                <a:off x="4649" y="3067"/>
                <a:ext cx="181" cy="227"/>
                <a:chOff x="5284" y="2795"/>
                <a:chExt cx="181" cy="227"/>
              </a:xfrm>
            </p:grpSpPr>
            <p:sp>
              <p:nvSpPr>
                <p:cNvPr id="25629" name="Line 34">
                  <a:extLst>
                    <a:ext uri="{FF2B5EF4-FFF2-40B4-BE49-F238E27FC236}">
                      <a16:creationId xmlns:a16="http://schemas.microsoft.com/office/drawing/2014/main" id="{BE312E3C-D4CB-4A68-B3ED-095E01FC2528}"/>
                    </a:ext>
                  </a:extLst>
                </p:cNvPr>
                <p:cNvSpPr>
                  <a:spLocks noChangeShapeType="1"/>
                </p:cNvSpPr>
                <p:nvPr/>
              </p:nvSpPr>
              <p:spPr bwMode="auto">
                <a:xfrm>
                  <a:off x="5329" y="2931"/>
                  <a:ext cx="136"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0" name="Line 35">
                  <a:extLst>
                    <a:ext uri="{FF2B5EF4-FFF2-40B4-BE49-F238E27FC236}">
                      <a16:creationId xmlns:a16="http://schemas.microsoft.com/office/drawing/2014/main" id="{882965F9-AF67-4A61-9B2A-DF6EED416509}"/>
                    </a:ext>
                  </a:extLst>
                </p:cNvPr>
                <p:cNvSpPr>
                  <a:spLocks noChangeShapeType="1"/>
                </p:cNvSpPr>
                <p:nvPr/>
              </p:nvSpPr>
              <p:spPr bwMode="auto">
                <a:xfrm flipV="1">
                  <a:off x="5329" y="2795"/>
                  <a:ext cx="0" cy="1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1" name="Line 36">
                  <a:extLst>
                    <a:ext uri="{FF2B5EF4-FFF2-40B4-BE49-F238E27FC236}">
                      <a16:creationId xmlns:a16="http://schemas.microsoft.com/office/drawing/2014/main" id="{6C7E33D0-FE9D-4248-99A3-DA8DFA5FD3BA}"/>
                    </a:ext>
                  </a:extLst>
                </p:cNvPr>
                <p:cNvSpPr>
                  <a:spLocks noChangeShapeType="1"/>
                </p:cNvSpPr>
                <p:nvPr/>
              </p:nvSpPr>
              <p:spPr bwMode="auto">
                <a:xfrm flipH="1">
                  <a:off x="5284" y="2931"/>
                  <a:ext cx="45" cy="9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5628" name="Object 37">
                <a:extLst>
                  <a:ext uri="{FF2B5EF4-FFF2-40B4-BE49-F238E27FC236}">
                    <a16:creationId xmlns:a16="http://schemas.microsoft.com/office/drawing/2014/main" id="{E203E078-06F4-4D29-A43B-6DEB18516B66}"/>
                  </a:ext>
                </a:extLst>
              </p:cNvPr>
              <p:cNvGraphicFramePr>
                <a:graphicFrameLocks noChangeAspect="1"/>
              </p:cNvGraphicFramePr>
              <p:nvPr/>
            </p:nvGraphicFramePr>
            <p:xfrm>
              <a:off x="4649" y="2931"/>
              <a:ext cx="107" cy="155"/>
            </p:xfrm>
            <a:graphic>
              <a:graphicData uri="http://schemas.openxmlformats.org/presentationml/2006/ole">
                <mc:AlternateContent xmlns:mc="http://schemas.openxmlformats.org/markup-compatibility/2006">
                  <mc:Choice xmlns:v="urn:schemas-microsoft-com:vml" Requires="v">
                    <p:oleObj spid="_x0000_s25644" name="公式" r:id="rId23" imgW="104708" imgH="162011" progId="Equation.3">
                      <p:embed/>
                    </p:oleObj>
                  </mc:Choice>
                  <mc:Fallback>
                    <p:oleObj name="公式" r:id="rId23" imgW="104708" imgH="162011" progId="Equation.3">
                      <p:embed/>
                      <p:pic>
                        <p:nvPicPr>
                          <p:cNvPr id="0" name="Object 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49" y="2931"/>
                            <a:ext cx="107"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617" name="Object 44">
              <a:extLst>
                <a:ext uri="{FF2B5EF4-FFF2-40B4-BE49-F238E27FC236}">
                  <a16:creationId xmlns:a16="http://schemas.microsoft.com/office/drawing/2014/main" id="{4CEBDAD7-7D27-4764-A60F-D90F1BF49AD7}"/>
                </a:ext>
              </a:extLst>
            </p:cNvPr>
            <p:cNvGraphicFramePr>
              <a:graphicFrameLocks noChangeAspect="1"/>
            </p:cNvGraphicFramePr>
            <p:nvPr/>
          </p:nvGraphicFramePr>
          <p:xfrm>
            <a:off x="4983" y="300"/>
            <a:ext cx="220" cy="263"/>
          </p:xfrm>
          <a:graphic>
            <a:graphicData uri="http://schemas.openxmlformats.org/presentationml/2006/ole">
              <mc:AlternateContent xmlns:mc="http://schemas.openxmlformats.org/markup-compatibility/2006">
                <mc:Choice xmlns:v="urn:schemas-microsoft-com:vml" Requires="v">
                  <p:oleObj spid="_x0000_s25645" name="公式" r:id="rId25" imgW="85703" imgH="123659" progId="Equation.3">
                    <p:embed/>
                  </p:oleObj>
                </mc:Choice>
                <mc:Fallback>
                  <p:oleObj name="公式" r:id="rId25" imgW="85703" imgH="123659" progId="Equation.3">
                    <p:embed/>
                    <p:pic>
                      <p:nvPicPr>
                        <p:cNvPr id="0" name="Object 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83" y="300"/>
                          <a:ext cx="2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8" name="Oval 45">
              <a:extLst>
                <a:ext uri="{FF2B5EF4-FFF2-40B4-BE49-F238E27FC236}">
                  <a16:creationId xmlns:a16="http://schemas.microsoft.com/office/drawing/2014/main" id="{F174368B-89EC-499F-8E4F-0B02329A5A55}"/>
                </a:ext>
              </a:extLst>
            </p:cNvPr>
            <p:cNvSpPr>
              <a:spLocks noChangeArrowheads="1"/>
            </p:cNvSpPr>
            <p:nvPr/>
          </p:nvSpPr>
          <p:spPr bwMode="auto">
            <a:xfrm>
              <a:off x="4746" y="927"/>
              <a:ext cx="45" cy="4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5619" name="Oval 46">
              <a:extLst>
                <a:ext uri="{FF2B5EF4-FFF2-40B4-BE49-F238E27FC236}">
                  <a16:creationId xmlns:a16="http://schemas.microsoft.com/office/drawing/2014/main" id="{9C798C76-9956-4621-B7D5-E128A70A7AE1}"/>
                </a:ext>
              </a:extLst>
            </p:cNvPr>
            <p:cNvSpPr>
              <a:spLocks noChangeArrowheads="1"/>
            </p:cNvSpPr>
            <p:nvPr/>
          </p:nvSpPr>
          <p:spPr bwMode="auto">
            <a:xfrm>
              <a:off x="5381" y="563"/>
              <a:ext cx="45" cy="4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5620" name="Oval 47">
              <a:extLst>
                <a:ext uri="{FF2B5EF4-FFF2-40B4-BE49-F238E27FC236}">
                  <a16:creationId xmlns:a16="http://schemas.microsoft.com/office/drawing/2014/main" id="{6DC1C4D8-98A6-4348-BA39-584F741187DD}"/>
                </a:ext>
              </a:extLst>
            </p:cNvPr>
            <p:cNvSpPr>
              <a:spLocks noChangeArrowheads="1"/>
            </p:cNvSpPr>
            <p:nvPr/>
          </p:nvSpPr>
          <p:spPr bwMode="auto">
            <a:xfrm>
              <a:off x="4111" y="1289"/>
              <a:ext cx="45" cy="4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5621" name="Object 48">
              <a:extLst>
                <a:ext uri="{FF2B5EF4-FFF2-40B4-BE49-F238E27FC236}">
                  <a16:creationId xmlns:a16="http://schemas.microsoft.com/office/drawing/2014/main" id="{F41F0504-8C57-44F8-A071-9151ADA0286C}"/>
                </a:ext>
              </a:extLst>
            </p:cNvPr>
            <p:cNvGraphicFramePr>
              <a:graphicFrameLocks noChangeAspect="1"/>
            </p:cNvGraphicFramePr>
            <p:nvPr/>
          </p:nvGraphicFramePr>
          <p:xfrm>
            <a:off x="4250" y="1162"/>
            <a:ext cx="264" cy="445"/>
          </p:xfrm>
          <a:graphic>
            <a:graphicData uri="http://schemas.openxmlformats.org/presentationml/2006/ole">
              <mc:AlternateContent xmlns:mc="http://schemas.openxmlformats.org/markup-compatibility/2006">
                <mc:Choice xmlns:v="urn:schemas-microsoft-com:vml" Requires="v">
                  <p:oleObj spid="_x0000_s25646" name="公式" r:id="rId27" imgW="114390" imgH="237999" progId="Equation.3">
                    <p:embed/>
                  </p:oleObj>
                </mc:Choice>
                <mc:Fallback>
                  <p:oleObj name="公式" r:id="rId27" imgW="114390" imgH="237999" progId="Equation.3">
                    <p:embed/>
                    <p:pic>
                      <p:nvPicPr>
                        <p:cNvPr id="0" name="Object 4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50" y="1162"/>
                          <a:ext cx="264"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2" name="Object 49">
              <a:extLst>
                <a:ext uri="{FF2B5EF4-FFF2-40B4-BE49-F238E27FC236}">
                  <a16:creationId xmlns:a16="http://schemas.microsoft.com/office/drawing/2014/main" id="{1D3C601F-38D7-4542-9F1E-B79A421AF3F4}"/>
                </a:ext>
              </a:extLst>
            </p:cNvPr>
            <p:cNvGraphicFramePr>
              <a:graphicFrameLocks noChangeAspect="1"/>
            </p:cNvGraphicFramePr>
            <p:nvPr/>
          </p:nvGraphicFramePr>
          <p:xfrm>
            <a:off x="4711" y="917"/>
            <a:ext cx="220" cy="236"/>
          </p:xfrm>
          <a:graphic>
            <a:graphicData uri="http://schemas.openxmlformats.org/presentationml/2006/ole">
              <mc:AlternateContent xmlns:mc="http://schemas.openxmlformats.org/markup-compatibility/2006">
                <mc:Choice xmlns:v="urn:schemas-microsoft-com:vml" Requires="v">
                  <p:oleObj spid="_x0000_s25647" name="公式" r:id="rId29" imgW="114390" imgH="143014" progId="Equation.3">
                    <p:embed/>
                  </p:oleObj>
                </mc:Choice>
                <mc:Fallback>
                  <p:oleObj name="公式" r:id="rId29" imgW="114390" imgH="143014" progId="Equation.3">
                    <p:embed/>
                    <p:pic>
                      <p:nvPicPr>
                        <p:cNvPr id="0" name="Object 4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11" y="917"/>
                          <a:ext cx="220"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3" name="Object 50">
              <a:extLst>
                <a:ext uri="{FF2B5EF4-FFF2-40B4-BE49-F238E27FC236}">
                  <a16:creationId xmlns:a16="http://schemas.microsoft.com/office/drawing/2014/main" id="{B04C6AA6-1E5D-4DEF-B998-349E16A8F4E4}"/>
                </a:ext>
              </a:extLst>
            </p:cNvPr>
            <p:cNvGraphicFramePr>
              <a:graphicFrameLocks noChangeAspect="1"/>
            </p:cNvGraphicFramePr>
            <p:nvPr/>
          </p:nvGraphicFramePr>
          <p:xfrm>
            <a:off x="3940" y="1242"/>
            <a:ext cx="262" cy="273"/>
          </p:xfrm>
          <a:graphic>
            <a:graphicData uri="http://schemas.openxmlformats.org/presentationml/2006/ole">
              <mc:AlternateContent xmlns:mc="http://schemas.openxmlformats.org/markup-compatibility/2006">
                <mc:Choice xmlns:v="urn:schemas-microsoft-com:vml" Requires="v">
                  <p:oleObj spid="_x0000_s25648" name="公式" r:id="rId31" imgW="152400" imgH="181008" progId="Equation.3">
                    <p:embed/>
                  </p:oleObj>
                </mc:Choice>
                <mc:Fallback>
                  <p:oleObj name="公式" r:id="rId31" imgW="152400" imgH="181008" progId="Equation.3">
                    <p:embed/>
                    <p:pic>
                      <p:nvPicPr>
                        <p:cNvPr id="0" name="Object 5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40" y="1242"/>
                          <a:ext cx="26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4" name="Object 51">
              <a:extLst>
                <a:ext uri="{FF2B5EF4-FFF2-40B4-BE49-F238E27FC236}">
                  <a16:creationId xmlns:a16="http://schemas.microsoft.com/office/drawing/2014/main" id="{4FEA677F-7B09-4F93-9F6F-6388622C5783}"/>
                </a:ext>
              </a:extLst>
            </p:cNvPr>
            <p:cNvGraphicFramePr>
              <a:graphicFrameLocks noChangeAspect="1"/>
            </p:cNvGraphicFramePr>
            <p:nvPr/>
          </p:nvGraphicFramePr>
          <p:xfrm>
            <a:off x="5391" y="381"/>
            <a:ext cx="279" cy="273"/>
          </p:xfrm>
          <a:graphic>
            <a:graphicData uri="http://schemas.openxmlformats.org/presentationml/2006/ole">
              <mc:AlternateContent xmlns:mc="http://schemas.openxmlformats.org/markup-compatibility/2006">
                <mc:Choice xmlns:v="urn:schemas-microsoft-com:vml" Requires="v">
                  <p:oleObj spid="_x0000_s25649" name="公式" r:id="rId33" imgW="162082" imgH="181008" progId="Equation.3">
                    <p:embed/>
                  </p:oleObj>
                </mc:Choice>
                <mc:Fallback>
                  <p:oleObj name="公式" r:id="rId33" imgW="162082" imgH="181008" progId="Equation.3">
                    <p:embed/>
                    <p:pic>
                      <p:nvPicPr>
                        <p:cNvPr id="0" name="Object 5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91" y="381"/>
                          <a:ext cx="27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5" name="Object 53">
              <a:extLst>
                <a:ext uri="{FF2B5EF4-FFF2-40B4-BE49-F238E27FC236}">
                  <a16:creationId xmlns:a16="http://schemas.microsoft.com/office/drawing/2014/main" id="{1E4FACCD-730C-4E5D-BA3F-D7C9D3F33E75}"/>
                </a:ext>
              </a:extLst>
            </p:cNvPr>
            <p:cNvGraphicFramePr>
              <a:graphicFrameLocks noChangeAspect="1"/>
            </p:cNvGraphicFramePr>
            <p:nvPr/>
          </p:nvGraphicFramePr>
          <p:xfrm>
            <a:off x="5194" y="618"/>
            <a:ext cx="308" cy="445"/>
          </p:xfrm>
          <a:graphic>
            <a:graphicData uri="http://schemas.openxmlformats.org/presentationml/2006/ole">
              <mc:AlternateContent xmlns:mc="http://schemas.openxmlformats.org/markup-compatibility/2006">
                <mc:Choice xmlns:v="urn:schemas-microsoft-com:vml" Requires="v">
                  <p:oleObj spid="_x0000_s25650" name="公式" r:id="rId35" imgW="142718" imgH="237999" progId="Equation.3">
                    <p:embed/>
                  </p:oleObj>
                </mc:Choice>
                <mc:Fallback>
                  <p:oleObj name="公式" r:id="rId35" imgW="142718" imgH="237999" progId="Equation.3">
                    <p:embed/>
                    <p:pic>
                      <p:nvPicPr>
                        <p:cNvPr id="0" name="Object 5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194" y="618"/>
                          <a:ext cx="308"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6" name="Rectangle 54">
              <a:extLst>
                <a:ext uri="{FF2B5EF4-FFF2-40B4-BE49-F238E27FC236}">
                  <a16:creationId xmlns:a16="http://schemas.microsoft.com/office/drawing/2014/main" id="{C43C3DD7-EAD5-4E86-960C-E288F6401039}"/>
                </a:ext>
              </a:extLst>
            </p:cNvPr>
            <p:cNvSpPr>
              <a:spLocks noChangeArrowheads="1"/>
            </p:cNvSpPr>
            <p:nvPr/>
          </p:nvSpPr>
          <p:spPr bwMode="auto">
            <a:xfrm>
              <a:off x="3878" y="255"/>
              <a:ext cx="1882" cy="1361"/>
            </a:xfrm>
            <a:prstGeom prst="rect">
              <a:avLst/>
            </a:prstGeom>
            <a:noFill/>
            <a:ln w="190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045"/>
                                        </p:tgtEl>
                                        <p:attrNameLst>
                                          <p:attrName>style.visibility</p:attrName>
                                        </p:attrNameLst>
                                      </p:cBhvr>
                                      <p:to>
                                        <p:strVal val="visible"/>
                                      </p:to>
                                    </p:set>
                                    <p:animEffect transition="in" filter="dissolve">
                                      <p:cBhvr>
                                        <p:cTn id="7" dur="500"/>
                                        <p:tgtEl>
                                          <p:spTgt spid="215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5044"/>
                                        </p:tgtEl>
                                        <p:attrNameLst>
                                          <p:attrName>style.visibility</p:attrName>
                                        </p:attrNameLst>
                                      </p:cBhvr>
                                      <p:to>
                                        <p:strVal val="visible"/>
                                      </p:to>
                                    </p:set>
                                    <p:animEffect transition="in" filter="dissolve">
                                      <p:cBhvr>
                                        <p:cTn id="12" dur="500"/>
                                        <p:tgtEl>
                                          <p:spTgt spid="215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5046"/>
                                        </p:tgtEl>
                                        <p:attrNameLst>
                                          <p:attrName>style.visibility</p:attrName>
                                        </p:attrNameLst>
                                      </p:cBhvr>
                                      <p:to>
                                        <p:strVal val="visible"/>
                                      </p:to>
                                    </p:set>
                                    <p:animEffect transition="in" filter="dissolve">
                                      <p:cBhvr>
                                        <p:cTn id="17" dur="500"/>
                                        <p:tgtEl>
                                          <p:spTgt spid="2150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5048"/>
                                        </p:tgtEl>
                                        <p:attrNameLst>
                                          <p:attrName>style.visibility</p:attrName>
                                        </p:attrNameLst>
                                      </p:cBhvr>
                                      <p:to>
                                        <p:strVal val="visible"/>
                                      </p:to>
                                    </p:set>
                                    <p:animEffect transition="in" filter="dissolve">
                                      <p:cBhvr>
                                        <p:cTn id="22" dur="500"/>
                                        <p:tgtEl>
                                          <p:spTgt spid="2150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5047"/>
                                        </p:tgtEl>
                                        <p:attrNameLst>
                                          <p:attrName>style.visibility</p:attrName>
                                        </p:attrNameLst>
                                      </p:cBhvr>
                                      <p:to>
                                        <p:strVal val="visible"/>
                                      </p:to>
                                    </p:set>
                                    <p:animEffect transition="in" filter="dissolve">
                                      <p:cBhvr>
                                        <p:cTn id="27" dur="500"/>
                                        <p:tgtEl>
                                          <p:spTgt spid="2150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15049"/>
                                        </p:tgtEl>
                                        <p:attrNameLst>
                                          <p:attrName>style.visibility</p:attrName>
                                        </p:attrNameLst>
                                      </p:cBhvr>
                                      <p:to>
                                        <p:strVal val="visible"/>
                                      </p:to>
                                    </p:set>
                                    <p:animEffect transition="in" filter="dissolve">
                                      <p:cBhvr>
                                        <p:cTn id="32" dur="500"/>
                                        <p:tgtEl>
                                          <p:spTgt spid="2150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animBg="1"/>
      <p:bldP spid="2150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A7B6E97-0339-4CC7-82E6-4BFFF54108B0}"/>
              </a:ext>
            </a:extLst>
          </p:cNvPr>
          <p:cNvSpPr>
            <a:spLocks noChangeArrowheads="1"/>
          </p:cNvSpPr>
          <p:nvPr/>
        </p:nvSpPr>
        <p:spPr bwMode="auto">
          <a:xfrm>
            <a:off x="0" y="3076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26627" name="Group 4">
            <a:extLst>
              <a:ext uri="{FF2B5EF4-FFF2-40B4-BE49-F238E27FC236}">
                <a16:creationId xmlns:a16="http://schemas.microsoft.com/office/drawing/2014/main" id="{EDE86725-8253-4B85-BB76-1C85E9948C54}"/>
              </a:ext>
            </a:extLst>
          </p:cNvPr>
          <p:cNvGrpSpPr>
            <a:grpSpLocks/>
          </p:cNvGrpSpPr>
          <p:nvPr/>
        </p:nvGrpSpPr>
        <p:grpSpPr bwMode="auto">
          <a:xfrm>
            <a:off x="539750" y="260350"/>
            <a:ext cx="7777163" cy="1697038"/>
            <a:chOff x="340" y="210"/>
            <a:chExt cx="4899" cy="1069"/>
          </a:xfrm>
        </p:grpSpPr>
        <p:sp>
          <p:nvSpPr>
            <p:cNvPr id="216069" name="Rectangle 5">
              <a:extLst>
                <a:ext uri="{FF2B5EF4-FFF2-40B4-BE49-F238E27FC236}">
                  <a16:creationId xmlns:a16="http://schemas.microsoft.com/office/drawing/2014/main" id="{7FB8590B-B44C-4C4E-A61B-F9FF91798151}"/>
                </a:ext>
              </a:extLst>
            </p:cNvPr>
            <p:cNvSpPr>
              <a:spLocks noChangeArrowheads="1"/>
            </p:cNvSpPr>
            <p:nvPr/>
          </p:nvSpPr>
          <p:spPr bwMode="auto">
            <a:xfrm>
              <a:off x="340" y="346"/>
              <a:ext cx="931" cy="288"/>
            </a:xfrm>
            <a:prstGeom prst="rect">
              <a:avLst/>
            </a:prstGeom>
            <a:noFill/>
            <a:ln w="9525">
              <a:noFill/>
              <a:miter lim="800000"/>
              <a:headEnd/>
              <a:tailEnd/>
            </a:ln>
            <a:effectLst/>
          </p:spPr>
          <p:txBody>
            <a:bodyPr wrap="none" anchor="ctr">
              <a:spAutoFit/>
            </a:bodyPr>
            <a:lstStyle/>
            <a:p>
              <a:pPr>
                <a:defRPr/>
              </a:pPr>
              <a:r>
                <a:rPr kumimoji="0" lang="en-US" altLang="zh-CN" i="1" dirty="0">
                  <a:latin typeface="+mj-lt"/>
                </a:rPr>
                <a:t>L</a:t>
              </a:r>
              <a:r>
                <a:rPr kumimoji="0" lang="en-US" altLang="zh-CN" dirty="0">
                  <a:latin typeface="+mj-lt"/>
                </a:rPr>
                <a:t> = </a:t>
              </a:r>
              <a:r>
                <a:rPr kumimoji="0" lang="en-US" altLang="zh-CN" i="1" dirty="0">
                  <a:latin typeface="+mj-lt"/>
                </a:rPr>
                <a:t>T</a:t>
              </a:r>
              <a:r>
                <a:rPr kumimoji="0" lang="zh-CN" altLang="en-US" dirty="0">
                  <a:latin typeface="+mj-lt"/>
                </a:rPr>
                <a:t>－</a:t>
              </a:r>
              <a:r>
                <a:rPr kumimoji="0" lang="en-US" altLang="zh-CN" i="1" dirty="0">
                  <a:latin typeface="+mj-lt"/>
                </a:rPr>
                <a:t>V</a:t>
              </a:r>
              <a:r>
                <a:rPr kumimoji="0" lang="en-US" altLang="zh-CN" dirty="0">
                  <a:latin typeface="+mj-lt"/>
                </a:rPr>
                <a:t> </a:t>
              </a:r>
            </a:p>
          </p:txBody>
        </p:sp>
        <p:graphicFrame>
          <p:nvGraphicFramePr>
            <p:cNvPr id="26640" name="Object 6">
              <a:extLst>
                <a:ext uri="{FF2B5EF4-FFF2-40B4-BE49-F238E27FC236}">
                  <a16:creationId xmlns:a16="http://schemas.microsoft.com/office/drawing/2014/main" id="{23F88B83-DCA1-4889-B429-0DAAE8DEBE49}"/>
                </a:ext>
              </a:extLst>
            </p:cNvPr>
            <p:cNvGraphicFramePr>
              <a:graphicFrameLocks noChangeAspect="1"/>
            </p:cNvGraphicFramePr>
            <p:nvPr/>
          </p:nvGraphicFramePr>
          <p:xfrm>
            <a:off x="1292" y="210"/>
            <a:ext cx="2993" cy="577"/>
          </p:xfrm>
          <a:graphic>
            <a:graphicData uri="http://schemas.openxmlformats.org/presentationml/2006/ole">
              <mc:AlternateContent xmlns:mc="http://schemas.openxmlformats.org/markup-compatibility/2006">
                <mc:Choice xmlns:v="urn:schemas-microsoft-com:vml" Requires="v">
                  <p:oleObj spid="_x0000_s26643" name="公式" r:id="rId3" imgW="1571692" imgH="314345" progId="Equation.3">
                    <p:embed/>
                  </p:oleObj>
                </mc:Choice>
                <mc:Fallback>
                  <p:oleObj name="公式" r:id="rId3" imgW="1571692" imgH="31434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 y="210"/>
                          <a:ext cx="2993"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1" name="Object 7">
              <a:extLst>
                <a:ext uri="{FF2B5EF4-FFF2-40B4-BE49-F238E27FC236}">
                  <a16:creationId xmlns:a16="http://schemas.microsoft.com/office/drawing/2014/main" id="{405B5952-AB69-4C77-A467-B2B232D06EB1}"/>
                </a:ext>
              </a:extLst>
            </p:cNvPr>
            <p:cNvGraphicFramePr>
              <a:graphicFrameLocks noChangeAspect="1"/>
            </p:cNvGraphicFramePr>
            <p:nvPr/>
          </p:nvGraphicFramePr>
          <p:xfrm>
            <a:off x="476" y="709"/>
            <a:ext cx="3334" cy="570"/>
          </p:xfrm>
          <a:graphic>
            <a:graphicData uri="http://schemas.openxmlformats.org/presentationml/2006/ole">
              <mc:AlternateContent xmlns:mc="http://schemas.openxmlformats.org/markup-compatibility/2006">
                <mc:Choice xmlns:v="urn:schemas-microsoft-com:vml" Requires="v">
                  <p:oleObj spid="_x0000_s26644" name="公式" r:id="rId5" imgW="1676400" imgH="314345" progId="Equation.3">
                    <p:embed/>
                  </p:oleObj>
                </mc:Choice>
                <mc:Fallback>
                  <p:oleObj name="公式" r:id="rId5" imgW="1676400" imgH="31434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709"/>
                          <a:ext cx="3334"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2" name="Object 8">
              <a:extLst>
                <a:ext uri="{FF2B5EF4-FFF2-40B4-BE49-F238E27FC236}">
                  <a16:creationId xmlns:a16="http://schemas.microsoft.com/office/drawing/2014/main" id="{9888C99A-65FA-47C0-A8AD-2753664C2FA3}"/>
                </a:ext>
              </a:extLst>
            </p:cNvPr>
            <p:cNvGraphicFramePr>
              <a:graphicFrameLocks noChangeAspect="1"/>
            </p:cNvGraphicFramePr>
            <p:nvPr/>
          </p:nvGraphicFramePr>
          <p:xfrm>
            <a:off x="3787" y="713"/>
            <a:ext cx="1452" cy="522"/>
          </p:xfrm>
          <a:graphic>
            <a:graphicData uri="http://schemas.openxmlformats.org/presentationml/2006/ole">
              <mc:AlternateContent xmlns:mc="http://schemas.openxmlformats.org/markup-compatibility/2006">
                <mc:Choice xmlns:v="urn:schemas-microsoft-com:vml" Requires="v">
                  <p:oleObj spid="_x0000_s26645" name="公式" r:id="rId7" imgW="943087" imgH="314345" progId="Equation.3">
                    <p:embed/>
                  </p:oleObj>
                </mc:Choice>
                <mc:Fallback>
                  <p:oleObj name="公式" r:id="rId7" imgW="943087" imgH="314345"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 y="713"/>
                          <a:ext cx="1452"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6628" name="Rectangle 9">
            <a:extLst>
              <a:ext uri="{FF2B5EF4-FFF2-40B4-BE49-F238E27FC236}">
                <a16:creationId xmlns:a16="http://schemas.microsoft.com/office/drawing/2014/main" id="{AE178E36-DFF1-40BD-B92F-320B3E715674}"/>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6074" name="Object 10">
            <a:extLst>
              <a:ext uri="{FF2B5EF4-FFF2-40B4-BE49-F238E27FC236}">
                <a16:creationId xmlns:a16="http://schemas.microsoft.com/office/drawing/2014/main" id="{D3F52A5C-8A09-4E09-B3EC-8D2A3937A11A}"/>
              </a:ext>
            </a:extLst>
          </p:cNvPr>
          <p:cNvGraphicFramePr>
            <a:graphicFrameLocks noChangeAspect="1"/>
          </p:cNvGraphicFramePr>
          <p:nvPr/>
        </p:nvGraphicFramePr>
        <p:xfrm>
          <a:off x="971550" y="2781300"/>
          <a:ext cx="1331913" cy="893763"/>
        </p:xfrm>
        <a:graphic>
          <a:graphicData uri="http://schemas.openxmlformats.org/presentationml/2006/ole">
            <mc:AlternateContent xmlns:mc="http://schemas.openxmlformats.org/markup-compatibility/2006">
              <mc:Choice xmlns:v="urn:schemas-microsoft-com:vml" Requires="v">
                <p:oleObj spid="_x0000_s26646" name="公式" r:id="rId9" imgW="571590" imgH="371336" progId="Equation.3">
                  <p:embed/>
                </p:oleObj>
              </mc:Choice>
              <mc:Fallback>
                <p:oleObj name="公式" r:id="rId9" imgW="571590" imgH="37133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2781300"/>
                        <a:ext cx="1331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Rectangle 11">
            <a:extLst>
              <a:ext uri="{FF2B5EF4-FFF2-40B4-BE49-F238E27FC236}">
                <a16:creationId xmlns:a16="http://schemas.microsoft.com/office/drawing/2014/main" id="{93577AAE-0DAF-4657-BE50-CFADDD6BAF89}"/>
              </a:ext>
            </a:extLst>
          </p:cNvPr>
          <p:cNvSpPr>
            <a:spLocks noChangeArrowheads="1"/>
          </p:cNvSpPr>
          <p:nvPr/>
        </p:nvSpPr>
        <p:spPr bwMode="auto">
          <a:xfrm>
            <a:off x="0" y="2762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6076" name="Object 12">
            <a:extLst>
              <a:ext uri="{FF2B5EF4-FFF2-40B4-BE49-F238E27FC236}">
                <a16:creationId xmlns:a16="http://schemas.microsoft.com/office/drawing/2014/main" id="{86C761CE-2922-4FC6-B478-6E8B569AFF92}"/>
              </a:ext>
            </a:extLst>
          </p:cNvPr>
          <p:cNvGraphicFramePr>
            <a:graphicFrameLocks noChangeAspect="1"/>
          </p:cNvGraphicFramePr>
          <p:nvPr/>
        </p:nvGraphicFramePr>
        <p:xfrm>
          <a:off x="3708400" y="1916113"/>
          <a:ext cx="2879725" cy="2881312"/>
        </p:xfrm>
        <a:graphic>
          <a:graphicData uri="http://schemas.openxmlformats.org/presentationml/2006/ole">
            <mc:AlternateContent xmlns:mc="http://schemas.openxmlformats.org/markup-compatibility/2006">
              <mc:Choice xmlns:v="urn:schemas-microsoft-com:vml" Requires="v">
                <p:oleObj spid="_x0000_s26647" name="公式" r:id="rId11" imgW="1057118" imgH="1295373" progId="Equation.3">
                  <p:embed/>
                </p:oleObj>
              </mc:Choice>
              <mc:Fallback>
                <p:oleObj name="公式" r:id="rId11" imgW="1057118" imgH="1295373"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0" y="1916113"/>
                        <a:ext cx="2879725"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6077" name="AutoShape 13">
            <a:extLst>
              <a:ext uri="{FF2B5EF4-FFF2-40B4-BE49-F238E27FC236}">
                <a16:creationId xmlns:a16="http://schemas.microsoft.com/office/drawing/2014/main" id="{AC9DC31C-8351-4BEA-9FD9-2ACA8C06925E}"/>
              </a:ext>
            </a:extLst>
          </p:cNvPr>
          <p:cNvSpPr>
            <a:spLocks noChangeArrowheads="1"/>
          </p:cNvSpPr>
          <p:nvPr/>
        </p:nvSpPr>
        <p:spPr bwMode="auto">
          <a:xfrm>
            <a:off x="2555875" y="3068638"/>
            <a:ext cx="863600" cy="360362"/>
          </a:xfrm>
          <a:prstGeom prst="rightArrow">
            <a:avLst>
              <a:gd name="adj1" fmla="val 50000"/>
              <a:gd name="adj2" fmla="val 59912"/>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6078" name="Object 14">
            <a:extLst>
              <a:ext uri="{FF2B5EF4-FFF2-40B4-BE49-F238E27FC236}">
                <a16:creationId xmlns:a16="http://schemas.microsoft.com/office/drawing/2014/main" id="{C05BC1D2-7874-43F2-9388-BCF2859E3D33}"/>
              </a:ext>
            </a:extLst>
          </p:cNvPr>
          <p:cNvGraphicFramePr>
            <a:graphicFrameLocks noChangeAspect="1"/>
          </p:cNvGraphicFramePr>
          <p:nvPr/>
        </p:nvGraphicFramePr>
        <p:xfrm>
          <a:off x="468313" y="4797425"/>
          <a:ext cx="3743325" cy="801688"/>
        </p:xfrm>
        <a:graphic>
          <a:graphicData uri="http://schemas.openxmlformats.org/presentationml/2006/ole">
            <mc:AlternateContent xmlns:mc="http://schemas.openxmlformats.org/markup-compatibility/2006">
              <mc:Choice xmlns:v="urn:schemas-microsoft-com:vml" Requires="v">
                <p:oleObj spid="_x0000_s26648" name="公式" r:id="rId13" imgW="1562010" imgH="304667" progId="Equation.3">
                  <p:embed/>
                </p:oleObj>
              </mc:Choice>
              <mc:Fallback>
                <p:oleObj name="公式" r:id="rId13" imgW="1562010" imgH="304667"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4797425"/>
                        <a:ext cx="374332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4" name="Rectangle 15">
            <a:extLst>
              <a:ext uri="{FF2B5EF4-FFF2-40B4-BE49-F238E27FC236}">
                <a16:creationId xmlns:a16="http://schemas.microsoft.com/office/drawing/2014/main" id="{74020642-0FEE-4BA6-83ED-9FBC04A2F128}"/>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6635" name="Rectangle 16">
            <a:extLst>
              <a:ext uri="{FF2B5EF4-FFF2-40B4-BE49-F238E27FC236}">
                <a16:creationId xmlns:a16="http://schemas.microsoft.com/office/drawing/2014/main" id="{9FA6DC0B-7060-44CC-91BC-5AAC8DE04746}"/>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3" name="Group 17">
            <a:extLst>
              <a:ext uri="{FF2B5EF4-FFF2-40B4-BE49-F238E27FC236}">
                <a16:creationId xmlns:a16="http://schemas.microsoft.com/office/drawing/2014/main" id="{622E5F4F-8BC6-469A-94EC-85FBDE8A161C}"/>
              </a:ext>
            </a:extLst>
          </p:cNvPr>
          <p:cNvGrpSpPr>
            <a:grpSpLocks/>
          </p:cNvGrpSpPr>
          <p:nvPr/>
        </p:nvGrpSpPr>
        <p:grpSpPr bwMode="auto">
          <a:xfrm>
            <a:off x="71438" y="5584825"/>
            <a:ext cx="9047162" cy="815975"/>
            <a:chOff x="45" y="3518"/>
            <a:chExt cx="5699" cy="514"/>
          </a:xfrm>
        </p:grpSpPr>
        <p:graphicFrame>
          <p:nvGraphicFramePr>
            <p:cNvPr id="26637" name="Object 18">
              <a:extLst>
                <a:ext uri="{FF2B5EF4-FFF2-40B4-BE49-F238E27FC236}">
                  <a16:creationId xmlns:a16="http://schemas.microsoft.com/office/drawing/2014/main" id="{2484B830-165C-4CCA-9C0B-0706A734324A}"/>
                </a:ext>
              </a:extLst>
            </p:cNvPr>
            <p:cNvGraphicFramePr>
              <a:graphicFrameLocks noChangeAspect="1"/>
            </p:cNvGraphicFramePr>
            <p:nvPr/>
          </p:nvGraphicFramePr>
          <p:xfrm>
            <a:off x="45" y="3521"/>
            <a:ext cx="2336" cy="511"/>
          </p:xfrm>
          <a:graphic>
            <a:graphicData uri="http://schemas.openxmlformats.org/presentationml/2006/ole">
              <mc:AlternateContent xmlns:mc="http://schemas.openxmlformats.org/markup-compatibility/2006">
                <mc:Choice xmlns:v="urn:schemas-microsoft-com:vml" Requires="v">
                  <p:oleObj spid="_x0000_s26649" name="公式" r:id="rId15" imgW="1857487" imgH="343019" progId="Equation.3">
                    <p:embed/>
                  </p:oleObj>
                </mc:Choice>
                <mc:Fallback>
                  <p:oleObj name="公式" r:id="rId15" imgW="1857487" imgH="343019"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 y="3521"/>
                          <a:ext cx="233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8" name="Object 19">
              <a:extLst>
                <a:ext uri="{FF2B5EF4-FFF2-40B4-BE49-F238E27FC236}">
                  <a16:creationId xmlns:a16="http://schemas.microsoft.com/office/drawing/2014/main" id="{B3AA56CF-8C1D-43FC-8DE3-CAEF93B63D32}"/>
                </a:ext>
              </a:extLst>
            </p:cNvPr>
            <p:cNvGraphicFramePr>
              <a:graphicFrameLocks noChangeAspect="1"/>
            </p:cNvGraphicFramePr>
            <p:nvPr/>
          </p:nvGraphicFramePr>
          <p:xfrm>
            <a:off x="2336" y="3518"/>
            <a:ext cx="3408" cy="502"/>
          </p:xfrm>
          <a:graphic>
            <a:graphicData uri="http://schemas.openxmlformats.org/presentationml/2006/ole">
              <mc:AlternateContent xmlns:mc="http://schemas.openxmlformats.org/markup-compatibility/2006">
                <mc:Choice xmlns:v="urn:schemas-microsoft-com:vml" Requires="v">
                  <p:oleObj spid="_x0000_s26650" name="公式" r:id="rId17" imgW="2905282" imgH="390691" progId="Equation.3">
                    <p:embed/>
                  </p:oleObj>
                </mc:Choice>
                <mc:Fallback>
                  <p:oleObj name="公式" r:id="rId17" imgW="2905282" imgH="390691"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36" y="3518"/>
                          <a:ext cx="340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6074"/>
                                        </p:tgtEl>
                                        <p:attrNameLst>
                                          <p:attrName>style.visibility</p:attrName>
                                        </p:attrNameLst>
                                      </p:cBhvr>
                                      <p:to>
                                        <p:strVal val="visible"/>
                                      </p:to>
                                    </p:set>
                                    <p:animEffect transition="in" filter="dissolve">
                                      <p:cBhvr>
                                        <p:cTn id="7" dur="500"/>
                                        <p:tgtEl>
                                          <p:spTgt spid="216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6077"/>
                                        </p:tgtEl>
                                        <p:attrNameLst>
                                          <p:attrName>style.visibility</p:attrName>
                                        </p:attrNameLst>
                                      </p:cBhvr>
                                      <p:to>
                                        <p:strVal val="visible"/>
                                      </p:to>
                                    </p:set>
                                    <p:animEffect transition="in" filter="dissolve">
                                      <p:cBhvr>
                                        <p:cTn id="12" dur="500"/>
                                        <p:tgtEl>
                                          <p:spTgt spid="2160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6076"/>
                                        </p:tgtEl>
                                        <p:attrNameLst>
                                          <p:attrName>style.visibility</p:attrName>
                                        </p:attrNameLst>
                                      </p:cBhvr>
                                      <p:to>
                                        <p:strVal val="visible"/>
                                      </p:to>
                                    </p:set>
                                    <p:animEffect transition="in" filter="dissolve">
                                      <p:cBhvr>
                                        <p:cTn id="17" dur="500"/>
                                        <p:tgtEl>
                                          <p:spTgt spid="2160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6078"/>
                                        </p:tgtEl>
                                        <p:attrNameLst>
                                          <p:attrName>style.visibility</p:attrName>
                                        </p:attrNameLst>
                                      </p:cBhvr>
                                      <p:to>
                                        <p:strVal val="visible"/>
                                      </p:to>
                                    </p:set>
                                    <p:animEffect transition="in" filter="dissolve">
                                      <p:cBhvr>
                                        <p:cTn id="22" dur="500"/>
                                        <p:tgtEl>
                                          <p:spTgt spid="2160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4D416AE-03BD-48EE-ADC6-833CF2757C92}"/>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7651" name="Rectangle 3">
            <a:extLst>
              <a:ext uri="{FF2B5EF4-FFF2-40B4-BE49-F238E27FC236}">
                <a16:creationId xmlns:a16="http://schemas.microsoft.com/office/drawing/2014/main" id="{08718AA2-E7D4-434E-BA1E-1B8CAD4CA225}"/>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27652" name="Group 4">
            <a:extLst>
              <a:ext uri="{FF2B5EF4-FFF2-40B4-BE49-F238E27FC236}">
                <a16:creationId xmlns:a16="http://schemas.microsoft.com/office/drawing/2014/main" id="{C9762E36-1EEA-49C0-870C-279DD6C2EECF}"/>
              </a:ext>
            </a:extLst>
          </p:cNvPr>
          <p:cNvGrpSpPr>
            <a:grpSpLocks/>
          </p:cNvGrpSpPr>
          <p:nvPr/>
        </p:nvGrpSpPr>
        <p:grpSpPr bwMode="auto">
          <a:xfrm>
            <a:off x="468313" y="333375"/>
            <a:ext cx="8315325" cy="866775"/>
            <a:chOff x="295" y="210"/>
            <a:chExt cx="5238" cy="546"/>
          </a:xfrm>
        </p:grpSpPr>
        <p:graphicFrame>
          <p:nvGraphicFramePr>
            <p:cNvPr id="27669" name="Object 5">
              <a:extLst>
                <a:ext uri="{FF2B5EF4-FFF2-40B4-BE49-F238E27FC236}">
                  <a16:creationId xmlns:a16="http://schemas.microsoft.com/office/drawing/2014/main" id="{CFF047B4-C8AE-4FBC-87B4-C62005970CE4}"/>
                </a:ext>
              </a:extLst>
            </p:cNvPr>
            <p:cNvGraphicFramePr>
              <a:graphicFrameLocks noChangeAspect="1"/>
            </p:cNvGraphicFramePr>
            <p:nvPr/>
          </p:nvGraphicFramePr>
          <p:xfrm>
            <a:off x="295" y="210"/>
            <a:ext cx="2766" cy="545"/>
          </p:xfrm>
          <a:graphic>
            <a:graphicData uri="http://schemas.openxmlformats.org/presentationml/2006/ole">
              <mc:AlternateContent xmlns:mc="http://schemas.openxmlformats.org/markup-compatibility/2006">
                <mc:Choice xmlns:v="urn:schemas-microsoft-com:vml" Requires="v">
                  <p:oleObj spid="_x0000_s27671" name="公式" r:id="rId3" imgW="2047897" imgH="371336" progId="Equation.3">
                    <p:embed/>
                  </p:oleObj>
                </mc:Choice>
                <mc:Fallback>
                  <p:oleObj name="公式" r:id="rId3" imgW="2047897" imgH="37133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210"/>
                          <a:ext cx="2766"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70" name="Object 6">
              <a:extLst>
                <a:ext uri="{FF2B5EF4-FFF2-40B4-BE49-F238E27FC236}">
                  <a16:creationId xmlns:a16="http://schemas.microsoft.com/office/drawing/2014/main" id="{5FE74105-9793-455D-918D-C4B797B49FE3}"/>
                </a:ext>
              </a:extLst>
            </p:cNvPr>
            <p:cNvGraphicFramePr>
              <a:graphicFrameLocks noChangeAspect="1"/>
            </p:cNvGraphicFramePr>
            <p:nvPr/>
          </p:nvGraphicFramePr>
          <p:xfrm>
            <a:off x="3061" y="210"/>
            <a:ext cx="2472" cy="546"/>
          </p:xfrm>
          <a:graphic>
            <a:graphicData uri="http://schemas.openxmlformats.org/presentationml/2006/ole">
              <mc:AlternateContent xmlns:mc="http://schemas.openxmlformats.org/markup-compatibility/2006">
                <mc:Choice xmlns:v="urn:schemas-microsoft-com:vml" Requires="v">
                  <p:oleObj spid="_x0000_s27672" name="公式" r:id="rId5" imgW="1857487" imgH="381013" progId="Equation.3">
                    <p:embed/>
                  </p:oleObj>
                </mc:Choice>
                <mc:Fallback>
                  <p:oleObj name="公式" r:id="rId5" imgW="1857487" imgH="38101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1" y="210"/>
                          <a:ext cx="247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653" name="Rectangle 7">
            <a:extLst>
              <a:ext uri="{FF2B5EF4-FFF2-40B4-BE49-F238E27FC236}">
                <a16:creationId xmlns:a16="http://schemas.microsoft.com/office/drawing/2014/main" id="{FEBDF967-2A0F-4A09-A786-93E8C7961D7A}"/>
              </a:ext>
            </a:extLst>
          </p:cNvPr>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3" name="Group 8">
            <a:extLst>
              <a:ext uri="{FF2B5EF4-FFF2-40B4-BE49-F238E27FC236}">
                <a16:creationId xmlns:a16="http://schemas.microsoft.com/office/drawing/2014/main" id="{42577553-497E-4A67-A0CB-3138FE21610C}"/>
              </a:ext>
            </a:extLst>
          </p:cNvPr>
          <p:cNvGrpSpPr>
            <a:grpSpLocks/>
          </p:cNvGrpSpPr>
          <p:nvPr/>
        </p:nvGrpSpPr>
        <p:grpSpPr bwMode="auto">
          <a:xfrm>
            <a:off x="250825" y="1341438"/>
            <a:ext cx="8605838" cy="1008062"/>
            <a:chOff x="249" y="918"/>
            <a:chExt cx="5330" cy="562"/>
          </a:xfrm>
        </p:grpSpPr>
        <p:graphicFrame>
          <p:nvGraphicFramePr>
            <p:cNvPr id="27667" name="Object 9">
              <a:extLst>
                <a:ext uri="{FF2B5EF4-FFF2-40B4-BE49-F238E27FC236}">
                  <a16:creationId xmlns:a16="http://schemas.microsoft.com/office/drawing/2014/main" id="{C1A1C830-26FF-4325-826E-61239A9C0AAD}"/>
                </a:ext>
              </a:extLst>
            </p:cNvPr>
            <p:cNvGraphicFramePr>
              <a:graphicFrameLocks noChangeAspect="1"/>
            </p:cNvGraphicFramePr>
            <p:nvPr/>
          </p:nvGraphicFramePr>
          <p:xfrm>
            <a:off x="249" y="935"/>
            <a:ext cx="2835" cy="485"/>
          </p:xfrm>
          <a:graphic>
            <a:graphicData uri="http://schemas.openxmlformats.org/presentationml/2006/ole">
              <mc:AlternateContent xmlns:mc="http://schemas.openxmlformats.org/markup-compatibility/2006">
                <mc:Choice xmlns:v="urn:schemas-microsoft-com:vml" Requires="v">
                  <p:oleObj spid="_x0000_s27673" name="公式" r:id="rId7" imgW="2409713" imgH="381013" progId="Equation.3">
                    <p:embed/>
                  </p:oleObj>
                </mc:Choice>
                <mc:Fallback>
                  <p:oleObj name="公式" r:id="rId7" imgW="2409713" imgH="381013"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 y="935"/>
                          <a:ext cx="2835"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8" name="Object 10">
              <a:extLst>
                <a:ext uri="{FF2B5EF4-FFF2-40B4-BE49-F238E27FC236}">
                  <a16:creationId xmlns:a16="http://schemas.microsoft.com/office/drawing/2014/main" id="{F3B93472-B02B-4C1C-91CA-A23C7344E13F}"/>
                </a:ext>
              </a:extLst>
            </p:cNvPr>
            <p:cNvGraphicFramePr>
              <a:graphicFrameLocks noChangeAspect="1"/>
            </p:cNvGraphicFramePr>
            <p:nvPr/>
          </p:nvGraphicFramePr>
          <p:xfrm>
            <a:off x="3107" y="918"/>
            <a:ext cx="2472" cy="562"/>
          </p:xfrm>
          <a:graphic>
            <a:graphicData uri="http://schemas.openxmlformats.org/presentationml/2006/ole">
              <mc:AlternateContent xmlns:mc="http://schemas.openxmlformats.org/markup-compatibility/2006">
                <mc:Choice xmlns:v="urn:schemas-microsoft-com:vml" Requires="v">
                  <p:oleObj spid="_x0000_s27674" name="公式" r:id="rId9" imgW="2181292" imgH="466679" progId="Equation.3">
                    <p:embed/>
                  </p:oleObj>
                </mc:Choice>
                <mc:Fallback>
                  <p:oleObj name="公式" r:id="rId9" imgW="2181292" imgH="46667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7" y="918"/>
                          <a:ext cx="2472"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1">
            <a:extLst>
              <a:ext uri="{FF2B5EF4-FFF2-40B4-BE49-F238E27FC236}">
                <a16:creationId xmlns:a16="http://schemas.microsoft.com/office/drawing/2014/main" id="{50C4A6AB-5E29-4BD9-9B49-8F325B376AC1}"/>
              </a:ext>
            </a:extLst>
          </p:cNvPr>
          <p:cNvGrpSpPr>
            <a:grpSpLocks/>
          </p:cNvGrpSpPr>
          <p:nvPr/>
        </p:nvGrpSpPr>
        <p:grpSpPr bwMode="auto">
          <a:xfrm>
            <a:off x="179388" y="2490788"/>
            <a:ext cx="8243887" cy="1009650"/>
            <a:chOff x="249" y="1569"/>
            <a:chExt cx="5193" cy="636"/>
          </a:xfrm>
        </p:grpSpPr>
        <p:sp>
          <p:nvSpPr>
            <p:cNvPr id="27664" name="Rectangle 12">
              <a:extLst>
                <a:ext uri="{FF2B5EF4-FFF2-40B4-BE49-F238E27FC236}">
                  <a16:creationId xmlns:a16="http://schemas.microsoft.com/office/drawing/2014/main" id="{3C5B7AAC-115A-4E89-8947-5AE583255658}"/>
                </a:ext>
              </a:extLst>
            </p:cNvPr>
            <p:cNvSpPr>
              <a:spLocks noChangeArrowheads="1"/>
            </p:cNvSpPr>
            <p:nvPr/>
          </p:nvSpPr>
          <p:spPr bwMode="auto">
            <a:xfrm>
              <a:off x="249" y="1569"/>
              <a:ext cx="50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400" b="1">
                  <a:solidFill>
                    <a:schemeClr val="bg1"/>
                  </a:solidFill>
                  <a:cs typeface="Times New Roman" panose="02020603050405020304" pitchFamily="18" charset="0"/>
                </a:rPr>
                <a:t>    例</a:t>
              </a:r>
              <a:r>
                <a:rPr kumimoji="0" lang="en-US" altLang="zh-CN" sz="2400" b="1">
                  <a:solidFill>
                    <a:schemeClr val="bg1"/>
                  </a:solidFill>
                  <a:cs typeface="Times New Roman" panose="02020603050405020304" pitchFamily="18" charset="0"/>
                </a:rPr>
                <a:t>5    </a:t>
              </a:r>
              <a:r>
                <a:rPr kumimoji="0" lang="en-US" altLang="zh-CN" sz="2400">
                  <a:solidFill>
                    <a:schemeClr val="bg1"/>
                  </a:solidFill>
                  <a:cs typeface="Times New Roman" panose="02020603050405020304" pitchFamily="18" charset="0"/>
                </a:rPr>
                <a:t>  </a:t>
              </a:r>
              <a:r>
                <a:rPr kumimoji="0" lang="zh-CN" altLang="en-US" sz="2400">
                  <a:solidFill>
                    <a:schemeClr val="bg1"/>
                  </a:solidFill>
                  <a:cs typeface="Times New Roman" panose="02020603050405020304" pitchFamily="18" charset="0"/>
                </a:rPr>
                <a:t>一质量为</a:t>
              </a:r>
              <a:r>
                <a:rPr kumimoji="0" lang="en-US" altLang="zh-CN" sz="2400" i="1">
                  <a:solidFill>
                    <a:schemeClr val="bg1"/>
                  </a:solidFill>
                  <a:cs typeface="Times New Roman" panose="02020603050405020304" pitchFamily="18" charset="0"/>
                </a:rPr>
                <a:t>m</a:t>
              </a:r>
              <a:r>
                <a:rPr kumimoji="0" lang="zh-CN" altLang="en-US" sz="2400">
                  <a:solidFill>
                    <a:schemeClr val="bg1"/>
                  </a:solidFill>
                  <a:cs typeface="Times New Roman" panose="02020603050405020304" pitchFamily="18" charset="0"/>
                </a:rPr>
                <a:t>的自由质点，受力                   </a:t>
              </a:r>
              <a:r>
                <a:rPr kumimoji="0" lang="zh-CN" altLang="en-US" sz="2400">
                  <a:solidFill>
                    <a:schemeClr val="bg1"/>
                  </a:solidFill>
                  <a:latin typeface="Arial" panose="020B0604020202020204" pitchFamily="34" charset="0"/>
                </a:rPr>
                <a:t>为位矢，</a:t>
              </a:r>
            </a:p>
          </p:txBody>
        </p:sp>
        <p:graphicFrame>
          <p:nvGraphicFramePr>
            <p:cNvPr id="27665" name="Object 13">
              <a:extLst>
                <a:ext uri="{FF2B5EF4-FFF2-40B4-BE49-F238E27FC236}">
                  <a16:creationId xmlns:a16="http://schemas.microsoft.com/office/drawing/2014/main" id="{94C5D758-E7EF-4608-B7EB-40A3C35DC0E6}"/>
                </a:ext>
              </a:extLst>
            </p:cNvPr>
            <p:cNvGraphicFramePr>
              <a:graphicFrameLocks noChangeAspect="1"/>
            </p:cNvGraphicFramePr>
            <p:nvPr/>
          </p:nvGraphicFramePr>
          <p:xfrm>
            <a:off x="3560" y="1570"/>
            <a:ext cx="864" cy="284"/>
          </p:xfrm>
          <a:graphic>
            <a:graphicData uri="http://schemas.openxmlformats.org/presentationml/2006/ole">
              <mc:AlternateContent xmlns:mc="http://schemas.openxmlformats.org/markup-compatibility/2006">
                <mc:Choice xmlns:v="urn:schemas-microsoft-com:vml" Requires="v">
                  <p:oleObj spid="_x0000_s27675" name="公式" r:id="rId11" imgW="571590" imgH="162011" progId="Equation.3">
                    <p:embed/>
                  </p:oleObj>
                </mc:Choice>
                <mc:Fallback>
                  <p:oleObj name="公式" r:id="rId11" imgW="571590" imgH="162011"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0" y="1570"/>
                          <a:ext cx="86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6" name="Rectangle 14">
              <a:extLst>
                <a:ext uri="{FF2B5EF4-FFF2-40B4-BE49-F238E27FC236}">
                  <a16:creationId xmlns:a16="http://schemas.microsoft.com/office/drawing/2014/main" id="{8F3C4616-AE4B-4557-851C-DCBABB7402CB}"/>
                </a:ext>
              </a:extLst>
            </p:cNvPr>
            <p:cNvSpPr>
              <a:spLocks noChangeArrowheads="1"/>
            </p:cNvSpPr>
            <p:nvPr/>
          </p:nvSpPr>
          <p:spPr bwMode="auto">
            <a:xfrm>
              <a:off x="249" y="1917"/>
              <a:ext cx="51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i="1">
                  <a:solidFill>
                    <a:schemeClr val="bg1"/>
                  </a:solidFill>
                  <a:cs typeface="Times New Roman" panose="02020603050405020304" pitchFamily="18" charset="0"/>
                </a:rPr>
                <a:t>k</a:t>
              </a:r>
              <a:r>
                <a:rPr kumimoji="0" lang="zh-CN" altLang="en-US" sz="2400">
                  <a:solidFill>
                    <a:schemeClr val="bg1"/>
                  </a:solidFill>
                  <a:cs typeface="Times New Roman" panose="02020603050405020304" pitchFamily="18" charset="0"/>
                </a:rPr>
                <a:t>为大于零的常数</a:t>
              </a:r>
              <a:r>
                <a:rPr kumimoji="0" lang="en-US" altLang="zh-CN" sz="2400">
                  <a:solidFill>
                    <a:schemeClr val="bg1"/>
                  </a:solidFill>
                  <a:cs typeface="Times New Roman" panose="02020603050405020304" pitchFamily="18" charset="0"/>
                </a:rPr>
                <a:t>. </a:t>
              </a:r>
              <a:r>
                <a:rPr kumimoji="0" lang="zh-CN" altLang="en-US" sz="2400">
                  <a:solidFill>
                    <a:schemeClr val="bg1"/>
                  </a:solidFill>
                  <a:cs typeface="Times New Roman" panose="02020603050405020304" pitchFamily="18" charset="0"/>
                </a:rPr>
                <a:t>求在直角坐标系中质点的运动微分方程</a:t>
              </a:r>
              <a:r>
                <a:rPr kumimoji="0" lang="en-US" altLang="zh-CN" sz="2400">
                  <a:solidFill>
                    <a:schemeClr val="bg1"/>
                  </a:solidFill>
                  <a:cs typeface="Times New Roman" panose="02020603050405020304" pitchFamily="18" charset="0"/>
                </a:rPr>
                <a:t>.</a:t>
              </a:r>
              <a:endParaRPr kumimoji="0" lang="zh-CN" altLang="en-US" sz="4000">
                <a:solidFill>
                  <a:schemeClr val="bg1"/>
                </a:solidFill>
                <a:latin typeface="Arial" panose="020B0604020202020204" pitchFamily="34" charset="0"/>
              </a:endParaRPr>
            </a:p>
          </p:txBody>
        </p:sp>
      </p:grpSp>
      <p:pic>
        <p:nvPicPr>
          <p:cNvPr id="217103" name="Picture 15">
            <a:extLst>
              <a:ext uri="{FF2B5EF4-FFF2-40B4-BE49-F238E27FC236}">
                <a16:creationId xmlns:a16="http://schemas.microsoft.com/office/drawing/2014/main" id="{C3E9C60F-B92F-4308-8171-1DE854265E4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29450" y="3933825"/>
            <a:ext cx="1935163"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Rectangle 16">
            <a:extLst>
              <a:ext uri="{FF2B5EF4-FFF2-40B4-BE49-F238E27FC236}">
                <a16:creationId xmlns:a16="http://schemas.microsoft.com/office/drawing/2014/main" id="{C155CCB6-2882-4570-97F7-981C00CA66C1}"/>
              </a:ext>
            </a:extLst>
          </p:cNvPr>
          <p:cNvSpPr>
            <a:spLocks noChangeArrowheads="1"/>
          </p:cNvSpPr>
          <p:nvPr/>
        </p:nvSpPr>
        <p:spPr bwMode="auto">
          <a:xfrm>
            <a:off x="0" y="2716213"/>
            <a:ext cx="0" cy="0"/>
          </a:xfrm>
          <a:prstGeom prst="rect">
            <a:avLst/>
          </a:prstGeom>
          <a:solidFill>
            <a:schemeClr val="accent1"/>
          </a:solidFill>
          <a:ln w="9525">
            <a:solidFill>
              <a:schemeClr val="tx1"/>
            </a:solidFill>
            <a:miter lim="800000"/>
            <a:headEnd/>
            <a:tailEnd/>
          </a:ln>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17105" name="Rectangle 17">
            <a:extLst>
              <a:ext uri="{FF2B5EF4-FFF2-40B4-BE49-F238E27FC236}">
                <a16:creationId xmlns:a16="http://schemas.microsoft.com/office/drawing/2014/main" id="{28CD47DC-73EA-4E6D-965D-2D33B02FD9C8}"/>
              </a:ext>
            </a:extLst>
          </p:cNvPr>
          <p:cNvSpPr>
            <a:spLocks noChangeArrowheads="1"/>
          </p:cNvSpPr>
          <p:nvPr/>
        </p:nvSpPr>
        <p:spPr bwMode="auto">
          <a:xfrm>
            <a:off x="107950" y="3714750"/>
            <a:ext cx="4683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400" b="1">
                <a:solidFill>
                  <a:schemeClr val="bg1"/>
                </a:solidFill>
                <a:cs typeface="Times New Roman" panose="02020603050405020304" pitchFamily="18" charset="0"/>
              </a:rPr>
              <a:t>解</a:t>
            </a:r>
            <a:r>
              <a:rPr kumimoji="0" lang="en-US" altLang="zh-CN" sz="2400" b="1">
                <a:solidFill>
                  <a:schemeClr val="bg1"/>
                </a:solidFill>
                <a:cs typeface="Times New Roman" panose="02020603050405020304" pitchFamily="18" charset="0"/>
              </a:rPr>
              <a:t>:</a:t>
            </a:r>
            <a:r>
              <a:rPr kumimoji="0" lang="en-US" altLang="zh-CN" sz="2400">
                <a:solidFill>
                  <a:schemeClr val="bg1"/>
                </a:solidFill>
                <a:cs typeface="Times New Roman" panose="02020603050405020304" pitchFamily="18" charset="0"/>
              </a:rPr>
              <a:t>  </a:t>
            </a:r>
            <a:r>
              <a:rPr kumimoji="0" lang="zh-CN" altLang="en-US" sz="2400">
                <a:solidFill>
                  <a:schemeClr val="bg1"/>
                </a:solidFill>
                <a:cs typeface="Times New Roman" panose="02020603050405020304" pitchFamily="18" charset="0"/>
              </a:rPr>
              <a:t>取</a:t>
            </a:r>
            <a:r>
              <a:rPr kumimoji="0" lang="en-US" altLang="zh-CN" sz="2400" i="1">
                <a:solidFill>
                  <a:schemeClr val="bg1"/>
                </a:solidFill>
                <a:cs typeface="Times New Roman" panose="02020603050405020304" pitchFamily="18" charset="0"/>
              </a:rPr>
              <a:t>x</a:t>
            </a:r>
            <a:r>
              <a:rPr kumimoji="0" lang="zh-CN" altLang="en-US" sz="2400">
                <a:solidFill>
                  <a:schemeClr val="bg1"/>
                </a:solidFill>
                <a:cs typeface="Times New Roman" panose="02020603050405020304" pitchFamily="18" charset="0"/>
              </a:rPr>
              <a:t>，</a:t>
            </a:r>
            <a:r>
              <a:rPr kumimoji="0" lang="en-US" altLang="zh-CN" sz="2400" i="1">
                <a:solidFill>
                  <a:schemeClr val="bg1"/>
                </a:solidFill>
                <a:cs typeface="Times New Roman" panose="02020603050405020304" pitchFamily="18" charset="0"/>
              </a:rPr>
              <a:t>y</a:t>
            </a:r>
            <a:r>
              <a:rPr kumimoji="0" lang="zh-CN" altLang="en-US" sz="2400">
                <a:solidFill>
                  <a:schemeClr val="bg1"/>
                </a:solidFill>
                <a:cs typeface="Times New Roman" panose="02020603050405020304" pitchFamily="18" charset="0"/>
              </a:rPr>
              <a:t>，</a:t>
            </a:r>
            <a:r>
              <a:rPr kumimoji="0" lang="en-US" altLang="zh-CN" sz="2400" i="1">
                <a:solidFill>
                  <a:schemeClr val="bg1"/>
                </a:solidFill>
                <a:cs typeface="Times New Roman" panose="02020603050405020304" pitchFamily="18" charset="0"/>
              </a:rPr>
              <a:t>z</a:t>
            </a:r>
            <a:r>
              <a:rPr kumimoji="0" lang="zh-CN" altLang="en-US" sz="2400">
                <a:solidFill>
                  <a:schemeClr val="bg1"/>
                </a:solidFill>
                <a:cs typeface="Times New Roman" panose="02020603050405020304" pitchFamily="18" charset="0"/>
              </a:rPr>
              <a:t>为广义坐标</a:t>
            </a:r>
            <a:r>
              <a:rPr kumimoji="0" lang="en-US" altLang="zh-CN" sz="2400">
                <a:solidFill>
                  <a:schemeClr val="bg1"/>
                </a:solidFill>
                <a:cs typeface="Times New Roman" panose="02020603050405020304" pitchFamily="18" charset="0"/>
              </a:rPr>
              <a:t>. </a:t>
            </a:r>
            <a:r>
              <a:rPr kumimoji="0" lang="zh-CN" altLang="en-US" sz="2400">
                <a:solidFill>
                  <a:schemeClr val="bg1"/>
                </a:solidFill>
                <a:cs typeface="Times New Roman" panose="02020603050405020304" pitchFamily="18" charset="0"/>
              </a:rPr>
              <a:t>动能为</a:t>
            </a:r>
            <a:endParaRPr kumimoji="0" lang="zh-CN" altLang="en-US" sz="4000">
              <a:solidFill>
                <a:schemeClr val="bg1"/>
              </a:solidFill>
              <a:latin typeface="Arial" panose="020B0604020202020204" pitchFamily="34" charset="0"/>
            </a:endParaRPr>
          </a:p>
        </p:txBody>
      </p:sp>
      <p:sp>
        <p:nvSpPr>
          <p:cNvPr id="27659" name="Rectangle 18">
            <a:extLst>
              <a:ext uri="{FF2B5EF4-FFF2-40B4-BE49-F238E27FC236}">
                <a16:creationId xmlns:a16="http://schemas.microsoft.com/office/drawing/2014/main" id="{D8327E3A-144C-4F31-898D-F2F252F298D2}"/>
              </a:ext>
            </a:extLst>
          </p:cNvPr>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7107" name="Object 19">
            <a:extLst>
              <a:ext uri="{FF2B5EF4-FFF2-40B4-BE49-F238E27FC236}">
                <a16:creationId xmlns:a16="http://schemas.microsoft.com/office/drawing/2014/main" id="{03AB60B5-F1E4-486D-A784-94FC1946A366}"/>
              </a:ext>
            </a:extLst>
          </p:cNvPr>
          <p:cNvGraphicFramePr>
            <a:graphicFrameLocks noChangeAspect="1"/>
          </p:cNvGraphicFramePr>
          <p:nvPr/>
        </p:nvGraphicFramePr>
        <p:xfrm>
          <a:off x="900113" y="4221163"/>
          <a:ext cx="3097212" cy="896937"/>
        </p:xfrm>
        <a:graphic>
          <a:graphicData uri="http://schemas.openxmlformats.org/presentationml/2006/ole">
            <mc:AlternateContent xmlns:mc="http://schemas.openxmlformats.org/markup-compatibility/2006">
              <mc:Choice xmlns:v="urn:schemas-microsoft-com:vml" Requires="v">
                <p:oleObj spid="_x0000_s27676" name="公式" r:id="rId14" imgW="1181190" imgH="314345" progId="Equation.3">
                  <p:embed/>
                </p:oleObj>
              </mc:Choice>
              <mc:Fallback>
                <p:oleObj name="公式" r:id="rId14" imgW="1181190" imgH="314345"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113" y="4221163"/>
                        <a:ext cx="3097212"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1" name="Rectangle 20">
            <a:extLst>
              <a:ext uri="{FF2B5EF4-FFF2-40B4-BE49-F238E27FC236}">
                <a16:creationId xmlns:a16="http://schemas.microsoft.com/office/drawing/2014/main" id="{58A947C5-ED33-4E48-9320-BEE8595C5952}"/>
              </a:ext>
            </a:extLst>
          </p:cNvPr>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7109" name="Object 21">
            <a:extLst>
              <a:ext uri="{FF2B5EF4-FFF2-40B4-BE49-F238E27FC236}">
                <a16:creationId xmlns:a16="http://schemas.microsoft.com/office/drawing/2014/main" id="{B3D0065E-6A66-4F95-ABDB-46CCBADBBCF6}"/>
              </a:ext>
            </a:extLst>
          </p:cNvPr>
          <p:cNvGraphicFramePr>
            <a:graphicFrameLocks noChangeAspect="1"/>
          </p:cNvGraphicFramePr>
          <p:nvPr/>
        </p:nvGraphicFramePr>
        <p:xfrm>
          <a:off x="611188" y="5084763"/>
          <a:ext cx="3673475" cy="812800"/>
        </p:xfrm>
        <a:graphic>
          <a:graphicData uri="http://schemas.openxmlformats.org/presentationml/2006/ole">
            <mc:AlternateContent xmlns:mc="http://schemas.openxmlformats.org/markup-compatibility/2006">
              <mc:Choice xmlns:v="urn:schemas-microsoft-com:vml" Requires="v">
                <p:oleObj spid="_x0000_s27677" name="公式" r:id="rId16" imgW="1552687" imgH="314345" progId="Equation.3">
                  <p:embed/>
                </p:oleObj>
              </mc:Choice>
              <mc:Fallback>
                <p:oleObj name="公式" r:id="rId16" imgW="1552687" imgH="314345" progId="Equation.3">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1188" y="5084763"/>
                        <a:ext cx="367347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7111" name="Object 23">
            <a:extLst>
              <a:ext uri="{FF2B5EF4-FFF2-40B4-BE49-F238E27FC236}">
                <a16:creationId xmlns:a16="http://schemas.microsoft.com/office/drawing/2014/main" id="{3446061B-CE3B-42F7-AD6C-9A43D841FD11}"/>
              </a:ext>
            </a:extLst>
          </p:cNvPr>
          <p:cNvGraphicFramePr>
            <a:graphicFrameLocks noChangeAspect="1"/>
          </p:cNvGraphicFramePr>
          <p:nvPr/>
        </p:nvGraphicFramePr>
        <p:xfrm>
          <a:off x="250825" y="5902325"/>
          <a:ext cx="6626225" cy="839788"/>
        </p:xfrm>
        <a:graphic>
          <a:graphicData uri="http://schemas.openxmlformats.org/presentationml/2006/ole">
            <mc:AlternateContent xmlns:mc="http://schemas.openxmlformats.org/markup-compatibility/2006">
              <mc:Choice xmlns:v="urn:schemas-microsoft-com:vml" Requires="v">
                <p:oleObj spid="_x0000_s27678" name="公式" r:id="rId18" imgW="2743200" imgH="314345" progId="Equation.3">
                  <p:embed/>
                </p:oleObj>
              </mc:Choice>
              <mc:Fallback>
                <p:oleObj name="公式" r:id="rId18" imgW="2743200" imgH="314345" progId="Equation.3">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0825" y="5902325"/>
                        <a:ext cx="662622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7103"/>
                                        </p:tgtEl>
                                        <p:attrNameLst>
                                          <p:attrName>style.visibility</p:attrName>
                                        </p:attrNameLst>
                                      </p:cBhvr>
                                      <p:to>
                                        <p:strVal val="visible"/>
                                      </p:to>
                                    </p:set>
                                    <p:animEffect transition="in" filter="dissolve">
                                      <p:cBhvr>
                                        <p:cTn id="17" dur="500"/>
                                        <p:tgtEl>
                                          <p:spTgt spid="2171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7105"/>
                                        </p:tgtEl>
                                        <p:attrNameLst>
                                          <p:attrName>style.visibility</p:attrName>
                                        </p:attrNameLst>
                                      </p:cBhvr>
                                      <p:to>
                                        <p:strVal val="visible"/>
                                      </p:to>
                                    </p:set>
                                    <p:animEffect transition="in" filter="dissolve">
                                      <p:cBhvr>
                                        <p:cTn id="22" dur="500"/>
                                        <p:tgtEl>
                                          <p:spTgt spid="2171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7107"/>
                                        </p:tgtEl>
                                        <p:attrNameLst>
                                          <p:attrName>style.visibility</p:attrName>
                                        </p:attrNameLst>
                                      </p:cBhvr>
                                      <p:to>
                                        <p:strVal val="visible"/>
                                      </p:to>
                                    </p:set>
                                    <p:animEffect transition="in" filter="dissolve">
                                      <p:cBhvr>
                                        <p:cTn id="27" dur="500"/>
                                        <p:tgtEl>
                                          <p:spTgt spid="2171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17109"/>
                                        </p:tgtEl>
                                        <p:attrNameLst>
                                          <p:attrName>style.visibility</p:attrName>
                                        </p:attrNameLst>
                                      </p:cBhvr>
                                      <p:to>
                                        <p:strVal val="visible"/>
                                      </p:to>
                                    </p:set>
                                    <p:animEffect transition="in" filter="dissolve">
                                      <p:cBhvr>
                                        <p:cTn id="32" dur="500"/>
                                        <p:tgtEl>
                                          <p:spTgt spid="2171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17111"/>
                                        </p:tgtEl>
                                        <p:attrNameLst>
                                          <p:attrName>style.visibility</p:attrName>
                                        </p:attrNameLst>
                                      </p:cBhvr>
                                      <p:to>
                                        <p:strVal val="visible"/>
                                      </p:to>
                                    </p:set>
                                    <p:animEffect transition="in" filter="dissolve">
                                      <p:cBhvr>
                                        <p:cTn id="37" dur="500"/>
                                        <p:tgtEl>
                                          <p:spTgt spid="21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0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a:extLst>
              <a:ext uri="{FF2B5EF4-FFF2-40B4-BE49-F238E27FC236}">
                <a16:creationId xmlns:a16="http://schemas.microsoft.com/office/drawing/2014/main" id="{D87EC452-9CFE-4B41-82E8-9FBBA7C39288}"/>
              </a:ext>
            </a:extLst>
          </p:cNvPr>
          <p:cNvGraphicFramePr>
            <a:graphicFrameLocks noChangeAspect="1"/>
          </p:cNvGraphicFramePr>
          <p:nvPr/>
        </p:nvGraphicFramePr>
        <p:xfrm>
          <a:off x="468313" y="158750"/>
          <a:ext cx="2735262" cy="2667000"/>
        </p:xfrm>
        <a:graphic>
          <a:graphicData uri="http://schemas.openxmlformats.org/presentationml/2006/ole">
            <mc:AlternateContent xmlns:mc="http://schemas.openxmlformats.org/markup-compatibility/2006">
              <mc:Choice xmlns:v="urn:schemas-microsoft-com:vml" Requires="v">
                <p:oleObj spid="_x0000_s28691" name="公式" r:id="rId3" imgW="838379" imgH="1105046" progId="Equation.3">
                  <p:embed/>
                </p:oleObj>
              </mc:Choice>
              <mc:Fallback>
                <p:oleObj name="公式" r:id="rId3" imgW="838379" imgH="110504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58750"/>
                        <a:ext cx="2735262"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5" name="Rectangle 3">
            <a:extLst>
              <a:ext uri="{FF2B5EF4-FFF2-40B4-BE49-F238E27FC236}">
                <a16:creationId xmlns:a16="http://schemas.microsoft.com/office/drawing/2014/main" id="{60254AE8-7B64-4BE0-9510-7E9620273392}"/>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8676" name="Rectangle 4">
            <a:extLst>
              <a:ext uri="{FF2B5EF4-FFF2-40B4-BE49-F238E27FC236}">
                <a16:creationId xmlns:a16="http://schemas.microsoft.com/office/drawing/2014/main" id="{3FC6F558-BED8-4277-A79B-6A9EF35D6B26}"/>
              </a:ext>
            </a:extLst>
          </p:cNvPr>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8677" name="Rectangle 5">
            <a:extLst>
              <a:ext uri="{FF2B5EF4-FFF2-40B4-BE49-F238E27FC236}">
                <a16:creationId xmlns:a16="http://schemas.microsoft.com/office/drawing/2014/main" id="{4B954335-6970-4882-904F-9FD5E56F9BDF}"/>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2" name="Group 6">
            <a:extLst>
              <a:ext uri="{FF2B5EF4-FFF2-40B4-BE49-F238E27FC236}">
                <a16:creationId xmlns:a16="http://schemas.microsoft.com/office/drawing/2014/main" id="{D3DDC791-13C2-426B-B3F3-2E2BD7DC91A4}"/>
              </a:ext>
            </a:extLst>
          </p:cNvPr>
          <p:cNvGrpSpPr>
            <a:grpSpLocks/>
          </p:cNvGrpSpPr>
          <p:nvPr/>
        </p:nvGrpSpPr>
        <p:grpSpPr bwMode="auto">
          <a:xfrm>
            <a:off x="3635375" y="476250"/>
            <a:ext cx="5292725" cy="2160588"/>
            <a:chOff x="2290" y="300"/>
            <a:chExt cx="3334" cy="1361"/>
          </a:xfrm>
        </p:grpSpPr>
        <p:graphicFrame>
          <p:nvGraphicFramePr>
            <p:cNvPr id="28688" name="Object 7">
              <a:extLst>
                <a:ext uri="{FF2B5EF4-FFF2-40B4-BE49-F238E27FC236}">
                  <a16:creationId xmlns:a16="http://schemas.microsoft.com/office/drawing/2014/main" id="{0B650502-0AE8-4E2C-8D07-FC080088492F}"/>
                </a:ext>
              </a:extLst>
            </p:cNvPr>
            <p:cNvGraphicFramePr>
              <a:graphicFrameLocks noChangeAspect="1"/>
            </p:cNvGraphicFramePr>
            <p:nvPr/>
          </p:nvGraphicFramePr>
          <p:xfrm>
            <a:off x="2290" y="300"/>
            <a:ext cx="2313" cy="347"/>
          </p:xfrm>
          <a:graphic>
            <a:graphicData uri="http://schemas.openxmlformats.org/presentationml/2006/ole">
              <mc:AlternateContent xmlns:mc="http://schemas.openxmlformats.org/markup-compatibility/2006">
                <mc:Choice xmlns:v="urn:schemas-microsoft-com:vml" Requires="v">
                  <p:oleObj spid="_x0000_s28692" name="公式" r:id="rId5" imgW="1485990" imgH="190327" progId="Equation.3">
                    <p:embed/>
                  </p:oleObj>
                </mc:Choice>
                <mc:Fallback>
                  <p:oleObj name="公式" r:id="rId5" imgW="1485990" imgH="19032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0" y="300"/>
                          <a:ext cx="2313"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9" name="Object 8">
              <a:extLst>
                <a:ext uri="{FF2B5EF4-FFF2-40B4-BE49-F238E27FC236}">
                  <a16:creationId xmlns:a16="http://schemas.microsoft.com/office/drawing/2014/main" id="{6B1EA356-CD2D-4C30-BDA4-39B24BDE82BC}"/>
                </a:ext>
              </a:extLst>
            </p:cNvPr>
            <p:cNvGraphicFramePr>
              <a:graphicFrameLocks noChangeAspect="1"/>
            </p:cNvGraphicFramePr>
            <p:nvPr/>
          </p:nvGraphicFramePr>
          <p:xfrm>
            <a:off x="2517" y="782"/>
            <a:ext cx="3107" cy="471"/>
          </p:xfrm>
          <a:graphic>
            <a:graphicData uri="http://schemas.openxmlformats.org/presentationml/2006/ole">
              <mc:AlternateContent xmlns:mc="http://schemas.openxmlformats.org/markup-compatibility/2006">
                <mc:Choice xmlns:v="urn:schemas-microsoft-com:vml" Requires="v">
                  <p:oleObj spid="_x0000_s28693" name="公式" r:id="rId7" imgW="2286000" imgH="314345" progId="Equation.3">
                    <p:embed/>
                  </p:oleObj>
                </mc:Choice>
                <mc:Fallback>
                  <p:oleObj name="公式" r:id="rId7" imgW="2286000" imgH="314345"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7" y="782"/>
                          <a:ext cx="3107"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0" name="Object 9">
              <a:extLst>
                <a:ext uri="{FF2B5EF4-FFF2-40B4-BE49-F238E27FC236}">
                  <a16:creationId xmlns:a16="http://schemas.microsoft.com/office/drawing/2014/main" id="{104D2023-17AF-4086-85B7-AEBE679C5AA2}"/>
                </a:ext>
              </a:extLst>
            </p:cNvPr>
            <p:cNvGraphicFramePr>
              <a:graphicFrameLocks noChangeAspect="1"/>
            </p:cNvGraphicFramePr>
            <p:nvPr/>
          </p:nvGraphicFramePr>
          <p:xfrm>
            <a:off x="2562" y="1329"/>
            <a:ext cx="1565" cy="332"/>
          </p:xfrm>
          <a:graphic>
            <a:graphicData uri="http://schemas.openxmlformats.org/presentationml/2006/ole">
              <mc:AlternateContent xmlns:mc="http://schemas.openxmlformats.org/markup-compatibility/2006">
                <mc:Choice xmlns:v="urn:schemas-microsoft-com:vml" Requires="v">
                  <p:oleObj spid="_x0000_s28694" name="公式" r:id="rId9" imgW="1038113" imgH="190327" progId="Equation.3">
                    <p:embed/>
                  </p:oleObj>
                </mc:Choice>
                <mc:Fallback>
                  <p:oleObj name="公式" r:id="rId9" imgW="1038113" imgH="190327"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2" y="1329"/>
                          <a:ext cx="1565"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679" name="Rectangle 10">
            <a:extLst>
              <a:ext uri="{FF2B5EF4-FFF2-40B4-BE49-F238E27FC236}">
                <a16:creationId xmlns:a16="http://schemas.microsoft.com/office/drawing/2014/main" id="{32948606-A332-4965-9FE9-4C20AB6858D6}"/>
              </a:ext>
            </a:extLst>
          </p:cNvPr>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8123" name="Object 11">
            <a:extLst>
              <a:ext uri="{FF2B5EF4-FFF2-40B4-BE49-F238E27FC236}">
                <a16:creationId xmlns:a16="http://schemas.microsoft.com/office/drawing/2014/main" id="{9AAC1CF8-F63F-4730-9012-412F281D6AFF}"/>
              </a:ext>
            </a:extLst>
          </p:cNvPr>
          <p:cNvGraphicFramePr>
            <a:graphicFrameLocks noChangeAspect="1"/>
          </p:cNvGraphicFramePr>
          <p:nvPr/>
        </p:nvGraphicFramePr>
        <p:xfrm>
          <a:off x="1439863" y="2924175"/>
          <a:ext cx="5580062" cy="809625"/>
        </p:xfrm>
        <a:graphic>
          <a:graphicData uri="http://schemas.openxmlformats.org/presentationml/2006/ole">
            <mc:AlternateContent xmlns:mc="http://schemas.openxmlformats.org/markup-compatibility/2006">
              <mc:Choice xmlns:v="urn:schemas-microsoft-com:vml" Requires="v">
                <p:oleObj spid="_x0000_s28695" name="公式" r:id="rId11" imgW="2390708" imgH="314345" progId="Equation.3">
                  <p:embed/>
                </p:oleObj>
              </mc:Choice>
              <mc:Fallback>
                <p:oleObj name="公式" r:id="rId11" imgW="2390708" imgH="314345"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9863" y="2924175"/>
                        <a:ext cx="558006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12">
            <a:extLst>
              <a:ext uri="{FF2B5EF4-FFF2-40B4-BE49-F238E27FC236}">
                <a16:creationId xmlns:a16="http://schemas.microsoft.com/office/drawing/2014/main" id="{FF19AF05-CC51-4C44-88FD-35D4D1EDE750}"/>
              </a:ext>
            </a:extLst>
          </p:cNvPr>
          <p:cNvSpPr>
            <a:spLocks noChangeArrowheads="1"/>
          </p:cNvSpPr>
          <p:nvPr/>
        </p:nvSpPr>
        <p:spPr bwMode="auto">
          <a:xfrm>
            <a:off x="0" y="2800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8125" name="Object 13">
            <a:extLst>
              <a:ext uri="{FF2B5EF4-FFF2-40B4-BE49-F238E27FC236}">
                <a16:creationId xmlns:a16="http://schemas.microsoft.com/office/drawing/2014/main" id="{48C824D0-F4A0-4B28-A57D-2CC96ECDB256}"/>
              </a:ext>
            </a:extLst>
          </p:cNvPr>
          <p:cNvGraphicFramePr>
            <a:graphicFrameLocks noChangeAspect="1"/>
          </p:cNvGraphicFramePr>
          <p:nvPr/>
        </p:nvGraphicFramePr>
        <p:xfrm>
          <a:off x="323850" y="3789363"/>
          <a:ext cx="5040313" cy="2819400"/>
        </p:xfrm>
        <a:graphic>
          <a:graphicData uri="http://schemas.openxmlformats.org/presentationml/2006/ole">
            <mc:AlternateContent xmlns:mc="http://schemas.openxmlformats.org/markup-compatibility/2006">
              <mc:Choice xmlns:v="urn:schemas-microsoft-com:vml" Requires="v">
                <p:oleObj spid="_x0000_s28696" name="公式" r:id="rId13" imgW="1952513" imgH="1219027" progId="Equation.3">
                  <p:embed/>
                </p:oleObj>
              </mc:Choice>
              <mc:Fallback>
                <p:oleObj name="公式" r:id="rId13" imgW="1952513" imgH="1219027"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850" y="3789363"/>
                        <a:ext cx="504031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3" name="Rectangle 14">
            <a:extLst>
              <a:ext uri="{FF2B5EF4-FFF2-40B4-BE49-F238E27FC236}">
                <a16:creationId xmlns:a16="http://schemas.microsoft.com/office/drawing/2014/main" id="{B705E3AC-6555-4C09-AE1C-96DE35D0D595}"/>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8684" name="Rectangle 15">
            <a:extLst>
              <a:ext uri="{FF2B5EF4-FFF2-40B4-BE49-F238E27FC236}">
                <a16:creationId xmlns:a16="http://schemas.microsoft.com/office/drawing/2014/main" id="{8F5B9C7D-2EDF-429B-BB7E-02BBC96C9CE6}"/>
              </a:ext>
            </a:extLst>
          </p:cNvPr>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8128" name="Object 16">
            <a:extLst>
              <a:ext uri="{FF2B5EF4-FFF2-40B4-BE49-F238E27FC236}">
                <a16:creationId xmlns:a16="http://schemas.microsoft.com/office/drawing/2014/main" id="{F5B11FDC-531A-4037-AB71-E347BA0F049E}"/>
              </a:ext>
            </a:extLst>
          </p:cNvPr>
          <p:cNvGraphicFramePr>
            <a:graphicFrameLocks noChangeAspect="1"/>
          </p:cNvGraphicFramePr>
          <p:nvPr/>
        </p:nvGraphicFramePr>
        <p:xfrm>
          <a:off x="6011863" y="4772025"/>
          <a:ext cx="2376487" cy="1609725"/>
        </p:xfrm>
        <a:graphic>
          <a:graphicData uri="http://schemas.openxmlformats.org/presentationml/2006/ole">
            <mc:AlternateContent xmlns:mc="http://schemas.openxmlformats.org/markup-compatibility/2006">
              <mc:Choice xmlns:v="urn:schemas-microsoft-com:vml" Requires="v">
                <p:oleObj spid="_x0000_s28697" name="公式" r:id="rId15" imgW="609600" imgH="581018" progId="Equation.3">
                  <p:embed/>
                </p:oleObj>
              </mc:Choice>
              <mc:Fallback>
                <p:oleObj name="公式" r:id="rId15" imgW="609600" imgH="581018"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1863" y="4772025"/>
                        <a:ext cx="2376487"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6" name="Rectangle 17">
            <a:extLst>
              <a:ext uri="{FF2B5EF4-FFF2-40B4-BE49-F238E27FC236}">
                <a16:creationId xmlns:a16="http://schemas.microsoft.com/office/drawing/2014/main" id="{5056224B-02B1-40E9-BD39-EC53DF70C862}"/>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8130" name="Object 18">
            <a:extLst>
              <a:ext uri="{FF2B5EF4-FFF2-40B4-BE49-F238E27FC236}">
                <a16:creationId xmlns:a16="http://schemas.microsoft.com/office/drawing/2014/main" id="{840A5394-3192-49CF-B3DF-47E25043278A}"/>
              </a:ext>
            </a:extLst>
          </p:cNvPr>
          <p:cNvGraphicFramePr>
            <a:graphicFrameLocks noChangeAspect="1"/>
          </p:cNvGraphicFramePr>
          <p:nvPr/>
        </p:nvGraphicFramePr>
        <p:xfrm>
          <a:off x="5448300" y="4062413"/>
          <a:ext cx="3540125" cy="606425"/>
        </p:xfrm>
        <a:graphic>
          <a:graphicData uri="http://schemas.openxmlformats.org/presentationml/2006/ole">
            <mc:AlternateContent xmlns:mc="http://schemas.openxmlformats.org/markup-compatibility/2006">
              <mc:Choice xmlns:v="urn:schemas-microsoft-com:vml" Requires="v">
                <p:oleObj spid="_x0000_s28698" name="公式" r:id="rId17" imgW="1819118" imgH="200005" progId="Equation.3">
                  <p:embed/>
                </p:oleObj>
              </mc:Choice>
              <mc:Fallback>
                <p:oleObj name="公式" r:id="rId17" imgW="1819118" imgH="200005"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48300" y="4062413"/>
                        <a:ext cx="35401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8123"/>
                                        </p:tgtEl>
                                        <p:attrNameLst>
                                          <p:attrName>style.visibility</p:attrName>
                                        </p:attrNameLst>
                                      </p:cBhvr>
                                      <p:to>
                                        <p:strVal val="visible"/>
                                      </p:to>
                                    </p:set>
                                    <p:animEffect transition="in" filter="dissolve">
                                      <p:cBhvr>
                                        <p:cTn id="12" dur="500"/>
                                        <p:tgtEl>
                                          <p:spTgt spid="218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8125"/>
                                        </p:tgtEl>
                                        <p:attrNameLst>
                                          <p:attrName>style.visibility</p:attrName>
                                        </p:attrNameLst>
                                      </p:cBhvr>
                                      <p:to>
                                        <p:strVal val="visible"/>
                                      </p:to>
                                    </p:set>
                                    <p:animEffect transition="in" filter="dissolve">
                                      <p:cBhvr>
                                        <p:cTn id="17" dur="500"/>
                                        <p:tgtEl>
                                          <p:spTgt spid="2181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8130"/>
                                        </p:tgtEl>
                                        <p:attrNameLst>
                                          <p:attrName>style.visibility</p:attrName>
                                        </p:attrNameLst>
                                      </p:cBhvr>
                                      <p:to>
                                        <p:strVal val="visible"/>
                                      </p:to>
                                    </p:set>
                                    <p:animEffect transition="in" filter="dissolve">
                                      <p:cBhvr>
                                        <p:cTn id="22" dur="500"/>
                                        <p:tgtEl>
                                          <p:spTgt spid="2181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8128"/>
                                        </p:tgtEl>
                                        <p:attrNameLst>
                                          <p:attrName>style.visibility</p:attrName>
                                        </p:attrNameLst>
                                      </p:cBhvr>
                                      <p:to>
                                        <p:strVal val="visible"/>
                                      </p:to>
                                    </p:set>
                                    <p:animEffect transition="in" filter="dissolve">
                                      <p:cBhvr>
                                        <p:cTn id="27" dur="500"/>
                                        <p:tgtEl>
                                          <p:spTgt spid="218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F175B51A-EAD7-4C86-9CCE-274EF5F75C87}"/>
              </a:ext>
            </a:extLst>
          </p:cNvPr>
          <p:cNvSpPr>
            <a:spLocks noChangeArrowheads="1"/>
          </p:cNvSpPr>
          <p:nvPr/>
        </p:nvSpPr>
        <p:spPr bwMode="auto">
          <a:xfrm>
            <a:off x="250825" y="225425"/>
            <a:ext cx="8535988" cy="831850"/>
          </a:xfrm>
          <a:prstGeom prst="rect">
            <a:avLst/>
          </a:prstGeom>
          <a:noFill/>
          <a:ln w="9525">
            <a:noFill/>
            <a:miter lim="800000"/>
            <a:headEnd/>
            <a:tailEnd/>
          </a:ln>
          <a:effectLst/>
        </p:spPr>
        <p:txBody>
          <a:bodyPr wrap="none" anchor="ctr">
            <a:spAutoFit/>
          </a:bodyPr>
          <a:lstStyle/>
          <a:p>
            <a:pPr>
              <a:defRPr/>
            </a:pPr>
            <a:r>
              <a:rPr kumimoji="0" lang="zh-CN" altLang="en-US" b="1" dirty="0">
                <a:latin typeface="Arial" charset="0"/>
              </a:rPr>
              <a:t>     </a:t>
            </a:r>
            <a:r>
              <a:rPr kumimoji="0" lang="zh-CN" altLang="en-US" b="1" dirty="0">
                <a:latin typeface="+mj-lt"/>
              </a:rPr>
              <a:t>例</a:t>
            </a:r>
            <a:r>
              <a:rPr kumimoji="0" lang="en-US" altLang="zh-CN" b="1" dirty="0">
                <a:latin typeface="+mj-lt"/>
              </a:rPr>
              <a:t>6  </a:t>
            </a:r>
            <a:r>
              <a:rPr kumimoji="0" lang="en-US" altLang="zh-CN" dirty="0">
                <a:latin typeface="+mj-lt"/>
              </a:rPr>
              <a:t>   </a:t>
            </a:r>
            <a:r>
              <a:rPr kumimoji="0" lang="zh-CN" altLang="en-US" dirty="0">
                <a:latin typeface="+mj-lt"/>
              </a:rPr>
              <a:t>应用哈密顿正则方程求核外电子的运动规律</a:t>
            </a:r>
            <a:r>
              <a:rPr kumimoji="0" lang="en-US" altLang="zh-CN" dirty="0">
                <a:latin typeface="+mj-lt"/>
              </a:rPr>
              <a:t>. </a:t>
            </a:r>
            <a:r>
              <a:rPr kumimoji="0" lang="zh-CN" altLang="en-US" dirty="0">
                <a:latin typeface="+mj-lt"/>
              </a:rPr>
              <a:t>设电子</a:t>
            </a:r>
          </a:p>
          <a:p>
            <a:pPr>
              <a:defRPr/>
            </a:pPr>
            <a:r>
              <a:rPr kumimoji="0" lang="zh-CN" altLang="en-US" dirty="0">
                <a:latin typeface="+mj-lt"/>
              </a:rPr>
              <a:t>的电荷量为－</a:t>
            </a:r>
            <a:r>
              <a:rPr kumimoji="0" lang="en-US" altLang="zh-CN" i="1" dirty="0">
                <a:latin typeface="+mj-lt"/>
              </a:rPr>
              <a:t>e</a:t>
            </a:r>
            <a:r>
              <a:rPr kumimoji="0" lang="zh-CN" altLang="en-US" dirty="0">
                <a:latin typeface="+mj-lt"/>
              </a:rPr>
              <a:t>，原子核带电为</a:t>
            </a:r>
            <a:r>
              <a:rPr kumimoji="0" lang="en-US" altLang="zh-CN" i="1" dirty="0" err="1">
                <a:latin typeface="+mj-lt"/>
              </a:rPr>
              <a:t>Ze</a:t>
            </a:r>
            <a:r>
              <a:rPr kumimoji="0" lang="zh-CN" altLang="en-US" dirty="0">
                <a:latin typeface="+mj-lt"/>
              </a:rPr>
              <a:t>，</a:t>
            </a:r>
            <a:r>
              <a:rPr kumimoji="0" lang="en-US" altLang="zh-CN" i="1" dirty="0">
                <a:latin typeface="+mj-lt"/>
              </a:rPr>
              <a:t>Z</a:t>
            </a:r>
            <a:r>
              <a:rPr kumimoji="0" lang="zh-CN" altLang="en-US" dirty="0">
                <a:latin typeface="+mj-lt"/>
              </a:rPr>
              <a:t>为原子序数</a:t>
            </a:r>
            <a:r>
              <a:rPr kumimoji="0" lang="en-US" altLang="zh-CN" dirty="0">
                <a:latin typeface="+mj-lt"/>
              </a:rPr>
              <a:t>.</a:t>
            </a:r>
            <a:endParaRPr kumimoji="0" lang="zh-CN" altLang="en-US" dirty="0">
              <a:latin typeface="+mj-lt"/>
            </a:endParaRPr>
          </a:p>
        </p:txBody>
      </p:sp>
      <p:sp>
        <p:nvSpPr>
          <p:cNvPr id="29699" name="Rectangle 4">
            <a:extLst>
              <a:ext uri="{FF2B5EF4-FFF2-40B4-BE49-F238E27FC236}">
                <a16:creationId xmlns:a16="http://schemas.microsoft.com/office/drawing/2014/main" id="{A1AEF071-37AC-4CC1-B0EB-A24B20121FA5}"/>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9141" name="Object 5">
            <a:extLst>
              <a:ext uri="{FF2B5EF4-FFF2-40B4-BE49-F238E27FC236}">
                <a16:creationId xmlns:a16="http://schemas.microsoft.com/office/drawing/2014/main" id="{0D6F4133-E468-499D-A85D-5876B0B8E2A8}"/>
              </a:ext>
            </a:extLst>
          </p:cNvPr>
          <p:cNvGraphicFramePr>
            <a:graphicFrameLocks noChangeAspect="1"/>
          </p:cNvGraphicFramePr>
          <p:nvPr/>
        </p:nvGraphicFramePr>
        <p:xfrm>
          <a:off x="971550" y="1182688"/>
          <a:ext cx="3455988" cy="1017587"/>
        </p:xfrm>
        <a:graphic>
          <a:graphicData uri="http://schemas.openxmlformats.org/presentationml/2006/ole">
            <mc:AlternateContent xmlns:mc="http://schemas.openxmlformats.org/markup-compatibility/2006">
              <mc:Choice xmlns:v="urn:schemas-microsoft-com:vml" Requires="v">
                <p:oleObj spid="_x0000_s29729" name="公式" r:id="rId3" imgW="1219200" imgH="371336" progId="Equation.3">
                  <p:embed/>
                </p:oleObj>
              </mc:Choice>
              <mc:Fallback>
                <p:oleObj name="公式" r:id="rId3" imgW="1219200" imgH="37133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182688"/>
                        <a:ext cx="3455988"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Rectangle 6">
            <a:extLst>
              <a:ext uri="{FF2B5EF4-FFF2-40B4-BE49-F238E27FC236}">
                <a16:creationId xmlns:a16="http://schemas.microsoft.com/office/drawing/2014/main" id="{0817C992-2886-4433-8A83-BA78B730AD6D}"/>
              </a:ext>
            </a:extLst>
          </p:cNvPr>
          <p:cNvSpPr>
            <a:spLocks noChangeArrowheads="1"/>
          </p:cNvSpPr>
          <p:nvPr/>
        </p:nvSpPr>
        <p:spPr bwMode="auto">
          <a:xfrm>
            <a:off x="0" y="3181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9143" name="Object 7">
            <a:extLst>
              <a:ext uri="{FF2B5EF4-FFF2-40B4-BE49-F238E27FC236}">
                <a16:creationId xmlns:a16="http://schemas.microsoft.com/office/drawing/2014/main" id="{E2DCF11F-F000-44C1-BA0D-2C0D4ABDEF2E}"/>
              </a:ext>
            </a:extLst>
          </p:cNvPr>
          <p:cNvGraphicFramePr>
            <a:graphicFrameLocks noChangeAspect="1"/>
          </p:cNvGraphicFramePr>
          <p:nvPr/>
        </p:nvGraphicFramePr>
        <p:xfrm>
          <a:off x="827088" y="2205038"/>
          <a:ext cx="4752975" cy="1169987"/>
        </p:xfrm>
        <a:graphic>
          <a:graphicData uri="http://schemas.openxmlformats.org/presentationml/2006/ole">
            <mc:AlternateContent xmlns:mc="http://schemas.openxmlformats.org/markup-compatibility/2006">
              <mc:Choice xmlns:v="urn:schemas-microsoft-com:vml" Requires="v">
                <p:oleObj spid="_x0000_s29730" name="公式" r:id="rId5" imgW="1971518" imgH="457359" progId="Equation.3">
                  <p:embed/>
                </p:oleObj>
              </mc:Choice>
              <mc:Fallback>
                <p:oleObj name="公式" r:id="rId5" imgW="1971518" imgH="45735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205038"/>
                        <a:ext cx="475297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9144" name="Rectangle 8">
            <a:extLst>
              <a:ext uri="{FF2B5EF4-FFF2-40B4-BE49-F238E27FC236}">
                <a16:creationId xmlns:a16="http://schemas.microsoft.com/office/drawing/2014/main" id="{49DF0FA1-D66D-47D4-94EC-ECFE2DF5F364}"/>
              </a:ext>
            </a:extLst>
          </p:cNvPr>
          <p:cNvSpPr>
            <a:spLocks noChangeArrowheads="1"/>
          </p:cNvSpPr>
          <p:nvPr/>
        </p:nvSpPr>
        <p:spPr bwMode="auto">
          <a:xfrm>
            <a:off x="698500" y="3429000"/>
            <a:ext cx="2144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i="1">
                <a:solidFill>
                  <a:schemeClr val="bg1"/>
                </a:solidFill>
                <a:latin typeface="Arial" panose="020B0604020202020204" pitchFamily="34" charset="0"/>
                <a:sym typeface="Symbol" panose="05050102010706020507" pitchFamily="18" charset="2"/>
              </a:rPr>
              <a:t> </a:t>
            </a:r>
            <a:r>
              <a:rPr kumimoji="0" lang="zh-CN" altLang="en-US" sz="2400">
                <a:solidFill>
                  <a:schemeClr val="bg1"/>
                </a:solidFill>
                <a:latin typeface="Arial" panose="020B0604020202020204" pitchFamily="34" charset="0"/>
              </a:rPr>
              <a:t>是循环坐标</a:t>
            </a:r>
            <a:r>
              <a:rPr kumimoji="0" lang="en-US" altLang="zh-CN" sz="2400">
                <a:solidFill>
                  <a:schemeClr val="bg1"/>
                </a:solidFill>
                <a:latin typeface="Arial" panose="020B0604020202020204" pitchFamily="34" charset="0"/>
              </a:rPr>
              <a:t>:</a:t>
            </a:r>
            <a:r>
              <a:rPr kumimoji="0" lang="en-US" altLang="zh-CN" sz="2400">
                <a:solidFill>
                  <a:schemeClr val="bg1"/>
                </a:solidFill>
                <a:latin typeface="Arial" panose="020B0604020202020204" pitchFamily="34" charset="0"/>
                <a:sym typeface="Symbol" panose="05050102010706020507" pitchFamily="18" charset="2"/>
              </a:rPr>
              <a:t> </a:t>
            </a:r>
          </a:p>
        </p:txBody>
      </p:sp>
      <p:sp>
        <p:nvSpPr>
          <p:cNvPr id="219145" name="Rectangle 9">
            <a:extLst>
              <a:ext uri="{FF2B5EF4-FFF2-40B4-BE49-F238E27FC236}">
                <a16:creationId xmlns:a16="http://schemas.microsoft.com/office/drawing/2014/main" id="{56B65793-9FF2-439F-A992-A8A47D94DE98}"/>
              </a:ext>
            </a:extLst>
          </p:cNvPr>
          <p:cNvSpPr>
            <a:spLocks noChangeArrowheads="1"/>
          </p:cNvSpPr>
          <p:nvPr/>
        </p:nvSpPr>
        <p:spPr bwMode="auto">
          <a:xfrm>
            <a:off x="2843213" y="3403600"/>
            <a:ext cx="121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400" i="1">
                <a:solidFill>
                  <a:schemeClr val="bg1"/>
                </a:solidFill>
                <a:latin typeface="Arial" panose="020B0604020202020204" pitchFamily="34" charset="0"/>
              </a:rPr>
              <a:t>p</a:t>
            </a:r>
            <a:r>
              <a:rPr kumimoji="0" lang="en-US" altLang="zh-CN" sz="2400" i="1" baseline="-25000">
                <a:solidFill>
                  <a:schemeClr val="bg1"/>
                </a:solidFill>
                <a:latin typeface="Arial" panose="020B0604020202020204" pitchFamily="34" charset="0"/>
                <a:sym typeface="Symbol" panose="05050102010706020507" pitchFamily="18" charset="2"/>
              </a:rPr>
              <a:t></a:t>
            </a:r>
            <a:r>
              <a:rPr kumimoji="0" lang="en-US" altLang="zh-CN" sz="2400">
                <a:solidFill>
                  <a:schemeClr val="bg1"/>
                </a:solidFill>
                <a:latin typeface="Arial" panose="020B0604020202020204" pitchFamily="34" charset="0"/>
              </a:rPr>
              <a:t> = </a:t>
            </a:r>
            <a:r>
              <a:rPr kumimoji="0" lang="en-US" altLang="zh-CN" sz="2400" i="1">
                <a:solidFill>
                  <a:schemeClr val="bg1"/>
                </a:solidFill>
                <a:latin typeface="Arial" panose="020B0604020202020204" pitchFamily="34" charset="0"/>
                <a:sym typeface="Symbol" panose="05050102010706020507" pitchFamily="18" charset="2"/>
              </a:rPr>
              <a:t>C</a:t>
            </a:r>
            <a:r>
              <a:rPr kumimoji="0" lang="en-US" altLang="zh-CN" sz="2400">
                <a:solidFill>
                  <a:schemeClr val="bg1"/>
                </a:solidFill>
                <a:latin typeface="Arial" panose="020B0604020202020204" pitchFamily="34" charset="0"/>
                <a:sym typeface="Symbol" panose="05050102010706020507" pitchFamily="18" charset="2"/>
              </a:rPr>
              <a:t>  </a:t>
            </a:r>
          </a:p>
        </p:txBody>
      </p:sp>
      <p:sp>
        <p:nvSpPr>
          <p:cNvPr id="29705" name="Rectangle 10">
            <a:extLst>
              <a:ext uri="{FF2B5EF4-FFF2-40B4-BE49-F238E27FC236}">
                <a16:creationId xmlns:a16="http://schemas.microsoft.com/office/drawing/2014/main" id="{4AEDF9CD-C377-40B3-8F01-9047167266EA}"/>
              </a:ext>
            </a:extLst>
          </p:cNvPr>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9147" name="Object 11">
            <a:extLst>
              <a:ext uri="{FF2B5EF4-FFF2-40B4-BE49-F238E27FC236}">
                <a16:creationId xmlns:a16="http://schemas.microsoft.com/office/drawing/2014/main" id="{56E7A2D5-8007-49EC-9EB8-1B0407402870}"/>
              </a:ext>
            </a:extLst>
          </p:cNvPr>
          <p:cNvGraphicFramePr>
            <a:graphicFrameLocks noChangeAspect="1"/>
          </p:cNvGraphicFramePr>
          <p:nvPr/>
        </p:nvGraphicFramePr>
        <p:xfrm>
          <a:off x="755650" y="4005263"/>
          <a:ext cx="5184775" cy="987425"/>
        </p:xfrm>
        <a:graphic>
          <a:graphicData uri="http://schemas.openxmlformats.org/presentationml/2006/ole">
            <mc:AlternateContent xmlns:mc="http://schemas.openxmlformats.org/markup-compatibility/2006">
              <mc:Choice xmlns:v="urn:schemas-microsoft-com:vml" Requires="v">
                <p:oleObj spid="_x0000_s29731" name="公式" r:id="rId7" imgW="2019210" imgH="381013" progId="Equation.3">
                  <p:embed/>
                </p:oleObj>
              </mc:Choice>
              <mc:Fallback>
                <p:oleObj name="公式" r:id="rId7" imgW="2019210" imgH="381013"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005263"/>
                        <a:ext cx="518477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9148" name="Object 12">
            <a:extLst>
              <a:ext uri="{FF2B5EF4-FFF2-40B4-BE49-F238E27FC236}">
                <a16:creationId xmlns:a16="http://schemas.microsoft.com/office/drawing/2014/main" id="{FD0025EB-A5BD-42A2-9B42-814011A83AF4}"/>
              </a:ext>
            </a:extLst>
          </p:cNvPr>
          <p:cNvGraphicFramePr>
            <a:graphicFrameLocks noChangeAspect="1"/>
          </p:cNvGraphicFramePr>
          <p:nvPr/>
        </p:nvGraphicFramePr>
        <p:xfrm>
          <a:off x="755650" y="4940300"/>
          <a:ext cx="3600450" cy="954088"/>
        </p:xfrm>
        <a:graphic>
          <a:graphicData uri="http://schemas.openxmlformats.org/presentationml/2006/ole">
            <mc:AlternateContent xmlns:mc="http://schemas.openxmlformats.org/markup-compatibility/2006">
              <mc:Choice xmlns:v="urn:schemas-microsoft-com:vml" Requires="v">
                <p:oleObj spid="_x0000_s29732" name="公式" r:id="rId9" imgW="1342913" imgH="381013" progId="Equation.3">
                  <p:embed/>
                </p:oleObj>
              </mc:Choice>
              <mc:Fallback>
                <p:oleObj name="公式" r:id="rId9" imgW="1342913" imgH="381013"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4940300"/>
                        <a:ext cx="36004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8" name="Rectangle 13">
            <a:extLst>
              <a:ext uri="{FF2B5EF4-FFF2-40B4-BE49-F238E27FC236}">
                <a16:creationId xmlns:a16="http://schemas.microsoft.com/office/drawing/2014/main" id="{6BF0497C-8346-41E4-A0CD-4887E210C8FE}"/>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19150" name="Object 14">
            <a:extLst>
              <a:ext uri="{FF2B5EF4-FFF2-40B4-BE49-F238E27FC236}">
                <a16:creationId xmlns:a16="http://schemas.microsoft.com/office/drawing/2014/main" id="{FF6F570B-FB5B-42F7-9F76-334BA8FE5F0B}"/>
              </a:ext>
            </a:extLst>
          </p:cNvPr>
          <p:cNvGraphicFramePr>
            <a:graphicFrameLocks noChangeAspect="1"/>
          </p:cNvGraphicFramePr>
          <p:nvPr/>
        </p:nvGraphicFramePr>
        <p:xfrm>
          <a:off x="684213" y="5948363"/>
          <a:ext cx="1079500" cy="588962"/>
        </p:xfrm>
        <a:graphic>
          <a:graphicData uri="http://schemas.openxmlformats.org/presentationml/2006/ole">
            <mc:AlternateContent xmlns:mc="http://schemas.openxmlformats.org/markup-compatibility/2006">
              <mc:Choice xmlns:v="urn:schemas-microsoft-com:vml" Requires="v">
                <p:oleObj spid="_x0000_s29733" name="公式" r:id="rId11" imgW="381179" imgH="190327" progId="Equation.3">
                  <p:embed/>
                </p:oleObj>
              </mc:Choice>
              <mc:Fallback>
                <p:oleObj name="公式" r:id="rId11" imgW="381179" imgH="190327"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5948363"/>
                        <a:ext cx="10795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710" name="Group 32">
            <a:extLst>
              <a:ext uri="{FF2B5EF4-FFF2-40B4-BE49-F238E27FC236}">
                <a16:creationId xmlns:a16="http://schemas.microsoft.com/office/drawing/2014/main" id="{BFE9AD5F-E129-4CAD-AB21-1D9E074804EE}"/>
              </a:ext>
            </a:extLst>
          </p:cNvPr>
          <p:cNvGrpSpPr>
            <a:grpSpLocks/>
          </p:cNvGrpSpPr>
          <p:nvPr/>
        </p:nvGrpSpPr>
        <p:grpSpPr bwMode="auto">
          <a:xfrm>
            <a:off x="6299200" y="1268413"/>
            <a:ext cx="2233613" cy="2592387"/>
            <a:chOff x="4195" y="2115"/>
            <a:chExt cx="1407" cy="1633"/>
          </a:xfrm>
        </p:grpSpPr>
        <p:sp>
          <p:nvSpPr>
            <p:cNvPr id="29712" name="Line 15">
              <a:extLst>
                <a:ext uri="{FF2B5EF4-FFF2-40B4-BE49-F238E27FC236}">
                  <a16:creationId xmlns:a16="http://schemas.microsoft.com/office/drawing/2014/main" id="{D0E15B32-5B68-40A4-B4DA-E0AD0B15A10C}"/>
                </a:ext>
              </a:extLst>
            </p:cNvPr>
            <p:cNvSpPr>
              <a:spLocks noChangeShapeType="1"/>
            </p:cNvSpPr>
            <p:nvPr/>
          </p:nvSpPr>
          <p:spPr bwMode="auto">
            <a:xfrm>
              <a:off x="4558" y="3249"/>
              <a:ext cx="1044" cy="0"/>
            </a:xfrm>
            <a:prstGeom prst="line">
              <a:avLst/>
            </a:prstGeom>
            <a:noFill/>
            <a:ln w="1905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713" name="Line 16">
              <a:extLst>
                <a:ext uri="{FF2B5EF4-FFF2-40B4-BE49-F238E27FC236}">
                  <a16:creationId xmlns:a16="http://schemas.microsoft.com/office/drawing/2014/main" id="{57DB72C1-4F98-4D5E-B6DA-BF2821ECAD1F}"/>
                </a:ext>
              </a:extLst>
            </p:cNvPr>
            <p:cNvSpPr>
              <a:spLocks noChangeShapeType="1"/>
            </p:cNvSpPr>
            <p:nvPr/>
          </p:nvSpPr>
          <p:spPr bwMode="auto">
            <a:xfrm flipV="1">
              <a:off x="4558" y="2115"/>
              <a:ext cx="0" cy="1134"/>
            </a:xfrm>
            <a:prstGeom prst="line">
              <a:avLst/>
            </a:prstGeom>
            <a:noFill/>
            <a:ln w="1905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714" name="Line 17">
              <a:extLst>
                <a:ext uri="{FF2B5EF4-FFF2-40B4-BE49-F238E27FC236}">
                  <a16:creationId xmlns:a16="http://schemas.microsoft.com/office/drawing/2014/main" id="{709CA0C1-285B-472A-BEEC-DAF32C1868AF}"/>
                </a:ext>
              </a:extLst>
            </p:cNvPr>
            <p:cNvSpPr>
              <a:spLocks noChangeShapeType="1"/>
            </p:cNvSpPr>
            <p:nvPr/>
          </p:nvSpPr>
          <p:spPr bwMode="auto">
            <a:xfrm flipH="1">
              <a:off x="4195" y="3249"/>
              <a:ext cx="363" cy="363"/>
            </a:xfrm>
            <a:prstGeom prst="line">
              <a:avLst/>
            </a:prstGeom>
            <a:noFill/>
            <a:ln w="1905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715" name="Line 18">
              <a:extLst>
                <a:ext uri="{FF2B5EF4-FFF2-40B4-BE49-F238E27FC236}">
                  <a16:creationId xmlns:a16="http://schemas.microsoft.com/office/drawing/2014/main" id="{C0A1F57D-7A2A-4BBC-B4E6-B32C4780EC76}"/>
                </a:ext>
              </a:extLst>
            </p:cNvPr>
            <p:cNvSpPr>
              <a:spLocks noChangeShapeType="1"/>
            </p:cNvSpPr>
            <p:nvPr/>
          </p:nvSpPr>
          <p:spPr bwMode="auto">
            <a:xfrm flipV="1">
              <a:off x="4558" y="2387"/>
              <a:ext cx="498" cy="862"/>
            </a:xfrm>
            <a:prstGeom prst="line">
              <a:avLst/>
            </a:prstGeom>
            <a:noFill/>
            <a:ln w="25400">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716" name="Line 19">
              <a:extLst>
                <a:ext uri="{FF2B5EF4-FFF2-40B4-BE49-F238E27FC236}">
                  <a16:creationId xmlns:a16="http://schemas.microsoft.com/office/drawing/2014/main" id="{1EE171A0-15E0-4B3D-B12C-2C85D7D31519}"/>
                </a:ext>
              </a:extLst>
            </p:cNvPr>
            <p:cNvSpPr>
              <a:spLocks noChangeShapeType="1"/>
            </p:cNvSpPr>
            <p:nvPr/>
          </p:nvSpPr>
          <p:spPr bwMode="auto">
            <a:xfrm>
              <a:off x="5057" y="2387"/>
              <a:ext cx="0" cy="127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20">
              <a:extLst>
                <a:ext uri="{FF2B5EF4-FFF2-40B4-BE49-F238E27FC236}">
                  <a16:creationId xmlns:a16="http://schemas.microsoft.com/office/drawing/2014/main" id="{94B73E42-294C-46F5-8752-67344B470468}"/>
                </a:ext>
              </a:extLst>
            </p:cNvPr>
            <p:cNvSpPr>
              <a:spLocks noChangeShapeType="1"/>
            </p:cNvSpPr>
            <p:nvPr/>
          </p:nvSpPr>
          <p:spPr bwMode="auto">
            <a:xfrm flipH="1" flipV="1">
              <a:off x="4558" y="3249"/>
              <a:ext cx="499" cy="408"/>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Arc 21">
              <a:extLst>
                <a:ext uri="{FF2B5EF4-FFF2-40B4-BE49-F238E27FC236}">
                  <a16:creationId xmlns:a16="http://schemas.microsoft.com/office/drawing/2014/main" id="{CC4E0446-4CBB-45F5-80FD-40EFC1EB1BD5}"/>
                </a:ext>
              </a:extLst>
            </p:cNvPr>
            <p:cNvSpPr>
              <a:spLocks/>
            </p:cNvSpPr>
            <p:nvPr/>
          </p:nvSpPr>
          <p:spPr bwMode="auto">
            <a:xfrm rot="-1214063">
              <a:off x="4515" y="2809"/>
              <a:ext cx="248" cy="217"/>
            </a:xfrm>
            <a:custGeom>
              <a:avLst/>
              <a:gdLst>
                <a:gd name="T0" fmla="*/ 0 w 19723"/>
                <a:gd name="T1" fmla="*/ 0 h 20667"/>
                <a:gd name="T2" fmla="*/ 0 w 19723"/>
                <a:gd name="T3" fmla="*/ 0 h 20667"/>
                <a:gd name="T4" fmla="*/ 0 w 19723"/>
                <a:gd name="T5" fmla="*/ 0 h 20667"/>
                <a:gd name="T6" fmla="*/ 0 60000 65536"/>
                <a:gd name="T7" fmla="*/ 0 60000 65536"/>
                <a:gd name="T8" fmla="*/ 0 60000 65536"/>
                <a:gd name="T9" fmla="*/ 0 w 19723"/>
                <a:gd name="T10" fmla="*/ 0 h 20667"/>
                <a:gd name="T11" fmla="*/ 19723 w 19723"/>
                <a:gd name="T12" fmla="*/ 20667 h 20667"/>
              </a:gdLst>
              <a:ahLst/>
              <a:cxnLst>
                <a:cxn ang="T6">
                  <a:pos x="T0" y="T1"/>
                </a:cxn>
                <a:cxn ang="T7">
                  <a:pos x="T2" y="T3"/>
                </a:cxn>
                <a:cxn ang="T8">
                  <a:pos x="T4" y="T5"/>
                </a:cxn>
              </a:cxnLst>
              <a:rect l="T9" t="T10" r="T11" b="T12"/>
              <a:pathLst>
                <a:path w="19723" h="20667" fill="none" extrusionOk="0">
                  <a:moveTo>
                    <a:pt x="6279" y="-1"/>
                  </a:moveTo>
                  <a:cubicBezTo>
                    <a:pt x="12266" y="1819"/>
                    <a:pt x="17171" y="6145"/>
                    <a:pt x="19723" y="11859"/>
                  </a:cubicBezTo>
                </a:path>
                <a:path w="19723" h="20667" stroke="0" extrusionOk="0">
                  <a:moveTo>
                    <a:pt x="6279" y="-1"/>
                  </a:moveTo>
                  <a:cubicBezTo>
                    <a:pt x="12266" y="1819"/>
                    <a:pt x="17171" y="6145"/>
                    <a:pt x="19723" y="11859"/>
                  </a:cubicBezTo>
                  <a:lnTo>
                    <a:pt x="0" y="20667"/>
                  </a:lnTo>
                  <a:lnTo>
                    <a:pt x="6279" y="-1"/>
                  </a:lnTo>
                  <a:close/>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19" name="Arc 22">
              <a:extLst>
                <a:ext uri="{FF2B5EF4-FFF2-40B4-BE49-F238E27FC236}">
                  <a16:creationId xmlns:a16="http://schemas.microsoft.com/office/drawing/2014/main" id="{E85CD213-95E5-4124-B8E6-417DBB928E6A}"/>
                </a:ext>
              </a:extLst>
            </p:cNvPr>
            <p:cNvSpPr>
              <a:spLocks/>
            </p:cNvSpPr>
            <p:nvPr/>
          </p:nvSpPr>
          <p:spPr bwMode="auto">
            <a:xfrm rot="8790735">
              <a:off x="4430" y="3247"/>
              <a:ext cx="263" cy="227"/>
            </a:xfrm>
            <a:custGeom>
              <a:avLst/>
              <a:gdLst>
                <a:gd name="T0" fmla="*/ 0 w 20865"/>
                <a:gd name="T1" fmla="*/ 0 h 21582"/>
                <a:gd name="T2" fmla="*/ 0 w 20865"/>
                <a:gd name="T3" fmla="*/ 0 h 21582"/>
                <a:gd name="T4" fmla="*/ 0 w 20865"/>
                <a:gd name="T5" fmla="*/ 0 h 21582"/>
                <a:gd name="T6" fmla="*/ 0 60000 65536"/>
                <a:gd name="T7" fmla="*/ 0 60000 65536"/>
                <a:gd name="T8" fmla="*/ 0 60000 65536"/>
                <a:gd name="T9" fmla="*/ 0 w 20865"/>
                <a:gd name="T10" fmla="*/ 0 h 21582"/>
                <a:gd name="T11" fmla="*/ 20865 w 20865"/>
                <a:gd name="T12" fmla="*/ 21582 h 21582"/>
              </a:gdLst>
              <a:ahLst/>
              <a:cxnLst>
                <a:cxn ang="T6">
                  <a:pos x="T0" y="T1"/>
                </a:cxn>
                <a:cxn ang="T7">
                  <a:pos x="T2" y="T3"/>
                </a:cxn>
                <a:cxn ang="T8">
                  <a:pos x="T4" y="T5"/>
                </a:cxn>
              </a:cxnLst>
              <a:rect l="T9" t="T10" r="T11" b="T12"/>
              <a:pathLst>
                <a:path w="20865" h="21582" fill="none" extrusionOk="0">
                  <a:moveTo>
                    <a:pt x="870" y="-1"/>
                  </a:moveTo>
                  <a:cubicBezTo>
                    <a:pt x="10317" y="380"/>
                    <a:pt x="18419" y="6861"/>
                    <a:pt x="20864" y="15995"/>
                  </a:cubicBezTo>
                </a:path>
                <a:path w="20865" h="21582" stroke="0" extrusionOk="0">
                  <a:moveTo>
                    <a:pt x="870" y="-1"/>
                  </a:moveTo>
                  <a:cubicBezTo>
                    <a:pt x="10317" y="380"/>
                    <a:pt x="18419" y="6861"/>
                    <a:pt x="20864" y="15995"/>
                  </a:cubicBezTo>
                  <a:lnTo>
                    <a:pt x="0" y="21582"/>
                  </a:lnTo>
                  <a:lnTo>
                    <a:pt x="870" y="-1"/>
                  </a:lnTo>
                  <a:close/>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9720" name="Object 23">
              <a:extLst>
                <a:ext uri="{FF2B5EF4-FFF2-40B4-BE49-F238E27FC236}">
                  <a16:creationId xmlns:a16="http://schemas.microsoft.com/office/drawing/2014/main" id="{D03405A9-9090-4B9A-A0BC-12DD61A399A5}"/>
                </a:ext>
              </a:extLst>
            </p:cNvPr>
            <p:cNvGraphicFramePr>
              <a:graphicFrameLocks noChangeAspect="1"/>
            </p:cNvGraphicFramePr>
            <p:nvPr/>
          </p:nvGraphicFramePr>
          <p:xfrm>
            <a:off x="4241" y="3566"/>
            <a:ext cx="165" cy="182"/>
          </p:xfrm>
          <a:graphic>
            <a:graphicData uri="http://schemas.openxmlformats.org/presentationml/2006/ole">
              <mc:AlternateContent xmlns:mc="http://schemas.openxmlformats.org/markup-compatibility/2006">
                <mc:Choice xmlns:v="urn:schemas-microsoft-com:vml" Requires="v">
                  <p:oleObj spid="_x0000_s29734" name="公式" r:id="rId13" imgW="85703" imgH="104662" progId="Equation.3">
                    <p:embed/>
                  </p:oleObj>
                </mc:Choice>
                <mc:Fallback>
                  <p:oleObj name="公式" r:id="rId13" imgW="85703" imgH="104662"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1" y="3566"/>
                          <a:ext cx="16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1" name="Object 24">
              <a:extLst>
                <a:ext uri="{FF2B5EF4-FFF2-40B4-BE49-F238E27FC236}">
                  <a16:creationId xmlns:a16="http://schemas.microsoft.com/office/drawing/2014/main" id="{94BF2233-CCDD-49DF-BFCE-FCAEDDB6CC59}"/>
                </a:ext>
              </a:extLst>
            </p:cNvPr>
            <p:cNvGraphicFramePr>
              <a:graphicFrameLocks noChangeAspect="1"/>
            </p:cNvGraphicFramePr>
            <p:nvPr/>
          </p:nvGraphicFramePr>
          <p:xfrm>
            <a:off x="4838" y="2296"/>
            <a:ext cx="174" cy="227"/>
          </p:xfrm>
          <a:graphic>
            <a:graphicData uri="http://schemas.openxmlformats.org/presentationml/2006/ole">
              <mc:AlternateContent xmlns:mc="http://schemas.openxmlformats.org/markup-compatibility/2006">
                <mc:Choice xmlns:v="urn:schemas-microsoft-com:vml" Requires="v">
                  <p:oleObj spid="_x0000_s29735" name="公式" r:id="rId15" imgW="85703" imgH="123659" progId="Equation.3">
                    <p:embed/>
                  </p:oleObj>
                </mc:Choice>
                <mc:Fallback>
                  <p:oleObj name="公式" r:id="rId15" imgW="85703" imgH="123659"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38" y="2296"/>
                          <a:ext cx="17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2" name="Object 25">
              <a:extLst>
                <a:ext uri="{FF2B5EF4-FFF2-40B4-BE49-F238E27FC236}">
                  <a16:creationId xmlns:a16="http://schemas.microsoft.com/office/drawing/2014/main" id="{19B0E1B1-50D5-49B8-8F1D-A8CA61C11646}"/>
                </a:ext>
              </a:extLst>
            </p:cNvPr>
            <p:cNvGraphicFramePr>
              <a:graphicFrameLocks noChangeAspect="1"/>
            </p:cNvGraphicFramePr>
            <p:nvPr/>
          </p:nvGraphicFramePr>
          <p:xfrm>
            <a:off x="5412" y="3260"/>
            <a:ext cx="182" cy="215"/>
          </p:xfrm>
          <a:graphic>
            <a:graphicData uri="http://schemas.openxmlformats.org/presentationml/2006/ole">
              <mc:AlternateContent xmlns:mc="http://schemas.openxmlformats.org/markup-compatibility/2006">
                <mc:Choice xmlns:v="urn:schemas-microsoft-com:vml" Requires="v">
                  <p:oleObj spid="_x0000_s29736" name="公式" r:id="rId17" imgW="104708" imgH="123659" progId="Equation.3">
                    <p:embed/>
                  </p:oleObj>
                </mc:Choice>
                <mc:Fallback>
                  <p:oleObj name="公式" r:id="rId17" imgW="104708" imgH="123659"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12" y="3260"/>
                          <a:ext cx="18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3" name="Object 26">
              <a:extLst>
                <a:ext uri="{FF2B5EF4-FFF2-40B4-BE49-F238E27FC236}">
                  <a16:creationId xmlns:a16="http://schemas.microsoft.com/office/drawing/2014/main" id="{1B8CD9EA-3015-49C1-BE90-15B2E78D2C59}"/>
                </a:ext>
              </a:extLst>
            </p:cNvPr>
            <p:cNvGraphicFramePr>
              <a:graphicFrameLocks noChangeAspect="1"/>
            </p:cNvGraphicFramePr>
            <p:nvPr/>
          </p:nvGraphicFramePr>
          <p:xfrm>
            <a:off x="4377" y="2123"/>
            <a:ext cx="165" cy="165"/>
          </p:xfrm>
          <a:graphic>
            <a:graphicData uri="http://schemas.openxmlformats.org/presentationml/2006/ole">
              <mc:AlternateContent xmlns:mc="http://schemas.openxmlformats.org/markup-compatibility/2006">
                <mc:Choice xmlns:v="urn:schemas-microsoft-com:vml" Requires="v">
                  <p:oleObj spid="_x0000_s29737" name="公式" r:id="rId19" imgW="85703" imgH="85665" progId="Equation.3">
                    <p:embed/>
                  </p:oleObj>
                </mc:Choice>
                <mc:Fallback>
                  <p:oleObj name="公式" r:id="rId19" imgW="85703" imgH="85665"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77" y="2123"/>
                          <a:ext cx="16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4" name="Object 27">
              <a:extLst>
                <a:ext uri="{FF2B5EF4-FFF2-40B4-BE49-F238E27FC236}">
                  <a16:creationId xmlns:a16="http://schemas.microsoft.com/office/drawing/2014/main" id="{E9423916-E8E7-40DF-8BB1-35FDB2A7C417}"/>
                </a:ext>
              </a:extLst>
            </p:cNvPr>
            <p:cNvGraphicFramePr>
              <a:graphicFrameLocks noChangeAspect="1"/>
            </p:cNvGraphicFramePr>
            <p:nvPr/>
          </p:nvGraphicFramePr>
          <p:xfrm>
            <a:off x="5103" y="2296"/>
            <a:ext cx="313" cy="192"/>
          </p:xfrm>
          <a:graphic>
            <a:graphicData uri="http://schemas.openxmlformats.org/presentationml/2006/ole">
              <mc:AlternateContent xmlns:mc="http://schemas.openxmlformats.org/markup-compatibility/2006">
                <mc:Choice xmlns:v="urn:schemas-microsoft-com:vml" Requires="v">
                  <p:oleObj spid="_x0000_s29738" name="公式" r:id="rId21" imgW="190410" imgH="104662" progId="Equation.3">
                    <p:embed/>
                  </p:oleObj>
                </mc:Choice>
                <mc:Fallback>
                  <p:oleObj name="公式" r:id="rId21" imgW="190410" imgH="104662"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03" y="2296"/>
                          <a:ext cx="3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5" name="Object 28">
              <a:extLst>
                <a:ext uri="{FF2B5EF4-FFF2-40B4-BE49-F238E27FC236}">
                  <a16:creationId xmlns:a16="http://schemas.microsoft.com/office/drawing/2014/main" id="{69765B7C-B64D-487B-B54D-A06AFE8A63CE}"/>
                </a:ext>
              </a:extLst>
            </p:cNvPr>
            <p:cNvGraphicFramePr>
              <a:graphicFrameLocks noChangeAspect="1"/>
            </p:cNvGraphicFramePr>
            <p:nvPr/>
          </p:nvGraphicFramePr>
          <p:xfrm>
            <a:off x="4604" y="2605"/>
            <a:ext cx="135" cy="190"/>
          </p:xfrm>
          <a:graphic>
            <a:graphicData uri="http://schemas.openxmlformats.org/presentationml/2006/ole">
              <mc:AlternateContent xmlns:mc="http://schemas.openxmlformats.org/markup-compatibility/2006">
                <mc:Choice xmlns:v="urn:schemas-microsoft-com:vml" Requires="v">
                  <p:oleObj spid="_x0000_s29739" name="公式" r:id="rId23" imgW="85703" imgH="143014" progId="Equation.3">
                    <p:embed/>
                  </p:oleObj>
                </mc:Choice>
                <mc:Fallback>
                  <p:oleObj name="公式" r:id="rId23" imgW="85703" imgH="143014"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04" y="2605"/>
                          <a:ext cx="13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26" name="Object 29">
              <a:extLst>
                <a:ext uri="{FF2B5EF4-FFF2-40B4-BE49-F238E27FC236}">
                  <a16:creationId xmlns:a16="http://schemas.microsoft.com/office/drawing/2014/main" id="{B40D5FAA-A707-431D-83EF-3F0F9FBA1F8E}"/>
                </a:ext>
              </a:extLst>
            </p:cNvPr>
            <p:cNvGraphicFramePr>
              <a:graphicFrameLocks noChangeAspect="1"/>
            </p:cNvGraphicFramePr>
            <p:nvPr/>
          </p:nvGraphicFramePr>
          <p:xfrm>
            <a:off x="4506" y="3437"/>
            <a:ext cx="149" cy="176"/>
          </p:xfrm>
          <a:graphic>
            <a:graphicData uri="http://schemas.openxmlformats.org/presentationml/2006/ole">
              <mc:AlternateContent xmlns:mc="http://schemas.openxmlformats.org/markup-compatibility/2006">
                <mc:Choice xmlns:v="urn:schemas-microsoft-com:vml" Requires="v">
                  <p:oleObj spid="_x0000_s29740" name="公式" r:id="rId25" imgW="104708" imgH="123659" progId="Equation.3">
                    <p:embed/>
                  </p:oleObj>
                </mc:Choice>
                <mc:Fallback>
                  <p:oleObj name="公式" r:id="rId25" imgW="104708" imgH="123659" progId="Equation.3">
                    <p:embed/>
                    <p:pic>
                      <p:nvPicPr>
                        <p:cNvPr id="0"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06" y="3437"/>
                          <a:ext cx="14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27" name="Oval 30">
              <a:extLst>
                <a:ext uri="{FF2B5EF4-FFF2-40B4-BE49-F238E27FC236}">
                  <a16:creationId xmlns:a16="http://schemas.microsoft.com/office/drawing/2014/main" id="{BCC7E027-0C29-4A7C-A39B-728CE5F8AC24}"/>
                </a:ext>
              </a:extLst>
            </p:cNvPr>
            <p:cNvSpPr>
              <a:spLocks noChangeArrowheads="1"/>
            </p:cNvSpPr>
            <p:nvPr/>
          </p:nvSpPr>
          <p:spPr bwMode="auto">
            <a:xfrm>
              <a:off x="4513" y="3203"/>
              <a:ext cx="91" cy="91"/>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9728" name="Object 31">
              <a:extLst>
                <a:ext uri="{FF2B5EF4-FFF2-40B4-BE49-F238E27FC236}">
                  <a16:creationId xmlns:a16="http://schemas.microsoft.com/office/drawing/2014/main" id="{537F5E99-9D09-46EB-B47B-1CB51BF02FA5}"/>
                </a:ext>
              </a:extLst>
            </p:cNvPr>
            <p:cNvGraphicFramePr>
              <a:graphicFrameLocks noChangeAspect="1"/>
            </p:cNvGraphicFramePr>
            <p:nvPr/>
          </p:nvGraphicFramePr>
          <p:xfrm>
            <a:off x="4241" y="3095"/>
            <a:ext cx="279" cy="244"/>
          </p:xfrm>
          <a:graphic>
            <a:graphicData uri="http://schemas.openxmlformats.org/presentationml/2006/ole">
              <mc:AlternateContent xmlns:mc="http://schemas.openxmlformats.org/markup-compatibility/2006">
                <mc:Choice xmlns:v="urn:schemas-microsoft-com:vml" Requires="v">
                  <p:oleObj spid="_x0000_s29741" name="公式" r:id="rId27" imgW="162082" imgH="143014" progId="Equation.3">
                    <p:embed/>
                  </p:oleObj>
                </mc:Choice>
                <mc:Fallback>
                  <p:oleObj name="公式" r:id="rId27" imgW="162082" imgH="143014" progId="Equation.3">
                    <p:embed/>
                    <p:pic>
                      <p:nvPicPr>
                        <p:cNvPr id="0" name="Object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41" y="3095"/>
                          <a:ext cx="27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2" name="矩形 31">
            <a:extLst>
              <a:ext uri="{FF2B5EF4-FFF2-40B4-BE49-F238E27FC236}">
                <a16:creationId xmlns:a16="http://schemas.microsoft.com/office/drawing/2014/main" id="{4E4970F4-0FE3-482A-9DC9-DB33D27B2C22}"/>
              </a:ext>
            </a:extLst>
          </p:cNvPr>
          <p:cNvSpPr>
            <a:spLocks noChangeArrowheads="1"/>
          </p:cNvSpPr>
          <p:nvPr/>
        </p:nvSpPr>
        <p:spPr bwMode="auto">
          <a:xfrm>
            <a:off x="250825" y="1412875"/>
            <a:ext cx="68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400" b="1">
                <a:solidFill>
                  <a:srgbClr val="FF9900"/>
                </a:solidFill>
                <a:latin typeface="Arial" panose="020B0604020202020204" pitchFamily="34" charset="0"/>
              </a:rPr>
              <a:t>解</a:t>
            </a:r>
            <a:r>
              <a:rPr kumimoji="0" lang="en-US" altLang="zh-CN" sz="2400" b="1">
                <a:solidFill>
                  <a:srgbClr val="FF9900"/>
                </a:solidFill>
                <a:latin typeface="Arial" panose="020B0604020202020204" pitchFamily="34" charset="0"/>
              </a:rPr>
              <a:t>:</a:t>
            </a:r>
            <a:r>
              <a:rPr kumimoji="0" lang="en-US" altLang="zh-CN" sz="2400">
                <a:solidFill>
                  <a:schemeClr val="bg1"/>
                </a:solidFill>
                <a:latin typeface="Arial" panose="020B0604020202020204" pitchFamily="34" charset="0"/>
              </a:rPr>
              <a:t> </a:t>
            </a:r>
            <a:endParaRPr lang="zh-CN" altLang="en-US" sz="24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19141"/>
                                        </p:tgtEl>
                                        <p:attrNameLst>
                                          <p:attrName>style.visibility</p:attrName>
                                        </p:attrNameLst>
                                      </p:cBhvr>
                                      <p:to>
                                        <p:strVal val="visible"/>
                                      </p:to>
                                    </p:set>
                                    <p:animEffect transition="in" filter="dissolve">
                                      <p:cBhvr>
                                        <p:cTn id="13" dur="500"/>
                                        <p:tgtEl>
                                          <p:spTgt spid="2191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19143"/>
                                        </p:tgtEl>
                                        <p:attrNameLst>
                                          <p:attrName>style.visibility</p:attrName>
                                        </p:attrNameLst>
                                      </p:cBhvr>
                                      <p:to>
                                        <p:strVal val="visible"/>
                                      </p:to>
                                    </p:set>
                                    <p:animEffect transition="in" filter="dissolve">
                                      <p:cBhvr>
                                        <p:cTn id="18" dur="500"/>
                                        <p:tgtEl>
                                          <p:spTgt spid="21914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19144"/>
                                        </p:tgtEl>
                                        <p:attrNameLst>
                                          <p:attrName>style.visibility</p:attrName>
                                        </p:attrNameLst>
                                      </p:cBhvr>
                                      <p:to>
                                        <p:strVal val="visible"/>
                                      </p:to>
                                    </p:set>
                                    <p:animEffect transition="in" filter="dissolve">
                                      <p:cBhvr>
                                        <p:cTn id="23" dur="500"/>
                                        <p:tgtEl>
                                          <p:spTgt spid="21914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19145"/>
                                        </p:tgtEl>
                                        <p:attrNameLst>
                                          <p:attrName>style.visibility</p:attrName>
                                        </p:attrNameLst>
                                      </p:cBhvr>
                                      <p:to>
                                        <p:strVal val="visible"/>
                                      </p:to>
                                    </p:set>
                                    <p:animEffect transition="in" filter="dissolve">
                                      <p:cBhvr>
                                        <p:cTn id="28" dur="500"/>
                                        <p:tgtEl>
                                          <p:spTgt spid="2191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19147"/>
                                        </p:tgtEl>
                                        <p:attrNameLst>
                                          <p:attrName>style.visibility</p:attrName>
                                        </p:attrNameLst>
                                      </p:cBhvr>
                                      <p:to>
                                        <p:strVal val="visible"/>
                                      </p:to>
                                    </p:set>
                                    <p:animEffect transition="in" filter="dissolve">
                                      <p:cBhvr>
                                        <p:cTn id="33" dur="500"/>
                                        <p:tgtEl>
                                          <p:spTgt spid="21914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219148"/>
                                        </p:tgtEl>
                                        <p:attrNameLst>
                                          <p:attrName>style.visibility</p:attrName>
                                        </p:attrNameLst>
                                      </p:cBhvr>
                                      <p:to>
                                        <p:strVal val="visible"/>
                                      </p:to>
                                    </p:set>
                                    <p:animEffect transition="in" filter="dissolve">
                                      <p:cBhvr>
                                        <p:cTn id="38" dur="500"/>
                                        <p:tgtEl>
                                          <p:spTgt spid="21914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219150"/>
                                        </p:tgtEl>
                                        <p:attrNameLst>
                                          <p:attrName>style.visibility</p:attrName>
                                        </p:attrNameLst>
                                      </p:cBhvr>
                                      <p:to>
                                        <p:strVal val="visible"/>
                                      </p:to>
                                    </p:set>
                                    <p:animEffect transition="in" filter="dissolve">
                                      <p:cBhvr>
                                        <p:cTn id="43" dur="500"/>
                                        <p:tgtEl>
                                          <p:spTgt spid="219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4" grpId="0"/>
      <p:bldP spid="219145"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0FFA45B-6183-4986-A542-FE42C2DE9A33}"/>
              </a:ext>
            </a:extLst>
          </p:cNvPr>
          <p:cNvSpPr>
            <a:spLocks noChangeArrowheads="1"/>
          </p:cNvSpPr>
          <p:nvPr/>
        </p:nvSpPr>
        <p:spPr bwMode="auto">
          <a:xfrm>
            <a:off x="0" y="2443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30723" name="Object 3">
            <a:extLst>
              <a:ext uri="{FF2B5EF4-FFF2-40B4-BE49-F238E27FC236}">
                <a16:creationId xmlns:a16="http://schemas.microsoft.com/office/drawing/2014/main" id="{0666F902-C8D5-44B5-9232-471059D7FA1F}"/>
              </a:ext>
            </a:extLst>
          </p:cNvPr>
          <p:cNvGraphicFramePr>
            <a:graphicFrameLocks noChangeAspect="1"/>
          </p:cNvGraphicFramePr>
          <p:nvPr/>
        </p:nvGraphicFramePr>
        <p:xfrm>
          <a:off x="1331913" y="44450"/>
          <a:ext cx="2124075" cy="898525"/>
        </p:xfrm>
        <a:graphic>
          <a:graphicData uri="http://schemas.openxmlformats.org/presentationml/2006/ole">
            <mc:AlternateContent xmlns:mc="http://schemas.openxmlformats.org/markup-compatibility/2006">
              <mc:Choice xmlns:v="urn:schemas-microsoft-com:vml" Requires="v">
                <p:oleObj spid="_x0000_s30743" name="公式" r:id="rId3" imgW="733313" imgH="352339" progId="Equation.3">
                  <p:embed/>
                </p:oleObj>
              </mc:Choice>
              <mc:Fallback>
                <p:oleObj name="公式" r:id="rId3" imgW="733313" imgH="35233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4450"/>
                        <a:ext cx="21240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4" name="Object 4">
            <a:extLst>
              <a:ext uri="{FF2B5EF4-FFF2-40B4-BE49-F238E27FC236}">
                <a16:creationId xmlns:a16="http://schemas.microsoft.com/office/drawing/2014/main" id="{9AAEF9EF-A23E-4ECB-B4BF-FBDD49E35607}"/>
              </a:ext>
            </a:extLst>
          </p:cNvPr>
          <p:cNvGraphicFramePr>
            <a:graphicFrameLocks noChangeAspect="1"/>
          </p:cNvGraphicFramePr>
          <p:nvPr/>
        </p:nvGraphicFramePr>
        <p:xfrm>
          <a:off x="1331913" y="979488"/>
          <a:ext cx="2447925" cy="865187"/>
        </p:xfrm>
        <a:graphic>
          <a:graphicData uri="http://schemas.openxmlformats.org/presentationml/2006/ole">
            <mc:AlternateContent xmlns:mc="http://schemas.openxmlformats.org/markup-compatibility/2006">
              <mc:Choice xmlns:v="urn:schemas-microsoft-com:vml" Requires="v">
                <p:oleObj spid="_x0000_s30744" name="公式" r:id="rId5" imgW="847703" imgH="352339" progId="Equation.3">
                  <p:embed/>
                </p:oleObj>
              </mc:Choice>
              <mc:Fallback>
                <p:oleObj name="公式" r:id="rId5" imgW="847703" imgH="35233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979488"/>
                        <a:ext cx="244792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Object 5">
            <a:extLst>
              <a:ext uri="{FF2B5EF4-FFF2-40B4-BE49-F238E27FC236}">
                <a16:creationId xmlns:a16="http://schemas.microsoft.com/office/drawing/2014/main" id="{9F255F2F-4B99-40C8-AD87-5CEA23248EF6}"/>
              </a:ext>
            </a:extLst>
          </p:cNvPr>
          <p:cNvGraphicFramePr>
            <a:graphicFrameLocks noChangeAspect="1"/>
          </p:cNvGraphicFramePr>
          <p:nvPr/>
        </p:nvGraphicFramePr>
        <p:xfrm>
          <a:off x="1258888" y="1916113"/>
          <a:ext cx="3025775" cy="938212"/>
        </p:xfrm>
        <a:graphic>
          <a:graphicData uri="http://schemas.openxmlformats.org/presentationml/2006/ole">
            <mc:AlternateContent xmlns:mc="http://schemas.openxmlformats.org/markup-compatibility/2006">
              <mc:Choice xmlns:v="urn:schemas-microsoft-com:vml" Requires="v">
                <p:oleObj spid="_x0000_s30745" name="公式" r:id="rId7" imgW="1209518" imgH="390691" progId="Equation.3">
                  <p:embed/>
                </p:oleObj>
              </mc:Choice>
              <mc:Fallback>
                <p:oleObj name="公式" r:id="rId7" imgW="1209518" imgH="390691"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1916113"/>
                        <a:ext cx="3025775"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Rectangle 6">
            <a:extLst>
              <a:ext uri="{FF2B5EF4-FFF2-40B4-BE49-F238E27FC236}">
                <a16:creationId xmlns:a16="http://schemas.microsoft.com/office/drawing/2014/main" id="{50076A3F-9C13-43B6-B7E1-0AFC811AD54B}"/>
              </a:ext>
            </a:extLst>
          </p:cNvPr>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20167" name="Object 7">
            <a:extLst>
              <a:ext uri="{FF2B5EF4-FFF2-40B4-BE49-F238E27FC236}">
                <a16:creationId xmlns:a16="http://schemas.microsoft.com/office/drawing/2014/main" id="{2E49EA9D-C7E0-4ED0-914C-77F461694268}"/>
              </a:ext>
            </a:extLst>
          </p:cNvPr>
          <p:cNvGraphicFramePr>
            <a:graphicFrameLocks noChangeAspect="1"/>
          </p:cNvGraphicFramePr>
          <p:nvPr/>
        </p:nvGraphicFramePr>
        <p:xfrm>
          <a:off x="5221288" y="620713"/>
          <a:ext cx="2663825" cy="1682750"/>
        </p:xfrm>
        <a:graphic>
          <a:graphicData uri="http://schemas.openxmlformats.org/presentationml/2006/ole">
            <mc:AlternateContent xmlns:mc="http://schemas.openxmlformats.org/markup-compatibility/2006">
              <mc:Choice xmlns:v="urn:schemas-microsoft-com:vml" Requires="v">
                <p:oleObj spid="_x0000_s30746" name="公式" r:id="rId9" imgW="1143179" imgH="695358" progId="Equation.3">
                  <p:embed/>
                </p:oleObj>
              </mc:Choice>
              <mc:Fallback>
                <p:oleObj name="公式" r:id="rId9" imgW="1143179" imgH="695358"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1288" y="620713"/>
                        <a:ext cx="266382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0168" name="AutoShape 8">
            <a:extLst>
              <a:ext uri="{FF2B5EF4-FFF2-40B4-BE49-F238E27FC236}">
                <a16:creationId xmlns:a16="http://schemas.microsoft.com/office/drawing/2014/main" id="{F296AD78-61E3-4FA9-B05C-E3B0CAED81C7}"/>
              </a:ext>
            </a:extLst>
          </p:cNvPr>
          <p:cNvSpPr>
            <a:spLocks noChangeArrowheads="1"/>
          </p:cNvSpPr>
          <p:nvPr/>
        </p:nvSpPr>
        <p:spPr bwMode="auto">
          <a:xfrm>
            <a:off x="4068763" y="1196975"/>
            <a:ext cx="647700" cy="503238"/>
          </a:xfrm>
          <a:prstGeom prst="rightArrow">
            <a:avLst>
              <a:gd name="adj1" fmla="val 50000"/>
              <a:gd name="adj2" fmla="val 32177"/>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0729" name="Rectangle 9">
            <a:extLst>
              <a:ext uri="{FF2B5EF4-FFF2-40B4-BE49-F238E27FC236}">
                <a16:creationId xmlns:a16="http://schemas.microsoft.com/office/drawing/2014/main" id="{2FE6BF0B-941D-466C-A6D9-43DCCDBFA468}"/>
              </a:ext>
            </a:extLst>
          </p:cNvPr>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20170" name="Object 10">
            <a:extLst>
              <a:ext uri="{FF2B5EF4-FFF2-40B4-BE49-F238E27FC236}">
                <a16:creationId xmlns:a16="http://schemas.microsoft.com/office/drawing/2014/main" id="{00E22B7D-1470-47BB-8A59-973D9F7AFB54}"/>
              </a:ext>
            </a:extLst>
          </p:cNvPr>
          <p:cNvGraphicFramePr>
            <a:graphicFrameLocks noChangeAspect="1"/>
          </p:cNvGraphicFramePr>
          <p:nvPr/>
        </p:nvGraphicFramePr>
        <p:xfrm>
          <a:off x="684213" y="2767013"/>
          <a:ext cx="4248150" cy="846137"/>
        </p:xfrm>
        <a:graphic>
          <a:graphicData uri="http://schemas.openxmlformats.org/presentationml/2006/ole">
            <mc:AlternateContent xmlns:mc="http://schemas.openxmlformats.org/markup-compatibility/2006">
              <mc:Choice xmlns:v="urn:schemas-microsoft-com:vml" Requires="v">
                <p:oleObj spid="_x0000_s30747" name="公式" r:id="rId11" imgW="1828800" imgH="333342" progId="Equation.3">
                  <p:embed/>
                </p:oleObj>
              </mc:Choice>
              <mc:Fallback>
                <p:oleObj name="公式" r:id="rId11" imgW="1828800" imgH="333342"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2767013"/>
                        <a:ext cx="424815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1" name="Rectangle 11">
            <a:extLst>
              <a:ext uri="{FF2B5EF4-FFF2-40B4-BE49-F238E27FC236}">
                <a16:creationId xmlns:a16="http://schemas.microsoft.com/office/drawing/2014/main" id="{E2C5608F-BF8A-4759-93D4-D2F702A3BAA0}"/>
              </a:ext>
            </a:extLst>
          </p:cNvPr>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20172" name="Object 12">
            <a:extLst>
              <a:ext uri="{FF2B5EF4-FFF2-40B4-BE49-F238E27FC236}">
                <a16:creationId xmlns:a16="http://schemas.microsoft.com/office/drawing/2014/main" id="{BE693D74-76C0-4BD8-93E7-298309D9B9ED}"/>
              </a:ext>
            </a:extLst>
          </p:cNvPr>
          <p:cNvGraphicFramePr>
            <a:graphicFrameLocks noChangeAspect="1"/>
          </p:cNvGraphicFramePr>
          <p:nvPr/>
        </p:nvGraphicFramePr>
        <p:xfrm>
          <a:off x="5940425" y="2708275"/>
          <a:ext cx="2087563" cy="857250"/>
        </p:xfrm>
        <a:graphic>
          <a:graphicData uri="http://schemas.openxmlformats.org/presentationml/2006/ole">
            <mc:AlternateContent xmlns:mc="http://schemas.openxmlformats.org/markup-compatibility/2006">
              <mc:Choice xmlns:v="urn:schemas-microsoft-com:vml" Requires="v">
                <p:oleObj spid="_x0000_s30748" name="公式" r:id="rId13" imgW="866708" imgH="333342" progId="Equation.3">
                  <p:embed/>
                </p:oleObj>
              </mc:Choice>
              <mc:Fallback>
                <p:oleObj name="公式" r:id="rId13" imgW="866708" imgH="333342"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0425" y="2708275"/>
                        <a:ext cx="20875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0174" name="Object 14">
            <a:extLst>
              <a:ext uri="{FF2B5EF4-FFF2-40B4-BE49-F238E27FC236}">
                <a16:creationId xmlns:a16="http://schemas.microsoft.com/office/drawing/2014/main" id="{A6DEA5D6-6A15-47B2-AE3C-2466AB3B40BE}"/>
              </a:ext>
            </a:extLst>
          </p:cNvPr>
          <p:cNvGraphicFramePr>
            <a:graphicFrameLocks noChangeAspect="1"/>
          </p:cNvGraphicFramePr>
          <p:nvPr/>
        </p:nvGraphicFramePr>
        <p:xfrm>
          <a:off x="755650" y="3775075"/>
          <a:ext cx="4537075" cy="915988"/>
        </p:xfrm>
        <a:graphic>
          <a:graphicData uri="http://schemas.openxmlformats.org/presentationml/2006/ole">
            <mc:AlternateContent xmlns:mc="http://schemas.openxmlformats.org/markup-compatibility/2006">
              <mc:Choice xmlns:v="urn:schemas-microsoft-com:vml" Requires="v">
                <p:oleObj spid="_x0000_s30749" name="公式" r:id="rId15" imgW="1990882" imgH="371336" progId="Equation.3">
                  <p:embed/>
                </p:oleObj>
              </mc:Choice>
              <mc:Fallback>
                <p:oleObj name="公式" r:id="rId15" imgW="1990882" imgH="371336"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3775075"/>
                        <a:ext cx="4537075" cy="9159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76" name="Object 16">
            <a:extLst>
              <a:ext uri="{FF2B5EF4-FFF2-40B4-BE49-F238E27FC236}">
                <a16:creationId xmlns:a16="http://schemas.microsoft.com/office/drawing/2014/main" id="{629701A5-BC31-4C7B-A3E0-CB30BA12A09F}"/>
              </a:ext>
            </a:extLst>
          </p:cNvPr>
          <p:cNvGraphicFramePr>
            <a:graphicFrameLocks noChangeAspect="1"/>
          </p:cNvGraphicFramePr>
          <p:nvPr/>
        </p:nvGraphicFramePr>
        <p:xfrm>
          <a:off x="5940425" y="3846513"/>
          <a:ext cx="2303463" cy="915987"/>
        </p:xfrm>
        <a:graphic>
          <a:graphicData uri="http://schemas.openxmlformats.org/presentationml/2006/ole">
            <mc:AlternateContent xmlns:mc="http://schemas.openxmlformats.org/markup-compatibility/2006">
              <mc:Choice xmlns:v="urn:schemas-microsoft-com:vml" Requires="v">
                <p:oleObj spid="_x0000_s30750" name="公式" r:id="rId17" imgW="943087" imgH="352339" progId="Equation.3">
                  <p:embed/>
                </p:oleObj>
              </mc:Choice>
              <mc:Fallback>
                <p:oleObj name="公式" r:id="rId17" imgW="943087" imgH="352339"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0425" y="3846513"/>
                        <a:ext cx="2303463" cy="9159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5" name="Rectangle 17">
            <a:extLst>
              <a:ext uri="{FF2B5EF4-FFF2-40B4-BE49-F238E27FC236}">
                <a16:creationId xmlns:a16="http://schemas.microsoft.com/office/drawing/2014/main" id="{63AC8044-4569-49C6-9D9D-89049179923C}"/>
              </a:ext>
            </a:extLst>
          </p:cNvPr>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20178" name="Object 18">
            <a:extLst>
              <a:ext uri="{FF2B5EF4-FFF2-40B4-BE49-F238E27FC236}">
                <a16:creationId xmlns:a16="http://schemas.microsoft.com/office/drawing/2014/main" id="{1A1E54B1-B447-4290-AD47-030E5FAB2154}"/>
              </a:ext>
            </a:extLst>
          </p:cNvPr>
          <p:cNvGraphicFramePr>
            <a:graphicFrameLocks noChangeAspect="1"/>
          </p:cNvGraphicFramePr>
          <p:nvPr/>
        </p:nvGraphicFramePr>
        <p:xfrm>
          <a:off x="539750" y="5734050"/>
          <a:ext cx="3024188" cy="881063"/>
        </p:xfrm>
        <a:graphic>
          <a:graphicData uri="http://schemas.openxmlformats.org/presentationml/2006/ole">
            <mc:AlternateContent xmlns:mc="http://schemas.openxmlformats.org/markup-compatibility/2006">
              <mc:Choice xmlns:v="urn:schemas-microsoft-com:vml" Requires="v">
                <p:oleObj spid="_x0000_s30751" name="公式" r:id="rId19" imgW="876390" imgH="314345" progId="Equation.3">
                  <p:embed/>
                </p:oleObj>
              </mc:Choice>
              <mc:Fallback>
                <p:oleObj name="公式" r:id="rId19" imgW="876390" imgH="314345"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9750" y="5734050"/>
                        <a:ext cx="3024188"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0180" name="Object 20">
            <a:extLst>
              <a:ext uri="{FF2B5EF4-FFF2-40B4-BE49-F238E27FC236}">
                <a16:creationId xmlns:a16="http://schemas.microsoft.com/office/drawing/2014/main" id="{0158F309-480D-4925-AAB1-1EB7282F228B}"/>
              </a:ext>
            </a:extLst>
          </p:cNvPr>
          <p:cNvGraphicFramePr>
            <a:graphicFrameLocks noChangeAspect="1"/>
          </p:cNvGraphicFramePr>
          <p:nvPr/>
        </p:nvGraphicFramePr>
        <p:xfrm>
          <a:off x="4203700" y="5703888"/>
          <a:ext cx="4760913" cy="996950"/>
        </p:xfrm>
        <a:graphic>
          <a:graphicData uri="http://schemas.openxmlformats.org/presentationml/2006/ole">
            <mc:AlternateContent xmlns:mc="http://schemas.openxmlformats.org/markup-compatibility/2006">
              <mc:Choice xmlns:v="urn:schemas-microsoft-com:vml" Requires="v">
                <p:oleObj spid="_x0000_s30752" name="公式" r:id="rId21" imgW="1628708" imgH="381013" progId="Equation.3">
                  <p:embed/>
                </p:oleObj>
              </mc:Choice>
              <mc:Fallback>
                <p:oleObj name="公式" r:id="rId21" imgW="1628708" imgH="381013"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03700" y="5703888"/>
                        <a:ext cx="4760913"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1">
            <a:extLst>
              <a:ext uri="{FF2B5EF4-FFF2-40B4-BE49-F238E27FC236}">
                <a16:creationId xmlns:a16="http://schemas.microsoft.com/office/drawing/2014/main" id="{6F7467C0-6B20-4013-B3A8-89F3BA3F79F3}"/>
              </a:ext>
            </a:extLst>
          </p:cNvPr>
          <p:cNvGrpSpPr>
            <a:grpSpLocks/>
          </p:cNvGrpSpPr>
          <p:nvPr/>
        </p:nvGrpSpPr>
        <p:grpSpPr bwMode="auto">
          <a:xfrm>
            <a:off x="395288" y="5072063"/>
            <a:ext cx="7689850" cy="474662"/>
            <a:chOff x="521" y="3195"/>
            <a:chExt cx="4844" cy="299"/>
          </a:xfrm>
        </p:grpSpPr>
        <p:sp>
          <p:nvSpPr>
            <p:cNvPr id="30739" name="Text Box 22">
              <a:extLst>
                <a:ext uri="{FF2B5EF4-FFF2-40B4-BE49-F238E27FC236}">
                  <a16:creationId xmlns:a16="http://schemas.microsoft.com/office/drawing/2014/main" id="{1FA88FAC-327E-4C08-A216-DBE9FC703737}"/>
                </a:ext>
              </a:extLst>
            </p:cNvPr>
            <p:cNvSpPr txBox="1">
              <a:spLocks noChangeArrowheads="1"/>
            </p:cNvSpPr>
            <p:nvPr/>
          </p:nvSpPr>
          <p:spPr bwMode="auto">
            <a:xfrm>
              <a:off x="521" y="3203"/>
              <a:ext cx="48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Arial" panose="020B0604020202020204" pitchFamily="34" charset="0"/>
                </a:rPr>
                <a:t>可见电子的运动与     无关，可令         ，则                   </a:t>
              </a:r>
            </a:p>
          </p:txBody>
        </p:sp>
        <p:graphicFrame>
          <p:nvGraphicFramePr>
            <p:cNvPr id="30740" name="Object 23">
              <a:extLst>
                <a:ext uri="{FF2B5EF4-FFF2-40B4-BE49-F238E27FC236}">
                  <a16:creationId xmlns:a16="http://schemas.microsoft.com/office/drawing/2014/main" id="{9238907E-81BA-4FA9-B03F-2BAEABD26FDB}"/>
                </a:ext>
              </a:extLst>
            </p:cNvPr>
            <p:cNvGraphicFramePr>
              <a:graphicFrameLocks noChangeAspect="1"/>
            </p:cNvGraphicFramePr>
            <p:nvPr/>
          </p:nvGraphicFramePr>
          <p:xfrm>
            <a:off x="2200" y="3249"/>
            <a:ext cx="197" cy="233"/>
          </p:xfrm>
          <a:graphic>
            <a:graphicData uri="http://schemas.openxmlformats.org/presentationml/2006/ole">
              <mc:AlternateContent xmlns:mc="http://schemas.openxmlformats.org/markup-compatibility/2006">
                <mc:Choice xmlns:v="urn:schemas-microsoft-com:vml" Requires="v">
                  <p:oleObj spid="_x0000_s30753" name="公式" r:id="rId23" imgW="104708" imgH="123659" progId="Equation.3">
                    <p:embed/>
                  </p:oleObj>
                </mc:Choice>
                <mc:Fallback>
                  <p:oleObj name="公式" r:id="rId23" imgW="104708" imgH="123659"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00" y="3249"/>
                          <a:ext cx="19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1" name="Object 24">
              <a:extLst>
                <a:ext uri="{FF2B5EF4-FFF2-40B4-BE49-F238E27FC236}">
                  <a16:creationId xmlns:a16="http://schemas.microsoft.com/office/drawing/2014/main" id="{B91E1057-9DE3-4C8B-9866-3025F89BE360}"/>
                </a:ext>
              </a:extLst>
            </p:cNvPr>
            <p:cNvGraphicFramePr>
              <a:graphicFrameLocks noChangeAspect="1"/>
            </p:cNvGraphicFramePr>
            <p:nvPr/>
          </p:nvGraphicFramePr>
          <p:xfrm>
            <a:off x="3377" y="3240"/>
            <a:ext cx="434" cy="239"/>
          </p:xfrm>
          <a:graphic>
            <a:graphicData uri="http://schemas.openxmlformats.org/presentationml/2006/ole">
              <mc:AlternateContent xmlns:mc="http://schemas.openxmlformats.org/markup-compatibility/2006">
                <mc:Choice xmlns:v="urn:schemas-microsoft-com:vml" Requires="v">
                  <p:oleObj spid="_x0000_s30754" name="公式" r:id="rId25" imgW="333487" imgH="162011" progId="Equation.3">
                    <p:embed/>
                  </p:oleObj>
                </mc:Choice>
                <mc:Fallback>
                  <p:oleObj name="公式" r:id="rId25" imgW="333487" imgH="162011" progId="Equation.3">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77" y="3240"/>
                          <a:ext cx="43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2" name="Object 25">
              <a:extLst>
                <a:ext uri="{FF2B5EF4-FFF2-40B4-BE49-F238E27FC236}">
                  <a16:creationId xmlns:a16="http://schemas.microsoft.com/office/drawing/2014/main" id="{4C8D0810-91D6-445F-BFC7-E4FA633C32EE}"/>
                </a:ext>
              </a:extLst>
            </p:cNvPr>
            <p:cNvGraphicFramePr>
              <a:graphicFrameLocks noChangeAspect="1"/>
            </p:cNvGraphicFramePr>
            <p:nvPr/>
          </p:nvGraphicFramePr>
          <p:xfrm>
            <a:off x="4232" y="3195"/>
            <a:ext cx="1011" cy="270"/>
          </p:xfrm>
          <a:graphic>
            <a:graphicData uri="http://schemas.openxmlformats.org/presentationml/2006/ole">
              <mc:AlternateContent xmlns:mc="http://schemas.openxmlformats.org/markup-compatibility/2006">
                <mc:Choice xmlns:v="urn:schemas-microsoft-com:vml" Requires="v">
                  <p:oleObj spid="_x0000_s30755" name="公式" r:id="rId27" imgW="723990" imgH="162011" progId="Equation.3">
                    <p:embed/>
                  </p:oleObj>
                </mc:Choice>
                <mc:Fallback>
                  <p:oleObj name="公式" r:id="rId27" imgW="723990" imgH="162011" progId="Equation.3">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32" y="3195"/>
                          <a:ext cx="1011"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0168"/>
                                        </p:tgtEl>
                                        <p:attrNameLst>
                                          <p:attrName>style.visibility</p:attrName>
                                        </p:attrNameLst>
                                      </p:cBhvr>
                                      <p:to>
                                        <p:strVal val="visible"/>
                                      </p:to>
                                    </p:set>
                                    <p:animEffect transition="in" filter="dissolve">
                                      <p:cBhvr>
                                        <p:cTn id="7" dur="500"/>
                                        <p:tgtEl>
                                          <p:spTgt spid="220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0167"/>
                                        </p:tgtEl>
                                        <p:attrNameLst>
                                          <p:attrName>style.visibility</p:attrName>
                                        </p:attrNameLst>
                                      </p:cBhvr>
                                      <p:to>
                                        <p:strVal val="visible"/>
                                      </p:to>
                                    </p:set>
                                    <p:animEffect transition="in" filter="dissolve">
                                      <p:cBhvr>
                                        <p:cTn id="12" dur="500"/>
                                        <p:tgtEl>
                                          <p:spTgt spid="2201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0170"/>
                                        </p:tgtEl>
                                        <p:attrNameLst>
                                          <p:attrName>style.visibility</p:attrName>
                                        </p:attrNameLst>
                                      </p:cBhvr>
                                      <p:to>
                                        <p:strVal val="visible"/>
                                      </p:to>
                                    </p:set>
                                    <p:animEffect transition="in" filter="dissolve">
                                      <p:cBhvr>
                                        <p:cTn id="17" dur="500"/>
                                        <p:tgtEl>
                                          <p:spTgt spid="2201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0172"/>
                                        </p:tgtEl>
                                        <p:attrNameLst>
                                          <p:attrName>style.visibility</p:attrName>
                                        </p:attrNameLst>
                                      </p:cBhvr>
                                      <p:to>
                                        <p:strVal val="visible"/>
                                      </p:to>
                                    </p:set>
                                    <p:animEffect transition="in" filter="dissolve">
                                      <p:cBhvr>
                                        <p:cTn id="22" dur="500"/>
                                        <p:tgtEl>
                                          <p:spTgt spid="2201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0174"/>
                                        </p:tgtEl>
                                        <p:attrNameLst>
                                          <p:attrName>style.visibility</p:attrName>
                                        </p:attrNameLst>
                                      </p:cBhvr>
                                      <p:to>
                                        <p:strVal val="visible"/>
                                      </p:to>
                                    </p:set>
                                    <p:animEffect transition="in" filter="dissolve">
                                      <p:cBhvr>
                                        <p:cTn id="27" dur="500"/>
                                        <p:tgtEl>
                                          <p:spTgt spid="2201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20176"/>
                                        </p:tgtEl>
                                        <p:attrNameLst>
                                          <p:attrName>style.visibility</p:attrName>
                                        </p:attrNameLst>
                                      </p:cBhvr>
                                      <p:to>
                                        <p:strVal val="visible"/>
                                      </p:to>
                                    </p:set>
                                    <p:animEffect transition="in" filter="dissolve">
                                      <p:cBhvr>
                                        <p:cTn id="37" dur="500"/>
                                        <p:tgtEl>
                                          <p:spTgt spid="2201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20178"/>
                                        </p:tgtEl>
                                        <p:attrNameLst>
                                          <p:attrName>style.visibility</p:attrName>
                                        </p:attrNameLst>
                                      </p:cBhvr>
                                      <p:to>
                                        <p:strVal val="visible"/>
                                      </p:to>
                                    </p:set>
                                    <p:animEffect transition="in" filter="dissolve">
                                      <p:cBhvr>
                                        <p:cTn id="42" dur="500"/>
                                        <p:tgtEl>
                                          <p:spTgt spid="22017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20180"/>
                                        </p:tgtEl>
                                        <p:attrNameLst>
                                          <p:attrName>style.visibility</p:attrName>
                                        </p:attrNameLst>
                                      </p:cBhvr>
                                      <p:to>
                                        <p:strVal val="visible"/>
                                      </p:to>
                                    </p:set>
                                    <p:animEffect transition="in" filter="dissolve">
                                      <p:cBhvr>
                                        <p:cTn id="47" dur="500"/>
                                        <p:tgtEl>
                                          <p:spTgt spid="22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E1182723-88E1-4D27-B3B3-2A99FD000983}"/>
              </a:ext>
            </a:extLst>
          </p:cNvPr>
          <p:cNvSpPr txBox="1">
            <a:spLocks noChangeArrowheads="1"/>
          </p:cNvSpPr>
          <p:nvPr/>
        </p:nvSpPr>
        <p:spPr bwMode="auto">
          <a:xfrm>
            <a:off x="827088" y="260350"/>
            <a:ext cx="7200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FFCCCC"/>
                </a:solidFill>
                <a:ea typeface="楷体_GB2312" pitchFamily="49" charset="-122"/>
              </a:rPr>
              <a:t>1 </a:t>
            </a:r>
            <a:r>
              <a:rPr lang="zh-CN" altLang="en-US" b="1">
                <a:solidFill>
                  <a:srgbClr val="FFCCCC"/>
                </a:solidFill>
                <a:ea typeface="楷体_GB2312" pitchFamily="49" charset="-122"/>
              </a:rPr>
              <a:t>勒让德变换</a:t>
            </a:r>
          </a:p>
        </p:txBody>
      </p:sp>
      <p:sp>
        <p:nvSpPr>
          <p:cNvPr id="114691" name="Text Box 3">
            <a:extLst>
              <a:ext uri="{FF2B5EF4-FFF2-40B4-BE49-F238E27FC236}">
                <a16:creationId xmlns:a16="http://schemas.microsoft.com/office/drawing/2014/main" id="{8E552159-57AE-4B5A-A112-FBA9DA42CD0E}"/>
              </a:ext>
            </a:extLst>
          </p:cNvPr>
          <p:cNvSpPr txBox="1">
            <a:spLocks noChangeArrowheads="1"/>
          </p:cNvSpPr>
          <p:nvPr/>
        </p:nvSpPr>
        <p:spPr bwMode="auto">
          <a:xfrm>
            <a:off x="120650" y="1125538"/>
            <a:ext cx="8947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chemeClr val="bg1"/>
                </a:solidFill>
              </a:rPr>
              <a:t>         </a:t>
            </a:r>
            <a:r>
              <a:rPr lang="zh-CN" altLang="zh-CN" sz="2800" b="1">
                <a:solidFill>
                  <a:schemeClr val="bg1"/>
                </a:solidFill>
              </a:rPr>
              <a:t>在方程中</a:t>
            </a:r>
            <a:r>
              <a:rPr lang="en-US" altLang="zh-CN" sz="2800" b="1">
                <a:solidFill>
                  <a:schemeClr val="bg1"/>
                </a:solidFill>
              </a:rPr>
              <a:t>, </a:t>
            </a:r>
            <a:r>
              <a:rPr lang="zh-CN" altLang="en-US" sz="2800" b="1">
                <a:solidFill>
                  <a:schemeClr val="bg1"/>
                </a:solidFill>
              </a:rPr>
              <a:t>把一组独立自变量变为另一组独立自变量的变换</a:t>
            </a:r>
            <a:r>
              <a:rPr lang="en-US" altLang="zh-CN" sz="2800" b="1">
                <a:solidFill>
                  <a:schemeClr val="bg1"/>
                </a:solidFill>
              </a:rPr>
              <a:t>, </a:t>
            </a:r>
            <a:r>
              <a:rPr lang="zh-CN" altLang="en-US" sz="2800" b="1">
                <a:solidFill>
                  <a:schemeClr val="bg1"/>
                </a:solidFill>
              </a:rPr>
              <a:t>叫勒让德变换</a:t>
            </a:r>
            <a:r>
              <a:rPr lang="en-US" altLang="zh-CN" sz="2800" b="1">
                <a:solidFill>
                  <a:schemeClr val="bg1"/>
                </a:solidFill>
              </a:rPr>
              <a:t>. </a:t>
            </a:r>
          </a:p>
        </p:txBody>
      </p:sp>
      <p:sp>
        <p:nvSpPr>
          <p:cNvPr id="114703" name="Text Box 15">
            <a:extLst>
              <a:ext uri="{FF2B5EF4-FFF2-40B4-BE49-F238E27FC236}">
                <a16:creationId xmlns:a16="http://schemas.microsoft.com/office/drawing/2014/main" id="{7A432F5E-7540-48B2-8798-2BA73487BF4D}"/>
              </a:ext>
            </a:extLst>
          </p:cNvPr>
          <p:cNvSpPr txBox="1">
            <a:spLocks noChangeArrowheads="1"/>
          </p:cNvSpPr>
          <p:nvPr/>
        </p:nvSpPr>
        <p:spPr bwMode="auto">
          <a:xfrm>
            <a:off x="381000" y="2133600"/>
            <a:ext cx="4205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chemeClr val="bg1"/>
                </a:solidFill>
              </a:rPr>
              <a:t>      </a:t>
            </a:r>
            <a:r>
              <a:rPr lang="zh-CN" altLang="en-US" sz="2800" b="1">
                <a:solidFill>
                  <a:schemeClr val="bg1"/>
                </a:solidFill>
              </a:rPr>
              <a:t>定义广义动量</a:t>
            </a:r>
          </a:p>
        </p:txBody>
      </p:sp>
      <p:graphicFrame>
        <p:nvGraphicFramePr>
          <p:cNvPr id="114704" name="Object 16">
            <a:extLst>
              <a:ext uri="{FF2B5EF4-FFF2-40B4-BE49-F238E27FC236}">
                <a16:creationId xmlns:a16="http://schemas.microsoft.com/office/drawing/2014/main" id="{65D11078-E66D-4E09-83F2-C7AD89D23964}"/>
              </a:ext>
            </a:extLst>
          </p:cNvPr>
          <p:cNvGraphicFramePr>
            <a:graphicFrameLocks noChangeAspect="1"/>
          </p:cNvGraphicFramePr>
          <p:nvPr/>
        </p:nvGraphicFramePr>
        <p:xfrm>
          <a:off x="3276600" y="1905000"/>
          <a:ext cx="2671763" cy="1116013"/>
        </p:xfrm>
        <a:graphic>
          <a:graphicData uri="http://schemas.openxmlformats.org/presentationml/2006/ole">
            <mc:AlternateContent xmlns:mc="http://schemas.openxmlformats.org/markup-compatibility/2006">
              <mc:Choice xmlns:v="urn:schemas-microsoft-com:vml" Requires="v">
                <p:oleObj spid="_x0000_s4108" name="Equation" r:id="rId4" imgW="990779" imgH="390691" progId="Equation.3">
                  <p:embed/>
                </p:oleObj>
              </mc:Choice>
              <mc:Fallback>
                <p:oleObj name="Equation" r:id="rId4" imgW="990779" imgH="390691"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905000"/>
                        <a:ext cx="2671763" cy="11160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14705" name="Text Box 17">
            <a:extLst>
              <a:ext uri="{FF2B5EF4-FFF2-40B4-BE49-F238E27FC236}">
                <a16:creationId xmlns:a16="http://schemas.microsoft.com/office/drawing/2014/main" id="{328B8580-7EE7-4FBF-948C-7822BB85BBEF}"/>
              </a:ext>
            </a:extLst>
          </p:cNvPr>
          <p:cNvSpPr txBox="1">
            <a:spLocks noChangeArrowheads="1"/>
          </p:cNvSpPr>
          <p:nvPr/>
        </p:nvSpPr>
        <p:spPr bwMode="auto">
          <a:xfrm>
            <a:off x="381000" y="3314700"/>
            <a:ext cx="411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则由拉格朗日方程</a:t>
            </a:r>
            <a:r>
              <a:rPr lang="en-US" altLang="zh-CN" sz="2800" b="1">
                <a:solidFill>
                  <a:schemeClr val="bg1"/>
                </a:solidFill>
              </a:rPr>
              <a:t>, </a:t>
            </a:r>
            <a:r>
              <a:rPr lang="zh-CN" altLang="en-US" sz="2800" b="1">
                <a:solidFill>
                  <a:schemeClr val="bg1"/>
                </a:solidFill>
              </a:rPr>
              <a:t>得</a:t>
            </a:r>
          </a:p>
        </p:txBody>
      </p:sp>
      <p:graphicFrame>
        <p:nvGraphicFramePr>
          <p:cNvPr id="114706" name="Object 18">
            <a:extLst>
              <a:ext uri="{FF2B5EF4-FFF2-40B4-BE49-F238E27FC236}">
                <a16:creationId xmlns:a16="http://schemas.microsoft.com/office/drawing/2014/main" id="{3F04F3AF-8437-4EA9-8F53-B82B4CA56486}"/>
              </a:ext>
            </a:extLst>
          </p:cNvPr>
          <p:cNvGraphicFramePr>
            <a:graphicFrameLocks noChangeAspect="1"/>
          </p:cNvGraphicFramePr>
          <p:nvPr/>
        </p:nvGraphicFramePr>
        <p:xfrm>
          <a:off x="4786313" y="3071813"/>
          <a:ext cx="1616075" cy="1116012"/>
        </p:xfrm>
        <a:graphic>
          <a:graphicData uri="http://schemas.openxmlformats.org/presentationml/2006/ole">
            <mc:AlternateContent xmlns:mc="http://schemas.openxmlformats.org/markup-compatibility/2006">
              <mc:Choice xmlns:v="urn:schemas-microsoft-com:vml" Requires="v">
                <p:oleObj spid="_x0000_s4109" name="Equation" r:id="rId6" imgW="580913" imgH="390691" progId="Equation.3">
                  <p:embed/>
                </p:oleObj>
              </mc:Choice>
              <mc:Fallback>
                <p:oleObj name="Equation" r:id="rId6" imgW="580913" imgH="390691"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6313" y="3071813"/>
                        <a:ext cx="1616075" cy="11160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14707" name="Text Box 19">
            <a:extLst>
              <a:ext uri="{FF2B5EF4-FFF2-40B4-BE49-F238E27FC236}">
                <a16:creationId xmlns:a16="http://schemas.microsoft.com/office/drawing/2014/main" id="{759B0CE7-0565-4E11-89AB-87E72B427BD5}"/>
              </a:ext>
            </a:extLst>
          </p:cNvPr>
          <p:cNvSpPr txBox="1">
            <a:spLocks noChangeArrowheads="1"/>
          </p:cNvSpPr>
          <p:nvPr/>
        </p:nvSpPr>
        <p:spPr bwMode="auto">
          <a:xfrm>
            <a:off x="304800" y="4191000"/>
            <a:ext cx="723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如果把广义动量和广义坐标作为独立变量</a:t>
            </a:r>
            <a:r>
              <a:rPr lang="en-US" altLang="zh-CN" sz="2800" b="1">
                <a:solidFill>
                  <a:schemeClr val="bg1"/>
                </a:solidFill>
              </a:rPr>
              <a:t>, </a:t>
            </a:r>
            <a:r>
              <a:rPr lang="zh-CN" altLang="en-US" sz="2800" b="1">
                <a:solidFill>
                  <a:schemeClr val="bg1"/>
                </a:solidFill>
              </a:rPr>
              <a:t>则</a:t>
            </a:r>
          </a:p>
        </p:txBody>
      </p:sp>
      <p:graphicFrame>
        <p:nvGraphicFramePr>
          <p:cNvPr id="114708" name="Object 20">
            <a:extLst>
              <a:ext uri="{FF2B5EF4-FFF2-40B4-BE49-F238E27FC236}">
                <a16:creationId xmlns:a16="http://schemas.microsoft.com/office/drawing/2014/main" id="{E3886B3B-A3D9-49A6-9901-3BD0E2D75CD8}"/>
              </a:ext>
            </a:extLst>
          </p:cNvPr>
          <p:cNvGraphicFramePr>
            <a:graphicFrameLocks noChangeAspect="1"/>
          </p:cNvGraphicFramePr>
          <p:nvPr/>
        </p:nvGraphicFramePr>
        <p:xfrm>
          <a:off x="1736725" y="4724400"/>
          <a:ext cx="5837238" cy="592138"/>
        </p:xfrm>
        <a:graphic>
          <a:graphicData uri="http://schemas.openxmlformats.org/presentationml/2006/ole">
            <mc:AlternateContent xmlns:mc="http://schemas.openxmlformats.org/markup-compatibility/2006">
              <mc:Choice xmlns:v="urn:schemas-microsoft-com:vml" Requires="v">
                <p:oleObj spid="_x0000_s4110" name="公式" r:id="rId8" imgW="2209979" imgH="190327" progId="Equation.3">
                  <p:embed/>
                </p:oleObj>
              </mc:Choice>
              <mc:Fallback>
                <p:oleObj name="公式" r:id="rId8" imgW="2209979" imgH="190327"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6725" y="4724400"/>
                        <a:ext cx="5837238" cy="5921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14709" name="Text Box 21">
            <a:extLst>
              <a:ext uri="{FF2B5EF4-FFF2-40B4-BE49-F238E27FC236}">
                <a16:creationId xmlns:a16="http://schemas.microsoft.com/office/drawing/2014/main" id="{D5CBF2F9-41FE-4C70-927B-46282AB59946}"/>
              </a:ext>
            </a:extLst>
          </p:cNvPr>
          <p:cNvSpPr txBox="1">
            <a:spLocks noChangeArrowheads="1"/>
          </p:cNvSpPr>
          <p:nvPr/>
        </p:nvSpPr>
        <p:spPr bwMode="auto">
          <a:xfrm>
            <a:off x="228600" y="5410200"/>
            <a:ext cx="8915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从而拉格朗日量</a:t>
            </a:r>
            <a:r>
              <a:rPr lang="en-US" altLang="zh-CN" sz="2800" b="1" i="1">
                <a:solidFill>
                  <a:schemeClr val="bg1"/>
                </a:solidFill>
              </a:rPr>
              <a:t>L</a:t>
            </a:r>
            <a:r>
              <a:rPr lang="zh-CN" altLang="en-US" sz="2800" b="1">
                <a:solidFill>
                  <a:schemeClr val="bg1"/>
                </a:solidFill>
              </a:rPr>
              <a:t>也可以表示为广义动量和广义坐标的函数</a:t>
            </a:r>
          </a:p>
        </p:txBody>
      </p:sp>
      <p:graphicFrame>
        <p:nvGraphicFramePr>
          <p:cNvPr id="114710" name="Object 22">
            <a:extLst>
              <a:ext uri="{FF2B5EF4-FFF2-40B4-BE49-F238E27FC236}">
                <a16:creationId xmlns:a16="http://schemas.microsoft.com/office/drawing/2014/main" id="{80BE94BB-AADA-4BA8-A317-5729D1013518}"/>
              </a:ext>
            </a:extLst>
          </p:cNvPr>
          <p:cNvGraphicFramePr>
            <a:graphicFrameLocks noChangeAspect="1"/>
          </p:cNvGraphicFramePr>
          <p:nvPr/>
        </p:nvGraphicFramePr>
        <p:xfrm>
          <a:off x="1981200" y="5943600"/>
          <a:ext cx="5572125" cy="625475"/>
        </p:xfrm>
        <a:graphic>
          <a:graphicData uri="http://schemas.openxmlformats.org/presentationml/2006/ole">
            <mc:AlternateContent xmlns:mc="http://schemas.openxmlformats.org/markup-compatibility/2006">
              <mc:Choice xmlns:v="urn:schemas-microsoft-com:vml" Requires="v">
                <p:oleObj spid="_x0000_s4111" name="公式" r:id="rId10" imgW="2104913" imgH="200005" progId="Equation.3">
                  <p:embed/>
                </p:oleObj>
              </mc:Choice>
              <mc:Fallback>
                <p:oleObj name="公式" r:id="rId10" imgW="2104913" imgH="200005"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5943600"/>
                        <a:ext cx="5572125" cy="625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blinds(vertical)">
                                      <p:cBhvr>
                                        <p:cTn id="7" dur="500"/>
                                        <p:tgtEl>
                                          <p:spTgt spid="114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4703"/>
                                        </p:tgtEl>
                                        <p:attrNameLst>
                                          <p:attrName>style.visibility</p:attrName>
                                        </p:attrNameLst>
                                      </p:cBhvr>
                                      <p:to>
                                        <p:strVal val="visible"/>
                                      </p:to>
                                    </p:set>
                                    <p:anim calcmode="lin" valueType="num">
                                      <p:cBhvr additive="base">
                                        <p:cTn id="12" dur="500" fill="hold"/>
                                        <p:tgtEl>
                                          <p:spTgt spid="114703"/>
                                        </p:tgtEl>
                                        <p:attrNameLst>
                                          <p:attrName>ppt_x</p:attrName>
                                        </p:attrNameLst>
                                      </p:cBhvr>
                                      <p:tavLst>
                                        <p:tav tm="0">
                                          <p:val>
                                            <p:strVal val="#ppt_x"/>
                                          </p:val>
                                        </p:tav>
                                        <p:tav tm="100000">
                                          <p:val>
                                            <p:strVal val="#ppt_x"/>
                                          </p:val>
                                        </p:tav>
                                      </p:tavLst>
                                    </p:anim>
                                    <p:anim calcmode="lin" valueType="num">
                                      <p:cBhvr additive="base">
                                        <p:cTn id="13" dur="500" fill="hold"/>
                                        <p:tgtEl>
                                          <p:spTgt spid="1147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114704"/>
                                        </p:tgtEl>
                                        <p:attrNameLst>
                                          <p:attrName>style.visibility</p:attrName>
                                        </p:attrNameLst>
                                      </p:cBhvr>
                                      <p:to>
                                        <p:strVal val="visible"/>
                                      </p:to>
                                    </p:set>
                                    <p:animEffect transition="in" filter="strips(upRight)">
                                      <p:cBhvr>
                                        <p:cTn id="18" dur="500"/>
                                        <p:tgtEl>
                                          <p:spTgt spid="1147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4705"/>
                                        </p:tgtEl>
                                        <p:attrNameLst>
                                          <p:attrName>style.visibility</p:attrName>
                                        </p:attrNameLst>
                                      </p:cBhvr>
                                      <p:to>
                                        <p:strVal val="visible"/>
                                      </p:to>
                                    </p:set>
                                    <p:anim calcmode="lin" valueType="num">
                                      <p:cBhvr additive="base">
                                        <p:cTn id="23" dur="500" fill="hold"/>
                                        <p:tgtEl>
                                          <p:spTgt spid="114705"/>
                                        </p:tgtEl>
                                        <p:attrNameLst>
                                          <p:attrName>ppt_x</p:attrName>
                                        </p:attrNameLst>
                                      </p:cBhvr>
                                      <p:tavLst>
                                        <p:tav tm="0">
                                          <p:val>
                                            <p:strVal val="#ppt_x"/>
                                          </p:val>
                                        </p:tav>
                                        <p:tav tm="100000">
                                          <p:val>
                                            <p:strVal val="#ppt_x"/>
                                          </p:val>
                                        </p:tav>
                                      </p:tavLst>
                                    </p:anim>
                                    <p:anim calcmode="lin" valueType="num">
                                      <p:cBhvr additive="base">
                                        <p:cTn id="24" dur="500" fill="hold"/>
                                        <p:tgtEl>
                                          <p:spTgt spid="11470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114706"/>
                                        </p:tgtEl>
                                        <p:attrNameLst>
                                          <p:attrName>style.visibility</p:attrName>
                                        </p:attrNameLst>
                                      </p:cBhvr>
                                      <p:to>
                                        <p:strVal val="visible"/>
                                      </p:to>
                                    </p:set>
                                    <p:animEffect transition="in" filter="strips(upRight)">
                                      <p:cBhvr>
                                        <p:cTn id="29" dur="500"/>
                                        <p:tgtEl>
                                          <p:spTgt spid="1147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4707"/>
                                        </p:tgtEl>
                                        <p:attrNameLst>
                                          <p:attrName>style.visibility</p:attrName>
                                        </p:attrNameLst>
                                      </p:cBhvr>
                                      <p:to>
                                        <p:strVal val="visible"/>
                                      </p:to>
                                    </p:set>
                                    <p:anim calcmode="lin" valueType="num">
                                      <p:cBhvr additive="base">
                                        <p:cTn id="34" dur="500" fill="hold"/>
                                        <p:tgtEl>
                                          <p:spTgt spid="114707"/>
                                        </p:tgtEl>
                                        <p:attrNameLst>
                                          <p:attrName>ppt_x</p:attrName>
                                        </p:attrNameLst>
                                      </p:cBhvr>
                                      <p:tavLst>
                                        <p:tav tm="0">
                                          <p:val>
                                            <p:strVal val="#ppt_x"/>
                                          </p:val>
                                        </p:tav>
                                        <p:tav tm="100000">
                                          <p:val>
                                            <p:strVal val="#ppt_x"/>
                                          </p:val>
                                        </p:tav>
                                      </p:tavLst>
                                    </p:anim>
                                    <p:anim calcmode="lin" valueType="num">
                                      <p:cBhvr additive="base">
                                        <p:cTn id="35" dur="500" fill="hold"/>
                                        <p:tgtEl>
                                          <p:spTgt spid="114707"/>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3" fill="hold" nodeType="clickEffect">
                                  <p:stCondLst>
                                    <p:cond delay="0"/>
                                  </p:stCondLst>
                                  <p:childTnLst>
                                    <p:set>
                                      <p:cBhvr>
                                        <p:cTn id="39" dur="1" fill="hold">
                                          <p:stCondLst>
                                            <p:cond delay="0"/>
                                          </p:stCondLst>
                                        </p:cTn>
                                        <p:tgtEl>
                                          <p:spTgt spid="114708"/>
                                        </p:tgtEl>
                                        <p:attrNameLst>
                                          <p:attrName>style.visibility</p:attrName>
                                        </p:attrNameLst>
                                      </p:cBhvr>
                                      <p:to>
                                        <p:strVal val="visible"/>
                                      </p:to>
                                    </p:set>
                                    <p:animEffect transition="in" filter="strips(upRight)">
                                      <p:cBhvr>
                                        <p:cTn id="40" dur="500"/>
                                        <p:tgtEl>
                                          <p:spTgt spid="11470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4709"/>
                                        </p:tgtEl>
                                        <p:attrNameLst>
                                          <p:attrName>style.visibility</p:attrName>
                                        </p:attrNameLst>
                                      </p:cBhvr>
                                      <p:to>
                                        <p:strVal val="visible"/>
                                      </p:to>
                                    </p:set>
                                    <p:anim calcmode="lin" valueType="num">
                                      <p:cBhvr additive="base">
                                        <p:cTn id="45" dur="500" fill="hold"/>
                                        <p:tgtEl>
                                          <p:spTgt spid="114709"/>
                                        </p:tgtEl>
                                        <p:attrNameLst>
                                          <p:attrName>ppt_x</p:attrName>
                                        </p:attrNameLst>
                                      </p:cBhvr>
                                      <p:tavLst>
                                        <p:tav tm="0">
                                          <p:val>
                                            <p:strVal val="#ppt_x"/>
                                          </p:val>
                                        </p:tav>
                                        <p:tav tm="100000">
                                          <p:val>
                                            <p:strVal val="#ppt_x"/>
                                          </p:val>
                                        </p:tav>
                                      </p:tavLst>
                                    </p:anim>
                                    <p:anim calcmode="lin" valueType="num">
                                      <p:cBhvr additive="base">
                                        <p:cTn id="46" dur="500" fill="hold"/>
                                        <p:tgtEl>
                                          <p:spTgt spid="114709"/>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3" fill="hold" nodeType="clickEffect">
                                  <p:stCondLst>
                                    <p:cond delay="0"/>
                                  </p:stCondLst>
                                  <p:childTnLst>
                                    <p:set>
                                      <p:cBhvr>
                                        <p:cTn id="50" dur="1" fill="hold">
                                          <p:stCondLst>
                                            <p:cond delay="0"/>
                                          </p:stCondLst>
                                        </p:cTn>
                                        <p:tgtEl>
                                          <p:spTgt spid="114710"/>
                                        </p:tgtEl>
                                        <p:attrNameLst>
                                          <p:attrName>style.visibility</p:attrName>
                                        </p:attrNameLst>
                                      </p:cBhvr>
                                      <p:to>
                                        <p:strVal val="visible"/>
                                      </p:to>
                                    </p:set>
                                    <p:animEffect transition="in" filter="strips(upRight)">
                                      <p:cBhvr>
                                        <p:cTn id="51" dur="500"/>
                                        <p:tgtEl>
                                          <p:spTgt spid="114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utoUpdateAnimBg="0"/>
      <p:bldP spid="114703" grpId="0" autoUpdateAnimBg="0"/>
      <p:bldP spid="114705" grpId="0" autoUpdateAnimBg="0"/>
      <p:bldP spid="114707" grpId="0" autoUpdateAnimBg="0"/>
      <p:bldP spid="11470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C2E533A-4C87-42FB-98BE-AA2D7C1B3AF6}"/>
              </a:ext>
            </a:extLst>
          </p:cNvPr>
          <p:cNvSpPr>
            <a:spLocks noChangeArrowheads="1"/>
          </p:cNvSpPr>
          <p:nvPr/>
        </p:nvSpPr>
        <p:spPr bwMode="auto">
          <a:xfrm>
            <a:off x="0"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1747" name="Rectangle 3">
            <a:extLst>
              <a:ext uri="{FF2B5EF4-FFF2-40B4-BE49-F238E27FC236}">
                <a16:creationId xmlns:a16="http://schemas.microsoft.com/office/drawing/2014/main" id="{F8942FB6-C2FA-46E7-BCA8-A611DC2C22FB}"/>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1748" name="Rectangle 4">
            <a:extLst>
              <a:ext uri="{FF2B5EF4-FFF2-40B4-BE49-F238E27FC236}">
                <a16:creationId xmlns:a16="http://schemas.microsoft.com/office/drawing/2014/main" id="{8DDFB547-62C8-4865-80CF-5D7EC13ADAC4}"/>
              </a:ext>
            </a:extLst>
          </p:cNvPr>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2" name="Group 5">
            <a:extLst>
              <a:ext uri="{FF2B5EF4-FFF2-40B4-BE49-F238E27FC236}">
                <a16:creationId xmlns:a16="http://schemas.microsoft.com/office/drawing/2014/main" id="{B49E4F50-D476-46E4-9A44-9236A37FB24B}"/>
              </a:ext>
            </a:extLst>
          </p:cNvPr>
          <p:cNvGrpSpPr>
            <a:grpSpLocks/>
          </p:cNvGrpSpPr>
          <p:nvPr/>
        </p:nvGrpSpPr>
        <p:grpSpPr bwMode="auto">
          <a:xfrm>
            <a:off x="827088" y="692150"/>
            <a:ext cx="6624637" cy="1800225"/>
            <a:chOff x="975" y="210"/>
            <a:chExt cx="3855" cy="972"/>
          </a:xfrm>
        </p:grpSpPr>
        <p:graphicFrame>
          <p:nvGraphicFramePr>
            <p:cNvPr id="31759" name="Object 6">
              <a:extLst>
                <a:ext uri="{FF2B5EF4-FFF2-40B4-BE49-F238E27FC236}">
                  <a16:creationId xmlns:a16="http://schemas.microsoft.com/office/drawing/2014/main" id="{94FBDC9D-8A5E-40F9-BCD9-D4327C289845}"/>
                </a:ext>
              </a:extLst>
            </p:cNvPr>
            <p:cNvGraphicFramePr>
              <a:graphicFrameLocks noChangeAspect="1"/>
            </p:cNvGraphicFramePr>
            <p:nvPr/>
          </p:nvGraphicFramePr>
          <p:xfrm>
            <a:off x="975" y="210"/>
            <a:ext cx="2018" cy="972"/>
          </p:xfrm>
          <a:graphic>
            <a:graphicData uri="http://schemas.openxmlformats.org/presentationml/2006/ole">
              <mc:AlternateContent xmlns:mc="http://schemas.openxmlformats.org/markup-compatibility/2006">
                <mc:Choice xmlns:v="urn:schemas-microsoft-com:vml" Requires="v">
                  <p:oleObj spid="_x0000_s31763" name="公式" r:id="rId3" imgW="1247887" imgH="714355" progId="Equation.3">
                    <p:embed/>
                  </p:oleObj>
                </mc:Choice>
                <mc:Fallback>
                  <p:oleObj name="公式" r:id="rId3" imgW="1247887" imgH="71435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210"/>
                          <a:ext cx="2018"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60" name="Object 7">
              <a:extLst>
                <a:ext uri="{FF2B5EF4-FFF2-40B4-BE49-F238E27FC236}">
                  <a16:creationId xmlns:a16="http://schemas.microsoft.com/office/drawing/2014/main" id="{BD5A84C6-3709-45DD-9A73-EF51BFF4E9B1}"/>
                </a:ext>
              </a:extLst>
            </p:cNvPr>
            <p:cNvGraphicFramePr>
              <a:graphicFrameLocks noChangeAspect="1"/>
            </p:cNvGraphicFramePr>
            <p:nvPr/>
          </p:nvGraphicFramePr>
          <p:xfrm>
            <a:off x="3446" y="789"/>
            <a:ext cx="1205" cy="311"/>
          </p:xfrm>
          <a:graphic>
            <a:graphicData uri="http://schemas.openxmlformats.org/presentationml/2006/ole">
              <mc:AlternateContent xmlns:mc="http://schemas.openxmlformats.org/markup-compatibility/2006">
                <mc:Choice xmlns:v="urn:schemas-microsoft-com:vml" Requires="v">
                  <p:oleObj spid="_x0000_s31764" name="公式" r:id="rId5" imgW="790687" imgH="181008" progId="Equation.3">
                    <p:embed/>
                  </p:oleObj>
                </mc:Choice>
                <mc:Fallback>
                  <p:oleObj name="公式" r:id="rId5" imgW="790687" imgH="18100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6" y="789"/>
                          <a:ext cx="120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61" name="Object 8">
              <a:extLst>
                <a:ext uri="{FF2B5EF4-FFF2-40B4-BE49-F238E27FC236}">
                  <a16:creationId xmlns:a16="http://schemas.microsoft.com/office/drawing/2014/main" id="{FB948DD8-2398-4C52-9104-38F0B902F566}"/>
                </a:ext>
              </a:extLst>
            </p:cNvPr>
            <p:cNvGraphicFramePr>
              <a:graphicFrameLocks noChangeAspect="1"/>
            </p:cNvGraphicFramePr>
            <p:nvPr/>
          </p:nvGraphicFramePr>
          <p:xfrm>
            <a:off x="3470" y="210"/>
            <a:ext cx="1360" cy="474"/>
          </p:xfrm>
          <a:graphic>
            <a:graphicData uri="http://schemas.openxmlformats.org/presentationml/2006/ole">
              <mc:AlternateContent xmlns:mc="http://schemas.openxmlformats.org/markup-compatibility/2006">
                <mc:Choice xmlns:v="urn:schemas-microsoft-com:vml" Requires="v">
                  <p:oleObj spid="_x0000_s31765" name="公式" r:id="rId7" imgW="1028790" imgH="333342" progId="Equation.3">
                    <p:embed/>
                  </p:oleObj>
                </mc:Choice>
                <mc:Fallback>
                  <p:oleObj name="公式" r:id="rId7" imgW="1028790" imgH="33334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 y="210"/>
                          <a:ext cx="136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2" name="AutoShape 9">
              <a:extLst>
                <a:ext uri="{FF2B5EF4-FFF2-40B4-BE49-F238E27FC236}">
                  <a16:creationId xmlns:a16="http://schemas.microsoft.com/office/drawing/2014/main" id="{9362FBB5-CCD9-46D6-9EA4-48AA4AD03E63}"/>
                </a:ext>
              </a:extLst>
            </p:cNvPr>
            <p:cNvSpPr>
              <a:spLocks noChangeArrowheads="1"/>
            </p:cNvSpPr>
            <p:nvPr/>
          </p:nvSpPr>
          <p:spPr bwMode="auto">
            <a:xfrm>
              <a:off x="3016" y="618"/>
              <a:ext cx="363" cy="227"/>
            </a:xfrm>
            <a:prstGeom prst="rightArrow">
              <a:avLst>
                <a:gd name="adj1" fmla="val 50000"/>
                <a:gd name="adj2" fmla="val 39978"/>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sp>
        <p:nvSpPr>
          <p:cNvPr id="31750" name="Rectangle 10">
            <a:extLst>
              <a:ext uri="{FF2B5EF4-FFF2-40B4-BE49-F238E27FC236}">
                <a16:creationId xmlns:a16="http://schemas.microsoft.com/office/drawing/2014/main" id="{8C584786-CAC1-4DA9-8D78-6C487A2759C0}"/>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21195" name="Object 11">
            <a:extLst>
              <a:ext uri="{FF2B5EF4-FFF2-40B4-BE49-F238E27FC236}">
                <a16:creationId xmlns:a16="http://schemas.microsoft.com/office/drawing/2014/main" id="{48968F9F-D8B0-4CB8-9461-561A96F8A68C}"/>
              </a:ext>
            </a:extLst>
          </p:cNvPr>
          <p:cNvGraphicFramePr>
            <a:graphicFrameLocks noChangeAspect="1"/>
          </p:cNvGraphicFramePr>
          <p:nvPr/>
        </p:nvGraphicFramePr>
        <p:xfrm>
          <a:off x="6804025" y="2636838"/>
          <a:ext cx="1187450" cy="519112"/>
        </p:xfrm>
        <a:graphic>
          <a:graphicData uri="http://schemas.openxmlformats.org/presentationml/2006/ole">
            <mc:AlternateContent xmlns:mc="http://schemas.openxmlformats.org/markup-compatibility/2006">
              <mc:Choice xmlns:v="urn:schemas-microsoft-com:vml" Requires="v">
                <p:oleObj spid="_x0000_s31766" name="公式" r:id="rId9" imgW="419190" imgH="162011" progId="Equation.3">
                  <p:embed/>
                </p:oleObj>
              </mc:Choice>
              <mc:Fallback>
                <p:oleObj name="公式" r:id="rId9" imgW="419190" imgH="162011"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025" y="2636838"/>
                        <a:ext cx="1187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2" name="Rectangle 12">
            <a:extLst>
              <a:ext uri="{FF2B5EF4-FFF2-40B4-BE49-F238E27FC236}">
                <a16:creationId xmlns:a16="http://schemas.microsoft.com/office/drawing/2014/main" id="{C9302300-05E5-4E8F-8F92-38465A3CAA0E}"/>
              </a:ext>
            </a:extLst>
          </p:cNvPr>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21197" name="Object 13">
            <a:extLst>
              <a:ext uri="{FF2B5EF4-FFF2-40B4-BE49-F238E27FC236}">
                <a16:creationId xmlns:a16="http://schemas.microsoft.com/office/drawing/2014/main" id="{38BAF627-BEFF-48F8-BA6D-D176566019D1}"/>
              </a:ext>
            </a:extLst>
          </p:cNvPr>
          <p:cNvGraphicFramePr>
            <a:graphicFrameLocks noChangeAspect="1"/>
          </p:cNvGraphicFramePr>
          <p:nvPr/>
        </p:nvGraphicFramePr>
        <p:xfrm>
          <a:off x="971550" y="3554413"/>
          <a:ext cx="2449513" cy="1890712"/>
        </p:xfrm>
        <a:graphic>
          <a:graphicData uri="http://schemas.openxmlformats.org/presentationml/2006/ole">
            <mc:AlternateContent xmlns:mc="http://schemas.openxmlformats.org/markup-compatibility/2006">
              <mc:Choice xmlns:v="urn:schemas-microsoft-com:vml" Requires="v">
                <p:oleObj spid="_x0000_s31767" name="公式" r:id="rId11" imgW="962092" imgH="733352" progId="Equation.3">
                  <p:embed/>
                </p:oleObj>
              </mc:Choice>
              <mc:Fallback>
                <p:oleObj name="公式" r:id="rId11" imgW="962092" imgH="733352"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3554413"/>
                        <a:ext cx="2449513"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1198" name="Object 14">
            <a:extLst>
              <a:ext uri="{FF2B5EF4-FFF2-40B4-BE49-F238E27FC236}">
                <a16:creationId xmlns:a16="http://schemas.microsoft.com/office/drawing/2014/main" id="{2DA138B7-C0E0-4D68-A4C7-06ADC1C621F4}"/>
              </a:ext>
            </a:extLst>
          </p:cNvPr>
          <p:cNvGraphicFramePr>
            <a:graphicFrameLocks noChangeAspect="1"/>
          </p:cNvGraphicFramePr>
          <p:nvPr/>
        </p:nvGraphicFramePr>
        <p:xfrm>
          <a:off x="5292725" y="3913188"/>
          <a:ext cx="2520950" cy="1098550"/>
        </p:xfrm>
        <a:graphic>
          <a:graphicData uri="http://schemas.openxmlformats.org/presentationml/2006/ole">
            <mc:AlternateContent xmlns:mc="http://schemas.openxmlformats.org/markup-compatibility/2006">
              <mc:Choice xmlns:v="urn:schemas-microsoft-com:vml" Requires="v">
                <p:oleObj spid="_x0000_s31768" name="公式" r:id="rId13" imgW="924082" imgH="381013" progId="Equation.3">
                  <p:embed/>
                </p:oleObj>
              </mc:Choice>
              <mc:Fallback>
                <p:oleObj name="公式" r:id="rId13" imgW="924082" imgH="381013"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725" y="3913188"/>
                        <a:ext cx="25209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5" name="Rectangle 15">
            <a:extLst>
              <a:ext uri="{FF2B5EF4-FFF2-40B4-BE49-F238E27FC236}">
                <a16:creationId xmlns:a16="http://schemas.microsoft.com/office/drawing/2014/main" id="{7E599149-3F0D-46F6-9787-46378ECC87B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1756" name="Rectangle 16">
            <a:extLst>
              <a:ext uri="{FF2B5EF4-FFF2-40B4-BE49-F238E27FC236}">
                <a16:creationId xmlns:a16="http://schemas.microsoft.com/office/drawing/2014/main" id="{191C04EF-44E8-421E-B391-E7B8B977B38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21201" name="AutoShape 17">
            <a:extLst>
              <a:ext uri="{FF2B5EF4-FFF2-40B4-BE49-F238E27FC236}">
                <a16:creationId xmlns:a16="http://schemas.microsoft.com/office/drawing/2014/main" id="{F847B30F-6537-4EFF-B83D-B94F1366B387}"/>
              </a:ext>
            </a:extLst>
          </p:cNvPr>
          <p:cNvSpPr>
            <a:spLocks noChangeArrowheads="1"/>
          </p:cNvSpPr>
          <p:nvPr/>
        </p:nvSpPr>
        <p:spPr bwMode="auto">
          <a:xfrm>
            <a:off x="3924300" y="4346575"/>
            <a:ext cx="1008063" cy="287338"/>
          </a:xfrm>
          <a:prstGeom prst="rightArrow">
            <a:avLst>
              <a:gd name="adj1" fmla="val 50000"/>
              <a:gd name="adj2" fmla="val 87707"/>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zh-CN" sz="1800">
              <a:latin typeface="Arial" panose="020B0604020202020204" pitchFamily="34" charset="0"/>
            </a:endParaRPr>
          </a:p>
        </p:txBody>
      </p:sp>
      <p:sp>
        <p:nvSpPr>
          <p:cNvPr id="221202" name="AutoShape 18">
            <a:extLst>
              <a:ext uri="{FF2B5EF4-FFF2-40B4-BE49-F238E27FC236}">
                <a16:creationId xmlns:a16="http://schemas.microsoft.com/office/drawing/2014/main" id="{45CFA6AC-D9D3-49A3-B8E3-F87E5E99541B}"/>
              </a:ext>
            </a:extLst>
          </p:cNvPr>
          <p:cNvSpPr>
            <a:spLocks noChangeArrowheads="1"/>
          </p:cNvSpPr>
          <p:nvPr/>
        </p:nvSpPr>
        <p:spPr bwMode="auto">
          <a:xfrm flipV="1">
            <a:off x="5940425" y="2492375"/>
            <a:ext cx="576263" cy="5762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1202"/>
                                        </p:tgtEl>
                                        <p:attrNameLst>
                                          <p:attrName>style.visibility</p:attrName>
                                        </p:attrNameLst>
                                      </p:cBhvr>
                                      <p:to>
                                        <p:strVal val="visible"/>
                                      </p:to>
                                    </p:set>
                                    <p:animEffect transition="in" filter="dissolve">
                                      <p:cBhvr>
                                        <p:cTn id="12" dur="500"/>
                                        <p:tgtEl>
                                          <p:spTgt spid="221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1195"/>
                                        </p:tgtEl>
                                        <p:attrNameLst>
                                          <p:attrName>style.visibility</p:attrName>
                                        </p:attrNameLst>
                                      </p:cBhvr>
                                      <p:to>
                                        <p:strVal val="visible"/>
                                      </p:to>
                                    </p:set>
                                    <p:animEffect transition="in" filter="dissolve">
                                      <p:cBhvr>
                                        <p:cTn id="17" dur="500"/>
                                        <p:tgtEl>
                                          <p:spTgt spid="2211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1197"/>
                                        </p:tgtEl>
                                        <p:attrNameLst>
                                          <p:attrName>style.visibility</p:attrName>
                                        </p:attrNameLst>
                                      </p:cBhvr>
                                      <p:to>
                                        <p:strVal val="visible"/>
                                      </p:to>
                                    </p:set>
                                    <p:animEffect transition="in" filter="dissolve">
                                      <p:cBhvr>
                                        <p:cTn id="22" dur="500"/>
                                        <p:tgtEl>
                                          <p:spTgt spid="2211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1201"/>
                                        </p:tgtEl>
                                        <p:attrNameLst>
                                          <p:attrName>style.visibility</p:attrName>
                                        </p:attrNameLst>
                                      </p:cBhvr>
                                      <p:to>
                                        <p:strVal val="visible"/>
                                      </p:to>
                                    </p:set>
                                    <p:animEffect transition="in" filter="dissolve">
                                      <p:cBhvr>
                                        <p:cTn id="27" dur="500"/>
                                        <p:tgtEl>
                                          <p:spTgt spid="2212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21198"/>
                                        </p:tgtEl>
                                        <p:attrNameLst>
                                          <p:attrName>style.visibility</p:attrName>
                                        </p:attrNameLst>
                                      </p:cBhvr>
                                      <p:to>
                                        <p:strVal val="visible"/>
                                      </p:to>
                                    </p:set>
                                    <p:animEffect transition="in" filter="dissolve">
                                      <p:cBhvr>
                                        <p:cTn id="32" dur="500"/>
                                        <p:tgtEl>
                                          <p:spTgt spid="22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a:extLst>
              <a:ext uri="{FF2B5EF4-FFF2-40B4-BE49-F238E27FC236}">
                <a16:creationId xmlns:a16="http://schemas.microsoft.com/office/drawing/2014/main" id="{A1D29CBD-7C4D-4029-AE71-7756347069ED}"/>
              </a:ext>
            </a:extLst>
          </p:cNvPr>
          <p:cNvSpPr txBox="1">
            <a:spLocks noChangeArrowheads="1"/>
          </p:cNvSpPr>
          <p:nvPr/>
        </p:nvSpPr>
        <p:spPr bwMode="auto">
          <a:xfrm>
            <a:off x="228600" y="139700"/>
            <a:ext cx="8583613" cy="646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spcBef>
                <a:spcPct val="0"/>
              </a:spcBef>
              <a:buFontTx/>
              <a:buNone/>
            </a:pPr>
            <a:r>
              <a:rPr lang="en-US" altLang="zh-CN" sz="2400" b="1">
                <a:solidFill>
                  <a:schemeClr val="bg1"/>
                </a:solidFill>
              </a:rPr>
              <a:t>        </a:t>
            </a:r>
            <a:r>
              <a:rPr lang="zh-CN" altLang="en-US" sz="2800" b="1">
                <a:solidFill>
                  <a:srgbClr val="FFCCCC"/>
                </a:solidFill>
              </a:rPr>
              <a:t>在拉格朗日动力学中</a:t>
            </a:r>
            <a:r>
              <a:rPr lang="en-US" altLang="zh-CN" sz="2800" b="1">
                <a:solidFill>
                  <a:srgbClr val="FFCCCC"/>
                </a:solidFill>
              </a:rPr>
              <a:t>, </a:t>
            </a:r>
            <a:r>
              <a:rPr lang="zh-CN" altLang="en-US" sz="2800" b="1">
                <a:solidFill>
                  <a:srgbClr val="FFCCCC"/>
                </a:solidFill>
              </a:rPr>
              <a:t>从拉格朗日函数可以直接写出动力学方程即拉格朗日方程</a:t>
            </a:r>
            <a:r>
              <a:rPr lang="en-US" altLang="zh-CN" sz="2800" b="1">
                <a:solidFill>
                  <a:srgbClr val="FFCCCC"/>
                </a:solidFill>
              </a:rPr>
              <a:t>. </a:t>
            </a:r>
            <a:r>
              <a:rPr lang="zh-CN" altLang="en-US" sz="2800" b="1">
                <a:solidFill>
                  <a:srgbClr val="FFCCCC"/>
                </a:solidFill>
              </a:rPr>
              <a:t>在哈密顿动力学中</a:t>
            </a:r>
            <a:r>
              <a:rPr lang="en-US" altLang="zh-CN" sz="2800" b="1">
                <a:solidFill>
                  <a:srgbClr val="FFCCCC"/>
                </a:solidFill>
              </a:rPr>
              <a:t>, </a:t>
            </a:r>
            <a:r>
              <a:rPr lang="zh-CN" altLang="en-US" sz="2800" b="1">
                <a:solidFill>
                  <a:srgbClr val="FFCCCC"/>
                </a:solidFill>
              </a:rPr>
              <a:t>必须从拉格朗日函数转到哈密顿函数</a:t>
            </a:r>
            <a:r>
              <a:rPr lang="en-US" altLang="zh-CN" sz="2800" b="1">
                <a:solidFill>
                  <a:srgbClr val="FFCCCC"/>
                </a:solidFill>
              </a:rPr>
              <a:t>, </a:t>
            </a:r>
            <a:r>
              <a:rPr lang="zh-CN" altLang="en-US" sz="2800" b="1">
                <a:solidFill>
                  <a:srgbClr val="FFCCCC"/>
                </a:solidFill>
              </a:rPr>
              <a:t>才可写出动力学方程即哈密顿正则方程</a:t>
            </a:r>
            <a:r>
              <a:rPr lang="en-US" altLang="zh-CN" sz="2800" b="1">
                <a:solidFill>
                  <a:srgbClr val="FFCCCC"/>
                </a:solidFill>
              </a:rPr>
              <a:t>,</a:t>
            </a:r>
            <a:r>
              <a:rPr lang="zh-CN" altLang="en-US" sz="2800" b="1">
                <a:solidFill>
                  <a:srgbClr val="FFCCCC"/>
                </a:solidFill>
              </a:rPr>
              <a:t>从哈密顿正则方程消去广义动量的结果其实不过是从另一条路径达到拉格朗日方程</a:t>
            </a:r>
            <a:r>
              <a:rPr lang="en-US" altLang="zh-CN" sz="2800" b="1">
                <a:solidFill>
                  <a:srgbClr val="FFCCCC"/>
                </a:solidFill>
              </a:rPr>
              <a:t>, </a:t>
            </a:r>
            <a:r>
              <a:rPr lang="zh-CN" altLang="en-US" sz="2800" b="1">
                <a:solidFill>
                  <a:srgbClr val="FFCCCC"/>
                </a:solidFill>
              </a:rPr>
              <a:t>所以哈密顿动力学不如拉格朗日动力学简便</a:t>
            </a:r>
            <a:r>
              <a:rPr lang="en-US" altLang="zh-CN" sz="2800" b="1">
                <a:solidFill>
                  <a:srgbClr val="FFCCCC"/>
                </a:solidFill>
              </a:rPr>
              <a:t>.</a:t>
            </a:r>
          </a:p>
          <a:p>
            <a:pPr algn="just" eaLnBrk="1" hangingPunct="1">
              <a:lnSpc>
                <a:spcPct val="115000"/>
              </a:lnSpc>
              <a:spcBef>
                <a:spcPct val="0"/>
              </a:spcBef>
              <a:buFontTx/>
              <a:buNone/>
            </a:pPr>
            <a:r>
              <a:rPr lang="en-US" altLang="zh-CN" sz="2800" b="1">
                <a:solidFill>
                  <a:schemeClr val="bg1"/>
                </a:solidFill>
              </a:rPr>
              <a:t>         </a:t>
            </a:r>
            <a:r>
              <a:rPr lang="zh-CN" altLang="en-US" sz="2800" b="1">
                <a:solidFill>
                  <a:schemeClr val="hlink"/>
                </a:solidFill>
                <a:latin typeface="华文楷体" panose="02010600040101010101" pitchFamily="2" charset="-122"/>
                <a:ea typeface="华文楷体" panose="02010600040101010101" pitchFamily="2" charset="-122"/>
              </a:rPr>
              <a:t>哈密顿动力学的优点之一是便于量子化</a:t>
            </a:r>
            <a:r>
              <a:rPr lang="en-US" altLang="zh-CN" sz="2800" b="1">
                <a:solidFill>
                  <a:schemeClr val="hlink"/>
                </a:solidFill>
                <a:latin typeface="华文楷体" panose="02010600040101010101" pitchFamily="2" charset="-122"/>
                <a:ea typeface="华文楷体" panose="02010600040101010101" pitchFamily="2" charset="-122"/>
              </a:rPr>
              <a:t>.</a:t>
            </a:r>
            <a:r>
              <a:rPr lang="zh-CN" altLang="en-US" sz="2800" b="1">
                <a:solidFill>
                  <a:schemeClr val="hlink"/>
                </a:solidFill>
                <a:latin typeface="华文楷体" panose="02010600040101010101" pitchFamily="2" charset="-122"/>
                <a:ea typeface="华文楷体" panose="02010600040101010101" pitchFamily="2" charset="-122"/>
              </a:rPr>
              <a:t>另一个优点在变量的变换中比较自由：拉格朗日动力学采用的变量广义坐标和广义速度并不对等</a:t>
            </a:r>
            <a:r>
              <a:rPr lang="en-US" altLang="zh-CN" sz="2800" b="1">
                <a:solidFill>
                  <a:schemeClr val="hlink"/>
                </a:solidFill>
                <a:latin typeface="华文楷体" panose="02010600040101010101" pitchFamily="2" charset="-122"/>
                <a:ea typeface="华文楷体" panose="02010600040101010101" pitchFamily="2" charset="-122"/>
              </a:rPr>
              <a:t>, </a:t>
            </a:r>
            <a:r>
              <a:rPr lang="zh-CN" altLang="en-US" sz="2800" b="1">
                <a:solidFill>
                  <a:schemeClr val="hlink"/>
                </a:solidFill>
                <a:latin typeface="华文楷体" panose="02010600040101010101" pitchFamily="2" charset="-122"/>
                <a:ea typeface="华文楷体" panose="02010600040101010101" pitchFamily="2" charset="-122"/>
              </a:rPr>
              <a:t>只能对广义坐标进行变换</a:t>
            </a:r>
            <a:r>
              <a:rPr lang="en-US" altLang="zh-CN" sz="2800" b="1">
                <a:solidFill>
                  <a:schemeClr val="hlink"/>
                </a:solidFill>
                <a:latin typeface="华文楷体" panose="02010600040101010101" pitchFamily="2" charset="-122"/>
                <a:ea typeface="华文楷体" panose="02010600040101010101" pitchFamily="2" charset="-122"/>
              </a:rPr>
              <a:t>, </a:t>
            </a:r>
            <a:r>
              <a:rPr lang="zh-CN" altLang="en-US" sz="2800" b="1">
                <a:solidFill>
                  <a:schemeClr val="hlink"/>
                </a:solidFill>
                <a:latin typeface="华文楷体" panose="02010600040101010101" pitchFamily="2" charset="-122"/>
                <a:ea typeface="华文楷体" panose="02010600040101010101" pitchFamily="2" charset="-122"/>
              </a:rPr>
              <a:t>而广义速度也随之而变</a:t>
            </a:r>
            <a:r>
              <a:rPr lang="en-US" altLang="zh-CN" sz="2800" b="1">
                <a:solidFill>
                  <a:schemeClr val="hlink"/>
                </a:solidFill>
                <a:latin typeface="华文楷体" panose="02010600040101010101" pitchFamily="2" charset="-122"/>
                <a:ea typeface="华文楷体" panose="02010600040101010101" pitchFamily="2" charset="-122"/>
              </a:rPr>
              <a:t>. </a:t>
            </a:r>
            <a:r>
              <a:rPr lang="zh-CN" altLang="en-US" sz="2800" b="1">
                <a:solidFill>
                  <a:schemeClr val="hlink"/>
                </a:solidFill>
                <a:latin typeface="华文楷体" panose="02010600040101010101" pitchFamily="2" charset="-122"/>
                <a:ea typeface="华文楷体" panose="02010600040101010101" pitchFamily="2" charset="-122"/>
              </a:rPr>
              <a:t>哈密顿动力学采用的变量坐标和动量是完全对等的</a:t>
            </a:r>
            <a:r>
              <a:rPr lang="en-US" altLang="zh-CN" sz="2800" b="1">
                <a:solidFill>
                  <a:schemeClr val="hlink"/>
                </a:solidFill>
                <a:latin typeface="华文楷体" panose="02010600040101010101" pitchFamily="2" charset="-122"/>
                <a:ea typeface="华文楷体" panose="02010600040101010101" pitchFamily="2" charset="-122"/>
              </a:rPr>
              <a:t>,</a:t>
            </a:r>
            <a:r>
              <a:rPr lang="zh-CN" altLang="en-US" sz="2800" b="1">
                <a:solidFill>
                  <a:schemeClr val="hlink"/>
                </a:solidFill>
                <a:latin typeface="华文楷体" panose="02010600040101010101" pitchFamily="2" charset="-122"/>
                <a:ea typeface="华文楷体" panose="02010600040101010101" pitchFamily="2" charset="-122"/>
              </a:rPr>
              <a:t>不仅可以对广义坐标进行变换</a:t>
            </a:r>
            <a:r>
              <a:rPr lang="en-US" altLang="zh-CN" sz="2800" b="1">
                <a:solidFill>
                  <a:schemeClr val="hlink"/>
                </a:solidFill>
                <a:latin typeface="华文楷体" panose="02010600040101010101" pitchFamily="2" charset="-122"/>
                <a:ea typeface="华文楷体" panose="02010600040101010101" pitchFamily="2" charset="-122"/>
              </a:rPr>
              <a:t>,</a:t>
            </a:r>
            <a:r>
              <a:rPr lang="zh-CN" altLang="en-US" sz="2800" b="1">
                <a:solidFill>
                  <a:schemeClr val="hlink"/>
                </a:solidFill>
                <a:latin typeface="华文楷体" panose="02010600040101010101" pitchFamily="2" charset="-122"/>
                <a:ea typeface="华文楷体" panose="02010600040101010101" pitchFamily="2" charset="-122"/>
              </a:rPr>
              <a:t>而且可以坐标和动量一起变换</a:t>
            </a:r>
            <a:r>
              <a:rPr lang="en-US" altLang="zh-CN" sz="2800" b="1">
                <a:solidFill>
                  <a:schemeClr val="hlink"/>
                </a:solidFill>
                <a:latin typeface="华文楷体" panose="02010600040101010101" pitchFamily="2" charset="-122"/>
                <a:ea typeface="华文楷体" panose="02010600040101010101" pitchFamily="2" charset="-122"/>
              </a:rPr>
              <a:t>, </a:t>
            </a:r>
            <a:r>
              <a:rPr lang="zh-CN" altLang="en-US" sz="2800" b="1">
                <a:solidFill>
                  <a:schemeClr val="hlink"/>
                </a:solidFill>
                <a:latin typeface="华文楷体" panose="02010600040101010101" pitchFamily="2" charset="-122"/>
                <a:ea typeface="华文楷体" panose="02010600040101010101" pitchFamily="2" charset="-122"/>
              </a:rPr>
              <a:t>这个问题在后面正则变换中将进一步分析</a:t>
            </a:r>
            <a:r>
              <a:rPr lang="en-US" altLang="zh-CN" sz="2800" b="1">
                <a:solidFill>
                  <a:schemeClr val="hlink"/>
                </a:solidFill>
                <a:latin typeface="华文楷体" panose="02010600040101010101" pitchFamily="2" charset="-122"/>
                <a:ea typeface="华文楷体"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blinds(vertical)">
                                      <p:cBhvr>
                                        <p:cTn id="7" dur="500"/>
                                        <p:tgtEl>
                                          <p:spTgt spid="149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E02DC626-A1F2-4431-B4C7-C7D6AEACDEF2}"/>
              </a:ext>
            </a:extLst>
          </p:cNvPr>
          <p:cNvSpPr>
            <a:spLocks noGrp="1" noChangeArrowheads="1"/>
          </p:cNvSpPr>
          <p:nvPr>
            <p:ph type="title"/>
          </p:nvPr>
        </p:nvSpPr>
        <p:spPr>
          <a:xfrm>
            <a:off x="684213" y="188913"/>
            <a:ext cx="7772400" cy="731837"/>
          </a:xfrm>
        </p:spPr>
        <p:txBody>
          <a:bodyPr/>
          <a:lstStyle/>
          <a:p>
            <a:pPr eaLnBrk="1" hangingPunct="1"/>
            <a:r>
              <a:rPr lang="en-US" altLang="zh-CN" sz="4000"/>
              <a:t> </a:t>
            </a:r>
            <a:r>
              <a:rPr lang="zh-CN" altLang="en-US" sz="3200" b="1">
                <a:solidFill>
                  <a:srgbClr val="FFFF00"/>
                </a:solidFill>
                <a:latin typeface="楷体_GB2312" pitchFamily="49" charset="-122"/>
                <a:ea typeface="楷体_GB2312" pitchFamily="49" charset="-122"/>
              </a:rPr>
              <a:t>小 结</a:t>
            </a:r>
          </a:p>
        </p:txBody>
      </p:sp>
      <p:sp>
        <p:nvSpPr>
          <p:cNvPr id="33795" name="Text Box 5">
            <a:extLst>
              <a:ext uri="{FF2B5EF4-FFF2-40B4-BE49-F238E27FC236}">
                <a16:creationId xmlns:a16="http://schemas.microsoft.com/office/drawing/2014/main" id="{DF0F8390-8E6F-481C-85CB-11AAE90FC5BE}"/>
              </a:ext>
            </a:extLst>
          </p:cNvPr>
          <p:cNvSpPr txBox="1">
            <a:spLocks noChangeArrowheads="1"/>
          </p:cNvSpPr>
          <p:nvPr/>
        </p:nvSpPr>
        <p:spPr bwMode="auto">
          <a:xfrm>
            <a:off x="354013" y="1133475"/>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哈密顿量</a:t>
            </a:r>
          </a:p>
        </p:txBody>
      </p:sp>
      <p:graphicFrame>
        <p:nvGraphicFramePr>
          <p:cNvPr id="33796" name="Object 6">
            <a:extLst>
              <a:ext uri="{FF2B5EF4-FFF2-40B4-BE49-F238E27FC236}">
                <a16:creationId xmlns:a16="http://schemas.microsoft.com/office/drawing/2014/main" id="{1DB8ABE2-3DB4-4802-A5A6-FABF3E829BF4}"/>
              </a:ext>
            </a:extLst>
          </p:cNvPr>
          <p:cNvGraphicFramePr>
            <a:graphicFrameLocks noChangeAspect="1"/>
          </p:cNvGraphicFramePr>
          <p:nvPr/>
        </p:nvGraphicFramePr>
        <p:xfrm>
          <a:off x="3097213" y="981075"/>
          <a:ext cx="3981450" cy="1071563"/>
        </p:xfrm>
        <a:graphic>
          <a:graphicData uri="http://schemas.openxmlformats.org/presentationml/2006/ole">
            <mc:AlternateContent xmlns:mc="http://schemas.openxmlformats.org/markup-compatibility/2006">
              <mc:Choice xmlns:v="urn:schemas-microsoft-com:vml" Requires="v">
                <p:oleObj spid="_x0000_s33805" name="Equation" r:id="rId3" imgW="1562010" imgH="390691" progId="Equation.3">
                  <p:embed/>
                </p:oleObj>
              </mc:Choice>
              <mc:Fallback>
                <p:oleObj name="Equation" r:id="rId3" imgW="1562010" imgH="39069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7213" y="981075"/>
                        <a:ext cx="3981450" cy="10715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33797" name="Object 7">
            <a:extLst>
              <a:ext uri="{FF2B5EF4-FFF2-40B4-BE49-F238E27FC236}">
                <a16:creationId xmlns:a16="http://schemas.microsoft.com/office/drawing/2014/main" id="{7B4CFD22-79C3-45DE-B722-B7EE8D34CD01}"/>
              </a:ext>
            </a:extLst>
          </p:cNvPr>
          <p:cNvGraphicFramePr>
            <a:graphicFrameLocks noChangeAspect="1"/>
          </p:cNvGraphicFramePr>
          <p:nvPr/>
        </p:nvGraphicFramePr>
        <p:xfrm>
          <a:off x="3384550" y="2062163"/>
          <a:ext cx="3806825" cy="1979612"/>
        </p:xfrm>
        <a:graphic>
          <a:graphicData uri="http://schemas.openxmlformats.org/presentationml/2006/ole">
            <mc:AlternateContent xmlns:mc="http://schemas.openxmlformats.org/markup-compatibility/2006">
              <mc:Choice xmlns:v="urn:schemas-microsoft-com:vml" Requires="v">
                <p:oleObj spid="_x0000_s33806" name="Equation" r:id="rId5" imgW="1714410" imgH="876366" progId="Equation.3">
                  <p:embed/>
                </p:oleObj>
              </mc:Choice>
              <mc:Fallback>
                <p:oleObj name="Equation" r:id="rId5" imgW="1714410" imgH="87636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4550" y="2062163"/>
                        <a:ext cx="3806825" cy="19796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33798" name="Text Box 8">
            <a:extLst>
              <a:ext uri="{FF2B5EF4-FFF2-40B4-BE49-F238E27FC236}">
                <a16:creationId xmlns:a16="http://schemas.microsoft.com/office/drawing/2014/main" id="{B55F9F91-2A9F-43F1-A008-9B77A236D19E}"/>
              </a:ext>
            </a:extLst>
          </p:cNvPr>
          <p:cNvSpPr txBox="1">
            <a:spLocks noChangeArrowheads="1"/>
          </p:cNvSpPr>
          <p:nvPr/>
        </p:nvSpPr>
        <p:spPr bwMode="auto">
          <a:xfrm>
            <a:off x="73025" y="27813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solidFill>
                  <a:srgbClr val="FFFF00"/>
                </a:solidFill>
              </a:rPr>
              <a:t>哈密顿正则方程</a:t>
            </a:r>
            <a:endParaRPr lang="zh-CN" altLang="zh-CN" sz="2800" b="1">
              <a:solidFill>
                <a:srgbClr val="FFFF00"/>
              </a:solidFill>
            </a:endParaRPr>
          </a:p>
        </p:txBody>
      </p:sp>
      <p:sp>
        <p:nvSpPr>
          <p:cNvPr id="230409" name="Rectangle 9">
            <a:extLst>
              <a:ext uri="{FF2B5EF4-FFF2-40B4-BE49-F238E27FC236}">
                <a16:creationId xmlns:a16="http://schemas.microsoft.com/office/drawing/2014/main" id="{599E0586-D6B8-40E7-AE47-F5B047A1CEE0}"/>
              </a:ext>
            </a:extLst>
          </p:cNvPr>
          <p:cNvSpPr>
            <a:spLocks noChangeArrowheads="1"/>
          </p:cNvSpPr>
          <p:nvPr/>
        </p:nvSpPr>
        <p:spPr bwMode="auto">
          <a:xfrm>
            <a:off x="0" y="3933825"/>
            <a:ext cx="1612900" cy="519113"/>
          </a:xfrm>
          <a:prstGeom prst="rect">
            <a:avLst/>
          </a:prstGeom>
          <a:noFill/>
          <a:ln w="9525">
            <a:noFill/>
            <a:miter lim="800000"/>
            <a:headEnd/>
            <a:tailEnd/>
          </a:ln>
          <a:effectLst/>
        </p:spPr>
        <p:txBody>
          <a:bodyPr wrap="none" anchor="ctr">
            <a:spAutoFit/>
          </a:bodyPr>
          <a:lstStyle/>
          <a:p>
            <a:pPr>
              <a:defRPr/>
            </a:pPr>
            <a:r>
              <a:rPr kumimoji="0" lang="zh-CN" altLang="en-US" sz="2800" b="1">
                <a:solidFill>
                  <a:srgbClr val="FFFF00"/>
                </a:solidFill>
                <a:latin typeface="+mj-lt"/>
              </a:rPr>
              <a:t>循环积分</a:t>
            </a:r>
          </a:p>
        </p:txBody>
      </p:sp>
      <p:sp>
        <p:nvSpPr>
          <p:cNvPr id="230410" name="Rectangle 10">
            <a:extLst>
              <a:ext uri="{FF2B5EF4-FFF2-40B4-BE49-F238E27FC236}">
                <a16:creationId xmlns:a16="http://schemas.microsoft.com/office/drawing/2014/main" id="{16A7E420-5DB9-4E79-A823-19A592CBA25D}"/>
              </a:ext>
            </a:extLst>
          </p:cNvPr>
          <p:cNvSpPr>
            <a:spLocks noChangeArrowheads="1"/>
          </p:cNvSpPr>
          <p:nvPr/>
        </p:nvSpPr>
        <p:spPr bwMode="auto">
          <a:xfrm>
            <a:off x="865188" y="3933825"/>
            <a:ext cx="7564437" cy="1117600"/>
          </a:xfrm>
          <a:prstGeom prst="rect">
            <a:avLst/>
          </a:prstGeom>
          <a:noFill/>
          <a:ln w="9525">
            <a:noFill/>
            <a:miter lim="800000"/>
            <a:headEnd/>
            <a:tailEnd/>
          </a:ln>
          <a:effectLst/>
        </p:spPr>
        <p:txBody>
          <a:bodyPr anchor="ctr">
            <a:spAutoFit/>
          </a:bodyPr>
          <a:lstStyle/>
          <a:p>
            <a:pPr>
              <a:lnSpc>
                <a:spcPct val="120000"/>
              </a:lnSpc>
              <a:defRPr/>
            </a:pPr>
            <a:r>
              <a:rPr kumimoji="0" lang="en-US" altLang="zh-CN" dirty="0">
                <a:solidFill>
                  <a:schemeClr val="tx1"/>
                </a:solidFill>
                <a:latin typeface="+mj-lt"/>
              </a:rPr>
              <a:t>        </a:t>
            </a:r>
            <a:r>
              <a:rPr kumimoji="0" lang="zh-CN" altLang="en-US" sz="2800" dirty="0">
                <a:latin typeface="+mj-lt"/>
              </a:rPr>
              <a:t>若 </a:t>
            </a:r>
            <a:r>
              <a:rPr kumimoji="0" lang="en-US" altLang="zh-CN" sz="2800" i="1" dirty="0">
                <a:latin typeface="+mj-lt"/>
              </a:rPr>
              <a:t>H </a:t>
            </a:r>
            <a:r>
              <a:rPr kumimoji="0" lang="en-US" altLang="zh-CN" sz="2800" dirty="0">
                <a:latin typeface="+mj-lt"/>
              </a:rPr>
              <a:t>=</a:t>
            </a:r>
            <a:r>
              <a:rPr kumimoji="0" lang="en-US" altLang="zh-CN" sz="2800" i="1" dirty="0">
                <a:latin typeface="+mj-lt"/>
              </a:rPr>
              <a:t>H</a:t>
            </a:r>
            <a:r>
              <a:rPr kumimoji="0" lang="zh-CN" altLang="en-US" sz="2800" dirty="0">
                <a:latin typeface="+mj-lt"/>
              </a:rPr>
              <a:t>（</a:t>
            </a:r>
            <a:r>
              <a:rPr kumimoji="0" lang="en-US" altLang="zh-CN" sz="2800" i="1" dirty="0">
                <a:latin typeface="+mj-lt"/>
              </a:rPr>
              <a:t>q</a:t>
            </a:r>
            <a:r>
              <a:rPr kumimoji="0" lang="en-US" altLang="zh-CN" sz="2800" baseline="-25000" dirty="0">
                <a:latin typeface="+mj-lt"/>
              </a:rPr>
              <a:t>1</a:t>
            </a:r>
            <a:r>
              <a:rPr kumimoji="0" lang="zh-CN" altLang="en-US" sz="2800" dirty="0">
                <a:latin typeface="+mj-lt"/>
              </a:rPr>
              <a:t>，</a:t>
            </a:r>
            <a:r>
              <a:rPr kumimoji="0" lang="en-US" altLang="zh-CN" sz="2800" dirty="0">
                <a:latin typeface="+mj-lt"/>
              </a:rPr>
              <a:t>…</a:t>
            </a:r>
            <a:r>
              <a:rPr kumimoji="0" lang="zh-CN" altLang="en-US" sz="2800" dirty="0">
                <a:latin typeface="+mj-lt"/>
              </a:rPr>
              <a:t>，</a:t>
            </a:r>
            <a:r>
              <a:rPr kumimoji="0" lang="en-US" altLang="zh-CN" sz="2800" i="1" dirty="0" err="1">
                <a:latin typeface="+mj-lt"/>
              </a:rPr>
              <a:t>q</a:t>
            </a:r>
            <a:r>
              <a:rPr kumimoji="0" lang="en-US" altLang="zh-CN" sz="2800" i="1" baseline="-25000" dirty="0" err="1">
                <a:latin typeface="+mj-lt"/>
              </a:rPr>
              <a:t>s</a:t>
            </a:r>
            <a:r>
              <a:rPr kumimoji="0" lang="zh-CN" altLang="en-US" sz="2800" dirty="0">
                <a:latin typeface="+mj-lt"/>
              </a:rPr>
              <a:t>；</a:t>
            </a:r>
            <a:r>
              <a:rPr kumimoji="0" lang="en-US" altLang="zh-CN" sz="2800" i="1" dirty="0">
                <a:latin typeface="+mj-lt"/>
              </a:rPr>
              <a:t>p</a:t>
            </a:r>
            <a:r>
              <a:rPr kumimoji="0" lang="en-US" altLang="zh-CN" sz="2800" baseline="-25000" dirty="0">
                <a:latin typeface="+mj-lt"/>
              </a:rPr>
              <a:t>1</a:t>
            </a:r>
            <a:r>
              <a:rPr kumimoji="0" lang="zh-CN" altLang="en-US" sz="2800" dirty="0">
                <a:latin typeface="+mj-lt"/>
              </a:rPr>
              <a:t>，</a:t>
            </a:r>
            <a:r>
              <a:rPr kumimoji="0" lang="en-US" altLang="zh-CN" sz="2800" dirty="0">
                <a:latin typeface="+mj-lt"/>
              </a:rPr>
              <a:t>…</a:t>
            </a:r>
            <a:r>
              <a:rPr kumimoji="0" lang="zh-CN" altLang="en-US" sz="2800" dirty="0">
                <a:latin typeface="+mj-lt"/>
              </a:rPr>
              <a:t>，</a:t>
            </a:r>
            <a:r>
              <a:rPr kumimoji="0" lang="en-US" altLang="zh-CN" sz="2800" i="1" dirty="0" err="1">
                <a:latin typeface="+mj-lt"/>
              </a:rPr>
              <a:t>p</a:t>
            </a:r>
            <a:r>
              <a:rPr kumimoji="0" lang="en-US" altLang="zh-CN" sz="2800" i="1" baseline="-25000" dirty="0" err="1">
                <a:latin typeface="+mj-lt"/>
              </a:rPr>
              <a:t>s</a:t>
            </a:r>
            <a:r>
              <a:rPr kumimoji="0" lang="zh-CN" altLang="en-US" sz="2800" dirty="0">
                <a:latin typeface="+mj-lt"/>
              </a:rPr>
              <a:t>；</a:t>
            </a:r>
            <a:r>
              <a:rPr kumimoji="0" lang="en-US" altLang="zh-CN" sz="2800" i="1" dirty="0">
                <a:latin typeface="+mj-lt"/>
              </a:rPr>
              <a:t>t</a:t>
            </a:r>
            <a:r>
              <a:rPr kumimoji="0" lang="zh-CN" altLang="en-US" sz="2800" dirty="0">
                <a:latin typeface="+mj-lt"/>
              </a:rPr>
              <a:t>）中不显含某个</a:t>
            </a:r>
            <a:r>
              <a:rPr kumimoji="0" lang="en-US" altLang="zh-CN" sz="2800" i="1" dirty="0">
                <a:latin typeface="+mj-lt"/>
              </a:rPr>
              <a:t>p</a:t>
            </a:r>
            <a:r>
              <a:rPr kumimoji="0" lang="en-US" altLang="zh-CN" sz="2800" i="1" baseline="-25000" dirty="0">
                <a:latin typeface="+mj-lt"/>
              </a:rPr>
              <a:t>i </a:t>
            </a:r>
            <a:r>
              <a:rPr kumimoji="0" lang="zh-CN" altLang="en-US" sz="2800" dirty="0">
                <a:latin typeface="+mj-lt"/>
              </a:rPr>
              <a:t>或某个</a:t>
            </a:r>
            <a:r>
              <a:rPr kumimoji="0" lang="en-US" altLang="zh-CN" sz="2800" i="1" dirty="0" err="1">
                <a:latin typeface="+mj-lt"/>
              </a:rPr>
              <a:t>q</a:t>
            </a:r>
            <a:r>
              <a:rPr kumimoji="0" lang="en-US" altLang="zh-CN" sz="2800" i="1" baseline="-25000" dirty="0" err="1">
                <a:latin typeface="+mj-lt"/>
              </a:rPr>
              <a:t>i</a:t>
            </a:r>
            <a:r>
              <a:rPr kumimoji="0" lang="zh-CN" altLang="en-US" sz="2800" dirty="0">
                <a:latin typeface="+mj-lt"/>
              </a:rPr>
              <a:t>，</a:t>
            </a:r>
          </a:p>
        </p:txBody>
      </p:sp>
      <p:graphicFrame>
        <p:nvGraphicFramePr>
          <p:cNvPr id="33801" name="Object 11">
            <a:extLst>
              <a:ext uri="{FF2B5EF4-FFF2-40B4-BE49-F238E27FC236}">
                <a16:creationId xmlns:a16="http://schemas.microsoft.com/office/drawing/2014/main" id="{B903C60C-14F0-4D71-BCB6-DFF9E18C9CDE}"/>
              </a:ext>
            </a:extLst>
          </p:cNvPr>
          <p:cNvGraphicFramePr>
            <a:graphicFrameLocks noChangeAspect="1"/>
          </p:cNvGraphicFramePr>
          <p:nvPr/>
        </p:nvGraphicFramePr>
        <p:xfrm>
          <a:off x="865188" y="5086350"/>
          <a:ext cx="2233612" cy="881063"/>
        </p:xfrm>
        <a:graphic>
          <a:graphicData uri="http://schemas.openxmlformats.org/presentationml/2006/ole">
            <mc:AlternateContent xmlns:mc="http://schemas.openxmlformats.org/markup-compatibility/2006">
              <mc:Choice xmlns:v="urn:schemas-microsoft-com:vml" Requires="v">
                <p:oleObj spid="_x0000_s33807" name="公式" r:id="rId7" imgW="676297" imgH="343019" progId="Equation.3">
                  <p:embed/>
                </p:oleObj>
              </mc:Choice>
              <mc:Fallback>
                <p:oleObj name="公式" r:id="rId7" imgW="676297" imgH="34301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5188" y="5086350"/>
                        <a:ext cx="2233612"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0412" name="Rectangle 12">
            <a:extLst>
              <a:ext uri="{FF2B5EF4-FFF2-40B4-BE49-F238E27FC236}">
                <a16:creationId xmlns:a16="http://schemas.microsoft.com/office/drawing/2014/main" id="{A03ACF1B-149D-4A31-A77F-536518177D5F}"/>
              </a:ext>
            </a:extLst>
          </p:cNvPr>
          <p:cNvSpPr>
            <a:spLocks noChangeArrowheads="1"/>
          </p:cNvSpPr>
          <p:nvPr/>
        </p:nvSpPr>
        <p:spPr bwMode="auto">
          <a:xfrm>
            <a:off x="1873250" y="5834063"/>
            <a:ext cx="1550988" cy="522287"/>
          </a:xfrm>
          <a:prstGeom prst="rect">
            <a:avLst/>
          </a:prstGeom>
          <a:noFill/>
          <a:ln w="9525">
            <a:noFill/>
            <a:miter lim="800000"/>
            <a:headEnd/>
            <a:tailEnd/>
          </a:ln>
          <a:effectLst/>
        </p:spPr>
        <p:txBody>
          <a:bodyPr wrap="none" anchor="ctr">
            <a:spAutoFit/>
          </a:bodyPr>
          <a:lstStyle/>
          <a:p>
            <a:pPr>
              <a:defRPr/>
            </a:pPr>
            <a:r>
              <a:rPr kumimoji="0" lang="en-US" altLang="zh-CN" sz="2800" i="1" dirty="0" err="1">
                <a:latin typeface="+mj-lt"/>
              </a:rPr>
              <a:t>q</a:t>
            </a:r>
            <a:r>
              <a:rPr kumimoji="0" lang="en-US" altLang="zh-CN" sz="2800" i="1" baseline="-25000" dirty="0" err="1">
                <a:latin typeface="+mj-lt"/>
              </a:rPr>
              <a:t>i</a:t>
            </a:r>
            <a:r>
              <a:rPr kumimoji="0" lang="en-US" altLang="zh-CN" sz="2800" dirty="0">
                <a:latin typeface="+mj-lt"/>
              </a:rPr>
              <a:t>=</a:t>
            </a:r>
            <a:r>
              <a:rPr kumimoji="0" lang="zh-CN" altLang="en-US" sz="2800" dirty="0">
                <a:latin typeface="+mj-lt"/>
              </a:rPr>
              <a:t>常量</a:t>
            </a:r>
            <a:r>
              <a:rPr kumimoji="0" lang="en-US" altLang="zh-CN" sz="2800" dirty="0">
                <a:latin typeface="+mj-lt"/>
              </a:rPr>
              <a:t> </a:t>
            </a:r>
            <a:r>
              <a:rPr kumimoji="0" lang="en-US" altLang="zh-CN" dirty="0">
                <a:solidFill>
                  <a:schemeClr val="tx1"/>
                </a:solidFill>
                <a:latin typeface="+mj-lt"/>
              </a:rPr>
              <a:t> </a:t>
            </a:r>
          </a:p>
        </p:txBody>
      </p:sp>
      <p:graphicFrame>
        <p:nvGraphicFramePr>
          <p:cNvPr id="33803" name="Object 13">
            <a:extLst>
              <a:ext uri="{FF2B5EF4-FFF2-40B4-BE49-F238E27FC236}">
                <a16:creationId xmlns:a16="http://schemas.microsoft.com/office/drawing/2014/main" id="{F2BEBF1F-E4F3-4A43-83CE-1EEB17386DD6}"/>
              </a:ext>
            </a:extLst>
          </p:cNvPr>
          <p:cNvGraphicFramePr>
            <a:graphicFrameLocks noChangeAspect="1"/>
          </p:cNvGraphicFramePr>
          <p:nvPr/>
        </p:nvGraphicFramePr>
        <p:xfrm>
          <a:off x="4826000" y="5013325"/>
          <a:ext cx="2087563" cy="901700"/>
        </p:xfrm>
        <a:graphic>
          <a:graphicData uri="http://schemas.openxmlformats.org/presentationml/2006/ole">
            <mc:AlternateContent xmlns:mc="http://schemas.openxmlformats.org/markup-compatibility/2006">
              <mc:Choice xmlns:v="urn:schemas-microsoft-com:vml" Requires="v">
                <p:oleObj spid="_x0000_s33808" name="公式" r:id="rId9" imgW="800010" imgH="371336" progId="Equation.3">
                  <p:embed/>
                </p:oleObj>
              </mc:Choice>
              <mc:Fallback>
                <p:oleObj name="公式" r:id="rId9" imgW="800010" imgH="371336"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6000" y="5013325"/>
                        <a:ext cx="2087563"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0414" name="Rectangle 14">
            <a:extLst>
              <a:ext uri="{FF2B5EF4-FFF2-40B4-BE49-F238E27FC236}">
                <a16:creationId xmlns:a16="http://schemas.microsoft.com/office/drawing/2014/main" id="{EF444027-9A54-4283-B475-C05A955BEFB5}"/>
              </a:ext>
            </a:extLst>
          </p:cNvPr>
          <p:cNvSpPr>
            <a:spLocks noChangeArrowheads="1"/>
          </p:cNvSpPr>
          <p:nvPr/>
        </p:nvSpPr>
        <p:spPr bwMode="auto">
          <a:xfrm>
            <a:off x="5689600" y="5834063"/>
            <a:ext cx="1601788" cy="522287"/>
          </a:xfrm>
          <a:prstGeom prst="rect">
            <a:avLst/>
          </a:prstGeom>
          <a:noFill/>
          <a:ln w="9525">
            <a:noFill/>
            <a:miter lim="800000"/>
            <a:headEnd/>
            <a:tailEnd/>
          </a:ln>
          <a:effectLst/>
        </p:spPr>
        <p:txBody>
          <a:bodyPr wrap="none" anchor="ctr">
            <a:spAutoFit/>
          </a:bodyPr>
          <a:lstStyle/>
          <a:p>
            <a:pPr>
              <a:defRPr/>
            </a:pPr>
            <a:r>
              <a:rPr kumimoji="0" lang="en-US" altLang="zh-CN" sz="2800" i="1" dirty="0">
                <a:latin typeface="+mj-lt"/>
              </a:rPr>
              <a:t>p</a:t>
            </a:r>
            <a:r>
              <a:rPr kumimoji="0" lang="en-US" altLang="zh-CN" sz="2800" i="1" baseline="-25000" dirty="0">
                <a:latin typeface="+mj-lt"/>
              </a:rPr>
              <a:t>i </a:t>
            </a:r>
            <a:r>
              <a:rPr kumimoji="0" lang="en-US" altLang="zh-CN" sz="2800" dirty="0">
                <a:latin typeface="+mj-lt"/>
              </a:rPr>
              <a:t>=</a:t>
            </a:r>
            <a:r>
              <a:rPr kumimoji="0" lang="zh-CN" altLang="en-US" sz="2800" dirty="0">
                <a:latin typeface="+mj-lt"/>
              </a:rPr>
              <a:t>常量</a:t>
            </a:r>
            <a:r>
              <a:rPr kumimoji="0" lang="en-US" altLang="zh-CN" dirty="0">
                <a:solidFill>
                  <a:schemeClr val="tx1"/>
                </a:solidFill>
                <a:latin typeface="+mj-lt"/>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2725E1A4-6B48-42D5-89A7-1D58F5B5D051}"/>
              </a:ext>
            </a:extLst>
          </p:cNvPr>
          <p:cNvSpPr>
            <a:spLocks noGrp="1" noChangeArrowheads="1"/>
          </p:cNvSpPr>
          <p:nvPr>
            <p:ph type="title"/>
          </p:nvPr>
        </p:nvSpPr>
        <p:spPr>
          <a:xfrm>
            <a:off x="684213" y="333375"/>
            <a:ext cx="7772400" cy="1143000"/>
          </a:xfrm>
        </p:spPr>
        <p:txBody>
          <a:bodyPr/>
          <a:lstStyle/>
          <a:p>
            <a:pPr eaLnBrk="1" hangingPunct="1"/>
            <a:r>
              <a:rPr lang="zh-CN" altLang="en-US" sz="3600">
                <a:solidFill>
                  <a:schemeClr val="bg1"/>
                </a:solidFill>
              </a:rPr>
              <a:t>哈密顿介绍</a:t>
            </a:r>
          </a:p>
        </p:txBody>
      </p:sp>
      <p:sp>
        <p:nvSpPr>
          <p:cNvPr id="34819" name="Rectangle 5">
            <a:extLst>
              <a:ext uri="{FF2B5EF4-FFF2-40B4-BE49-F238E27FC236}">
                <a16:creationId xmlns:a16="http://schemas.microsoft.com/office/drawing/2014/main" id="{564005A5-27B7-40BA-925D-3F1DEAAE37FA}"/>
              </a:ext>
            </a:extLst>
          </p:cNvPr>
          <p:cNvSpPr>
            <a:spLocks noChangeArrowheads="1"/>
          </p:cNvSpPr>
          <p:nvPr/>
        </p:nvSpPr>
        <p:spPr bwMode="auto">
          <a:xfrm>
            <a:off x="285750" y="1571625"/>
            <a:ext cx="821531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spcBef>
                <a:spcPct val="0"/>
              </a:spcBef>
              <a:buFontTx/>
              <a:buNone/>
            </a:pPr>
            <a:r>
              <a:rPr lang="zh-CN" altLang="en-US" sz="2800">
                <a:solidFill>
                  <a:schemeClr val="bg1"/>
                </a:solidFill>
              </a:rPr>
              <a:t>哈密顿，</a:t>
            </a:r>
            <a:r>
              <a:rPr lang="en-US" altLang="zh-CN" sz="2800">
                <a:solidFill>
                  <a:schemeClr val="bg1"/>
                </a:solidFill>
              </a:rPr>
              <a:t>W.R.</a:t>
            </a:r>
            <a:br>
              <a:rPr lang="en-US" altLang="zh-CN" sz="2800">
                <a:solidFill>
                  <a:schemeClr val="bg1"/>
                </a:solidFill>
              </a:rPr>
            </a:br>
            <a:r>
              <a:rPr lang="en-US" altLang="zh-CN" sz="2800">
                <a:solidFill>
                  <a:schemeClr val="bg1"/>
                </a:solidFill>
              </a:rPr>
              <a:t>William Rowan Hamilton (1805</a:t>
            </a:r>
            <a:r>
              <a:rPr lang="zh-CN" altLang="en-US" sz="2800">
                <a:solidFill>
                  <a:schemeClr val="bg1"/>
                </a:solidFill>
              </a:rPr>
              <a:t>～</a:t>
            </a:r>
            <a:r>
              <a:rPr lang="en-US" altLang="zh-CN" sz="2800">
                <a:solidFill>
                  <a:schemeClr val="bg1"/>
                </a:solidFill>
              </a:rPr>
              <a:t>1865) </a:t>
            </a:r>
          </a:p>
          <a:p>
            <a:pPr eaLnBrk="1" hangingPunct="1">
              <a:lnSpc>
                <a:spcPct val="130000"/>
              </a:lnSpc>
              <a:spcBef>
                <a:spcPct val="0"/>
              </a:spcBef>
              <a:buFontTx/>
              <a:buNone/>
            </a:pPr>
            <a:r>
              <a:rPr lang="zh-CN" altLang="en-US" sz="2800">
                <a:solidFill>
                  <a:schemeClr val="bg1"/>
                </a:solidFill>
              </a:rPr>
              <a:t>英国数学家、物理学家、力学家</a:t>
            </a:r>
            <a:r>
              <a:rPr lang="en-US" altLang="zh-CN" sz="2800">
                <a:solidFill>
                  <a:schemeClr val="bg1"/>
                </a:solidFill>
              </a:rPr>
              <a:t>. 1805</a:t>
            </a:r>
            <a:r>
              <a:rPr lang="zh-CN" altLang="en-US" sz="2800">
                <a:solidFill>
                  <a:schemeClr val="bg1"/>
                </a:solidFill>
              </a:rPr>
              <a:t>年</a:t>
            </a:r>
            <a:r>
              <a:rPr lang="en-US" altLang="zh-CN" sz="2800">
                <a:solidFill>
                  <a:schemeClr val="bg1"/>
                </a:solidFill>
              </a:rPr>
              <a:t>8</a:t>
            </a:r>
            <a:r>
              <a:rPr lang="zh-CN" altLang="en-US" sz="2800">
                <a:solidFill>
                  <a:schemeClr val="bg1"/>
                </a:solidFill>
              </a:rPr>
              <a:t>月</a:t>
            </a:r>
            <a:r>
              <a:rPr lang="en-US" altLang="zh-CN" sz="2800">
                <a:solidFill>
                  <a:schemeClr val="bg1"/>
                </a:solidFill>
              </a:rPr>
              <a:t>4</a:t>
            </a:r>
            <a:r>
              <a:rPr lang="zh-CN" altLang="en-US" sz="2800">
                <a:solidFill>
                  <a:schemeClr val="bg1"/>
                </a:solidFill>
              </a:rPr>
              <a:t>日生</a:t>
            </a:r>
            <a:br>
              <a:rPr lang="zh-CN" altLang="en-US" sz="2800">
                <a:solidFill>
                  <a:schemeClr val="bg1"/>
                </a:solidFill>
              </a:rPr>
            </a:br>
            <a:r>
              <a:rPr lang="zh-CN" altLang="en-US" sz="2800">
                <a:solidFill>
                  <a:schemeClr val="bg1"/>
                </a:solidFill>
              </a:rPr>
              <a:t>于爱尔兰的都柏林，</a:t>
            </a:r>
            <a:r>
              <a:rPr lang="en-US" altLang="zh-CN" sz="2800">
                <a:solidFill>
                  <a:schemeClr val="bg1"/>
                </a:solidFill>
              </a:rPr>
              <a:t>1865</a:t>
            </a:r>
            <a:r>
              <a:rPr lang="zh-CN" altLang="en-US" sz="2800">
                <a:solidFill>
                  <a:schemeClr val="bg1"/>
                </a:solidFill>
              </a:rPr>
              <a:t>年</a:t>
            </a:r>
            <a:r>
              <a:rPr lang="en-US" altLang="zh-CN" sz="2800">
                <a:solidFill>
                  <a:schemeClr val="bg1"/>
                </a:solidFill>
              </a:rPr>
              <a:t>9</a:t>
            </a:r>
            <a:r>
              <a:rPr lang="zh-CN" altLang="en-US" sz="2800">
                <a:solidFill>
                  <a:schemeClr val="bg1"/>
                </a:solidFill>
              </a:rPr>
              <a:t>月</a:t>
            </a:r>
            <a:r>
              <a:rPr lang="en-US" altLang="zh-CN" sz="2800">
                <a:solidFill>
                  <a:schemeClr val="bg1"/>
                </a:solidFill>
              </a:rPr>
              <a:t>2</a:t>
            </a:r>
            <a:r>
              <a:rPr lang="zh-CN" altLang="en-US" sz="2800">
                <a:solidFill>
                  <a:schemeClr val="bg1"/>
                </a:solidFill>
              </a:rPr>
              <a:t>日卒于都柏林</a:t>
            </a:r>
            <a:r>
              <a:rPr lang="en-US" altLang="zh-CN" sz="2800">
                <a:solidFill>
                  <a:schemeClr val="bg1"/>
                </a:solidFill>
              </a:rPr>
              <a:t>. 10</a:t>
            </a:r>
            <a:r>
              <a:rPr lang="zh-CN" altLang="en-US" sz="2800">
                <a:solidFill>
                  <a:schemeClr val="bg1"/>
                </a:solidFill>
              </a:rPr>
              <a:t>岁入大学，在大学期间学过</a:t>
            </a:r>
            <a:r>
              <a:rPr lang="en-US" altLang="zh-CN" sz="2800">
                <a:solidFill>
                  <a:schemeClr val="bg1"/>
                </a:solidFill>
              </a:rPr>
              <a:t>12</a:t>
            </a:r>
            <a:r>
              <a:rPr lang="zh-CN" altLang="en-US" sz="2800">
                <a:solidFill>
                  <a:schemeClr val="bg1"/>
                </a:solidFill>
              </a:rPr>
              <a:t>种语言</a:t>
            </a:r>
            <a:r>
              <a:rPr lang="en-US" altLang="zh-CN" sz="2800">
                <a:solidFill>
                  <a:schemeClr val="bg1"/>
                </a:solidFill>
              </a:rPr>
              <a:t>. 12</a:t>
            </a:r>
            <a:r>
              <a:rPr lang="zh-CN" altLang="en-US" sz="2800">
                <a:solidFill>
                  <a:schemeClr val="bg1"/>
                </a:solidFill>
              </a:rPr>
              <a:t>岁时，读完拉丁文欧几里得</a:t>
            </a:r>
            <a:r>
              <a:rPr lang="en-US" altLang="zh-CN" sz="2800">
                <a:solidFill>
                  <a:schemeClr val="bg1"/>
                </a:solidFill>
              </a:rPr>
              <a:t>《</a:t>
            </a:r>
            <a:r>
              <a:rPr lang="zh-CN" altLang="en-US" sz="2800">
                <a:solidFill>
                  <a:schemeClr val="bg1"/>
                </a:solidFill>
              </a:rPr>
              <a:t>几何原本</a:t>
            </a:r>
            <a:r>
              <a:rPr lang="en-US" altLang="zh-CN" sz="2800">
                <a:solidFill>
                  <a:schemeClr val="bg1"/>
                </a:solidFill>
              </a:rPr>
              <a:t>》,13</a:t>
            </a:r>
            <a:r>
              <a:rPr lang="zh-CN" altLang="en-US" sz="2800">
                <a:solidFill>
                  <a:schemeClr val="bg1"/>
                </a:solidFill>
              </a:rPr>
              <a:t>岁开始研究牛顿和拉普拉斯的著作，</a:t>
            </a:r>
            <a:r>
              <a:rPr lang="en-US" altLang="zh-CN" sz="2800">
                <a:solidFill>
                  <a:schemeClr val="bg1"/>
                </a:solidFill>
              </a:rPr>
              <a:t>22</a:t>
            </a:r>
            <a:r>
              <a:rPr lang="zh-CN" altLang="en-US" sz="2800">
                <a:solidFill>
                  <a:schemeClr val="bg1"/>
                </a:solidFill>
              </a:rPr>
              <a:t>岁被聘为都柏林大学天文学教授，兼任学校天文台台长</a:t>
            </a:r>
            <a:r>
              <a:rPr lang="en-US" altLang="zh-CN" sz="2800">
                <a:solidFill>
                  <a:schemeClr val="bg1"/>
                </a:solidFill>
              </a:rPr>
              <a:t>.</a:t>
            </a:r>
            <a:endParaRPr lang="zh-CN" altLang="en-US" sz="280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3FB8615B-F5AC-4342-AAE6-0DAECCC34936}"/>
              </a:ext>
            </a:extLst>
          </p:cNvPr>
          <p:cNvSpPr>
            <a:spLocks noChangeArrowheads="1"/>
          </p:cNvSpPr>
          <p:nvPr/>
        </p:nvSpPr>
        <p:spPr bwMode="auto">
          <a:xfrm>
            <a:off x="250825" y="260350"/>
            <a:ext cx="8640763"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800">
                <a:solidFill>
                  <a:schemeClr val="bg1"/>
                </a:solidFill>
              </a:rPr>
              <a:t>哈密顿发展了分析力学</a:t>
            </a:r>
            <a:r>
              <a:rPr lang="en-US" altLang="zh-CN" sz="2800">
                <a:solidFill>
                  <a:schemeClr val="bg1"/>
                </a:solidFill>
              </a:rPr>
              <a:t>. 1834</a:t>
            </a:r>
            <a:r>
              <a:rPr lang="zh-CN" altLang="en-US" sz="2800">
                <a:solidFill>
                  <a:schemeClr val="bg1"/>
                </a:solidFill>
              </a:rPr>
              <a:t>年，建立了著名的哈密顿原理，使各种动力学定律都可以从一个变分式推出</a:t>
            </a:r>
            <a:r>
              <a:rPr lang="en-US" altLang="zh-CN" sz="2800">
                <a:solidFill>
                  <a:schemeClr val="bg1"/>
                </a:solidFill>
              </a:rPr>
              <a:t>. </a:t>
            </a:r>
            <a:r>
              <a:rPr lang="zh-CN" altLang="en-US" sz="2800">
                <a:solidFill>
                  <a:schemeClr val="bg1"/>
                </a:solidFill>
              </a:rPr>
              <a:t>根据这一原理，力学与几何光学有相似之处</a:t>
            </a:r>
            <a:r>
              <a:rPr lang="en-US" altLang="zh-CN" sz="2800">
                <a:solidFill>
                  <a:schemeClr val="bg1"/>
                </a:solidFill>
              </a:rPr>
              <a:t>. </a:t>
            </a:r>
            <a:r>
              <a:rPr lang="zh-CN" altLang="en-US" sz="2800">
                <a:solidFill>
                  <a:schemeClr val="bg1"/>
                </a:solidFill>
              </a:rPr>
              <a:t>后来发现，这一原理又可推广到物理学的许多领域，如电磁学等</a:t>
            </a:r>
            <a:r>
              <a:rPr lang="en-US" altLang="zh-CN" sz="2800">
                <a:solidFill>
                  <a:schemeClr val="bg1"/>
                </a:solidFill>
              </a:rPr>
              <a:t>.</a:t>
            </a:r>
            <a:r>
              <a:rPr lang="zh-CN" altLang="en-US" sz="2800">
                <a:solidFill>
                  <a:schemeClr val="bg1"/>
                </a:solidFill>
              </a:rPr>
              <a:t>他把广义坐标和广义动量都作为独立变量来处理动力学方程获得成功，这种方程现称哈密顿正则方程</a:t>
            </a:r>
            <a:r>
              <a:rPr lang="en-US" altLang="zh-CN" sz="2800">
                <a:solidFill>
                  <a:schemeClr val="bg1"/>
                </a:solidFill>
              </a:rPr>
              <a:t>. </a:t>
            </a:r>
            <a:r>
              <a:rPr lang="zh-CN" altLang="en-US" sz="2800">
                <a:solidFill>
                  <a:schemeClr val="bg1"/>
                </a:solidFill>
              </a:rPr>
              <a:t>他还建立了一个与能量有密切联系的哈密顿函数</a:t>
            </a:r>
            <a:r>
              <a:rPr lang="en-US" altLang="zh-CN" sz="2800">
                <a:solidFill>
                  <a:schemeClr val="bg1"/>
                </a:solidFill>
              </a:rPr>
              <a:t>. </a:t>
            </a:r>
            <a:r>
              <a:rPr lang="zh-CN" altLang="en-US" sz="2800">
                <a:solidFill>
                  <a:schemeClr val="bg1"/>
                </a:solidFill>
              </a:rPr>
              <a:t>他解释了锥形折射现象，对现代矢量分析方法的建立作出了贡献</a:t>
            </a:r>
            <a:r>
              <a:rPr lang="en-US" altLang="zh-CN" sz="2800">
                <a:solidFill>
                  <a:schemeClr val="bg1"/>
                </a:solidFill>
              </a:rPr>
              <a:t>. </a:t>
            </a:r>
            <a:r>
              <a:rPr lang="zh-CN" altLang="en-US" sz="2800">
                <a:solidFill>
                  <a:schemeClr val="bg1"/>
                </a:solidFill>
              </a:rPr>
              <a:t>他还创立了四元数</a:t>
            </a:r>
            <a:r>
              <a:rPr lang="en-US" altLang="zh-CN" sz="2800">
                <a:solidFill>
                  <a:schemeClr val="bg1"/>
                </a:solidFill>
              </a:rPr>
              <a:t>. </a:t>
            </a:r>
            <a:r>
              <a:rPr lang="zh-CN" altLang="en-US" sz="2800">
                <a:solidFill>
                  <a:schemeClr val="bg1"/>
                </a:solidFill>
              </a:rPr>
              <a:t>这些成果在现代物理学中都有广泛应用</a:t>
            </a:r>
            <a:r>
              <a:rPr lang="en-US" altLang="zh-CN" sz="2800">
                <a:solidFill>
                  <a:schemeClr val="bg1"/>
                </a:solidFill>
              </a:rPr>
              <a:t>.</a:t>
            </a:r>
            <a:endParaRPr lang="zh-CN" altLang="en-US" sz="280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4F12159-4951-4851-96CA-013108EF7F0A}"/>
              </a:ext>
            </a:extLst>
          </p:cNvPr>
          <p:cNvSpPr>
            <a:spLocks noChangeArrowheads="1"/>
          </p:cNvSpPr>
          <p:nvPr/>
        </p:nvSpPr>
        <p:spPr bwMode="auto">
          <a:xfrm>
            <a:off x="250825" y="260350"/>
            <a:ext cx="8640763"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800">
                <a:solidFill>
                  <a:schemeClr val="bg1"/>
                </a:solidFill>
              </a:rPr>
              <a:t>哈密顿在数学上的成就，以微分方程和泛函分析两个领域最为突出，如哈密顿算符、哈密顿－雅可比方程等</a:t>
            </a:r>
            <a:r>
              <a:rPr lang="en-US" altLang="zh-CN" sz="2800">
                <a:solidFill>
                  <a:schemeClr val="bg1"/>
                </a:solidFill>
              </a:rPr>
              <a:t>. </a:t>
            </a:r>
            <a:r>
              <a:rPr lang="zh-CN" altLang="en-US" sz="2800">
                <a:solidFill>
                  <a:schemeClr val="bg1"/>
                </a:solidFill>
              </a:rPr>
              <a:t>此外，他对波形曲面的研究，对伽罗瓦理论的补充以及在数学中引入结合律等也都是他的功绩</a:t>
            </a:r>
            <a:r>
              <a:rPr lang="en-US" altLang="zh-CN" sz="2800">
                <a:solidFill>
                  <a:schemeClr val="bg1"/>
                </a:solidFill>
              </a:rPr>
              <a:t>. </a:t>
            </a:r>
            <a:r>
              <a:rPr lang="zh-CN" altLang="en-US" sz="2800">
                <a:solidFill>
                  <a:schemeClr val="bg1"/>
                </a:solidFill>
              </a:rPr>
              <a:t>哈密顿提出变分原理和正则方程的两篇长论文的题名是</a:t>
            </a:r>
            <a:r>
              <a:rPr lang="en-US" altLang="zh-CN" sz="2800">
                <a:solidFill>
                  <a:schemeClr val="bg1"/>
                </a:solidFill>
              </a:rPr>
              <a:t>《</a:t>
            </a:r>
            <a:r>
              <a:rPr lang="zh-CN" altLang="en-US" sz="2800">
                <a:solidFill>
                  <a:schemeClr val="bg1"/>
                </a:solidFill>
              </a:rPr>
              <a:t>论动力学中的一个普遍方法</a:t>
            </a:r>
            <a:r>
              <a:rPr lang="en-US" altLang="zh-CN" sz="2800">
                <a:solidFill>
                  <a:schemeClr val="bg1"/>
                </a:solidFill>
              </a:rPr>
              <a:t>》 (On a General Method in Dynamics,1834)</a:t>
            </a:r>
            <a:r>
              <a:rPr lang="zh-CN" altLang="en-US" sz="2800">
                <a:solidFill>
                  <a:schemeClr val="bg1"/>
                </a:solidFill>
              </a:rPr>
              <a:t>和</a:t>
            </a:r>
            <a:r>
              <a:rPr lang="en-US" altLang="zh-CN" sz="2800">
                <a:solidFill>
                  <a:schemeClr val="bg1"/>
                </a:solidFill>
              </a:rPr>
              <a:t>《</a:t>
            </a:r>
            <a:r>
              <a:rPr lang="zh-CN" altLang="en-US" sz="2800">
                <a:solidFill>
                  <a:schemeClr val="bg1"/>
                </a:solidFill>
              </a:rPr>
              <a:t>再论动力学中的普遍方法</a:t>
            </a:r>
            <a:r>
              <a:rPr lang="en-US" altLang="zh-CN" sz="2800">
                <a:solidFill>
                  <a:schemeClr val="bg1"/>
                </a:solidFill>
              </a:rPr>
              <a:t>》(Second Essay on a General Methodin Dynamics</a:t>
            </a:r>
            <a:r>
              <a:rPr lang="zh-CN" altLang="en-US" sz="2800">
                <a:solidFill>
                  <a:schemeClr val="bg1"/>
                </a:solidFill>
              </a:rPr>
              <a:t>，</a:t>
            </a:r>
            <a:r>
              <a:rPr lang="en-US" altLang="zh-CN" sz="2800">
                <a:solidFill>
                  <a:schemeClr val="bg1"/>
                </a:solidFill>
              </a:rPr>
              <a:t>1835)</a:t>
            </a:r>
            <a:r>
              <a:rPr lang="zh-CN" altLang="en-US" sz="2800">
                <a:solidFill>
                  <a:schemeClr val="bg1"/>
                </a:solidFill>
              </a:rPr>
              <a:t>， 均收入他的</a:t>
            </a:r>
            <a:r>
              <a:rPr lang="en-US" altLang="zh-CN" sz="2800">
                <a:solidFill>
                  <a:schemeClr val="bg1"/>
                </a:solidFill>
              </a:rPr>
              <a:t>《</a:t>
            </a:r>
            <a:r>
              <a:rPr lang="zh-CN" altLang="en-US" sz="2800">
                <a:solidFill>
                  <a:schemeClr val="bg1"/>
                </a:solidFill>
              </a:rPr>
              <a:t>数学论文集</a:t>
            </a:r>
            <a:r>
              <a:rPr lang="en-US" altLang="zh-CN" sz="2800">
                <a:solidFill>
                  <a:schemeClr val="bg1"/>
                </a:solidFill>
              </a:rPr>
              <a:t>》 </a:t>
            </a:r>
            <a:r>
              <a:rPr lang="zh-CN" altLang="en-US" sz="2800">
                <a:solidFill>
                  <a:schemeClr val="bg1"/>
                </a:solidFill>
              </a:rPr>
              <a:t>（</a:t>
            </a:r>
            <a:r>
              <a:rPr lang="en-US" altLang="zh-CN" sz="2800">
                <a:solidFill>
                  <a:schemeClr val="bg1"/>
                </a:solidFill>
              </a:rPr>
              <a:t>Mathematical Papers,1940)</a:t>
            </a:r>
            <a:r>
              <a:rPr lang="zh-CN" altLang="en-US" sz="2800">
                <a:solidFill>
                  <a:schemeClr val="bg1"/>
                </a:solidFill>
              </a:rPr>
              <a:t>第二卷</a:t>
            </a:r>
            <a:r>
              <a:rPr lang="en-US" altLang="zh-CN" sz="2800">
                <a:solidFill>
                  <a:schemeClr val="bg1"/>
                </a:solidFill>
              </a:rPr>
              <a:t>.</a:t>
            </a:r>
            <a:endParaRPr lang="zh-CN" altLang="en-US" sz="28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8" name="Text Box 4">
            <a:extLst>
              <a:ext uri="{FF2B5EF4-FFF2-40B4-BE49-F238E27FC236}">
                <a16:creationId xmlns:a16="http://schemas.microsoft.com/office/drawing/2014/main" id="{76225C0A-5EAD-4776-A4E3-C886E2CE7EF0}"/>
              </a:ext>
            </a:extLst>
          </p:cNvPr>
          <p:cNvSpPr txBox="1">
            <a:spLocks noChangeArrowheads="1"/>
          </p:cNvSpPr>
          <p:nvPr/>
        </p:nvSpPr>
        <p:spPr bwMode="auto">
          <a:xfrm>
            <a:off x="250825" y="188913"/>
            <a:ext cx="5926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ea typeface="华文楷体" panose="02010600040101010101" pitchFamily="2" charset="-122"/>
              </a:rPr>
              <a:t>两变量的勒让德变换</a:t>
            </a:r>
          </a:p>
        </p:txBody>
      </p:sp>
      <p:sp>
        <p:nvSpPr>
          <p:cNvPr id="5123" name="Text Box 6">
            <a:extLst>
              <a:ext uri="{FF2B5EF4-FFF2-40B4-BE49-F238E27FC236}">
                <a16:creationId xmlns:a16="http://schemas.microsoft.com/office/drawing/2014/main" id="{4A33246D-17BB-46B7-8F9E-286A13F43EE9}"/>
              </a:ext>
            </a:extLst>
          </p:cNvPr>
          <p:cNvSpPr txBox="1">
            <a:spLocks noChangeArrowheads="1"/>
          </p:cNvSpPr>
          <p:nvPr/>
        </p:nvSpPr>
        <p:spPr bwMode="auto">
          <a:xfrm>
            <a:off x="519113" y="16287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b="1">
              <a:solidFill>
                <a:schemeClr val="bg1"/>
              </a:solidFill>
            </a:endParaRPr>
          </a:p>
        </p:txBody>
      </p:sp>
      <p:graphicFrame>
        <p:nvGraphicFramePr>
          <p:cNvPr id="226311" name="Object 7">
            <a:extLst>
              <a:ext uri="{FF2B5EF4-FFF2-40B4-BE49-F238E27FC236}">
                <a16:creationId xmlns:a16="http://schemas.microsoft.com/office/drawing/2014/main" id="{1BA6F331-AF00-4F37-A253-3F661054CE0C}"/>
              </a:ext>
            </a:extLst>
          </p:cNvPr>
          <p:cNvGraphicFramePr>
            <a:graphicFrameLocks noChangeAspect="1"/>
          </p:cNvGraphicFramePr>
          <p:nvPr/>
        </p:nvGraphicFramePr>
        <p:xfrm>
          <a:off x="395288" y="2349500"/>
          <a:ext cx="2663825" cy="1152525"/>
        </p:xfrm>
        <a:graphic>
          <a:graphicData uri="http://schemas.openxmlformats.org/presentationml/2006/ole">
            <mc:AlternateContent xmlns:mc="http://schemas.openxmlformats.org/markup-compatibility/2006">
              <mc:Choice xmlns:v="urn:schemas-microsoft-com:vml" Requires="v">
                <p:oleObj spid="_x0000_s5134" name="公式" r:id="rId3" imgW="927100" imgH="419100" progId="Equation.3">
                  <p:embed/>
                </p:oleObj>
              </mc:Choice>
              <mc:Fallback>
                <p:oleObj name="公式" r:id="rId3" imgW="927100" imgH="4191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349500"/>
                        <a:ext cx="2663825" cy="115252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12" name="Line 8">
            <a:extLst>
              <a:ext uri="{FF2B5EF4-FFF2-40B4-BE49-F238E27FC236}">
                <a16:creationId xmlns:a16="http://schemas.microsoft.com/office/drawing/2014/main" id="{C7AAFC81-D169-4057-A813-221B7AF5FD88}"/>
              </a:ext>
            </a:extLst>
          </p:cNvPr>
          <p:cNvSpPr>
            <a:spLocks noChangeShapeType="1"/>
          </p:cNvSpPr>
          <p:nvPr/>
        </p:nvSpPr>
        <p:spPr bwMode="auto">
          <a:xfrm>
            <a:off x="3203575" y="1557338"/>
            <a:ext cx="2016125" cy="0"/>
          </a:xfrm>
          <a:prstGeom prst="line">
            <a:avLst/>
          </a:prstGeom>
          <a:noFill/>
          <a:ln w="5715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6313" name="Text Box 9">
            <a:extLst>
              <a:ext uri="{FF2B5EF4-FFF2-40B4-BE49-F238E27FC236}">
                <a16:creationId xmlns:a16="http://schemas.microsoft.com/office/drawing/2014/main" id="{8B3C06C7-90CA-45C0-952C-53F49F4B6730}"/>
              </a:ext>
            </a:extLst>
          </p:cNvPr>
          <p:cNvSpPr txBox="1">
            <a:spLocks noChangeArrowheads="1"/>
          </p:cNvSpPr>
          <p:nvPr/>
        </p:nvSpPr>
        <p:spPr bwMode="auto">
          <a:xfrm>
            <a:off x="3348038" y="908050"/>
            <a:ext cx="1323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i="1">
                <a:solidFill>
                  <a:schemeClr val="bg1"/>
                </a:solidFill>
              </a:rPr>
              <a:t>x,y,u,v</a:t>
            </a:r>
          </a:p>
        </p:txBody>
      </p:sp>
      <p:graphicFrame>
        <p:nvGraphicFramePr>
          <p:cNvPr id="226315" name="Object 11">
            <a:extLst>
              <a:ext uri="{FF2B5EF4-FFF2-40B4-BE49-F238E27FC236}">
                <a16:creationId xmlns:a16="http://schemas.microsoft.com/office/drawing/2014/main" id="{80DEE319-1278-4154-B6B1-54CB1501BF99}"/>
              </a:ext>
            </a:extLst>
          </p:cNvPr>
          <p:cNvGraphicFramePr>
            <a:graphicFrameLocks noChangeAspect="1"/>
          </p:cNvGraphicFramePr>
          <p:nvPr/>
        </p:nvGraphicFramePr>
        <p:xfrm>
          <a:off x="5219700" y="692150"/>
          <a:ext cx="3240088" cy="1060450"/>
        </p:xfrm>
        <a:graphic>
          <a:graphicData uri="http://schemas.openxmlformats.org/presentationml/2006/ole">
            <mc:AlternateContent xmlns:mc="http://schemas.openxmlformats.org/markup-compatibility/2006">
              <mc:Choice xmlns:v="urn:schemas-microsoft-com:vml" Requires="v">
                <p:oleObj spid="_x0000_s5135" name="公式" r:id="rId5" imgW="1397000" imgH="457200" progId="Equation.3">
                  <p:embed/>
                </p:oleObj>
              </mc:Choice>
              <mc:Fallback>
                <p:oleObj name="公式" r:id="rId5" imgW="1397000" imgH="457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692150"/>
                        <a:ext cx="3240088" cy="106045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316" name="Object 12">
            <a:extLst>
              <a:ext uri="{FF2B5EF4-FFF2-40B4-BE49-F238E27FC236}">
                <a16:creationId xmlns:a16="http://schemas.microsoft.com/office/drawing/2014/main" id="{2FFB1D36-93D4-4787-A720-6ECD7281E5EA}"/>
              </a:ext>
            </a:extLst>
          </p:cNvPr>
          <p:cNvGraphicFramePr>
            <a:graphicFrameLocks noChangeAspect="1"/>
          </p:cNvGraphicFramePr>
          <p:nvPr/>
        </p:nvGraphicFramePr>
        <p:xfrm>
          <a:off x="395288" y="1125538"/>
          <a:ext cx="2663825" cy="1241425"/>
        </p:xfrm>
        <a:graphic>
          <a:graphicData uri="http://schemas.openxmlformats.org/presentationml/2006/ole">
            <mc:AlternateContent xmlns:mc="http://schemas.openxmlformats.org/markup-compatibility/2006">
              <mc:Choice xmlns:v="urn:schemas-microsoft-com:vml" Requires="v">
                <p:oleObj spid="_x0000_s5136" name="公式" r:id="rId7" imgW="927100" imgH="431800" progId="Equation.3">
                  <p:embed/>
                </p:oleObj>
              </mc:Choice>
              <mc:Fallback>
                <p:oleObj name="公式" r:id="rId7" imgW="927100" imgH="431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1125538"/>
                        <a:ext cx="2663825" cy="124142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17" name="Line 13">
            <a:extLst>
              <a:ext uri="{FF2B5EF4-FFF2-40B4-BE49-F238E27FC236}">
                <a16:creationId xmlns:a16="http://schemas.microsoft.com/office/drawing/2014/main" id="{051BAA31-1022-43BD-AD67-1201E7502097}"/>
              </a:ext>
            </a:extLst>
          </p:cNvPr>
          <p:cNvSpPr>
            <a:spLocks noChangeShapeType="1"/>
          </p:cNvSpPr>
          <p:nvPr/>
        </p:nvSpPr>
        <p:spPr bwMode="auto">
          <a:xfrm>
            <a:off x="6659563" y="1700213"/>
            <a:ext cx="0" cy="431800"/>
          </a:xfrm>
          <a:prstGeom prst="line">
            <a:avLst/>
          </a:prstGeom>
          <a:noFill/>
          <a:ln w="571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6318" name="Object 14">
            <a:extLst>
              <a:ext uri="{FF2B5EF4-FFF2-40B4-BE49-F238E27FC236}">
                <a16:creationId xmlns:a16="http://schemas.microsoft.com/office/drawing/2014/main" id="{5A3E728D-F7D2-4377-BAC2-3F6C0E39EAB3}"/>
              </a:ext>
            </a:extLst>
          </p:cNvPr>
          <p:cNvGraphicFramePr>
            <a:graphicFrameLocks noChangeAspect="1"/>
          </p:cNvGraphicFramePr>
          <p:nvPr/>
        </p:nvGraphicFramePr>
        <p:xfrm>
          <a:off x="4284663" y="2133600"/>
          <a:ext cx="4462462" cy="1952625"/>
        </p:xfrm>
        <a:graphic>
          <a:graphicData uri="http://schemas.openxmlformats.org/presentationml/2006/ole">
            <mc:AlternateContent xmlns:mc="http://schemas.openxmlformats.org/markup-compatibility/2006">
              <mc:Choice xmlns:v="urn:schemas-microsoft-com:vml" Requires="v">
                <p:oleObj spid="_x0000_s5137" name="公式" r:id="rId9" imgW="1790700" imgH="889000" progId="Equation.3">
                  <p:embed/>
                </p:oleObj>
              </mc:Choice>
              <mc:Fallback>
                <p:oleObj name="公式" r:id="rId9" imgW="1790700" imgH="8890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2133600"/>
                        <a:ext cx="4462462" cy="195262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19" name="Line 15">
            <a:extLst>
              <a:ext uri="{FF2B5EF4-FFF2-40B4-BE49-F238E27FC236}">
                <a16:creationId xmlns:a16="http://schemas.microsoft.com/office/drawing/2014/main" id="{18B8BABA-1A6D-4CC0-A7D5-3E59D044DF4D}"/>
              </a:ext>
            </a:extLst>
          </p:cNvPr>
          <p:cNvSpPr>
            <a:spLocks noChangeShapeType="1"/>
          </p:cNvSpPr>
          <p:nvPr/>
        </p:nvSpPr>
        <p:spPr bwMode="auto">
          <a:xfrm>
            <a:off x="6732588" y="4076700"/>
            <a:ext cx="0" cy="576263"/>
          </a:xfrm>
          <a:prstGeom prst="line">
            <a:avLst/>
          </a:prstGeom>
          <a:noFill/>
          <a:ln w="571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6320" name="Object 16">
            <a:extLst>
              <a:ext uri="{FF2B5EF4-FFF2-40B4-BE49-F238E27FC236}">
                <a16:creationId xmlns:a16="http://schemas.microsoft.com/office/drawing/2014/main" id="{9A805C6C-038F-40DD-B5C0-53680794C193}"/>
              </a:ext>
            </a:extLst>
          </p:cNvPr>
          <p:cNvGraphicFramePr>
            <a:graphicFrameLocks noChangeAspect="1"/>
          </p:cNvGraphicFramePr>
          <p:nvPr/>
        </p:nvGraphicFramePr>
        <p:xfrm>
          <a:off x="4787900" y="4652963"/>
          <a:ext cx="3673475" cy="1938337"/>
        </p:xfrm>
        <a:graphic>
          <a:graphicData uri="http://schemas.openxmlformats.org/presentationml/2006/ole">
            <mc:AlternateContent xmlns:mc="http://schemas.openxmlformats.org/markup-compatibility/2006">
              <mc:Choice xmlns:v="urn:schemas-microsoft-com:vml" Requires="v">
                <p:oleObj spid="_x0000_s5138" name="公式" r:id="rId11" imgW="1587500" imgH="838200" progId="Equation.3">
                  <p:embed/>
                </p:oleObj>
              </mc:Choice>
              <mc:Fallback>
                <p:oleObj name="公式" r:id="rId11" imgW="1587500" imgH="8382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4652963"/>
                        <a:ext cx="3673475" cy="1938337"/>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21" name="Text Box 17">
            <a:extLst>
              <a:ext uri="{FF2B5EF4-FFF2-40B4-BE49-F238E27FC236}">
                <a16:creationId xmlns:a16="http://schemas.microsoft.com/office/drawing/2014/main" id="{1A96EC70-570F-40C5-80F0-168AFBF8AE9D}"/>
              </a:ext>
            </a:extLst>
          </p:cNvPr>
          <p:cNvSpPr txBox="1">
            <a:spLocks noChangeArrowheads="1"/>
          </p:cNvSpPr>
          <p:nvPr/>
        </p:nvSpPr>
        <p:spPr bwMode="auto">
          <a:xfrm>
            <a:off x="0" y="4724400"/>
            <a:ext cx="47879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latin typeface="华文楷体" panose="02010600040101010101" pitchFamily="2" charset="-122"/>
                <a:ea typeface="华文楷体" panose="02010600040101010101" pitchFamily="2" charset="-122"/>
              </a:rPr>
              <a:t>勒让德变换</a:t>
            </a:r>
            <a:r>
              <a:rPr lang="en-US" altLang="zh-CN" sz="2800" b="1">
                <a:solidFill>
                  <a:schemeClr val="bg1"/>
                </a:solidFill>
                <a:latin typeface="华文楷体" panose="02010600040101010101" pitchFamily="2" charset="-122"/>
                <a:ea typeface="华文楷体" panose="02010600040101010101" pitchFamily="2" charset="-122"/>
              </a:rPr>
              <a:t>:</a:t>
            </a:r>
          </a:p>
          <a:p>
            <a:pPr eaLnBrk="1" hangingPunct="1">
              <a:spcBef>
                <a:spcPct val="0"/>
              </a:spcBef>
              <a:buFontTx/>
              <a:buNone/>
            </a:pPr>
            <a:r>
              <a:rPr lang="zh-CN" altLang="en-US" sz="2800" b="1">
                <a:solidFill>
                  <a:srgbClr val="FF3300"/>
                </a:solidFill>
              </a:rPr>
              <a:t>新函数</a:t>
            </a:r>
            <a:r>
              <a:rPr lang="en-US" altLang="zh-CN" sz="2800" b="1">
                <a:solidFill>
                  <a:srgbClr val="FF3300"/>
                </a:solidFill>
              </a:rPr>
              <a:t>=</a:t>
            </a:r>
            <a:r>
              <a:rPr lang="zh-CN" altLang="en-US" sz="2800" b="1">
                <a:solidFill>
                  <a:srgbClr val="FF3300"/>
                </a:solidFill>
              </a:rPr>
              <a:t>不要的变量</a:t>
            </a:r>
            <a:r>
              <a:rPr lang="zh-CN" altLang="en-US" sz="2800" b="1">
                <a:solidFill>
                  <a:srgbClr val="FF3300"/>
                </a:solidFill>
                <a:sym typeface="Symbol" panose="05050102010706020507" pitchFamily="18" charset="2"/>
              </a:rPr>
              <a:t></a:t>
            </a:r>
            <a:r>
              <a:rPr lang="zh-CN" altLang="en-US" sz="2800" b="1">
                <a:solidFill>
                  <a:srgbClr val="FF3300"/>
                </a:solidFill>
              </a:rPr>
              <a:t>原函数对该变量的偏导</a:t>
            </a:r>
            <a:r>
              <a:rPr lang="en-US" altLang="zh-CN" sz="2800" b="1">
                <a:solidFill>
                  <a:srgbClr val="FF3300"/>
                </a:solidFill>
                <a:sym typeface="Symbol" panose="05050102010706020507" pitchFamily="18" charset="2"/>
              </a:rPr>
              <a:t></a:t>
            </a:r>
            <a:r>
              <a:rPr lang="zh-CN" altLang="en-US" sz="2800" b="1">
                <a:solidFill>
                  <a:srgbClr val="FF3300"/>
                </a:solidFill>
              </a:rPr>
              <a:t>原来函数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8"/>
                                        </p:tgtEl>
                                        <p:attrNameLst>
                                          <p:attrName>style.visibility</p:attrName>
                                        </p:attrNameLst>
                                      </p:cBhvr>
                                      <p:to>
                                        <p:strVal val="visible"/>
                                      </p:to>
                                    </p:set>
                                    <p:animEffect transition="in" filter="blinds(horizontal)">
                                      <p:cBhvr>
                                        <p:cTn id="7" dur="500"/>
                                        <p:tgtEl>
                                          <p:spTgt spid="226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26316"/>
                                        </p:tgtEl>
                                        <p:attrNameLst>
                                          <p:attrName>style.visibility</p:attrName>
                                        </p:attrNameLst>
                                      </p:cBhvr>
                                      <p:to>
                                        <p:strVal val="visible"/>
                                      </p:to>
                                    </p:set>
                                    <p:anim calcmode="lin" valueType="num">
                                      <p:cBhvr additive="base">
                                        <p:cTn id="12" dur="500" fill="hold"/>
                                        <p:tgtEl>
                                          <p:spTgt spid="226316"/>
                                        </p:tgtEl>
                                        <p:attrNameLst>
                                          <p:attrName>ppt_x</p:attrName>
                                        </p:attrNameLst>
                                      </p:cBhvr>
                                      <p:tavLst>
                                        <p:tav tm="0">
                                          <p:val>
                                            <p:strVal val="#ppt_x"/>
                                          </p:val>
                                        </p:tav>
                                        <p:tav tm="100000">
                                          <p:val>
                                            <p:strVal val="#ppt_x"/>
                                          </p:val>
                                        </p:tav>
                                      </p:tavLst>
                                    </p:anim>
                                    <p:anim calcmode="lin" valueType="num">
                                      <p:cBhvr additive="base">
                                        <p:cTn id="13" dur="500" fill="hold"/>
                                        <p:tgtEl>
                                          <p:spTgt spid="22631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26311"/>
                                        </p:tgtEl>
                                        <p:attrNameLst>
                                          <p:attrName>style.visibility</p:attrName>
                                        </p:attrNameLst>
                                      </p:cBhvr>
                                      <p:to>
                                        <p:strVal val="visible"/>
                                      </p:to>
                                    </p:set>
                                    <p:anim calcmode="lin" valueType="num">
                                      <p:cBhvr additive="base">
                                        <p:cTn id="18" dur="500" fill="hold"/>
                                        <p:tgtEl>
                                          <p:spTgt spid="226311"/>
                                        </p:tgtEl>
                                        <p:attrNameLst>
                                          <p:attrName>ppt_x</p:attrName>
                                        </p:attrNameLst>
                                      </p:cBhvr>
                                      <p:tavLst>
                                        <p:tav tm="0">
                                          <p:val>
                                            <p:strVal val="#ppt_x"/>
                                          </p:val>
                                        </p:tav>
                                        <p:tav tm="100000">
                                          <p:val>
                                            <p:strVal val="#ppt_x"/>
                                          </p:val>
                                        </p:tav>
                                      </p:tavLst>
                                    </p:anim>
                                    <p:anim calcmode="lin" valueType="num">
                                      <p:cBhvr additive="base">
                                        <p:cTn id="19" dur="500" fill="hold"/>
                                        <p:tgtEl>
                                          <p:spTgt spid="22631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26312"/>
                                        </p:tgtEl>
                                        <p:attrNameLst>
                                          <p:attrName>style.visibility</p:attrName>
                                        </p:attrNameLst>
                                      </p:cBhvr>
                                      <p:to>
                                        <p:strVal val="visible"/>
                                      </p:to>
                                    </p:set>
                                    <p:anim calcmode="lin" valueType="num">
                                      <p:cBhvr additive="base">
                                        <p:cTn id="24" dur="500" fill="hold"/>
                                        <p:tgtEl>
                                          <p:spTgt spid="226312"/>
                                        </p:tgtEl>
                                        <p:attrNameLst>
                                          <p:attrName>ppt_x</p:attrName>
                                        </p:attrNameLst>
                                      </p:cBhvr>
                                      <p:tavLst>
                                        <p:tav tm="0">
                                          <p:val>
                                            <p:strVal val="#ppt_x"/>
                                          </p:val>
                                        </p:tav>
                                        <p:tav tm="100000">
                                          <p:val>
                                            <p:strVal val="#ppt_x"/>
                                          </p:val>
                                        </p:tav>
                                      </p:tavLst>
                                    </p:anim>
                                    <p:anim calcmode="lin" valueType="num">
                                      <p:cBhvr additive="base">
                                        <p:cTn id="25" dur="500" fill="hold"/>
                                        <p:tgtEl>
                                          <p:spTgt spid="22631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26313"/>
                                        </p:tgtEl>
                                        <p:attrNameLst>
                                          <p:attrName>style.visibility</p:attrName>
                                        </p:attrNameLst>
                                      </p:cBhvr>
                                      <p:to>
                                        <p:strVal val="visible"/>
                                      </p:to>
                                    </p:set>
                                    <p:animEffect transition="in" filter="checkerboard(across)">
                                      <p:cBhvr>
                                        <p:cTn id="30" dur="500"/>
                                        <p:tgtEl>
                                          <p:spTgt spid="2263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26315"/>
                                        </p:tgtEl>
                                        <p:attrNameLst>
                                          <p:attrName>style.visibility</p:attrName>
                                        </p:attrNameLst>
                                      </p:cBhvr>
                                      <p:to>
                                        <p:strVal val="visible"/>
                                      </p:to>
                                    </p:set>
                                    <p:anim calcmode="lin" valueType="num">
                                      <p:cBhvr additive="base">
                                        <p:cTn id="35" dur="500" fill="hold"/>
                                        <p:tgtEl>
                                          <p:spTgt spid="226315"/>
                                        </p:tgtEl>
                                        <p:attrNameLst>
                                          <p:attrName>ppt_x</p:attrName>
                                        </p:attrNameLst>
                                      </p:cBhvr>
                                      <p:tavLst>
                                        <p:tav tm="0">
                                          <p:val>
                                            <p:strVal val="#ppt_x"/>
                                          </p:val>
                                        </p:tav>
                                        <p:tav tm="100000">
                                          <p:val>
                                            <p:strVal val="#ppt_x"/>
                                          </p:val>
                                        </p:tav>
                                      </p:tavLst>
                                    </p:anim>
                                    <p:anim calcmode="lin" valueType="num">
                                      <p:cBhvr additive="base">
                                        <p:cTn id="36" dur="500" fill="hold"/>
                                        <p:tgtEl>
                                          <p:spTgt spid="22631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26317"/>
                                        </p:tgtEl>
                                        <p:attrNameLst>
                                          <p:attrName>style.visibility</p:attrName>
                                        </p:attrNameLst>
                                      </p:cBhvr>
                                      <p:to>
                                        <p:strVal val="visible"/>
                                      </p:to>
                                    </p:set>
                                    <p:anim calcmode="lin" valueType="num">
                                      <p:cBhvr additive="base">
                                        <p:cTn id="41" dur="500" fill="hold"/>
                                        <p:tgtEl>
                                          <p:spTgt spid="226317"/>
                                        </p:tgtEl>
                                        <p:attrNameLst>
                                          <p:attrName>ppt_x</p:attrName>
                                        </p:attrNameLst>
                                      </p:cBhvr>
                                      <p:tavLst>
                                        <p:tav tm="0">
                                          <p:val>
                                            <p:strVal val="#ppt_x"/>
                                          </p:val>
                                        </p:tav>
                                        <p:tav tm="100000">
                                          <p:val>
                                            <p:strVal val="#ppt_x"/>
                                          </p:val>
                                        </p:tav>
                                      </p:tavLst>
                                    </p:anim>
                                    <p:anim calcmode="lin" valueType="num">
                                      <p:cBhvr additive="base">
                                        <p:cTn id="42" dur="500" fill="hold"/>
                                        <p:tgtEl>
                                          <p:spTgt spid="226317"/>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26318"/>
                                        </p:tgtEl>
                                        <p:attrNameLst>
                                          <p:attrName>style.visibility</p:attrName>
                                        </p:attrNameLst>
                                      </p:cBhvr>
                                      <p:to>
                                        <p:strVal val="visible"/>
                                      </p:to>
                                    </p:set>
                                    <p:anim calcmode="lin" valueType="num">
                                      <p:cBhvr additive="base">
                                        <p:cTn id="47" dur="500" fill="hold"/>
                                        <p:tgtEl>
                                          <p:spTgt spid="226318"/>
                                        </p:tgtEl>
                                        <p:attrNameLst>
                                          <p:attrName>ppt_x</p:attrName>
                                        </p:attrNameLst>
                                      </p:cBhvr>
                                      <p:tavLst>
                                        <p:tav tm="0">
                                          <p:val>
                                            <p:strVal val="#ppt_x"/>
                                          </p:val>
                                        </p:tav>
                                        <p:tav tm="100000">
                                          <p:val>
                                            <p:strVal val="#ppt_x"/>
                                          </p:val>
                                        </p:tav>
                                      </p:tavLst>
                                    </p:anim>
                                    <p:anim calcmode="lin" valueType="num">
                                      <p:cBhvr additive="base">
                                        <p:cTn id="48" dur="500" fill="hold"/>
                                        <p:tgtEl>
                                          <p:spTgt spid="226318"/>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226319"/>
                                        </p:tgtEl>
                                        <p:attrNameLst>
                                          <p:attrName>style.visibility</p:attrName>
                                        </p:attrNameLst>
                                      </p:cBhvr>
                                      <p:to>
                                        <p:strVal val="visible"/>
                                      </p:to>
                                    </p:set>
                                    <p:anim calcmode="lin" valueType="num">
                                      <p:cBhvr additive="base">
                                        <p:cTn id="53" dur="500" fill="hold"/>
                                        <p:tgtEl>
                                          <p:spTgt spid="226319"/>
                                        </p:tgtEl>
                                        <p:attrNameLst>
                                          <p:attrName>ppt_x</p:attrName>
                                        </p:attrNameLst>
                                      </p:cBhvr>
                                      <p:tavLst>
                                        <p:tav tm="0">
                                          <p:val>
                                            <p:strVal val="#ppt_x"/>
                                          </p:val>
                                        </p:tav>
                                        <p:tav tm="100000">
                                          <p:val>
                                            <p:strVal val="#ppt_x"/>
                                          </p:val>
                                        </p:tav>
                                      </p:tavLst>
                                    </p:anim>
                                    <p:anim calcmode="lin" valueType="num">
                                      <p:cBhvr additive="base">
                                        <p:cTn id="54" dur="500" fill="hold"/>
                                        <p:tgtEl>
                                          <p:spTgt spid="226319"/>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226320"/>
                                        </p:tgtEl>
                                        <p:attrNameLst>
                                          <p:attrName>style.visibility</p:attrName>
                                        </p:attrNameLst>
                                      </p:cBhvr>
                                      <p:to>
                                        <p:strVal val="visible"/>
                                      </p:to>
                                    </p:set>
                                    <p:anim calcmode="lin" valueType="num">
                                      <p:cBhvr additive="base">
                                        <p:cTn id="59" dur="500" fill="hold"/>
                                        <p:tgtEl>
                                          <p:spTgt spid="226320"/>
                                        </p:tgtEl>
                                        <p:attrNameLst>
                                          <p:attrName>ppt_x</p:attrName>
                                        </p:attrNameLst>
                                      </p:cBhvr>
                                      <p:tavLst>
                                        <p:tav tm="0">
                                          <p:val>
                                            <p:strVal val="#ppt_x"/>
                                          </p:val>
                                        </p:tav>
                                        <p:tav tm="100000">
                                          <p:val>
                                            <p:strVal val="#ppt_x"/>
                                          </p:val>
                                        </p:tav>
                                      </p:tavLst>
                                    </p:anim>
                                    <p:anim calcmode="lin" valueType="num">
                                      <p:cBhvr additive="base">
                                        <p:cTn id="60" dur="500" fill="hold"/>
                                        <p:tgtEl>
                                          <p:spTgt spid="226320"/>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26321"/>
                                        </p:tgtEl>
                                        <p:attrNameLst>
                                          <p:attrName>style.visibility</p:attrName>
                                        </p:attrNameLst>
                                      </p:cBhvr>
                                      <p:to>
                                        <p:strVal val="visible"/>
                                      </p:to>
                                    </p:set>
                                    <p:anim calcmode="lin" valueType="num">
                                      <p:cBhvr additive="base">
                                        <p:cTn id="65" dur="500" fill="hold"/>
                                        <p:tgtEl>
                                          <p:spTgt spid="226321"/>
                                        </p:tgtEl>
                                        <p:attrNameLst>
                                          <p:attrName>ppt_x</p:attrName>
                                        </p:attrNameLst>
                                      </p:cBhvr>
                                      <p:tavLst>
                                        <p:tav tm="0">
                                          <p:val>
                                            <p:strVal val="#ppt_x"/>
                                          </p:val>
                                        </p:tav>
                                        <p:tav tm="100000">
                                          <p:val>
                                            <p:strVal val="#ppt_x"/>
                                          </p:val>
                                        </p:tav>
                                      </p:tavLst>
                                    </p:anim>
                                    <p:anim calcmode="lin" valueType="num">
                                      <p:cBhvr additive="base">
                                        <p:cTn id="66" dur="500" fill="hold"/>
                                        <p:tgtEl>
                                          <p:spTgt spid="2263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p:bldP spid="226313" grpId="0"/>
      <p:bldP spid="2263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4" name="Text Box 6">
            <a:extLst>
              <a:ext uri="{FF2B5EF4-FFF2-40B4-BE49-F238E27FC236}">
                <a16:creationId xmlns:a16="http://schemas.microsoft.com/office/drawing/2014/main" id="{11EB459A-3624-4F9B-8222-32B29ED96F16}"/>
              </a:ext>
            </a:extLst>
          </p:cNvPr>
          <p:cNvSpPr txBox="1">
            <a:spLocks noChangeArrowheads="1"/>
          </p:cNvSpPr>
          <p:nvPr/>
        </p:nvSpPr>
        <p:spPr bwMode="auto">
          <a:xfrm>
            <a:off x="228600" y="1066800"/>
            <a:ext cx="8272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bg1"/>
                </a:solidFill>
              </a:rPr>
              <a:t>    </a:t>
            </a:r>
            <a:r>
              <a:rPr lang="zh-CN" altLang="en-US" sz="2800" b="1">
                <a:solidFill>
                  <a:schemeClr val="bg1"/>
                </a:solidFill>
              </a:rPr>
              <a:t>当认为</a:t>
            </a:r>
            <a:r>
              <a:rPr lang="en-US" altLang="zh-CN" sz="2800" b="1" i="1">
                <a:solidFill>
                  <a:schemeClr val="bg1"/>
                </a:solidFill>
              </a:rPr>
              <a:t>L</a:t>
            </a:r>
            <a:r>
              <a:rPr lang="zh-CN" altLang="en-US" sz="2800" b="1">
                <a:solidFill>
                  <a:schemeClr val="bg1"/>
                </a:solidFill>
              </a:rPr>
              <a:t>是广义坐标、</a:t>
            </a:r>
            <a:r>
              <a:rPr lang="en-US" altLang="zh-CN" sz="2800" b="1">
                <a:solidFill>
                  <a:schemeClr val="bg1"/>
                </a:solidFill>
              </a:rPr>
              <a:t> </a:t>
            </a:r>
            <a:r>
              <a:rPr lang="zh-CN" altLang="en-US" sz="2800" b="1">
                <a:solidFill>
                  <a:schemeClr val="bg1"/>
                </a:solidFill>
              </a:rPr>
              <a:t>广义速度和时间的函数时</a:t>
            </a:r>
          </a:p>
        </p:txBody>
      </p:sp>
      <p:graphicFrame>
        <p:nvGraphicFramePr>
          <p:cNvPr id="155656" name="Object 8">
            <a:extLst>
              <a:ext uri="{FF2B5EF4-FFF2-40B4-BE49-F238E27FC236}">
                <a16:creationId xmlns:a16="http://schemas.microsoft.com/office/drawing/2014/main" id="{695DF022-E054-45A7-B8D0-AC67F65B87B3}"/>
              </a:ext>
            </a:extLst>
          </p:cNvPr>
          <p:cNvGraphicFramePr>
            <a:graphicFrameLocks noChangeAspect="1"/>
          </p:cNvGraphicFramePr>
          <p:nvPr/>
        </p:nvGraphicFramePr>
        <p:xfrm>
          <a:off x="1752600" y="1752600"/>
          <a:ext cx="5688013" cy="1198563"/>
        </p:xfrm>
        <a:graphic>
          <a:graphicData uri="http://schemas.openxmlformats.org/presentationml/2006/ole">
            <mc:AlternateContent xmlns:mc="http://schemas.openxmlformats.org/markup-compatibility/2006">
              <mc:Choice xmlns:v="urn:schemas-microsoft-com:vml" Requires="v">
                <p:oleObj spid="_x0000_s6155" name="Equation" r:id="rId4" imgW="2247990" imgH="447682" progId="Equation.3">
                  <p:embed/>
                </p:oleObj>
              </mc:Choice>
              <mc:Fallback>
                <p:oleObj name="Equation" r:id="rId4" imgW="2247990" imgH="447682"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752600"/>
                        <a:ext cx="5688013" cy="11985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5657" name="Text Box 9">
            <a:extLst>
              <a:ext uri="{FF2B5EF4-FFF2-40B4-BE49-F238E27FC236}">
                <a16:creationId xmlns:a16="http://schemas.microsoft.com/office/drawing/2014/main" id="{B4077BC2-E76A-4BD6-BEBD-A8F1B6F7C8D2}"/>
              </a:ext>
            </a:extLst>
          </p:cNvPr>
          <p:cNvSpPr txBox="1">
            <a:spLocks noChangeArrowheads="1"/>
          </p:cNvSpPr>
          <p:nvPr/>
        </p:nvSpPr>
        <p:spPr bwMode="auto">
          <a:xfrm>
            <a:off x="304800" y="2971800"/>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考虑广义动量的定义</a:t>
            </a:r>
            <a:r>
              <a:rPr lang="en-US" altLang="zh-CN" sz="2800" b="1">
                <a:solidFill>
                  <a:schemeClr val="bg1"/>
                </a:solidFill>
              </a:rPr>
              <a:t>, </a:t>
            </a:r>
            <a:r>
              <a:rPr lang="zh-CN" altLang="en-US" sz="2800" b="1">
                <a:solidFill>
                  <a:schemeClr val="bg1"/>
                </a:solidFill>
              </a:rPr>
              <a:t>得</a:t>
            </a:r>
          </a:p>
        </p:txBody>
      </p:sp>
      <p:sp>
        <p:nvSpPr>
          <p:cNvPr id="6149" name="Text Box 13">
            <a:extLst>
              <a:ext uri="{FF2B5EF4-FFF2-40B4-BE49-F238E27FC236}">
                <a16:creationId xmlns:a16="http://schemas.microsoft.com/office/drawing/2014/main" id="{8718B119-5293-43A9-A541-5AF56BDA18FE}"/>
              </a:ext>
            </a:extLst>
          </p:cNvPr>
          <p:cNvSpPr txBox="1">
            <a:spLocks noChangeArrowheads="1"/>
          </p:cNvSpPr>
          <p:nvPr/>
        </p:nvSpPr>
        <p:spPr bwMode="auto">
          <a:xfrm>
            <a:off x="827088" y="260350"/>
            <a:ext cx="7200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FFCCCC"/>
                </a:solidFill>
                <a:ea typeface="楷体_GB2312" pitchFamily="49" charset="-122"/>
              </a:rPr>
              <a:t>2  </a:t>
            </a:r>
            <a:r>
              <a:rPr lang="zh-CN" altLang="en-US" b="1">
                <a:solidFill>
                  <a:srgbClr val="FFCCCC"/>
                </a:solidFill>
                <a:ea typeface="楷体_GB2312" pitchFamily="49" charset="-122"/>
              </a:rPr>
              <a:t>正则方程</a:t>
            </a:r>
          </a:p>
        </p:txBody>
      </p:sp>
      <p:graphicFrame>
        <p:nvGraphicFramePr>
          <p:cNvPr id="155662" name="Object 14">
            <a:extLst>
              <a:ext uri="{FF2B5EF4-FFF2-40B4-BE49-F238E27FC236}">
                <a16:creationId xmlns:a16="http://schemas.microsoft.com/office/drawing/2014/main" id="{C99BA451-DA6D-4C32-A950-654B385D4BE6}"/>
              </a:ext>
            </a:extLst>
          </p:cNvPr>
          <p:cNvGraphicFramePr>
            <a:graphicFrameLocks noChangeAspect="1"/>
          </p:cNvGraphicFramePr>
          <p:nvPr/>
        </p:nvGraphicFramePr>
        <p:xfrm>
          <a:off x="2514600" y="3429000"/>
          <a:ext cx="5024438" cy="1071563"/>
        </p:xfrm>
        <a:graphic>
          <a:graphicData uri="http://schemas.openxmlformats.org/presentationml/2006/ole">
            <mc:AlternateContent xmlns:mc="http://schemas.openxmlformats.org/markup-compatibility/2006">
              <mc:Choice xmlns:v="urn:schemas-microsoft-com:vml" Requires="v">
                <p:oleObj spid="_x0000_s6156" name="Equation" r:id="rId6" imgW="1981200" imgH="390691" progId="Equation.3">
                  <p:embed/>
                </p:oleObj>
              </mc:Choice>
              <mc:Fallback>
                <p:oleObj name="Equation" r:id="rId6" imgW="1981200" imgH="390691"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429000"/>
                        <a:ext cx="5024438" cy="10715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5663" name="Text Box 15">
            <a:extLst>
              <a:ext uri="{FF2B5EF4-FFF2-40B4-BE49-F238E27FC236}">
                <a16:creationId xmlns:a16="http://schemas.microsoft.com/office/drawing/2014/main" id="{3598F788-BE8D-4B6C-AFEC-6439126714F0}"/>
              </a:ext>
            </a:extLst>
          </p:cNvPr>
          <p:cNvSpPr txBox="1">
            <a:spLocks noChangeArrowheads="1"/>
          </p:cNvSpPr>
          <p:nvPr/>
        </p:nvSpPr>
        <p:spPr bwMode="auto">
          <a:xfrm>
            <a:off x="457200" y="4572000"/>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对于哈密顿量</a:t>
            </a:r>
          </a:p>
        </p:txBody>
      </p:sp>
      <p:graphicFrame>
        <p:nvGraphicFramePr>
          <p:cNvPr id="155664" name="Object 16">
            <a:extLst>
              <a:ext uri="{FF2B5EF4-FFF2-40B4-BE49-F238E27FC236}">
                <a16:creationId xmlns:a16="http://schemas.microsoft.com/office/drawing/2014/main" id="{D4DE389A-C407-4E9F-BD98-B9704DA54DB9}"/>
              </a:ext>
            </a:extLst>
          </p:cNvPr>
          <p:cNvGraphicFramePr>
            <a:graphicFrameLocks noChangeAspect="1"/>
          </p:cNvGraphicFramePr>
          <p:nvPr/>
        </p:nvGraphicFramePr>
        <p:xfrm>
          <a:off x="3200400" y="4419600"/>
          <a:ext cx="3981450" cy="1071563"/>
        </p:xfrm>
        <a:graphic>
          <a:graphicData uri="http://schemas.openxmlformats.org/presentationml/2006/ole">
            <mc:AlternateContent xmlns:mc="http://schemas.openxmlformats.org/markup-compatibility/2006">
              <mc:Choice xmlns:v="urn:schemas-microsoft-com:vml" Requires="v">
                <p:oleObj spid="_x0000_s6157" name="Equation" r:id="rId8" imgW="1562010" imgH="390691" progId="Equation.3">
                  <p:embed/>
                </p:oleObj>
              </mc:Choice>
              <mc:Fallback>
                <p:oleObj name="Equation" r:id="rId8" imgW="1562010" imgH="390691"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4419600"/>
                        <a:ext cx="3981450" cy="10715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5665" name="Text Box 17">
            <a:extLst>
              <a:ext uri="{FF2B5EF4-FFF2-40B4-BE49-F238E27FC236}">
                <a16:creationId xmlns:a16="http://schemas.microsoft.com/office/drawing/2014/main" id="{FEBC2CCA-288E-4782-803F-B26B7C843A9B}"/>
              </a:ext>
            </a:extLst>
          </p:cNvPr>
          <p:cNvSpPr txBox="1">
            <a:spLocks noChangeArrowheads="1"/>
          </p:cNvSpPr>
          <p:nvPr/>
        </p:nvSpPr>
        <p:spPr bwMode="auto">
          <a:xfrm>
            <a:off x="381000" y="5257800"/>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bg1"/>
                </a:solidFill>
              </a:rPr>
              <a:t>可得</a:t>
            </a:r>
          </a:p>
        </p:txBody>
      </p:sp>
      <p:graphicFrame>
        <p:nvGraphicFramePr>
          <p:cNvPr id="155666" name="Object 18">
            <a:extLst>
              <a:ext uri="{FF2B5EF4-FFF2-40B4-BE49-F238E27FC236}">
                <a16:creationId xmlns:a16="http://schemas.microsoft.com/office/drawing/2014/main" id="{DF60FFE0-E458-42EE-98E6-97F9BD13215C}"/>
              </a:ext>
            </a:extLst>
          </p:cNvPr>
          <p:cNvGraphicFramePr>
            <a:graphicFrameLocks noChangeAspect="1"/>
          </p:cNvGraphicFramePr>
          <p:nvPr/>
        </p:nvGraphicFramePr>
        <p:xfrm>
          <a:off x="381000" y="5715000"/>
          <a:ext cx="8358188" cy="935038"/>
        </p:xfrm>
        <a:graphic>
          <a:graphicData uri="http://schemas.openxmlformats.org/presentationml/2006/ole">
            <mc:AlternateContent xmlns:mc="http://schemas.openxmlformats.org/markup-compatibility/2006">
              <mc:Choice xmlns:v="urn:schemas-microsoft-com:vml" Requires="v">
                <p:oleObj spid="_x0000_s6158" name="Equation" r:id="rId10" imgW="3810000" imgH="390691" progId="Equation.3">
                  <p:embed/>
                </p:oleObj>
              </mc:Choice>
              <mc:Fallback>
                <p:oleObj name="Equation" r:id="rId10" imgW="3810000" imgH="390691"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5715000"/>
                        <a:ext cx="8358188" cy="9350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4"/>
                                        </p:tgtEl>
                                        <p:attrNameLst>
                                          <p:attrName>style.visibility</p:attrName>
                                        </p:attrNameLst>
                                      </p:cBhvr>
                                      <p:to>
                                        <p:strVal val="visible"/>
                                      </p:to>
                                    </p:set>
                                    <p:anim calcmode="lin" valueType="num">
                                      <p:cBhvr additive="base">
                                        <p:cTn id="7" dur="500" fill="hold"/>
                                        <p:tgtEl>
                                          <p:spTgt spid="155654"/>
                                        </p:tgtEl>
                                        <p:attrNameLst>
                                          <p:attrName>ppt_x</p:attrName>
                                        </p:attrNameLst>
                                      </p:cBhvr>
                                      <p:tavLst>
                                        <p:tav tm="0">
                                          <p:val>
                                            <p:strVal val="#ppt_x"/>
                                          </p:val>
                                        </p:tav>
                                        <p:tav tm="100000">
                                          <p:val>
                                            <p:strVal val="#ppt_x"/>
                                          </p:val>
                                        </p:tav>
                                      </p:tavLst>
                                    </p:anim>
                                    <p:anim calcmode="lin" valueType="num">
                                      <p:cBhvr additive="base">
                                        <p:cTn id="8" dur="500" fill="hold"/>
                                        <p:tgtEl>
                                          <p:spTgt spid="1556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55656"/>
                                        </p:tgtEl>
                                        <p:attrNameLst>
                                          <p:attrName>style.visibility</p:attrName>
                                        </p:attrNameLst>
                                      </p:cBhvr>
                                      <p:to>
                                        <p:strVal val="visible"/>
                                      </p:to>
                                    </p:set>
                                    <p:animEffect transition="in" filter="strips(upRight)">
                                      <p:cBhvr>
                                        <p:cTn id="13" dur="500"/>
                                        <p:tgtEl>
                                          <p:spTgt spid="1556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5657"/>
                                        </p:tgtEl>
                                        <p:attrNameLst>
                                          <p:attrName>style.visibility</p:attrName>
                                        </p:attrNameLst>
                                      </p:cBhvr>
                                      <p:to>
                                        <p:strVal val="visible"/>
                                      </p:to>
                                    </p:set>
                                    <p:anim calcmode="lin" valueType="num">
                                      <p:cBhvr additive="base">
                                        <p:cTn id="18" dur="500" fill="hold"/>
                                        <p:tgtEl>
                                          <p:spTgt spid="155657"/>
                                        </p:tgtEl>
                                        <p:attrNameLst>
                                          <p:attrName>ppt_x</p:attrName>
                                        </p:attrNameLst>
                                      </p:cBhvr>
                                      <p:tavLst>
                                        <p:tav tm="0">
                                          <p:val>
                                            <p:strVal val="#ppt_x"/>
                                          </p:val>
                                        </p:tav>
                                        <p:tav tm="100000">
                                          <p:val>
                                            <p:strVal val="#ppt_x"/>
                                          </p:val>
                                        </p:tav>
                                      </p:tavLst>
                                    </p:anim>
                                    <p:anim calcmode="lin" valueType="num">
                                      <p:cBhvr additive="base">
                                        <p:cTn id="19" dur="500" fill="hold"/>
                                        <p:tgtEl>
                                          <p:spTgt spid="15565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155662"/>
                                        </p:tgtEl>
                                        <p:attrNameLst>
                                          <p:attrName>style.visibility</p:attrName>
                                        </p:attrNameLst>
                                      </p:cBhvr>
                                      <p:to>
                                        <p:strVal val="visible"/>
                                      </p:to>
                                    </p:set>
                                    <p:animEffect transition="in" filter="strips(upRight)">
                                      <p:cBhvr>
                                        <p:cTn id="24" dur="500"/>
                                        <p:tgtEl>
                                          <p:spTgt spid="15566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5663"/>
                                        </p:tgtEl>
                                        <p:attrNameLst>
                                          <p:attrName>style.visibility</p:attrName>
                                        </p:attrNameLst>
                                      </p:cBhvr>
                                      <p:to>
                                        <p:strVal val="visible"/>
                                      </p:to>
                                    </p:set>
                                    <p:anim calcmode="lin" valueType="num">
                                      <p:cBhvr additive="base">
                                        <p:cTn id="29" dur="500" fill="hold"/>
                                        <p:tgtEl>
                                          <p:spTgt spid="155663"/>
                                        </p:tgtEl>
                                        <p:attrNameLst>
                                          <p:attrName>ppt_x</p:attrName>
                                        </p:attrNameLst>
                                      </p:cBhvr>
                                      <p:tavLst>
                                        <p:tav tm="0">
                                          <p:val>
                                            <p:strVal val="#ppt_x"/>
                                          </p:val>
                                        </p:tav>
                                        <p:tav tm="100000">
                                          <p:val>
                                            <p:strVal val="#ppt_x"/>
                                          </p:val>
                                        </p:tav>
                                      </p:tavLst>
                                    </p:anim>
                                    <p:anim calcmode="lin" valueType="num">
                                      <p:cBhvr additive="base">
                                        <p:cTn id="30" dur="500" fill="hold"/>
                                        <p:tgtEl>
                                          <p:spTgt spid="15566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nodeType="clickEffect">
                                  <p:stCondLst>
                                    <p:cond delay="0"/>
                                  </p:stCondLst>
                                  <p:childTnLst>
                                    <p:set>
                                      <p:cBhvr>
                                        <p:cTn id="34" dur="1" fill="hold">
                                          <p:stCondLst>
                                            <p:cond delay="0"/>
                                          </p:stCondLst>
                                        </p:cTn>
                                        <p:tgtEl>
                                          <p:spTgt spid="155664"/>
                                        </p:tgtEl>
                                        <p:attrNameLst>
                                          <p:attrName>style.visibility</p:attrName>
                                        </p:attrNameLst>
                                      </p:cBhvr>
                                      <p:to>
                                        <p:strVal val="visible"/>
                                      </p:to>
                                    </p:set>
                                    <p:animEffect transition="in" filter="strips(upRight)">
                                      <p:cBhvr>
                                        <p:cTn id="35" dur="500"/>
                                        <p:tgtEl>
                                          <p:spTgt spid="15566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5665"/>
                                        </p:tgtEl>
                                        <p:attrNameLst>
                                          <p:attrName>style.visibility</p:attrName>
                                        </p:attrNameLst>
                                      </p:cBhvr>
                                      <p:to>
                                        <p:strVal val="visible"/>
                                      </p:to>
                                    </p:set>
                                    <p:anim calcmode="lin" valueType="num">
                                      <p:cBhvr additive="base">
                                        <p:cTn id="40" dur="500" fill="hold"/>
                                        <p:tgtEl>
                                          <p:spTgt spid="155665"/>
                                        </p:tgtEl>
                                        <p:attrNameLst>
                                          <p:attrName>ppt_x</p:attrName>
                                        </p:attrNameLst>
                                      </p:cBhvr>
                                      <p:tavLst>
                                        <p:tav tm="0">
                                          <p:val>
                                            <p:strVal val="#ppt_x"/>
                                          </p:val>
                                        </p:tav>
                                        <p:tav tm="100000">
                                          <p:val>
                                            <p:strVal val="#ppt_x"/>
                                          </p:val>
                                        </p:tav>
                                      </p:tavLst>
                                    </p:anim>
                                    <p:anim calcmode="lin" valueType="num">
                                      <p:cBhvr additive="base">
                                        <p:cTn id="41" dur="500" fill="hold"/>
                                        <p:tgtEl>
                                          <p:spTgt spid="155665"/>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3" fill="hold" nodeType="clickEffect">
                                  <p:stCondLst>
                                    <p:cond delay="0"/>
                                  </p:stCondLst>
                                  <p:childTnLst>
                                    <p:set>
                                      <p:cBhvr>
                                        <p:cTn id="45" dur="1" fill="hold">
                                          <p:stCondLst>
                                            <p:cond delay="0"/>
                                          </p:stCondLst>
                                        </p:cTn>
                                        <p:tgtEl>
                                          <p:spTgt spid="155666"/>
                                        </p:tgtEl>
                                        <p:attrNameLst>
                                          <p:attrName>style.visibility</p:attrName>
                                        </p:attrNameLst>
                                      </p:cBhvr>
                                      <p:to>
                                        <p:strVal val="visible"/>
                                      </p:to>
                                    </p:set>
                                    <p:animEffect transition="in" filter="strips(upRight)">
                                      <p:cBhvr>
                                        <p:cTn id="46" dur="500"/>
                                        <p:tgtEl>
                                          <p:spTgt spid="15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4" grpId="0" autoUpdateAnimBg="0"/>
      <p:bldP spid="155657" grpId="0" autoUpdateAnimBg="0"/>
      <p:bldP spid="155663" grpId="0" autoUpdateAnimBg="0"/>
      <p:bldP spid="15566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3" name="Text Box 13">
            <a:extLst>
              <a:ext uri="{FF2B5EF4-FFF2-40B4-BE49-F238E27FC236}">
                <a16:creationId xmlns:a16="http://schemas.microsoft.com/office/drawing/2014/main" id="{09D490AF-0280-4F1F-A484-CF398E07F3C3}"/>
              </a:ext>
            </a:extLst>
          </p:cNvPr>
          <p:cNvSpPr txBox="1">
            <a:spLocks noChangeArrowheads="1"/>
          </p:cNvSpPr>
          <p:nvPr/>
        </p:nvSpPr>
        <p:spPr bwMode="auto">
          <a:xfrm>
            <a:off x="228600" y="152400"/>
            <a:ext cx="8640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i="1">
                <a:solidFill>
                  <a:schemeClr val="bg1"/>
                </a:solidFill>
              </a:rPr>
              <a:t>H</a:t>
            </a:r>
            <a:r>
              <a:rPr lang="zh-CN" altLang="en-US" sz="2800" b="1">
                <a:solidFill>
                  <a:schemeClr val="bg1"/>
                </a:solidFill>
              </a:rPr>
              <a:t>作为广义动量</a:t>
            </a:r>
            <a:r>
              <a:rPr lang="en-US" altLang="zh-CN" sz="2800" b="1">
                <a:solidFill>
                  <a:schemeClr val="bg1"/>
                </a:solidFill>
              </a:rPr>
              <a:t>, </a:t>
            </a:r>
            <a:r>
              <a:rPr lang="zh-CN" altLang="en-US" sz="2800" b="1">
                <a:solidFill>
                  <a:schemeClr val="bg1"/>
                </a:solidFill>
              </a:rPr>
              <a:t>广义坐标和时间的函数</a:t>
            </a:r>
            <a:r>
              <a:rPr lang="en-US" altLang="zh-CN" sz="2800" b="1">
                <a:solidFill>
                  <a:schemeClr val="bg1"/>
                </a:solidFill>
              </a:rPr>
              <a:t>, </a:t>
            </a:r>
            <a:r>
              <a:rPr lang="zh-CN" altLang="en-US" sz="2800" b="1">
                <a:solidFill>
                  <a:schemeClr val="bg1"/>
                </a:solidFill>
              </a:rPr>
              <a:t>又有</a:t>
            </a:r>
            <a:endParaRPr lang="zh-CN" altLang="zh-CN" sz="2800" b="1">
              <a:solidFill>
                <a:schemeClr val="bg1"/>
              </a:solidFill>
            </a:endParaRPr>
          </a:p>
        </p:txBody>
      </p:sp>
      <p:graphicFrame>
        <p:nvGraphicFramePr>
          <p:cNvPr id="138262" name="Object 22">
            <a:extLst>
              <a:ext uri="{FF2B5EF4-FFF2-40B4-BE49-F238E27FC236}">
                <a16:creationId xmlns:a16="http://schemas.microsoft.com/office/drawing/2014/main" id="{EDDF3DB2-5B33-46DB-8736-AF95677C8176}"/>
              </a:ext>
            </a:extLst>
          </p:cNvPr>
          <p:cNvGraphicFramePr>
            <a:graphicFrameLocks noChangeAspect="1"/>
          </p:cNvGraphicFramePr>
          <p:nvPr/>
        </p:nvGraphicFramePr>
        <p:xfrm>
          <a:off x="1981200" y="762000"/>
          <a:ext cx="5130800" cy="1044575"/>
        </p:xfrm>
        <a:graphic>
          <a:graphicData uri="http://schemas.openxmlformats.org/presentationml/2006/ole">
            <mc:AlternateContent xmlns:mc="http://schemas.openxmlformats.org/markup-compatibility/2006">
              <mc:Choice xmlns:v="urn:schemas-microsoft-com:vml" Requires="v">
                <p:oleObj spid="_x0000_s7176" name="Equation" r:id="rId4" imgW="2324010" imgH="447682" progId="Equation.3">
                  <p:embed/>
                </p:oleObj>
              </mc:Choice>
              <mc:Fallback>
                <p:oleObj name="Equation" r:id="rId4" imgW="2324010" imgH="447682"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762000"/>
                        <a:ext cx="5130800" cy="1044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38263" name="Text Box 23">
            <a:extLst>
              <a:ext uri="{FF2B5EF4-FFF2-40B4-BE49-F238E27FC236}">
                <a16:creationId xmlns:a16="http://schemas.microsoft.com/office/drawing/2014/main" id="{BD9A7327-A44F-4913-9D1E-ED99791CB259}"/>
              </a:ext>
            </a:extLst>
          </p:cNvPr>
          <p:cNvSpPr txBox="1">
            <a:spLocks noChangeArrowheads="1"/>
          </p:cNvSpPr>
          <p:nvPr/>
        </p:nvSpPr>
        <p:spPr bwMode="auto">
          <a:xfrm>
            <a:off x="250825" y="2060575"/>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solidFill>
                  <a:schemeClr val="bg1"/>
                </a:solidFill>
              </a:rPr>
              <a:t>由于动量</a:t>
            </a:r>
            <a:r>
              <a:rPr lang="en-US" altLang="zh-CN" sz="2800" b="1">
                <a:solidFill>
                  <a:schemeClr val="bg1"/>
                </a:solidFill>
              </a:rPr>
              <a:t>, </a:t>
            </a:r>
            <a:r>
              <a:rPr lang="zh-CN" altLang="en-US" sz="2800" b="1">
                <a:solidFill>
                  <a:schemeClr val="bg1"/>
                </a:solidFill>
              </a:rPr>
              <a:t>坐标和时间都是独立的</a:t>
            </a:r>
            <a:r>
              <a:rPr lang="en-US" altLang="zh-CN" sz="2800" b="1">
                <a:solidFill>
                  <a:schemeClr val="bg1"/>
                </a:solidFill>
              </a:rPr>
              <a:t>, </a:t>
            </a:r>
            <a:r>
              <a:rPr lang="zh-CN" altLang="en-US" sz="2800" b="1">
                <a:solidFill>
                  <a:schemeClr val="bg1"/>
                </a:solidFill>
              </a:rPr>
              <a:t>所以</a:t>
            </a:r>
            <a:endParaRPr lang="zh-CN" altLang="zh-CN" sz="2800" b="1">
              <a:solidFill>
                <a:schemeClr val="bg1"/>
              </a:solidFill>
            </a:endParaRPr>
          </a:p>
        </p:txBody>
      </p:sp>
      <p:graphicFrame>
        <p:nvGraphicFramePr>
          <p:cNvPr id="138264" name="Object 24">
            <a:extLst>
              <a:ext uri="{FF2B5EF4-FFF2-40B4-BE49-F238E27FC236}">
                <a16:creationId xmlns:a16="http://schemas.microsoft.com/office/drawing/2014/main" id="{34BC0BC9-4A72-4E6A-8342-2A3A66C97839}"/>
              </a:ext>
            </a:extLst>
          </p:cNvPr>
          <p:cNvGraphicFramePr>
            <a:graphicFrameLocks noChangeAspect="1"/>
          </p:cNvGraphicFramePr>
          <p:nvPr/>
        </p:nvGraphicFramePr>
        <p:xfrm>
          <a:off x="2590800" y="2590800"/>
          <a:ext cx="3806825" cy="1979613"/>
        </p:xfrm>
        <a:graphic>
          <a:graphicData uri="http://schemas.openxmlformats.org/presentationml/2006/ole">
            <mc:AlternateContent xmlns:mc="http://schemas.openxmlformats.org/markup-compatibility/2006">
              <mc:Choice xmlns:v="urn:schemas-microsoft-com:vml" Requires="v">
                <p:oleObj spid="_x0000_s7177" name="Equation" r:id="rId6" imgW="1714410" imgH="876366" progId="Equation.3">
                  <p:embed/>
                </p:oleObj>
              </mc:Choice>
              <mc:Fallback>
                <p:oleObj name="Equation" r:id="rId6" imgW="1714410" imgH="876366"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2590800"/>
                        <a:ext cx="3806825" cy="19796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38265" name="Text Box 25">
            <a:extLst>
              <a:ext uri="{FF2B5EF4-FFF2-40B4-BE49-F238E27FC236}">
                <a16:creationId xmlns:a16="http://schemas.microsoft.com/office/drawing/2014/main" id="{438E015A-D0C8-49B7-A9D7-91D3D05F5FA9}"/>
              </a:ext>
            </a:extLst>
          </p:cNvPr>
          <p:cNvSpPr txBox="1">
            <a:spLocks noChangeArrowheads="1"/>
          </p:cNvSpPr>
          <p:nvPr/>
        </p:nvSpPr>
        <p:spPr bwMode="auto">
          <a:xfrm>
            <a:off x="4800600" y="44196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b="1">
                <a:solidFill>
                  <a:srgbClr val="FFFF00"/>
                </a:solidFill>
              </a:rPr>
              <a:t>——</a:t>
            </a:r>
            <a:r>
              <a:rPr lang="zh-CN" altLang="en-US" sz="2800" b="1">
                <a:solidFill>
                  <a:srgbClr val="FFFF00"/>
                </a:solidFill>
              </a:rPr>
              <a:t>哈密顿正则方程</a:t>
            </a:r>
            <a:endParaRPr lang="zh-CN" altLang="zh-CN" sz="2800" b="1">
              <a:solidFill>
                <a:srgbClr val="FFFF00"/>
              </a:solidFill>
            </a:endParaRPr>
          </a:p>
        </p:txBody>
      </p:sp>
      <p:sp>
        <p:nvSpPr>
          <p:cNvPr id="138266" name="Text Box 26">
            <a:extLst>
              <a:ext uri="{FF2B5EF4-FFF2-40B4-BE49-F238E27FC236}">
                <a16:creationId xmlns:a16="http://schemas.microsoft.com/office/drawing/2014/main" id="{E9E9C235-BA43-40C6-9786-DC1106A27466}"/>
              </a:ext>
            </a:extLst>
          </p:cNvPr>
          <p:cNvSpPr txBox="1">
            <a:spLocks noChangeArrowheads="1"/>
          </p:cNvSpPr>
          <p:nvPr/>
        </p:nvSpPr>
        <p:spPr bwMode="auto">
          <a:xfrm>
            <a:off x="179388" y="5084763"/>
            <a:ext cx="8458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800" b="1">
                <a:solidFill>
                  <a:schemeClr val="bg1"/>
                </a:solidFill>
              </a:rPr>
              <a:t>相应的广义动量</a:t>
            </a:r>
            <a:r>
              <a:rPr lang="en-US" altLang="zh-CN" sz="2800" b="1">
                <a:solidFill>
                  <a:schemeClr val="bg1"/>
                </a:solidFill>
              </a:rPr>
              <a:t>, </a:t>
            </a:r>
            <a:r>
              <a:rPr lang="zh-CN" altLang="en-US" sz="2800" b="1">
                <a:solidFill>
                  <a:schemeClr val="bg1"/>
                </a:solidFill>
              </a:rPr>
              <a:t>坐标叫做</a:t>
            </a:r>
            <a:r>
              <a:rPr lang="zh-CN" altLang="en-US" sz="2800" b="1">
                <a:solidFill>
                  <a:srgbClr val="FFFF00"/>
                </a:solidFill>
              </a:rPr>
              <a:t>正则变量</a:t>
            </a:r>
            <a:r>
              <a:rPr lang="en-US" altLang="zh-CN" sz="2800" b="1">
                <a:solidFill>
                  <a:schemeClr val="bg1"/>
                </a:solidFill>
              </a:rPr>
              <a:t>, </a:t>
            </a:r>
            <a:r>
              <a:rPr lang="zh-CN" altLang="en-US" sz="2800" b="1">
                <a:solidFill>
                  <a:schemeClr val="bg1"/>
                </a:solidFill>
              </a:rPr>
              <a:t>它们组成的</a:t>
            </a:r>
            <a:r>
              <a:rPr lang="en-US" altLang="zh-CN" sz="2800" b="1">
                <a:solidFill>
                  <a:schemeClr val="bg1"/>
                </a:solidFill>
              </a:rPr>
              <a:t>2</a:t>
            </a:r>
            <a:r>
              <a:rPr lang="en-US" altLang="zh-CN" sz="2800" b="1" i="1">
                <a:solidFill>
                  <a:schemeClr val="bg1"/>
                </a:solidFill>
              </a:rPr>
              <a:t>s</a:t>
            </a:r>
            <a:r>
              <a:rPr lang="zh-CN" altLang="en-US" sz="2800" b="1">
                <a:solidFill>
                  <a:schemeClr val="bg1"/>
                </a:solidFill>
              </a:rPr>
              <a:t>维空间叫</a:t>
            </a:r>
            <a:r>
              <a:rPr lang="zh-CN" altLang="en-US" sz="2800" b="1">
                <a:solidFill>
                  <a:srgbClr val="FFFF00"/>
                </a:solidFill>
              </a:rPr>
              <a:t>相空间</a:t>
            </a:r>
            <a:r>
              <a:rPr lang="en-US" altLang="zh-CN" sz="2800" b="1">
                <a:solidFill>
                  <a:schemeClr val="bg1"/>
                </a:solidFill>
              </a:rPr>
              <a:t>, </a:t>
            </a:r>
            <a:r>
              <a:rPr lang="zh-CN" altLang="en-US" sz="2800" b="1">
                <a:solidFill>
                  <a:schemeClr val="bg1"/>
                </a:solidFill>
              </a:rPr>
              <a:t>一组数值对应相空间中一点</a:t>
            </a:r>
            <a:r>
              <a:rPr lang="en-US" altLang="zh-CN" sz="2800" b="1">
                <a:solidFill>
                  <a:schemeClr val="bg1"/>
                </a:solidFill>
              </a:rPr>
              <a:t>, </a:t>
            </a:r>
            <a:r>
              <a:rPr lang="zh-CN" altLang="en-US" sz="2800" b="1">
                <a:solidFill>
                  <a:schemeClr val="bg1"/>
                </a:solidFill>
              </a:rPr>
              <a:t>叫</a:t>
            </a:r>
            <a:r>
              <a:rPr lang="zh-CN" altLang="en-US" sz="2800" b="1">
                <a:solidFill>
                  <a:srgbClr val="FFFF00"/>
                </a:solidFill>
              </a:rPr>
              <a:t>相点</a:t>
            </a:r>
            <a:r>
              <a:rPr lang="en-US" altLang="zh-CN" sz="2800" b="1">
                <a:solidFill>
                  <a:schemeClr val="bg1"/>
                </a:solidFill>
              </a:rPr>
              <a:t>.</a:t>
            </a:r>
            <a:endParaRPr lang="zh-CN" altLang="zh-CN" sz="28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38253"/>
                                        </p:tgtEl>
                                        <p:attrNameLst>
                                          <p:attrName>style.visibility</p:attrName>
                                        </p:attrNameLst>
                                      </p:cBhvr>
                                      <p:to>
                                        <p:strVal val="visible"/>
                                      </p:to>
                                    </p:set>
                                    <p:animEffect transition="in" filter="blinds(vertical)">
                                      <p:cBhvr>
                                        <p:cTn id="7" dur="500"/>
                                        <p:tgtEl>
                                          <p:spTgt spid="138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38262"/>
                                        </p:tgtEl>
                                        <p:attrNameLst>
                                          <p:attrName>style.visibility</p:attrName>
                                        </p:attrNameLst>
                                      </p:cBhvr>
                                      <p:to>
                                        <p:strVal val="visible"/>
                                      </p:to>
                                    </p:set>
                                    <p:animEffect transition="in" filter="strips(upRight)">
                                      <p:cBhvr>
                                        <p:cTn id="12" dur="500"/>
                                        <p:tgtEl>
                                          <p:spTgt spid="138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38263"/>
                                        </p:tgtEl>
                                        <p:attrNameLst>
                                          <p:attrName>style.visibility</p:attrName>
                                        </p:attrNameLst>
                                      </p:cBhvr>
                                      <p:to>
                                        <p:strVal val="visible"/>
                                      </p:to>
                                    </p:set>
                                    <p:animEffect transition="in" filter="blinds(vertical)">
                                      <p:cBhvr>
                                        <p:cTn id="17" dur="500"/>
                                        <p:tgtEl>
                                          <p:spTgt spid="138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38264"/>
                                        </p:tgtEl>
                                        <p:attrNameLst>
                                          <p:attrName>style.visibility</p:attrName>
                                        </p:attrNameLst>
                                      </p:cBhvr>
                                      <p:to>
                                        <p:strVal val="visible"/>
                                      </p:to>
                                    </p:set>
                                    <p:animEffect transition="in" filter="strips(upRight)">
                                      <p:cBhvr>
                                        <p:cTn id="22" dur="500"/>
                                        <p:tgtEl>
                                          <p:spTgt spid="1382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38265"/>
                                        </p:tgtEl>
                                        <p:attrNameLst>
                                          <p:attrName>style.visibility</p:attrName>
                                        </p:attrNameLst>
                                      </p:cBhvr>
                                      <p:to>
                                        <p:strVal val="visible"/>
                                      </p:to>
                                    </p:set>
                                    <p:animEffect transition="in" filter="blinds(vertical)">
                                      <p:cBhvr>
                                        <p:cTn id="27" dur="500"/>
                                        <p:tgtEl>
                                          <p:spTgt spid="1382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38266"/>
                                        </p:tgtEl>
                                        <p:attrNameLst>
                                          <p:attrName>style.visibility</p:attrName>
                                        </p:attrNameLst>
                                      </p:cBhvr>
                                      <p:to>
                                        <p:strVal val="visible"/>
                                      </p:to>
                                    </p:set>
                                    <p:animEffect transition="in" filter="blinds(vertical)">
                                      <p:cBhvr>
                                        <p:cTn id="32" dur="500"/>
                                        <p:tgtEl>
                                          <p:spTgt spid="138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3" grpId="0" autoUpdateAnimBg="0"/>
      <p:bldP spid="138263" grpId="0" autoUpdateAnimBg="0"/>
      <p:bldP spid="138265" grpId="0" autoUpdateAnimBg="0"/>
      <p:bldP spid="13826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Text Box 4">
            <a:extLst>
              <a:ext uri="{FF2B5EF4-FFF2-40B4-BE49-F238E27FC236}">
                <a16:creationId xmlns:a16="http://schemas.microsoft.com/office/drawing/2014/main" id="{53323723-6B3B-4E21-B330-CF3B1D53C691}"/>
              </a:ext>
            </a:extLst>
          </p:cNvPr>
          <p:cNvSpPr txBox="1">
            <a:spLocks noChangeArrowheads="1"/>
          </p:cNvSpPr>
          <p:nvPr/>
        </p:nvSpPr>
        <p:spPr bwMode="auto">
          <a:xfrm>
            <a:off x="254000" y="968375"/>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2800" b="1">
                <a:solidFill>
                  <a:srgbClr val="003366"/>
                </a:solidFill>
              </a:rPr>
              <a:t>  </a:t>
            </a:r>
            <a:r>
              <a:rPr lang="zh-CN" altLang="en-US" sz="2800" b="1">
                <a:solidFill>
                  <a:schemeClr val="bg1"/>
                </a:solidFill>
              </a:rPr>
              <a:t>哈密顿量  </a:t>
            </a:r>
            <a:r>
              <a:rPr lang="en-US" altLang="zh-CN" sz="2800" b="1" i="1">
                <a:solidFill>
                  <a:schemeClr val="bg1"/>
                </a:solidFill>
              </a:rPr>
              <a:t>H</a:t>
            </a:r>
            <a:r>
              <a:rPr lang="en-US" altLang="zh-CN" sz="2800" b="1">
                <a:solidFill>
                  <a:schemeClr val="bg1"/>
                </a:solidFill>
              </a:rPr>
              <a:t>=</a:t>
            </a:r>
            <a:r>
              <a:rPr lang="en-US" altLang="zh-CN" sz="2800" b="1" i="1">
                <a:solidFill>
                  <a:schemeClr val="bg1"/>
                </a:solidFill>
              </a:rPr>
              <a:t>T + V</a:t>
            </a:r>
            <a:endParaRPr lang="en-US" altLang="zh-CN" sz="2800" b="1" baseline="-25000">
              <a:solidFill>
                <a:schemeClr val="bg1"/>
              </a:solidFill>
            </a:endParaRPr>
          </a:p>
        </p:txBody>
      </p:sp>
      <p:graphicFrame>
        <p:nvGraphicFramePr>
          <p:cNvPr id="203781" name="Object 5">
            <a:extLst>
              <a:ext uri="{FF2B5EF4-FFF2-40B4-BE49-F238E27FC236}">
                <a16:creationId xmlns:a16="http://schemas.microsoft.com/office/drawing/2014/main" id="{A9898E4F-9949-4ED2-98AD-A29A403EFDAF}"/>
              </a:ext>
            </a:extLst>
          </p:cNvPr>
          <p:cNvGraphicFramePr>
            <a:graphicFrameLocks noChangeAspect="1"/>
          </p:cNvGraphicFramePr>
          <p:nvPr/>
        </p:nvGraphicFramePr>
        <p:xfrm>
          <a:off x="1639888" y="1465263"/>
          <a:ext cx="4481512" cy="1701800"/>
        </p:xfrm>
        <a:graphic>
          <a:graphicData uri="http://schemas.openxmlformats.org/presentationml/2006/ole">
            <mc:AlternateContent xmlns:mc="http://schemas.openxmlformats.org/markup-compatibility/2006">
              <mc:Choice xmlns:v="urn:schemas-microsoft-com:vml" Requires="v">
                <p:oleObj spid="_x0000_s8214" name="公式" r:id="rId3" imgW="1705087" imgH="619012" progId="Equation.3">
                  <p:embed/>
                </p:oleObj>
              </mc:Choice>
              <mc:Fallback>
                <p:oleObj name="公式" r:id="rId3" imgW="1705087" imgH="6190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888" y="1465263"/>
                        <a:ext cx="4481512"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2" name="Line 6">
            <a:extLst>
              <a:ext uri="{FF2B5EF4-FFF2-40B4-BE49-F238E27FC236}">
                <a16:creationId xmlns:a16="http://schemas.microsoft.com/office/drawing/2014/main" id="{31567F14-1F4B-4C05-8A03-ABF01AF310B8}"/>
              </a:ext>
            </a:extLst>
          </p:cNvPr>
          <p:cNvSpPr>
            <a:spLocks noChangeShapeType="1"/>
          </p:cNvSpPr>
          <p:nvPr/>
        </p:nvSpPr>
        <p:spPr bwMode="auto">
          <a:xfrm>
            <a:off x="3733800" y="3886200"/>
            <a:ext cx="1676400" cy="0"/>
          </a:xfrm>
          <a:prstGeom prst="line">
            <a:avLst/>
          </a:prstGeom>
          <a:noFill/>
          <a:ln w="38100">
            <a:solidFill>
              <a:schemeClr val="bg1"/>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203783" name="Text Box 7">
            <a:extLst>
              <a:ext uri="{FF2B5EF4-FFF2-40B4-BE49-F238E27FC236}">
                <a16:creationId xmlns:a16="http://schemas.microsoft.com/office/drawing/2014/main" id="{06721F5B-6351-4C9F-9C4F-4BB57033A3CF}"/>
              </a:ext>
            </a:extLst>
          </p:cNvPr>
          <p:cNvSpPr txBox="1">
            <a:spLocks noChangeArrowheads="1"/>
          </p:cNvSpPr>
          <p:nvPr/>
        </p:nvSpPr>
        <p:spPr bwMode="auto">
          <a:xfrm>
            <a:off x="5791200" y="3581400"/>
            <a:ext cx="1968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b="1">
                <a:solidFill>
                  <a:schemeClr val="bg1"/>
                </a:solidFill>
              </a:rPr>
              <a:t>动量定义</a:t>
            </a:r>
          </a:p>
        </p:txBody>
      </p:sp>
      <p:sp>
        <p:nvSpPr>
          <p:cNvPr id="203784" name="Line 8">
            <a:extLst>
              <a:ext uri="{FF2B5EF4-FFF2-40B4-BE49-F238E27FC236}">
                <a16:creationId xmlns:a16="http://schemas.microsoft.com/office/drawing/2014/main" id="{5EE37D73-AB5C-4D03-BEF1-2C485AA25FC3}"/>
              </a:ext>
            </a:extLst>
          </p:cNvPr>
          <p:cNvSpPr>
            <a:spLocks noChangeShapeType="1"/>
          </p:cNvSpPr>
          <p:nvPr/>
        </p:nvSpPr>
        <p:spPr bwMode="auto">
          <a:xfrm>
            <a:off x="3733800" y="4724400"/>
            <a:ext cx="1676400" cy="0"/>
          </a:xfrm>
          <a:prstGeom prst="line">
            <a:avLst/>
          </a:prstGeom>
          <a:noFill/>
          <a:ln w="38100">
            <a:solidFill>
              <a:schemeClr val="bg1"/>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203785" name="Text Box 9">
            <a:extLst>
              <a:ext uri="{FF2B5EF4-FFF2-40B4-BE49-F238E27FC236}">
                <a16:creationId xmlns:a16="http://schemas.microsoft.com/office/drawing/2014/main" id="{70A1A61F-BB91-41CE-8096-E2BF7496833B}"/>
              </a:ext>
            </a:extLst>
          </p:cNvPr>
          <p:cNvSpPr txBox="1">
            <a:spLocks noChangeArrowheads="1"/>
          </p:cNvSpPr>
          <p:nvPr/>
        </p:nvSpPr>
        <p:spPr bwMode="auto">
          <a:xfrm>
            <a:off x="5715000" y="4419600"/>
            <a:ext cx="2613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b="1">
                <a:solidFill>
                  <a:schemeClr val="bg1"/>
                </a:solidFill>
              </a:rPr>
              <a:t>牛顿第二定律</a:t>
            </a:r>
          </a:p>
        </p:txBody>
      </p:sp>
      <p:sp>
        <p:nvSpPr>
          <p:cNvPr id="203786" name="Text Box 10">
            <a:extLst>
              <a:ext uri="{FF2B5EF4-FFF2-40B4-BE49-F238E27FC236}">
                <a16:creationId xmlns:a16="http://schemas.microsoft.com/office/drawing/2014/main" id="{D0A72BA8-CA68-4846-B5BA-BFD0B42A4F13}"/>
              </a:ext>
            </a:extLst>
          </p:cNvPr>
          <p:cNvSpPr txBox="1">
            <a:spLocks noChangeArrowheads="1"/>
          </p:cNvSpPr>
          <p:nvPr/>
        </p:nvSpPr>
        <p:spPr bwMode="auto">
          <a:xfrm>
            <a:off x="6553200" y="1752600"/>
            <a:ext cx="2241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b="1" i="1">
                <a:solidFill>
                  <a:schemeClr val="bg1"/>
                </a:solidFill>
              </a:rPr>
              <a:t>p</a:t>
            </a:r>
            <a:r>
              <a:rPr lang="en-US" altLang="zh-CN" sz="2800" b="1">
                <a:solidFill>
                  <a:schemeClr val="bg1"/>
                </a:solidFill>
              </a:rPr>
              <a:t> </a:t>
            </a:r>
            <a:r>
              <a:rPr lang="zh-CN" altLang="en-US" sz="2800" b="1">
                <a:solidFill>
                  <a:schemeClr val="bg1"/>
                </a:solidFill>
              </a:rPr>
              <a:t>为广义动量</a:t>
            </a:r>
          </a:p>
          <a:p>
            <a:pPr algn="ctr">
              <a:spcBef>
                <a:spcPct val="0"/>
              </a:spcBef>
              <a:buFontTx/>
              <a:buNone/>
            </a:pPr>
            <a:r>
              <a:rPr lang="en-US" altLang="zh-CN" sz="2800" b="1" i="1">
                <a:solidFill>
                  <a:schemeClr val="bg1"/>
                </a:solidFill>
              </a:rPr>
              <a:t>x</a:t>
            </a:r>
            <a:r>
              <a:rPr lang="zh-CN" altLang="en-US" sz="2800" b="1">
                <a:solidFill>
                  <a:schemeClr val="bg1"/>
                </a:solidFill>
              </a:rPr>
              <a:t>为广义位移</a:t>
            </a:r>
          </a:p>
        </p:txBody>
      </p:sp>
      <p:grpSp>
        <p:nvGrpSpPr>
          <p:cNvPr id="2" name="Group 11">
            <a:extLst>
              <a:ext uri="{FF2B5EF4-FFF2-40B4-BE49-F238E27FC236}">
                <a16:creationId xmlns:a16="http://schemas.microsoft.com/office/drawing/2014/main" id="{389C5384-AFB4-4897-970B-6452E2CA19AB}"/>
              </a:ext>
            </a:extLst>
          </p:cNvPr>
          <p:cNvGrpSpPr>
            <a:grpSpLocks/>
          </p:cNvGrpSpPr>
          <p:nvPr/>
        </p:nvGrpSpPr>
        <p:grpSpPr bwMode="auto">
          <a:xfrm>
            <a:off x="838200" y="5334000"/>
            <a:ext cx="6299200" cy="601663"/>
            <a:chOff x="528" y="3360"/>
            <a:chExt cx="3968" cy="379"/>
          </a:xfrm>
        </p:grpSpPr>
        <p:sp>
          <p:nvSpPr>
            <p:cNvPr id="8210" name="AutoShape 12">
              <a:extLst>
                <a:ext uri="{FF2B5EF4-FFF2-40B4-BE49-F238E27FC236}">
                  <a16:creationId xmlns:a16="http://schemas.microsoft.com/office/drawing/2014/main" id="{4129313F-F4E6-4F05-9CAD-3B69CC88BB5D}"/>
                </a:ext>
              </a:extLst>
            </p:cNvPr>
            <p:cNvSpPr>
              <a:spLocks noChangeArrowheads="1"/>
            </p:cNvSpPr>
            <p:nvPr/>
          </p:nvSpPr>
          <p:spPr bwMode="auto">
            <a:xfrm>
              <a:off x="528" y="3552"/>
              <a:ext cx="528" cy="96"/>
            </a:xfrm>
            <a:prstGeom prst="rightArrow">
              <a:avLst>
                <a:gd name="adj1" fmla="val 50000"/>
                <a:gd name="adj2" fmla="val 137500"/>
              </a:avLst>
            </a:prstGeom>
            <a:solidFill>
              <a:schemeClr val="bg1"/>
            </a:solidFill>
            <a:ln w="9525">
              <a:solidFill>
                <a:schemeClr val="bg1"/>
              </a:solidFill>
              <a:miter lim="800000"/>
              <a:headEnd/>
              <a:tailEnd/>
            </a:ln>
          </p:spPr>
          <p:txBody>
            <a:bodyPr wrap="none" lIns="0" rIns="0"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8211" name="Object 13">
              <a:extLst>
                <a:ext uri="{FF2B5EF4-FFF2-40B4-BE49-F238E27FC236}">
                  <a16:creationId xmlns:a16="http://schemas.microsoft.com/office/drawing/2014/main" id="{606FA8F3-B1A1-4658-AA75-EF637127BC59}"/>
                </a:ext>
              </a:extLst>
            </p:cNvPr>
            <p:cNvGraphicFramePr>
              <a:graphicFrameLocks noChangeAspect="1"/>
            </p:cNvGraphicFramePr>
            <p:nvPr/>
          </p:nvGraphicFramePr>
          <p:xfrm>
            <a:off x="1248" y="3408"/>
            <a:ext cx="1124" cy="331"/>
          </p:xfrm>
          <a:graphic>
            <a:graphicData uri="http://schemas.openxmlformats.org/presentationml/2006/ole">
              <mc:AlternateContent xmlns:mc="http://schemas.openxmlformats.org/markup-compatibility/2006">
                <mc:Choice xmlns:v="urn:schemas-microsoft-com:vml" Requires="v">
                  <p:oleObj spid="_x0000_s8215" name="Equation" r:id="rId5" imgW="523897" imgH="123659" progId="Equation.3">
                    <p:embed/>
                  </p:oleObj>
                </mc:Choice>
                <mc:Fallback>
                  <p:oleObj name="Equation" r:id="rId5" imgW="523897" imgH="123659"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3408"/>
                          <a:ext cx="1124"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2" name="Object 14">
              <a:extLst>
                <a:ext uri="{FF2B5EF4-FFF2-40B4-BE49-F238E27FC236}">
                  <a16:creationId xmlns:a16="http://schemas.microsoft.com/office/drawing/2014/main" id="{2F9565A4-A7CA-47BC-915C-B674D0C704A9}"/>
                </a:ext>
              </a:extLst>
            </p:cNvPr>
            <p:cNvGraphicFramePr>
              <a:graphicFrameLocks noChangeAspect="1"/>
            </p:cNvGraphicFramePr>
            <p:nvPr/>
          </p:nvGraphicFramePr>
          <p:xfrm>
            <a:off x="3168" y="3408"/>
            <a:ext cx="1328" cy="331"/>
          </p:xfrm>
          <a:graphic>
            <a:graphicData uri="http://schemas.openxmlformats.org/presentationml/2006/ole">
              <mc:AlternateContent xmlns:mc="http://schemas.openxmlformats.org/markup-compatibility/2006">
                <mc:Choice xmlns:v="urn:schemas-microsoft-com:vml" Requires="v">
                  <p:oleObj spid="_x0000_s8216" name="Equation" r:id="rId7" imgW="619282" imgH="123659" progId="Equation.3">
                    <p:embed/>
                  </p:oleObj>
                </mc:Choice>
                <mc:Fallback>
                  <p:oleObj name="Equation" r:id="rId7" imgW="619282" imgH="123659"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8" y="3408"/>
                          <a:ext cx="1328"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3" name="Text Box 15">
              <a:extLst>
                <a:ext uri="{FF2B5EF4-FFF2-40B4-BE49-F238E27FC236}">
                  <a16:creationId xmlns:a16="http://schemas.microsoft.com/office/drawing/2014/main" id="{25B208F4-C7FD-4DF9-9A14-ADFE4C99B050}"/>
                </a:ext>
              </a:extLst>
            </p:cNvPr>
            <p:cNvSpPr txBox="1">
              <a:spLocks noChangeArrowheads="1"/>
            </p:cNvSpPr>
            <p:nvPr/>
          </p:nvSpPr>
          <p:spPr bwMode="auto">
            <a:xfrm>
              <a:off x="2651" y="3360"/>
              <a:ext cx="4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b="1">
                  <a:solidFill>
                    <a:schemeClr val="bg1"/>
                  </a:solidFill>
                </a:rPr>
                <a:t>即：</a:t>
              </a:r>
            </a:p>
          </p:txBody>
        </p:sp>
      </p:grpSp>
      <p:grpSp>
        <p:nvGrpSpPr>
          <p:cNvPr id="3" name="Group 16">
            <a:extLst>
              <a:ext uri="{FF2B5EF4-FFF2-40B4-BE49-F238E27FC236}">
                <a16:creationId xmlns:a16="http://schemas.microsoft.com/office/drawing/2014/main" id="{B65E1DD0-383D-4F0C-B0F9-FB5AF86EC807}"/>
              </a:ext>
            </a:extLst>
          </p:cNvPr>
          <p:cNvGrpSpPr>
            <a:grpSpLocks/>
          </p:cNvGrpSpPr>
          <p:nvPr/>
        </p:nvGrpSpPr>
        <p:grpSpPr bwMode="auto">
          <a:xfrm>
            <a:off x="304800" y="2895600"/>
            <a:ext cx="3429000" cy="2254250"/>
            <a:chOff x="192" y="1824"/>
            <a:chExt cx="2160" cy="1420"/>
          </a:xfrm>
        </p:grpSpPr>
        <p:graphicFrame>
          <p:nvGraphicFramePr>
            <p:cNvPr id="8206" name="Object 17">
              <a:extLst>
                <a:ext uri="{FF2B5EF4-FFF2-40B4-BE49-F238E27FC236}">
                  <a16:creationId xmlns:a16="http://schemas.microsoft.com/office/drawing/2014/main" id="{E3486DAE-B3E8-4EDC-AB23-DC2ADDC8B2AA}"/>
                </a:ext>
              </a:extLst>
            </p:cNvPr>
            <p:cNvGraphicFramePr>
              <a:graphicFrameLocks noChangeAspect="1"/>
            </p:cNvGraphicFramePr>
            <p:nvPr/>
          </p:nvGraphicFramePr>
          <p:xfrm>
            <a:off x="864" y="2112"/>
            <a:ext cx="1154" cy="598"/>
          </p:xfrm>
          <a:graphic>
            <a:graphicData uri="http://schemas.openxmlformats.org/presentationml/2006/ole">
              <mc:AlternateContent xmlns:mc="http://schemas.openxmlformats.org/markup-compatibility/2006">
                <mc:Choice xmlns:v="urn:schemas-microsoft-com:vml" Requires="v">
                  <p:oleObj spid="_x0000_s8217" name="Equation" r:id="rId9" imgW="676297" imgH="333342" progId="Equation.3">
                    <p:embed/>
                  </p:oleObj>
                </mc:Choice>
                <mc:Fallback>
                  <p:oleObj name="Equation" r:id="rId9" imgW="676297" imgH="333342"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 y="2112"/>
                          <a:ext cx="1154" cy="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7" name="Object 18">
              <a:extLst>
                <a:ext uri="{FF2B5EF4-FFF2-40B4-BE49-F238E27FC236}">
                  <a16:creationId xmlns:a16="http://schemas.microsoft.com/office/drawing/2014/main" id="{4F7C4D2D-E891-4D9A-A602-85F9D8D277DC}"/>
                </a:ext>
              </a:extLst>
            </p:cNvPr>
            <p:cNvGraphicFramePr>
              <a:graphicFrameLocks noChangeAspect="1"/>
            </p:cNvGraphicFramePr>
            <p:nvPr/>
          </p:nvGraphicFramePr>
          <p:xfrm>
            <a:off x="864" y="2688"/>
            <a:ext cx="1443" cy="556"/>
          </p:xfrm>
          <a:graphic>
            <a:graphicData uri="http://schemas.openxmlformats.org/presentationml/2006/ole">
              <mc:AlternateContent xmlns:mc="http://schemas.openxmlformats.org/markup-compatibility/2006">
                <mc:Choice xmlns:v="urn:schemas-microsoft-com:vml" Requires="v">
                  <p:oleObj spid="_x0000_s8218" name="Equation" r:id="rId11" imgW="847703" imgH="304667" progId="Equation.3">
                    <p:embed/>
                  </p:oleObj>
                </mc:Choice>
                <mc:Fallback>
                  <p:oleObj name="Equation" r:id="rId11" imgW="847703" imgH="304667"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4" y="2688"/>
                          <a:ext cx="1443" cy="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Text Box 19">
              <a:extLst>
                <a:ext uri="{FF2B5EF4-FFF2-40B4-BE49-F238E27FC236}">
                  <a16:creationId xmlns:a16="http://schemas.microsoft.com/office/drawing/2014/main" id="{E4EB78AA-7C42-4256-B85B-C03DCF4A3CDC}"/>
                </a:ext>
              </a:extLst>
            </p:cNvPr>
            <p:cNvSpPr txBox="1">
              <a:spLocks noChangeArrowheads="1"/>
            </p:cNvSpPr>
            <p:nvPr/>
          </p:nvSpPr>
          <p:spPr bwMode="auto">
            <a:xfrm>
              <a:off x="192" y="1824"/>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b="1"/>
                <a:t> </a:t>
              </a:r>
              <a:r>
                <a:rPr lang="zh-CN" altLang="en-US" sz="2800" b="1">
                  <a:solidFill>
                    <a:schemeClr val="bg1"/>
                  </a:solidFill>
                </a:rPr>
                <a:t>哈密顿正则方程：</a:t>
              </a:r>
              <a:endParaRPr lang="zh-CN" altLang="en-US" sz="2800" b="1" baseline="-25000">
                <a:solidFill>
                  <a:schemeClr val="bg1"/>
                </a:solidFill>
              </a:endParaRPr>
            </a:p>
          </p:txBody>
        </p:sp>
        <p:sp>
          <p:nvSpPr>
            <p:cNvPr id="8209" name="AutoShape 20">
              <a:extLst>
                <a:ext uri="{FF2B5EF4-FFF2-40B4-BE49-F238E27FC236}">
                  <a16:creationId xmlns:a16="http://schemas.microsoft.com/office/drawing/2014/main" id="{3DE526F1-F174-4A40-AF94-D1CFC6E8B365}"/>
                </a:ext>
              </a:extLst>
            </p:cNvPr>
            <p:cNvSpPr>
              <a:spLocks/>
            </p:cNvSpPr>
            <p:nvPr/>
          </p:nvSpPr>
          <p:spPr bwMode="auto">
            <a:xfrm>
              <a:off x="672" y="2352"/>
              <a:ext cx="144" cy="720"/>
            </a:xfrm>
            <a:prstGeom prst="leftBrace">
              <a:avLst>
                <a:gd name="adj1" fmla="val 41667"/>
                <a:gd name="adj2" fmla="val 50000"/>
              </a:avLst>
            </a:prstGeom>
            <a:noFill/>
            <a:ln w="571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rIns="0"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sp>
        <p:nvSpPr>
          <p:cNvPr id="8203" name="Rectangle 21">
            <a:extLst>
              <a:ext uri="{FF2B5EF4-FFF2-40B4-BE49-F238E27FC236}">
                <a16:creationId xmlns:a16="http://schemas.microsoft.com/office/drawing/2014/main" id="{9E8CA023-05CB-4D66-92B3-C504C92CAB15}"/>
              </a:ext>
            </a:extLst>
          </p:cNvPr>
          <p:cNvSpPr>
            <a:spLocks noChangeArrowheads="1"/>
          </p:cNvSpPr>
          <p:nvPr/>
        </p:nvSpPr>
        <p:spPr bwMode="auto">
          <a:xfrm>
            <a:off x="258763" y="227013"/>
            <a:ext cx="390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b="1">
                <a:solidFill>
                  <a:schemeClr val="bg1"/>
                </a:solidFill>
                <a:latin typeface="Tahoma" panose="020B0604030504040204" pitchFamily="34" charset="0"/>
              </a:rPr>
              <a:t>一维弹簧振子的运动</a:t>
            </a:r>
          </a:p>
        </p:txBody>
      </p:sp>
      <p:graphicFrame>
        <p:nvGraphicFramePr>
          <p:cNvPr id="203799" name="Object 23">
            <a:extLst>
              <a:ext uri="{FF2B5EF4-FFF2-40B4-BE49-F238E27FC236}">
                <a16:creationId xmlns:a16="http://schemas.microsoft.com/office/drawing/2014/main" id="{F76ADB46-D377-46CC-B1EB-D3012EA3DD42}"/>
              </a:ext>
            </a:extLst>
          </p:cNvPr>
          <p:cNvGraphicFramePr>
            <a:graphicFrameLocks noChangeAspect="1"/>
          </p:cNvGraphicFramePr>
          <p:nvPr/>
        </p:nvGraphicFramePr>
        <p:xfrm>
          <a:off x="7156450" y="411163"/>
          <a:ext cx="1508125" cy="896937"/>
        </p:xfrm>
        <a:graphic>
          <a:graphicData uri="http://schemas.openxmlformats.org/presentationml/2006/ole">
            <mc:AlternateContent xmlns:mc="http://schemas.openxmlformats.org/markup-compatibility/2006">
              <mc:Choice xmlns:v="urn:schemas-microsoft-com:vml" Requires="v">
                <p:oleObj spid="_x0000_s8219" name="Equation" r:id="rId13" imgW="485887" imgH="343019" progId="Equation.3">
                  <p:embed/>
                </p:oleObj>
              </mc:Choice>
              <mc:Fallback>
                <p:oleObj name="Equation" r:id="rId13" imgW="485887" imgH="343019"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56450" y="411163"/>
                        <a:ext cx="1508125" cy="896937"/>
                      </a:xfrm>
                      <a:prstGeom prst="rect">
                        <a:avLst/>
                      </a:prstGeom>
                      <a:noFill/>
                      <a:ln w="9525">
                        <a:solidFill>
                          <a:srgbClr val="0066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800" name="Object 24">
            <a:extLst>
              <a:ext uri="{FF2B5EF4-FFF2-40B4-BE49-F238E27FC236}">
                <a16:creationId xmlns:a16="http://schemas.microsoft.com/office/drawing/2014/main" id="{5F94CFBC-8611-45DB-9571-7C504746187B}"/>
              </a:ext>
            </a:extLst>
          </p:cNvPr>
          <p:cNvGraphicFramePr>
            <a:graphicFrameLocks noChangeAspect="1"/>
          </p:cNvGraphicFramePr>
          <p:nvPr/>
        </p:nvGraphicFramePr>
        <p:xfrm>
          <a:off x="5148263" y="635000"/>
          <a:ext cx="1692275" cy="388938"/>
        </p:xfrm>
        <a:graphic>
          <a:graphicData uri="http://schemas.openxmlformats.org/presentationml/2006/ole">
            <mc:AlternateContent xmlns:mc="http://schemas.openxmlformats.org/markup-compatibility/2006">
              <mc:Choice xmlns:v="urn:schemas-microsoft-com:vml" Requires="v">
                <p:oleObj spid="_x0000_s8220" name="Equation" r:id="rId15" imgW="542903" imgH="123659" progId="Equation.3">
                  <p:embed/>
                </p:oleObj>
              </mc:Choice>
              <mc:Fallback>
                <p:oleObj name="Equation" r:id="rId15" imgW="542903" imgH="123659"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48263" y="635000"/>
                        <a:ext cx="1692275" cy="388938"/>
                      </a:xfrm>
                      <a:prstGeom prst="rect">
                        <a:avLst/>
                      </a:prstGeom>
                      <a:noFill/>
                      <a:ln w="9525">
                        <a:solidFill>
                          <a:srgbClr val="0066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3780"/>
                                        </p:tgtEl>
                                        <p:attrNameLst>
                                          <p:attrName>style.visibility</p:attrName>
                                        </p:attrNameLst>
                                      </p:cBhvr>
                                      <p:to>
                                        <p:strVal val="visible"/>
                                      </p:to>
                                    </p:set>
                                    <p:anim calcmode="lin" valueType="num">
                                      <p:cBhvr additive="base">
                                        <p:cTn id="7" dur="500" fill="hold"/>
                                        <p:tgtEl>
                                          <p:spTgt spid="203780"/>
                                        </p:tgtEl>
                                        <p:attrNameLst>
                                          <p:attrName>ppt_x</p:attrName>
                                        </p:attrNameLst>
                                      </p:cBhvr>
                                      <p:tavLst>
                                        <p:tav tm="0">
                                          <p:val>
                                            <p:strVal val="#ppt_x"/>
                                          </p:val>
                                        </p:tav>
                                        <p:tav tm="100000">
                                          <p:val>
                                            <p:strVal val="#ppt_x"/>
                                          </p:val>
                                        </p:tav>
                                      </p:tavLst>
                                    </p:anim>
                                    <p:anim calcmode="lin" valueType="num">
                                      <p:cBhvr additive="base">
                                        <p:cTn id="8" dur="500" fill="hold"/>
                                        <p:tgtEl>
                                          <p:spTgt spid="2037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3781"/>
                                        </p:tgtEl>
                                        <p:attrNameLst>
                                          <p:attrName>style.visibility</p:attrName>
                                        </p:attrNameLst>
                                      </p:cBhvr>
                                      <p:to>
                                        <p:strVal val="visible"/>
                                      </p:to>
                                    </p:set>
                                    <p:anim calcmode="lin" valueType="num">
                                      <p:cBhvr additive="base">
                                        <p:cTn id="13" dur="500" fill="hold"/>
                                        <p:tgtEl>
                                          <p:spTgt spid="203781"/>
                                        </p:tgtEl>
                                        <p:attrNameLst>
                                          <p:attrName>ppt_x</p:attrName>
                                        </p:attrNameLst>
                                      </p:cBhvr>
                                      <p:tavLst>
                                        <p:tav tm="0">
                                          <p:val>
                                            <p:strVal val="#ppt_x"/>
                                          </p:val>
                                        </p:tav>
                                        <p:tav tm="100000">
                                          <p:val>
                                            <p:strVal val="#ppt_x"/>
                                          </p:val>
                                        </p:tav>
                                      </p:tavLst>
                                    </p:anim>
                                    <p:anim calcmode="lin" valueType="num">
                                      <p:cBhvr additive="base">
                                        <p:cTn id="14" dur="500" fill="hold"/>
                                        <p:tgtEl>
                                          <p:spTgt spid="20378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37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3799"/>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20380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2"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0-#ppt_w/2"/>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203782"/>
                                        </p:tgtEl>
                                        <p:attrNameLst>
                                          <p:attrName>style.visibility</p:attrName>
                                        </p:attrNameLst>
                                      </p:cBhvr>
                                      <p:to>
                                        <p:strVal val="visible"/>
                                      </p:to>
                                    </p:se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2037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3784"/>
                                        </p:tgtEl>
                                        <p:attrNameLst>
                                          <p:attrName>style.visibility</p:attrName>
                                        </p:attrNameLst>
                                      </p:cBhvr>
                                      <p:to>
                                        <p:strVal val="visible"/>
                                      </p:to>
                                    </p:set>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203785"/>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strips(downRight)">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3" grpId="0" autoUpdateAnimBg="0"/>
      <p:bldP spid="203785" grpId="0" autoUpdateAnimBg="0"/>
      <p:bldP spid="20378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Text Box 5">
            <a:extLst>
              <a:ext uri="{FF2B5EF4-FFF2-40B4-BE49-F238E27FC236}">
                <a16:creationId xmlns:a16="http://schemas.microsoft.com/office/drawing/2014/main" id="{8C8E2B0C-9349-4941-825D-2A3418310CD4}"/>
              </a:ext>
            </a:extLst>
          </p:cNvPr>
          <p:cNvSpPr txBox="1">
            <a:spLocks noChangeArrowheads="1"/>
          </p:cNvSpPr>
          <p:nvPr/>
        </p:nvSpPr>
        <p:spPr bwMode="auto">
          <a:xfrm>
            <a:off x="323850" y="2565400"/>
            <a:ext cx="1268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zh-CN" sz="2800" b="1">
                <a:solidFill>
                  <a:schemeClr val="bg1"/>
                </a:solidFill>
                <a:sym typeface="Symbol" panose="05050102010706020507" pitchFamily="18" charset="2"/>
              </a:rPr>
              <a:t>因为</a:t>
            </a:r>
            <a:endParaRPr lang="zh-CN" altLang="en-US" sz="2800" b="1">
              <a:solidFill>
                <a:schemeClr val="bg1"/>
              </a:solidFill>
              <a:sym typeface="Symbol" panose="05050102010706020507" pitchFamily="18" charset="2"/>
            </a:endParaRPr>
          </a:p>
        </p:txBody>
      </p:sp>
      <p:sp>
        <p:nvSpPr>
          <p:cNvPr id="9219" name="Text Box 13">
            <a:extLst>
              <a:ext uri="{FF2B5EF4-FFF2-40B4-BE49-F238E27FC236}">
                <a16:creationId xmlns:a16="http://schemas.microsoft.com/office/drawing/2014/main" id="{53E632B3-D0A9-42FB-9EAA-FCA1EE3FA5F3}"/>
              </a:ext>
            </a:extLst>
          </p:cNvPr>
          <p:cNvSpPr txBox="1">
            <a:spLocks noChangeArrowheads="1"/>
          </p:cNvSpPr>
          <p:nvPr/>
        </p:nvSpPr>
        <p:spPr bwMode="auto">
          <a:xfrm>
            <a:off x="539750" y="260350"/>
            <a:ext cx="7200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FFCCCC"/>
                </a:solidFill>
                <a:ea typeface="楷体_GB2312" pitchFamily="49" charset="-122"/>
              </a:rPr>
              <a:t>3  </a:t>
            </a:r>
            <a:r>
              <a:rPr lang="zh-CN" altLang="en-US" b="1">
                <a:solidFill>
                  <a:srgbClr val="FFCCCC"/>
                </a:solidFill>
                <a:ea typeface="楷体_GB2312" pitchFamily="49" charset="-122"/>
              </a:rPr>
              <a:t>守恒定律</a:t>
            </a:r>
          </a:p>
        </p:txBody>
      </p:sp>
      <p:graphicFrame>
        <p:nvGraphicFramePr>
          <p:cNvPr id="156686" name="Object 14">
            <a:extLst>
              <a:ext uri="{FF2B5EF4-FFF2-40B4-BE49-F238E27FC236}">
                <a16:creationId xmlns:a16="http://schemas.microsoft.com/office/drawing/2014/main" id="{B6F5B74B-302F-4E6D-8E3A-CAB469FD1046}"/>
              </a:ext>
            </a:extLst>
          </p:cNvPr>
          <p:cNvGraphicFramePr>
            <a:graphicFrameLocks noChangeAspect="1"/>
          </p:cNvGraphicFramePr>
          <p:nvPr/>
        </p:nvGraphicFramePr>
        <p:xfrm>
          <a:off x="1174750" y="3213100"/>
          <a:ext cx="5819775" cy="2089150"/>
        </p:xfrm>
        <a:graphic>
          <a:graphicData uri="http://schemas.openxmlformats.org/presentationml/2006/ole">
            <mc:AlternateContent xmlns:mc="http://schemas.openxmlformats.org/markup-compatibility/2006">
              <mc:Choice xmlns:v="urn:schemas-microsoft-com:vml" Requires="v">
                <p:oleObj spid="_x0000_s9224" name="公式" r:id="rId4" imgW="2638492" imgH="924038" progId="Equation.3">
                  <p:embed/>
                </p:oleObj>
              </mc:Choice>
              <mc:Fallback>
                <p:oleObj name="公式" r:id="rId4" imgW="2638492" imgH="924038"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0" y="3213100"/>
                        <a:ext cx="5819775" cy="20891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6687" name="Text Box 15">
            <a:extLst>
              <a:ext uri="{FF2B5EF4-FFF2-40B4-BE49-F238E27FC236}">
                <a16:creationId xmlns:a16="http://schemas.microsoft.com/office/drawing/2014/main" id="{10DA62E1-F1FD-4F16-A384-696DD0785A5F}"/>
              </a:ext>
            </a:extLst>
          </p:cNvPr>
          <p:cNvSpPr txBox="1">
            <a:spLocks noChangeArrowheads="1"/>
          </p:cNvSpPr>
          <p:nvPr/>
        </p:nvSpPr>
        <p:spPr bwMode="auto">
          <a:xfrm>
            <a:off x="485775" y="5589588"/>
            <a:ext cx="883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solidFill>
                  <a:srgbClr val="99FF33"/>
                </a:solidFill>
                <a:sym typeface="Symbol" panose="05050102010706020507" pitchFamily="18" charset="2"/>
              </a:rPr>
              <a:t>只要</a:t>
            </a:r>
            <a:r>
              <a:rPr lang="en-US" altLang="zh-CN" sz="2800" b="1" i="1">
                <a:solidFill>
                  <a:srgbClr val="99FF33"/>
                </a:solidFill>
                <a:sym typeface="Symbol" panose="05050102010706020507" pitchFamily="18" charset="2"/>
              </a:rPr>
              <a:t>H</a:t>
            </a:r>
            <a:r>
              <a:rPr lang="zh-CN" altLang="en-US" sz="2800" b="1">
                <a:solidFill>
                  <a:srgbClr val="99FF33"/>
                </a:solidFill>
                <a:sym typeface="Symbol" panose="05050102010706020507" pitchFamily="18" charset="2"/>
              </a:rPr>
              <a:t>不显含时间</a:t>
            </a:r>
            <a:r>
              <a:rPr lang="en-US" altLang="zh-CN" sz="2800" b="1">
                <a:solidFill>
                  <a:srgbClr val="99FF33"/>
                </a:solidFill>
                <a:sym typeface="Symbol" panose="05050102010706020507" pitchFamily="18" charset="2"/>
              </a:rPr>
              <a:t>, </a:t>
            </a:r>
            <a:r>
              <a:rPr lang="zh-CN" altLang="en-US" sz="2800" b="1">
                <a:solidFill>
                  <a:srgbClr val="99FF33"/>
                </a:solidFill>
                <a:sym typeface="Symbol" panose="05050102010706020507" pitchFamily="18" charset="2"/>
              </a:rPr>
              <a:t>它就是守恒的</a:t>
            </a:r>
            <a:r>
              <a:rPr lang="en-US" altLang="zh-CN" sz="2800" b="1">
                <a:solidFill>
                  <a:schemeClr val="bg1"/>
                </a:solidFill>
                <a:sym typeface="Symbol" panose="05050102010706020507" pitchFamily="18" charset="2"/>
              </a:rPr>
              <a:t>, </a:t>
            </a:r>
            <a:r>
              <a:rPr lang="zh-CN" altLang="en-US" sz="2800" b="1">
                <a:solidFill>
                  <a:schemeClr val="bg1"/>
                </a:solidFill>
                <a:sym typeface="Symbol" panose="05050102010706020507" pitchFamily="18" charset="2"/>
              </a:rPr>
              <a:t>即不随时间变化</a:t>
            </a:r>
            <a:r>
              <a:rPr lang="en-US" altLang="zh-CN" sz="2800" b="1">
                <a:solidFill>
                  <a:schemeClr val="bg1"/>
                </a:solidFill>
                <a:sym typeface="Symbol" panose="05050102010706020507" pitchFamily="18" charset="2"/>
              </a:rPr>
              <a:t>. </a:t>
            </a:r>
          </a:p>
        </p:txBody>
      </p:sp>
      <p:graphicFrame>
        <p:nvGraphicFramePr>
          <p:cNvPr id="156690" name="Object 18">
            <a:extLst>
              <a:ext uri="{FF2B5EF4-FFF2-40B4-BE49-F238E27FC236}">
                <a16:creationId xmlns:a16="http://schemas.microsoft.com/office/drawing/2014/main" id="{880AA2DB-E309-400F-979E-4D616E09C36E}"/>
              </a:ext>
            </a:extLst>
          </p:cNvPr>
          <p:cNvGraphicFramePr>
            <a:graphicFrameLocks noChangeAspect="1"/>
          </p:cNvGraphicFramePr>
          <p:nvPr/>
        </p:nvGraphicFramePr>
        <p:xfrm>
          <a:off x="3348038" y="1916113"/>
          <a:ext cx="2012950" cy="852487"/>
        </p:xfrm>
        <a:graphic>
          <a:graphicData uri="http://schemas.openxmlformats.org/presentationml/2006/ole">
            <mc:AlternateContent xmlns:mc="http://schemas.openxmlformats.org/markup-compatibility/2006">
              <mc:Choice xmlns:v="urn:schemas-microsoft-com:vml" Requires="v">
                <p:oleObj spid="_x0000_s9225" name="Equation" r:id="rId6" imgW="885713" imgH="352339" progId="Equation.3">
                  <p:embed/>
                </p:oleObj>
              </mc:Choice>
              <mc:Fallback>
                <p:oleObj name="Equation" r:id="rId6" imgW="885713" imgH="352339"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1916113"/>
                        <a:ext cx="2012950" cy="8524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6691" name="Text Box 19">
            <a:extLst>
              <a:ext uri="{FF2B5EF4-FFF2-40B4-BE49-F238E27FC236}">
                <a16:creationId xmlns:a16="http://schemas.microsoft.com/office/drawing/2014/main" id="{82BB29D6-CA41-4D5C-A45F-5F170297A622}"/>
              </a:ext>
            </a:extLst>
          </p:cNvPr>
          <p:cNvSpPr txBox="1">
            <a:spLocks noChangeArrowheads="1"/>
          </p:cNvSpPr>
          <p:nvPr/>
        </p:nvSpPr>
        <p:spPr bwMode="auto">
          <a:xfrm>
            <a:off x="250825" y="1196975"/>
            <a:ext cx="2881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b="1">
                <a:solidFill>
                  <a:srgbClr val="FFFF00"/>
                </a:solidFill>
                <a:sym typeface="Symbol" panose="05050102010706020507" pitchFamily="18" charset="2"/>
              </a:rPr>
              <a:t>（</a:t>
            </a:r>
            <a:r>
              <a:rPr lang="en-US" altLang="zh-CN" sz="2800" b="1">
                <a:solidFill>
                  <a:srgbClr val="FFFF00"/>
                </a:solidFill>
                <a:sym typeface="Symbol" panose="05050102010706020507" pitchFamily="18" charset="2"/>
              </a:rPr>
              <a:t>1</a:t>
            </a:r>
            <a:r>
              <a:rPr lang="zh-CN" altLang="en-US" sz="2800" b="1">
                <a:solidFill>
                  <a:srgbClr val="FFFF00"/>
                </a:solidFill>
                <a:sym typeface="Symbol" panose="05050102010706020507" pitchFamily="18" charset="2"/>
              </a:rPr>
              <a:t>） 能量守恒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6691"/>
                                        </p:tgtEl>
                                        <p:attrNameLst>
                                          <p:attrName>style.visibility</p:attrName>
                                        </p:attrNameLst>
                                      </p:cBhvr>
                                      <p:to>
                                        <p:strVal val="visible"/>
                                      </p:to>
                                    </p:set>
                                    <p:animEffect transition="in" filter="blinds(vertical)">
                                      <p:cBhvr>
                                        <p:cTn id="7" dur="500"/>
                                        <p:tgtEl>
                                          <p:spTgt spid="156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56690"/>
                                        </p:tgtEl>
                                        <p:attrNameLst>
                                          <p:attrName>style.visibility</p:attrName>
                                        </p:attrNameLst>
                                      </p:cBhvr>
                                      <p:to>
                                        <p:strVal val="visible"/>
                                      </p:to>
                                    </p:set>
                                    <p:animEffect transition="in" filter="strips(upRight)">
                                      <p:cBhvr>
                                        <p:cTn id="12" dur="500"/>
                                        <p:tgtEl>
                                          <p:spTgt spid="1566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6677"/>
                                        </p:tgtEl>
                                        <p:attrNameLst>
                                          <p:attrName>style.visibility</p:attrName>
                                        </p:attrNameLst>
                                      </p:cBhvr>
                                      <p:to>
                                        <p:strVal val="visible"/>
                                      </p:to>
                                    </p:set>
                                    <p:animEffect transition="in" filter="blinds(vertical)">
                                      <p:cBhvr>
                                        <p:cTn id="17" dur="500"/>
                                        <p:tgtEl>
                                          <p:spTgt spid="1566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56686"/>
                                        </p:tgtEl>
                                        <p:attrNameLst>
                                          <p:attrName>style.visibility</p:attrName>
                                        </p:attrNameLst>
                                      </p:cBhvr>
                                      <p:to>
                                        <p:strVal val="visible"/>
                                      </p:to>
                                    </p:set>
                                    <p:animEffect transition="in" filter="strips(upRight)">
                                      <p:cBhvr>
                                        <p:cTn id="22" dur="500"/>
                                        <p:tgtEl>
                                          <p:spTgt spid="1566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56687"/>
                                        </p:tgtEl>
                                        <p:attrNameLst>
                                          <p:attrName>style.visibility</p:attrName>
                                        </p:attrNameLst>
                                      </p:cBhvr>
                                      <p:to>
                                        <p:strVal val="visible"/>
                                      </p:to>
                                    </p:set>
                                    <p:animEffect transition="in" filter="blinds(vertical)">
                                      <p:cBhvr>
                                        <p:cTn id="27" dur="500"/>
                                        <p:tgtEl>
                                          <p:spTgt spid="156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utoUpdateAnimBg="0"/>
      <p:bldP spid="156687" grpId="0" autoUpdateAnimBg="0"/>
      <p:bldP spid="15669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87" name="Rectangle 15">
            <a:extLst>
              <a:ext uri="{FF2B5EF4-FFF2-40B4-BE49-F238E27FC236}">
                <a16:creationId xmlns:a16="http://schemas.microsoft.com/office/drawing/2014/main" id="{D9D51298-33D0-46D3-A273-26FFBFAF9813}"/>
              </a:ext>
            </a:extLst>
          </p:cNvPr>
          <p:cNvSpPr>
            <a:spLocks noChangeArrowheads="1"/>
          </p:cNvSpPr>
          <p:nvPr/>
        </p:nvSpPr>
        <p:spPr bwMode="auto">
          <a:xfrm>
            <a:off x="468313" y="404813"/>
            <a:ext cx="8483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800" i="1">
                <a:solidFill>
                  <a:schemeClr val="bg1"/>
                </a:solidFill>
              </a:rPr>
              <a:t>H</a:t>
            </a:r>
            <a:r>
              <a:rPr kumimoji="0" lang="zh-CN" altLang="en-US" sz="2800">
                <a:solidFill>
                  <a:schemeClr val="bg1"/>
                </a:solidFill>
                <a:latin typeface="Arial" panose="020B0604020202020204" pitchFamily="34" charset="0"/>
              </a:rPr>
              <a:t>中不显含</a:t>
            </a:r>
            <a:r>
              <a:rPr kumimoji="0" lang="en-US" altLang="zh-CN" sz="2800" i="1">
                <a:solidFill>
                  <a:schemeClr val="bg1"/>
                </a:solidFill>
              </a:rPr>
              <a:t>t</a:t>
            </a:r>
            <a:r>
              <a:rPr kumimoji="0" lang="zh-CN" altLang="en-US" sz="2800">
                <a:solidFill>
                  <a:schemeClr val="bg1"/>
                </a:solidFill>
                <a:latin typeface="Arial" panose="020B0604020202020204" pitchFamily="34" charset="0"/>
              </a:rPr>
              <a:t>时，再分稳定约束与不稳定约束这两种情况来讨论</a:t>
            </a:r>
            <a:r>
              <a:rPr kumimoji="0" lang="en-US" altLang="zh-CN" sz="2800">
                <a:solidFill>
                  <a:schemeClr val="bg1"/>
                </a:solidFill>
                <a:latin typeface="Arial" panose="020B0604020202020204" pitchFamily="34" charset="0"/>
              </a:rPr>
              <a:t>.</a:t>
            </a:r>
            <a:endParaRPr kumimoji="0" lang="zh-CN" altLang="en-US" sz="2800">
              <a:solidFill>
                <a:schemeClr val="bg1"/>
              </a:solidFill>
              <a:latin typeface="Arial" panose="020B0604020202020204" pitchFamily="34" charset="0"/>
            </a:endParaRPr>
          </a:p>
        </p:txBody>
      </p:sp>
      <p:sp>
        <p:nvSpPr>
          <p:cNvPr id="207888" name="Rectangle 16">
            <a:extLst>
              <a:ext uri="{FF2B5EF4-FFF2-40B4-BE49-F238E27FC236}">
                <a16:creationId xmlns:a16="http://schemas.microsoft.com/office/drawing/2014/main" id="{B598E43A-95A7-4559-81D1-64A8D5DC417E}"/>
              </a:ext>
            </a:extLst>
          </p:cNvPr>
          <p:cNvSpPr>
            <a:spLocks noChangeArrowheads="1"/>
          </p:cNvSpPr>
          <p:nvPr/>
        </p:nvSpPr>
        <p:spPr bwMode="auto">
          <a:xfrm>
            <a:off x="323850" y="1412875"/>
            <a:ext cx="205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800">
                <a:solidFill>
                  <a:schemeClr val="bg1"/>
                </a:solidFill>
              </a:rPr>
              <a:t>(i) </a:t>
            </a:r>
            <a:r>
              <a:rPr kumimoji="0" lang="zh-CN" altLang="en-US" sz="2800">
                <a:solidFill>
                  <a:schemeClr val="bg1"/>
                </a:solidFill>
                <a:latin typeface="Arial" panose="020B0604020202020204" pitchFamily="34" charset="0"/>
              </a:rPr>
              <a:t>稳定约束</a:t>
            </a:r>
          </a:p>
        </p:txBody>
      </p:sp>
      <p:sp>
        <p:nvSpPr>
          <p:cNvPr id="207889" name="Rectangle 17">
            <a:extLst>
              <a:ext uri="{FF2B5EF4-FFF2-40B4-BE49-F238E27FC236}">
                <a16:creationId xmlns:a16="http://schemas.microsoft.com/office/drawing/2014/main" id="{816FA110-1628-4E67-856C-31CB5507BC8F}"/>
              </a:ext>
            </a:extLst>
          </p:cNvPr>
          <p:cNvSpPr>
            <a:spLocks noChangeArrowheads="1"/>
          </p:cNvSpPr>
          <p:nvPr/>
        </p:nvSpPr>
        <p:spPr bwMode="auto">
          <a:xfrm>
            <a:off x="1065213" y="2278063"/>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400" i="1">
                <a:solidFill>
                  <a:schemeClr val="bg1"/>
                </a:solidFill>
              </a:rPr>
              <a:t>T</a:t>
            </a:r>
            <a:r>
              <a:rPr kumimoji="0" lang="zh-CN" altLang="en-US" sz="2400">
                <a:solidFill>
                  <a:schemeClr val="bg1"/>
                </a:solidFill>
              </a:rPr>
              <a:t>＝</a:t>
            </a:r>
            <a:r>
              <a:rPr kumimoji="0" lang="en-US" altLang="zh-CN" sz="2400" i="1">
                <a:solidFill>
                  <a:schemeClr val="bg1"/>
                </a:solidFill>
              </a:rPr>
              <a:t>T</a:t>
            </a:r>
            <a:r>
              <a:rPr kumimoji="0" lang="en-US" altLang="zh-CN" sz="2400" baseline="-25000">
                <a:solidFill>
                  <a:schemeClr val="bg1"/>
                </a:solidFill>
              </a:rPr>
              <a:t>2</a:t>
            </a:r>
          </a:p>
        </p:txBody>
      </p:sp>
      <p:graphicFrame>
        <p:nvGraphicFramePr>
          <p:cNvPr id="207890" name="Object 18">
            <a:extLst>
              <a:ext uri="{FF2B5EF4-FFF2-40B4-BE49-F238E27FC236}">
                <a16:creationId xmlns:a16="http://schemas.microsoft.com/office/drawing/2014/main" id="{E977FEF7-3186-4615-B932-67270FE2652F}"/>
              </a:ext>
            </a:extLst>
          </p:cNvPr>
          <p:cNvGraphicFramePr>
            <a:graphicFrameLocks noChangeAspect="1"/>
          </p:cNvGraphicFramePr>
          <p:nvPr/>
        </p:nvGraphicFramePr>
        <p:xfrm>
          <a:off x="2928938" y="1857375"/>
          <a:ext cx="5616575" cy="1117600"/>
        </p:xfrm>
        <a:graphic>
          <a:graphicData uri="http://schemas.openxmlformats.org/presentationml/2006/ole">
            <mc:AlternateContent xmlns:mc="http://schemas.openxmlformats.org/markup-compatibility/2006">
              <mc:Choice xmlns:v="urn:schemas-microsoft-com:vml" Requires="v">
                <p:oleObj spid="_x0000_s10251" name="公式" r:id="rId3" imgW="1857487" imgH="409688" progId="Equation.3">
                  <p:embed/>
                </p:oleObj>
              </mc:Choice>
              <mc:Fallback>
                <p:oleObj name="公式" r:id="rId3" imgW="1857487" imgH="409688"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1857375"/>
                        <a:ext cx="56165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9">
            <a:extLst>
              <a:ext uri="{FF2B5EF4-FFF2-40B4-BE49-F238E27FC236}">
                <a16:creationId xmlns:a16="http://schemas.microsoft.com/office/drawing/2014/main" id="{57542287-BCE5-4437-9F9F-7C05B5AA0192}"/>
              </a:ext>
            </a:extLst>
          </p:cNvPr>
          <p:cNvGrpSpPr>
            <a:grpSpLocks/>
          </p:cNvGrpSpPr>
          <p:nvPr/>
        </p:nvGrpSpPr>
        <p:grpSpPr bwMode="auto">
          <a:xfrm>
            <a:off x="1071563" y="3143250"/>
            <a:ext cx="7058025" cy="1030288"/>
            <a:chOff x="748" y="1424"/>
            <a:chExt cx="4446" cy="649"/>
          </a:xfrm>
        </p:grpSpPr>
        <p:graphicFrame>
          <p:nvGraphicFramePr>
            <p:cNvPr id="10249" name="Object 20">
              <a:extLst>
                <a:ext uri="{FF2B5EF4-FFF2-40B4-BE49-F238E27FC236}">
                  <a16:creationId xmlns:a16="http://schemas.microsoft.com/office/drawing/2014/main" id="{5CD20722-FDD2-4804-97FC-1A9D4971979D}"/>
                </a:ext>
              </a:extLst>
            </p:cNvPr>
            <p:cNvGraphicFramePr>
              <a:graphicFrameLocks noChangeAspect="1"/>
            </p:cNvGraphicFramePr>
            <p:nvPr/>
          </p:nvGraphicFramePr>
          <p:xfrm>
            <a:off x="748" y="1424"/>
            <a:ext cx="2540" cy="649"/>
          </p:xfrm>
          <a:graphic>
            <a:graphicData uri="http://schemas.openxmlformats.org/presentationml/2006/ole">
              <mc:AlternateContent xmlns:mc="http://schemas.openxmlformats.org/markup-compatibility/2006">
                <mc:Choice xmlns:v="urn:schemas-microsoft-com:vml" Requires="v">
                  <p:oleObj spid="_x0000_s10252" name="公式" r:id="rId5" imgW="1181190" imgH="390691" progId="Equation.3">
                    <p:embed/>
                  </p:oleObj>
                </mc:Choice>
                <mc:Fallback>
                  <p:oleObj name="公式" r:id="rId5" imgW="1181190" imgH="390691"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1424"/>
                          <a:ext cx="2540" cy="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0" name="Object 21">
              <a:extLst>
                <a:ext uri="{FF2B5EF4-FFF2-40B4-BE49-F238E27FC236}">
                  <a16:creationId xmlns:a16="http://schemas.microsoft.com/office/drawing/2014/main" id="{C698AEF9-652F-4F53-A3C9-8A276DB35D89}"/>
                </a:ext>
              </a:extLst>
            </p:cNvPr>
            <p:cNvGraphicFramePr>
              <a:graphicFrameLocks noChangeAspect="1"/>
            </p:cNvGraphicFramePr>
            <p:nvPr/>
          </p:nvGraphicFramePr>
          <p:xfrm>
            <a:off x="3198" y="1616"/>
            <a:ext cx="1996" cy="298"/>
          </p:xfrm>
          <a:graphic>
            <a:graphicData uri="http://schemas.openxmlformats.org/presentationml/2006/ole">
              <mc:AlternateContent xmlns:mc="http://schemas.openxmlformats.org/markup-compatibility/2006">
                <mc:Choice xmlns:v="urn:schemas-microsoft-com:vml" Requires="v">
                  <p:oleObj spid="_x0000_s10253" name="公式" r:id="rId7" imgW="876390" imgH="152334" progId="Equation.3">
                    <p:embed/>
                  </p:oleObj>
                </mc:Choice>
                <mc:Fallback>
                  <p:oleObj name="公式" r:id="rId7" imgW="876390" imgH="152334"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8" y="1616"/>
                          <a:ext cx="199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7894" name="Rectangle 22">
            <a:extLst>
              <a:ext uri="{FF2B5EF4-FFF2-40B4-BE49-F238E27FC236}">
                <a16:creationId xmlns:a16="http://schemas.microsoft.com/office/drawing/2014/main" id="{C5738B50-23C9-40E5-A009-225DFF04A38D}"/>
              </a:ext>
            </a:extLst>
          </p:cNvPr>
          <p:cNvSpPr>
            <a:spLocks noChangeArrowheads="1"/>
          </p:cNvSpPr>
          <p:nvPr/>
        </p:nvSpPr>
        <p:spPr bwMode="auto">
          <a:xfrm>
            <a:off x="928688" y="4429125"/>
            <a:ext cx="3532187" cy="523875"/>
          </a:xfrm>
          <a:prstGeom prst="rect">
            <a:avLst/>
          </a:prstGeom>
          <a:noFill/>
          <a:ln w="9525">
            <a:noFill/>
            <a:miter lim="800000"/>
            <a:headEnd/>
            <a:tailEnd/>
          </a:ln>
          <a:effectLst/>
        </p:spPr>
        <p:txBody>
          <a:bodyPr wrap="none" anchor="ctr">
            <a:spAutoFit/>
          </a:bodyPr>
          <a:lstStyle/>
          <a:p>
            <a:pPr>
              <a:defRPr/>
            </a:pPr>
            <a:r>
              <a:rPr kumimoji="0" lang="en-US" altLang="zh-CN" sz="2800" i="1" dirty="0">
                <a:latin typeface="+mj-lt"/>
              </a:rPr>
              <a:t>H </a:t>
            </a:r>
            <a:r>
              <a:rPr kumimoji="0" lang="en-US" altLang="zh-CN" sz="2800" dirty="0">
                <a:latin typeface="+mj-lt"/>
              </a:rPr>
              <a:t>= </a:t>
            </a:r>
            <a:r>
              <a:rPr kumimoji="0" lang="en-US" altLang="zh-CN" sz="2800" i="1" dirty="0">
                <a:latin typeface="+mj-lt"/>
              </a:rPr>
              <a:t>T </a:t>
            </a:r>
            <a:r>
              <a:rPr kumimoji="0" lang="zh-CN" altLang="en-US" sz="2800" dirty="0">
                <a:latin typeface="+mj-lt"/>
              </a:rPr>
              <a:t>＋ </a:t>
            </a:r>
            <a:r>
              <a:rPr kumimoji="0" lang="en-US" altLang="zh-CN" sz="2800" i="1" dirty="0">
                <a:latin typeface="+mj-lt"/>
              </a:rPr>
              <a:t>V </a:t>
            </a:r>
            <a:r>
              <a:rPr kumimoji="0" lang="en-US" altLang="zh-CN" sz="2800" dirty="0">
                <a:latin typeface="+mj-lt"/>
              </a:rPr>
              <a:t>= </a:t>
            </a:r>
            <a:r>
              <a:rPr kumimoji="0" lang="en-US" altLang="zh-CN" sz="2800" i="1" dirty="0">
                <a:latin typeface="+mj-lt"/>
              </a:rPr>
              <a:t>h </a:t>
            </a:r>
            <a:r>
              <a:rPr kumimoji="0" lang="en-US" altLang="zh-CN" sz="2800" dirty="0">
                <a:latin typeface="+mj-lt"/>
              </a:rPr>
              <a:t>= </a:t>
            </a:r>
            <a:r>
              <a:rPr kumimoji="0" lang="zh-CN" altLang="en-US" sz="2800" dirty="0"/>
              <a:t>常量</a:t>
            </a:r>
            <a:r>
              <a:rPr kumimoji="0" lang="en-US" altLang="zh-CN" sz="2800" dirty="0">
                <a:latin typeface="Arial" charset="0"/>
              </a:rPr>
              <a:t> </a:t>
            </a:r>
          </a:p>
        </p:txBody>
      </p:sp>
      <p:sp>
        <p:nvSpPr>
          <p:cNvPr id="207895" name="Rectangle 23">
            <a:extLst>
              <a:ext uri="{FF2B5EF4-FFF2-40B4-BE49-F238E27FC236}">
                <a16:creationId xmlns:a16="http://schemas.microsoft.com/office/drawing/2014/main" id="{B725AC94-B479-4C3D-89F7-51AA1FDA6A26}"/>
              </a:ext>
            </a:extLst>
          </p:cNvPr>
          <p:cNvSpPr>
            <a:spLocks noChangeArrowheads="1"/>
          </p:cNvSpPr>
          <p:nvPr/>
        </p:nvSpPr>
        <p:spPr bwMode="auto">
          <a:xfrm>
            <a:off x="188913" y="5084763"/>
            <a:ext cx="8955087" cy="1373187"/>
          </a:xfrm>
          <a:prstGeom prst="rect">
            <a:avLst/>
          </a:prstGeom>
          <a:noFill/>
          <a:ln w="9525">
            <a:noFill/>
            <a:miter lim="800000"/>
            <a:headEnd/>
            <a:tailEnd/>
          </a:ln>
          <a:effectLst/>
        </p:spPr>
        <p:txBody>
          <a:bodyPr anchor="ctr">
            <a:spAutoFit/>
          </a:bodyPr>
          <a:lstStyle/>
          <a:p>
            <a:pPr>
              <a:defRPr/>
            </a:pPr>
            <a:r>
              <a:rPr kumimoji="0" lang="en-US" altLang="zh-CN" dirty="0">
                <a:solidFill>
                  <a:schemeClr val="tx1"/>
                </a:solidFill>
                <a:latin typeface="Arial" charset="0"/>
              </a:rPr>
              <a:t>        </a:t>
            </a:r>
            <a:r>
              <a:rPr kumimoji="0" lang="zh-CN" altLang="en-US" sz="2800" dirty="0">
                <a:solidFill>
                  <a:srgbClr val="FFFF00"/>
                </a:solidFill>
                <a:latin typeface="+mj-lt"/>
                <a:ea typeface="楷体_GB2312" pitchFamily="49" charset="-122"/>
              </a:rPr>
              <a:t>对于完整的保守力学体系来说，若</a:t>
            </a:r>
            <a:r>
              <a:rPr kumimoji="0" lang="en-US" altLang="zh-CN" sz="2800" i="1" dirty="0">
                <a:solidFill>
                  <a:srgbClr val="FFFF00"/>
                </a:solidFill>
                <a:latin typeface="+mj-lt"/>
                <a:ea typeface="楷体_GB2312" pitchFamily="49" charset="-122"/>
              </a:rPr>
              <a:t>H</a:t>
            </a:r>
            <a:r>
              <a:rPr kumimoji="0" lang="zh-CN" altLang="en-US" sz="2800" dirty="0">
                <a:solidFill>
                  <a:srgbClr val="FFFF00"/>
                </a:solidFill>
                <a:latin typeface="+mj-lt"/>
                <a:ea typeface="楷体_GB2312" pitchFamily="49" charset="-122"/>
              </a:rPr>
              <a:t>不显含</a:t>
            </a:r>
            <a:r>
              <a:rPr kumimoji="0" lang="en-US" altLang="zh-CN" sz="2800" i="1" dirty="0">
                <a:solidFill>
                  <a:srgbClr val="FFFF00"/>
                </a:solidFill>
                <a:latin typeface="+mj-lt"/>
                <a:ea typeface="楷体_GB2312" pitchFamily="49" charset="-122"/>
              </a:rPr>
              <a:t>t</a:t>
            </a:r>
            <a:r>
              <a:rPr kumimoji="0" lang="zh-CN" altLang="en-US" sz="2800" dirty="0">
                <a:solidFill>
                  <a:srgbClr val="FFFF00"/>
                </a:solidFill>
                <a:latin typeface="+mj-lt"/>
                <a:ea typeface="楷体_GB2312" pitchFamily="49" charset="-122"/>
              </a:rPr>
              <a:t>，而且体系受稳定约束时，体系的</a:t>
            </a:r>
            <a:r>
              <a:rPr kumimoji="0" lang="en-US" altLang="zh-CN" sz="2800" i="1" dirty="0">
                <a:solidFill>
                  <a:srgbClr val="FFFF00"/>
                </a:solidFill>
                <a:latin typeface="+mj-lt"/>
                <a:ea typeface="楷体_GB2312" pitchFamily="49" charset="-122"/>
              </a:rPr>
              <a:t>H</a:t>
            </a:r>
            <a:r>
              <a:rPr kumimoji="0" lang="zh-CN" altLang="en-US" sz="2800" dirty="0">
                <a:solidFill>
                  <a:srgbClr val="FFFF00"/>
                </a:solidFill>
                <a:latin typeface="+mj-lt"/>
                <a:ea typeface="楷体_GB2312" pitchFamily="49" charset="-122"/>
              </a:rPr>
              <a:t>是能量积分，这时体系的机械能守恒</a:t>
            </a:r>
            <a:r>
              <a:rPr kumimoji="0" lang="en-US" altLang="zh-CN" sz="2800" dirty="0">
                <a:solidFill>
                  <a:srgbClr val="FFFF00"/>
                </a:solidFill>
                <a:latin typeface="+mj-lt"/>
                <a:ea typeface="楷体_GB2312" pitchFamily="49" charset="-122"/>
              </a:rPr>
              <a:t>.</a:t>
            </a:r>
            <a:endParaRPr kumimoji="0" lang="zh-CN" altLang="en-US" sz="2800" dirty="0">
              <a:solidFill>
                <a:srgbClr val="FFFF00"/>
              </a:solidFill>
              <a:latin typeface="+mj-lt"/>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887"/>
                                        </p:tgtEl>
                                        <p:attrNameLst>
                                          <p:attrName>style.visibility</p:attrName>
                                        </p:attrNameLst>
                                      </p:cBhvr>
                                      <p:to>
                                        <p:strVal val="visible"/>
                                      </p:to>
                                    </p:set>
                                    <p:animEffect transition="in" filter="dissolve">
                                      <p:cBhvr>
                                        <p:cTn id="7" dur="500"/>
                                        <p:tgtEl>
                                          <p:spTgt spid="2078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7888"/>
                                        </p:tgtEl>
                                        <p:attrNameLst>
                                          <p:attrName>style.visibility</p:attrName>
                                        </p:attrNameLst>
                                      </p:cBhvr>
                                      <p:to>
                                        <p:strVal val="visible"/>
                                      </p:to>
                                    </p:set>
                                    <p:anim calcmode="lin" valueType="num">
                                      <p:cBhvr additive="base">
                                        <p:cTn id="12" dur="500" fill="hold"/>
                                        <p:tgtEl>
                                          <p:spTgt spid="207888"/>
                                        </p:tgtEl>
                                        <p:attrNameLst>
                                          <p:attrName>ppt_x</p:attrName>
                                        </p:attrNameLst>
                                      </p:cBhvr>
                                      <p:tavLst>
                                        <p:tav tm="0">
                                          <p:val>
                                            <p:strVal val="#ppt_x"/>
                                          </p:val>
                                        </p:tav>
                                        <p:tav tm="100000">
                                          <p:val>
                                            <p:strVal val="#ppt_x"/>
                                          </p:val>
                                        </p:tav>
                                      </p:tavLst>
                                    </p:anim>
                                    <p:anim calcmode="lin" valueType="num">
                                      <p:cBhvr additive="base">
                                        <p:cTn id="13" dur="500" fill="hold"/>
                                        <p:tgtEl>
                                          <p:spTgt spid="20788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7889"/>
                                        </p:tgtEl>
                                        <p:attrNameLst>
                                          <p:attrName>style.visibility</p:attrName>
                                        </p:attrNameLst>
                                      </p:cBhvr>
                                      <p:to>
                                        <p:strVal val="visible"/>
                                      </p:to>
                                    </p:set>
                                    <p:animEffect transition="in" filter="dissolve">
                                      <p:cBhvr>
                                        <p:cTn id="18" dur="500"/>
                                        <p:tgtEl>
                                          <p:spTgt spid="2078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07890"/>
                                        </p:tgtEl>
                                        <p:attrNameLst>
                                          <p:attrName>style.visibility</p:attrName>
                                        </p:attrNameLst>
                                      </p:cBhvr>
                                      <p:to>
                                        <p:strVal val="visible"/>
                                      </p:to>
                                    </p:set>
                                    <p:animEffect transition="in" filter="dissolve">
                                      <p:cBhvr>
                                        <p:cTn id="23" dur="500"/>
                                        <p:tgtEl>
                                          <p:spTgt spid="2078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07894"/>
                                        </p:tgtEl>
                                        <p:attrNameLst>
                                          <p:attrName>style.visibility</p:attrName>
                                        </p:attrNameLst>
                                      </p:cBhvr>
                                      <p:to>
                                        <p:strVal val="visible"/>
                                      </p:to>
                                    </p:set>
                                    <p:animEffect transition="in" filter="dissolve">
                                      <p:cBhvr>
                                        <p:cTn id="33" dur="500"/>
                                        <p:tgtEl>
                                          <p:spTgt spid="2078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07895"/>
                                        </p:tgtEl>
                                        <p:attrNameLst>
                                          <p:attrName>style.visibility</p:attrName>
                                        </p:attrNameLst>
                                      </p:cBhvr>
                                      <p:to>
                                        <p:strVal val="visible"/>
                                      </p:to>
                                    </p:set>
                                    <p:animEffect transition="in" filter="dissolve">
                                      <p:cBhvr>
                                        <p:cTn id="38" dur="500"/>
                                        <p:tgtEl>
                                          <p:spTgt spid="20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7" grpId="0"/>
      <p:bldP spid="207888" grpId="0"/>
      <p:bldP spid="207889" grpId="0"/>
      <p:bldP spid="207894" grpId="0"/>
      <p:bldP spid="207895"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bg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bg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7393</TotalTime>
  <Words>1510</Words>
  <Application>Microsoft Office PowerPoint</Application>
  <PresentationFormat>全屏显示(4:3)</PresentationFormat>
  <Paragraphs>142</Paragraphs>
  <Slides>35</Slides>
  <Notes>16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46" baseType="lpstr">
      <vt:lpstr>Times New Roman</vt:lpstr>
      <vt:lpstr>宋体</vt:lpstr>
      <vt:lpstr>Arial</vt:lpstr>
      <vt:lpstr>楷体_GB2312</vt:lpstr>
      <vt:lpstr>华文楷体</vt:lpstr>
      <vt:lpstr>Symbol</vt:lpstr>
      <vt:lpstr>Tahoma</vt:lpstr>
      <vt:lpstr>Math1</vt:lpstr>
      <vt:lpstr>默认设计模板</vt:lpstr>
      <vt:lpstr>Microsoft 公式 3.0</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小 结</vt:lpstr>
      <vt:lpstr>哈密顿介绍</vt:lpstr>
      <vt:lpstr>PowerPoint 演示文稿</vt:lpstr>
      <vt:lpstr>PowerPoint 演示文稿</vt:lpstr>
    </vt:vector>
  </TitlesOfParts>
  <Company>tj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wzg</dc:creator>
  <cp:lastModifiedBy>张 伯望</cp:lastModifiedBy>
  <cp:revision>493</cp:revision>
  <dcterms:created xsi:type="dcterms:W3CDTF">1998-11-09T06:04:40Z</dcterms:created>
  <dcterms:modified xsi:type="dcterms:W3CDTF">2019-08-21T08:11:38Z</dcterms:modified>
</cp:coreProperties>
</file>