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1" r:id="rId4"/>
    <p:sldId id="282" r:id="rId5"/>
    <p:sldId id="263" r:id="rId6"/>
    <p:sldId id="265" r:id="rId7"/>
    <p:sldId id="266" r:id="rId8"/>
    <p:sldId id="267" r:id="rId9"/>
    <p:sldId id="272" r:id="rId10"/>
    <p:sldId id="273" r:id="rId11"/>
    <p:sldId id="275" r:id="rId12"/>
    <p:sldId id="276" r:id="rId13"/>
    <p:sldId id="279" r:id="rId14"/>
    <p:sldId id="280" r:id="rId15"/>
    <p:sldId id="27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9A8B74-26F5-471E-B92A-83D591FB3708}"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A9D9A7C-8AD0-401F-A508-B69FA14890F3}" type="datetimeFigureOut">
              <a:rPr lang="zh-CN" altLang="en-US" smtClean="0"/>
              <a:t>2016/12/5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9A8B74-26F5-471E-B92A-83D591FB370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A9D9A7C-8AD0-401F-A508-B69FA14890F3}" type="datetimeFigureOut">
              <a:rPr lang="zh-CN" altLang="en-US" smtClean="0"/>
              <a:t>2016/12/5</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C9A8B74-26F5-471E-B92A-83D591FB370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 Id="rId14" Type="http://schemas.openxmlformats.org/officeDocument/2006/relationships/image" Target="../media/image29.w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8.bin"/><Relationship Id="rId1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0.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9.wmf"/><Relationship Id="rId19" Type="http://schemas.openxmlformats.org/officeDocument/2006/relationships/oleObject" Target="../embeddings/oleObject11.bin"/><Relationship Id="rId4" Type="http://schemas.openxmlformats.org/officeDocument/2006/relationships/image" Target="../media/image6.wmf"/><Relationship Id="rId9" Type="http://schemas.openxmlformats.org/officeDocument/2006/relationships/oleObject" Target="../embeddings/oleObject6.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7.png"/><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1547813" y="1412875"/>
            <a:ext cx="60213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algn="ctr" eaLnBrk="1" hangingPunct="1"/>
            <a:r>
              <a:rPr lang="zh-CN" altLang="en-US" sz="7200" dirty="0" smtClean="0">
                <a:solidFill>
                  <a:srgbClr val="FFFFCC"/>
                </a:solidFill>
                <a:latin typeface="Times New Roman" pitchFamily="18" charset="0"/>
                <a:ea typeface="楷体_GB2312" pitchFamily="49" charset="-122"/>
              </a:rPr>
              <a:t>第六章</a:t>
            </a:r>
            <a:endParaRPr lang="zh-CN" altLang="en-US" sz="7200" dirty="0">
              <a:solidFill>
                <a:srgbClr val="FFFFCC"/>
              </a:solidFill>
              <a:latin typeface="Times New Roman" pitchFamily="18" charset="0"/>
              <a:ea typeface="楷体_GB2312" pitchFamily="49" charset="-122"/>
            </a:endParaRPr>
          </a:p>
          <a:p>
            <a:pPr algn="ctr" eaLnBrk="1" hangingPunct="1"/>
            <a:r>
              <a:rPr lang="zh-CN" altLang="en-US" sz="7200" dirty="0">
                <a:solidFill>
                  <a:srgbClr val="FFFFCC"/>
                </a:solidFill>
                <a:latin typeface="Times New Roman" pitchFamily="18" charset="0"/>
                <a:ea typeface="楷体_GB2312" pitchFamily="49" charset="-122"/>
              </a:rPr>
              <a:t>分析力学</a:t>
            </a:r>
            <a:endParaRPr lang="zh-CN" altLang="en-US" dirty="0"/>
          </a:p>
        </p:txBody>
      </p:sp>
      <p:pic>
        <p:nvPicPr>
          <p:cNvPr id="12291" name="Picture 7"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8"/>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r>
              <a:rPr lang="zh-CN" altLang="en-US" sz="2400">
                <a:solidFill>
                  <a:schemeClr val="bg1"/>
                </a:solidFill>
                <a:latin typeface="Times New Roman" pitchFamily="18" charset="0"/>
              </a:rPr>
              <a:t>拉格朗日</a:t>
            </a:r>
            <a:endParaRPr lang="zh-CN" altLang="en-US"/>
          </a:p>
        </p:txBody>
      </p:sp>
      <p:sp>
        <p:nvSpPr>
          <p:cNvPr id="12293" name="Text Box 9"/>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r>
              <a:rPr lang="zh-CN" altLang="en-US" sz="2400">
                <a:solidFill>
                  <a:schemeClr val="bg1"/>
                </a:solidFill>
                <a:latin typeface="Times New Roman" pitchFamily="18" charset="0"/>
              </a:rPr>
              <a:t>哈密顿</a:t>
            </a:r>
            <a:endParaRPr lang="zh-CN" altLang="en-US"/>
          </a:p>
        </p:txBody>
      </p:sp>
      <p:pic>
        <p:nvPicPr>
          <p:cNvPr id="12294" name="Picture 10" descr="7ab514d1ae76b6c0562c84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802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5" name="Text Box 49"/>
          <p:cNvSpPr txBox="1">
            <a:spLocks noChangeArrowheads="1"/>
          </p:cNvSpPr>
          <p:nvPr/>
        </p:nvSpPr>
        <p:spPr bwMode="auto">
          <a:xfrm>
            <a:off x="304800" y="228600"/>
            <a:ext cx="449580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30000"/>
              </a:lnSpc>
              <a:spcBef>
                <a:spcPct val="50000"/>
              </a:spcBef>
            </a:pPr>
            <a:r>
              <a:rPr lang="zh-CN" altLang="en-US" sz="2800" dirty="0">
                <a:solidFill>
                  <a:schemeClr val="tx1"/>
                </a:solidFill>
                <a:latin typeface="Times New Roman" pitchFamily="18" charset="0"/>
              </a:rPr>
              <a:t>利用泊松括号的性质</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得</a:t>
            </a:r>
          </a:p>
        </p:txBody>
      </p:sp>
      <p:graphicFrame>
        <p:nvGraphicFramePr>
          <p:cNvPr id="78848" name="Object 1024"/>
          <p:cNvGraphicFramePr>
            <a:graphicFrameLocks noChangeAspect="1"/>
          </p:cNvGraphicFramePr>
          <p:nvPr>
            <p:extLst>
              <p:ext uri="{D42A27DB-BD31-4B8C-83A1-F6EECF244321}">
                <p14:modId xmlns:p14="http://schemas.microsoft.com/office/powerpoint/2010/main" val="3108452725"/>
              </p:ext>
            </p:extLst>
          </p:nvPr>
        </p:nvGraphicFramePr>
        <p:xfrm>
          <a:off x="1655763" y="1171575"/>
          <a:ext cx="5835650" cy="862013"/>
        </p:xfrm>
        <a:graphic>
          <a:graphicData uri="http://schemas.openxmlformats.org/presentationml/2006/ole">
            <mc:AlternateContent xmlns:mc="http://schemas.openxmlformats.org/markup-compatibility/2006">
              <mc:Choice xmlns:v="urn:schemas-microsoft-com:vml" Requires="v">
                <p:oleObj spid="_x0000_s8201" name="公式" r:id="rId3" imgW="2400120" imgH="355320" progId="Equation.3">
                  <p:embed/>
                </p:oleObj>
              </mc:Choice>
              <mc:Fallback>
                <p:oleObj name="公式" r:id="rId3" imgW="2400120" imgH="355320" progId="Equation.3">
                  <p:embed/>
                  <p:pic>
                    <p:nvPicPr>
                      <p:cNvPr id="0" name=""/>
                      <p:cNvPicPr>
                        <a:picLocks noChangeAspect="1" noChangeArrowheads="1"/>
                      </p:cNvPicPr>
                      <p:nvPr/>
                    </p:nvPicPr>
                    <p:blipFill>
                      <a:blip r:embed="rId4"/>
                      <a:srcRect/>
                      <a:stretch>
                        <a:fillRect/>
                      </a:stretch>
                    </p:blipFill>
                    <p:spPr bwMode="auto">
                      <a:xfrm>
                        <a:off x="1655763" y="1171575"/>
                        <a:ext cx="5835650" cy="862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156" name="Text Box 60"/>
          <p:cNvSpPr txBox="1">
            <a:spLocks noChangeArrowheads="1"/>
          </p:cNvSpPr>
          <p:nvPr/>
        </p:nvSpPr>
        <p:spPr bwMode="auto">
          <a:xfrm>
            <a:off x="228600" y="2133600"/>
            <a:ext cx="85344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30000"/>
              </a:lnSpc>
              <a:spcBef>
                <a:spcPct val="50000"/>
              </a:spcBef>
            </a:pPr>
            <a:r>
              <a:rPr lang="zh-CN" altLang="en-US" sz="2800" dirty="0">
                <a:solidFill>
                  <a:schemeClr val="tx1"/>
                </a:solidFill>
                <a:latin typeface="Times New Roman" pitchFamily="18" charset="0"/>
              </a:rPr>
              <a:t>显然</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sym typeface="Symbol" pitchFamily="18" charset="2"/>
              </a:rPr>
              <a:t>,</a:t>
            </a:r>
            <a:r>
              <a:rPr lang="en-US" altLang="zh-CN" sz="2800" i="1"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也是</a:t>
            </a:r>
            <a:r>
              <a:rPr lang="zh-CN" altLang="en-US" sz="2800" dirty="0" smtClean="0">
                <a:solidFill>
                  <a:schemeClr val="tx1"/>
                </a:solidFill>
                <a:latin typeface="Times New Roman" pitchFamily="18" charset="0"/>
              </a:rPr>
              <a:t>运动积分</a:t>
            </a:r>
            <a:r>
              <a:rPr lang="en-US" altLang="zh-CN" sz="2800" dirty="0" smtClean="0">
                <a:solidFill>
                  <a:schemeClr val="tx1"/>
                </a:solidFill>
                <a:latin typeface="Times New Roman" pitchFamily="18" charset="0"/>
              </a:rPr>
              <a:t>. </a:t>
            </a:r>
            <a:endParaRPr lang="en-US" altLang="zh-CN" sz="2800" dirty="0">
              <a:solidFill>
                <a:schemeClr val="tx1"/>
              </a:solidFill>
              <a:latin typeface="Times New Roman" pitchFamily="18" charset="0"/>
            </a:endParaRPr>
          </a:p>
        </p:txBody>
      </p:sp>
      <p:sp>
        <p:nvSpPr>
          <p:cNvPr id="5" name="Text Box 60"/>
          <p:cNvSpPr txBox="1">
            <a:spLocks noChangeArrowheads="1"/>
          </p:cNvSpPr>
          <p:nvPr/>
        </p:nvSpPr>
        <p:spPr bwMode="auto">
          <a:xfrm>
            <a:off x="228600" y="2879664"/>
            <a:ext cx="85344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30000"/>
              </a:lnSpc>
              <a:spcBef>
                <a:spcPct val="50000"/>
              </a:spcBef>
            </a:pPr>
            <a:r>
              <a:rPr lang="zh-CN" altLang="en-US" sz="2800" dirty="0" smtClean="0">
                <a:solidFill>
                  <a:schemeClr val="tx1"/>
                </a:solidFill>
                <a:latin typeface="Times New Roman" pitchFamily="18" charset="0"/>
              </a:rPr>
              <a:t>利用泊松定理，可以从两个运动积分推出更多的运动积分，但不可能指望两个运动积分的泊松括号总是新的运动积分，否则将存在无穷多运动积分，这与系统最多只能有</a:t>
            </a:r>
            <a:r>
              <a:rPr lang="en-US" altLang="zh-CN" sz="2800" dirty="0" smtClean="0">
                <a:solidFill>
                  <a:schemeClr val="tx1"/>
                </a:solidFill>
                <a:latin typeface="Times New Roman" pitchFamily="18" charset="0"/>
              </a:rPr>
              <a:t>s</a:t>
            </a:r>
            <a:r>
              <a:rPr lang="zh-CN" altLang="en-US" sz="2800" dirty="0" smtClean="0">
                <a:solidFill>
                  <a:schemeClr val="tx1"/>
                </a:solidFill>
                <a:latin typeface="Times New Roman" pitchFamily="18" charset="0"/>
              </a:rPr>
              <a:t>个运动积分矛盾！事实上，按照泊松定理的规则所生成的新泊松括号往往要么是普通常数，要么是原来运动积分的线性组合。</a:t>
            </a:r>
            <a:endParaRPr lang="en-US" altLang="zh-CN" sz="2800" dirty="0">
              <a:solidFill>
                <a:schemeClr val="tx1"/>
              </a:solidFill>
              <a:latin typeface="Times New Roman" pitchFamily="18" charset="0"/>
            </a:endParaRPr>
          </a:p>
        </p:txBody>
      </p:sp>
    </p:spTree>
    <p:extLst>
      <p:ext uri="{BB962C8B-B14F-4D97-AF65-F5344CB8AC3E}">
        <p14:creationId xmlns:p14="http://schemas.microsoft.com/office/powerpoint/2010/main" val="1555223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5"/>
                                        </p:tgtEl>
                                        <p:attrNameLst>
                                          <p:attrName>style.visibility</p:attrName>
                                        </p:attrNameLst>
                                      </p:cBhvr>
                                      <p:to>
                                        <p:strVal val="visible"/>
                                      </p:to>
                                    </p:set>
                                    <p:animEffect transition="in" filter="blinds(horizontal)">
                                      <p:cBhvr>
                                        <p:cTn id="7" dur="500"/>
                                        <p:tgtEl>
                                          <p:spTgt spid="41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8848"/>
                                        </p:tgtEl>
                                        <p:attrNameLst>
                                          <p:attrName>style.visibility</p:attrName>
                                        </p:attrNameLst>
                                      </p:cBhvr>
                                      <p:to>
                                        <p:strVal val="visible"/>
                                      </p:to>
                                    </p:set>
                                    <p:animEffect transition="in" filter="strips(upRight)">
                                      <p:cBhvr>
                                        <p:cTn id="12" dur="500"/>
                                        <p:tgtEl>
                                          <p:spTgt spid="78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56"/>
                                        </p:tgtEl>
                                        <p:attrNameLst>
                                          <p:attrName>style.visibility</p:attrName>
                                        </p:attrNameLst>
                                      </p:cBhvr>
                                      <p:to>
                                        <p:strVal val="visible"/>
                                      </p:to>
                                    </p:set>
                                    <p:animEffect transition="in" filter="blinds(horizontal)">
                                      <p:cBhvr>
                                        <p:cTn id="17" dur="500"/>
                                        <p:tgtEl>
                                          <p:spTgt spid="4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5" grpId="0" autoUpdateAnimBg="0"/>
      <p:bldP spid="4156" grpId="0" autoUpdateAnimBg="0"/>
      <p:bldP spid="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6"/>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en-US" altLang="zh-CN" dirty="0" smtClean="0">
                <a:solidFill>
                  <a:srgbClr val="C00000"/>
                </a:solidFill>
                <a:latin typeface="华文楷体" pitchFamily="2" charset="-122"/>
                <a:ea typeface="华文楷体" pitchFamily="2" charset="-122"/>
              </a:rPr>
              <a:t>5 </a:t>
            </a:r>
            <a:r>
              <a:rPr lang="zh-CN" altLang="en-US" dirty="0">
                <a:solidFill>
                  <a:srgbClr val="C00000"/>
                </a:solidFill>
                <a:latin typeface="华文楷体" pitchFamily="2" charset="-122"/>
                <a:ea typeface="华文楷体" pitchFamily="2" charset="-122"/>
              </a:rPr>
              <a:t>量子力学中的泊松括号</a:t>
            </a:r>
          </a:p>
        </p:txBody>
      </p:sp>
      <p:sp>
        <p:nvSpPr>
          <p:cNvPr id="5167" name="Text Box 47"/>
          <p:cNvSpPr txBox="1">
            <a:spLocks noChangeArrowheads="1"/>
          </p:cNvSpPr>
          <p:nvPr/>
        </p:nvSpPr>
        <p:spPr bwMode="auto">
          <a:xfrm>
            <a:off x="323850" y="981075"/>
            <a:ext cx="83073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algn="just" eaLnBrk="1" hangingPunct="1">
              <a:lnSpc>
                <a:spcPct val="125000"/>
              </a:lnSpc>
              <a:spcBef>
                <a:spcPct val="50000"/>
              </a:spcBef>
            </a:pPr>
            <a:r>
              <a:rPr lang="en-US" altLang="zh-CN" sz="2800" dirty="0">
                <a:solidFill>
                  <a:schemeClr val="bg1"/>
                </a:solidFill>
                <a:latin typeface="Times New Roman" pitchFamily="18" charset="0"/>
              </a:rPr>
              <a:t>       </a:t>
            </a:r>
            <a:r>
              <a:rPr lang="zh-CN" altLang="en-US" sz="2800" dirty="0">
                <a:solidFill>
                  <a:schemeClr val="tx1"/>
                </a:solidFill>
                <a:latin typeface="Times New Roman" pitchFamily="18" charset="0"/>
              </a:rPr>
              <a:t>在经典力学中</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两个力学量同时具有确定的值并不成为问题</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可是</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在量子力学中这却是个问题</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力学量在量子力学中是用算符或矩阵表示的</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两个算符或矩阵的乘积一般是与这两个算符或矩阵的先后次序有关的</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两个力学量</a:t>
            </a:r>
            <a:r>
              <a:rPr lang="en-US" altLang="zh-CN" sz="2800" i="1" dirty="0">
                <a:solidFill>
                  <a:schemeClr val="tx1"/>
                </a:solidFill>
                <a:latin typeface="Times New Roman" pitchFamily="18" charset="0"/>
              </a:rPr>
              <a:t>X</a:t>
            </a:r>
            <a:r>
              <a:rPr lang="zh-CN" altLang="en-US" sz="2800" dirty="0">
                <a:solidFill>
                  <a:schemeClr val="tx1"/>
                </a:solidFill>
                <a:latin typeface="Times New Roman" pitchFamily="18" charset="0"/>
              </a:rPr>
              <a:t>和</a:t>
            </a:r>
            <a:r>
              <a:rPr lang="en-US" altLang="zh-CN" sz="2800" i="1" dirty="0">
                <a:solidFill>
                  <a:schemeClr val="tx1"/>
                </a:solidFill>
                <a:latin typeface="Times New Roman" pitchFamily="18" charset="0"/>
              </a:rPr>
              <a:t>Y</a:t>
            </a:r>
            <a:r>
              <a:rPr lang="zh-CN" altLang="en-US" sz="2800" dirty="0">
                <a:solidFill>
                  <a:schemeClr val="tx1"/>
                </a:solidFill>
                <a:latin typeface="Times New Roman" pitchFamily="18" charset="0"/>
              </a:rPr>
              <a:t>是否可以同时具有确定的值就看它们的量子泊松括号</a:t>
            </a:r>
          </a:p>
        </p:txBody>
      </p:sp>
      <p:graphicFrame>
        <p:nvGraphicFramePr>
          <p:cNvPr id="5168" name="Object 48"/>
          <p:cNvGraphicFramePr>
            <a:graphicFrameLocks noChangeAspect="1"/>
          </p:cNvGraphicFramePr>
          <p:nvPr>
            <p:extLst>
              <p:ext uri="{D42A27DB-BD31-4B8C-83A1-F6EECF244321}">
                <p14:modId xmlns:p14="http://schemas.microsoft.com/office/powerpoint/2010/main" val="3087543550"/>
              </p:ext>
            </p:extLst>
          </p:nvPr>
        </p:nvGraphicFramePr>
        <p:xfrm>
          <a:off x="3363913" y="4497388"/>
          <a:ext cx="2130425" cy="831850"/>
        </p:xfrm>
        <a:graphic>
          <a:graphicData uri="http://schemas.openxmlformats.org/presentationml/2006/ole">
            <mc:AlternateContent xmlns:mc="http://schemas.openxmlformats.org/markup-compatibility/2006">
              <mc:Choice xmlns:v="urn:schemas-microsoft-com:vml" Requires="v">
                <p:oleObj spid="_x0000_s9222" name="公式" r:id="rId3" imgW="876240" imgH="342720" progId="Equation.3">
                  <p:embed/>
                </p:oleObj>
              </mc:Choice>
              <mc:Fallback>
                <p:oleObj name="公式" r:id="rId3" imgW="876240" imgH="342720" progId="Equation.3">
                  <p:embed/>
                  <p:pic>
                    <p:nvPicPr>
                      <p:cNvPr id="0" name=""/>
                      <p:cNvPicPr>
                        <a:picLocks noChangeAspect="1" noChangeArrowheads="1"/>
                      </p:cNvPicPr>
                      <p:nvPr/>
                    </p:nvPicPr>
                    <p:blipFill>
                      <a:blip r:embed="rId4"/>
                      <a:srcRect/>
                      <a:stretch>
                        <a:fillRect/>
                      </a:stretch>
                    </p:blipFill>
                    <p:spPr bwMode="auto">
                      <a:xfrm>
                        <a:off x="3363913" y="4497388"/>
                        <a:ext cx="2130425" cy="831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5169" name="Text Box 49"/>
          <p:cNvSpPr txBox="1">
            <a:spLocks noChangeArrowheads="1"/>
          </p:cNvSpPr>
          <p:nvPr/>
        </p:nvSpPr>
        <p:spPr bwMode="auto">
          <a:xfrm>
            <a:off x="323850" y="5516563"/>
            <a:ext cx="2438400" cy="57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25000"/>
              </a:lnSpc>
              <a:spcBef>
                <a:spcPct val="50000"/>
              </a:spcBef>
            </a:pPr>
            <a:r>
              <a:rPr lang="zh-CN" altLang="en-US" sz="2800" dirty="0">
                <a:solidFill>
                  <a:schemeClr val="tx1"/>
                </a:solidFill>
                <a:latin typeface="Times New Roman" pitchFamily="18" charset="0"/>
              </a:rPr>
              <a:t>是否为零</a:t>
            </a:r>
            <a:r>
              <a:rPr lang="en-US" altLang="zh-CN" sz="2800" dirty="0">
                <a:solidFill>
                  <a:schemeClr val="tx1"/>
                </a:solidFill>
                <a:latin typeface="Times New Roman" pitchFamily="18" charset="0"/>
              </a:rPr>
              <a:t>.</a:t>
            </a:r>
          </a:p>
        </p:txBody>
      </p:sp>
    </p:spTree>
    <p:extLst>
      <p:ext uri="{BB962C8B-B14F-4D97-AF65-F5344CB8AC3E}">
        <p14:creationId xmlns:p14="http://schemas.microsoft.com/office/powerpoint/2010/main" val="4288285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67"/>
                                        </p:tgtEl>
                                        <p:attrNameLst>
                                          <p:attrName>style.visibility</p:attrName>
                                        </p:attrNameLst>
                                      </p:cBhvr>
                                      <p:to>
                                        <p:strVal val="visible"/>
                                      </p:to>
                                    </p:set>
                                    <p:animEffect transition="in" filter="blinds(horizontal)">
                                      <p:cBhvr>
                                        <p:cTn id="7" dur="500"/>
                                        <p:tgtEl>
                                          <p:spTgt spid="5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168"/>
                                        </p:tgtEl>
                                        <p:attrNameLst>
                                          <p:attrName>style.visibility</p:attrName>
                                        </p:attrNameLst>
                                      </p:cBhvr>
                                      <p:to>
                                        <p:strVal val="visible"/>
                                      </p:to>
                                    </p:set>
                                    <p:animEffect transition="in" filter="strips(upRight)">
                                      <p:cBhvr>
                                        <p:cTn id="12" dur="500"/>
                                        <p:tgtEl>
                                          <p:spTgt spid="5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69"/>
                                        </p:tgtEl>
                                        <p:attrNameLst>
                                          <p:attrName>style.visibility</p:attrName>
                                        </p:attrNameLst>
                                      </p:cBhvr>
                                      <p:to>
                                        <p:strVal val="visible"/>
                                      </p:to>
                                    </p:set>
                                    <p:animEffect transition="in" filter="blinds(horizontal)">
                                      <p:cBhvr>
                                        <p:cTn id="17" dur="500"/>
                                        <p:tgtEl>
                                          <p:spTgt spid="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7" grpId="0" autoUpdateAnimBg="0"/>
      <p:bldP spid="516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Text Box 6"/>
          <p:cNvSpPr txBox="1">
            <a:spLocks noChangeArrowheads="1"/>
          </p:cNvSpPr>
          <p:nvPr/>
        </p:nvSpPr>
        <p:spPr bwMode="auto">
          <a:xfrm>
            <a:off x="304800" y="981075"/>
            <a:ext cx="815498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algn="just" eaLnBrk="1" hangingPunct="1">
              <a:lnSpc>
                <a:spcPct val="125000"/>
              </a:lnSpc>
              <a:spcBef>
                <a:spcPct val="50000"/>
              </a:spcBef>
            </a:pPr>
            <a:r>
              <a:rPr lang="en-US" altLang="zh-CN" sz="2400" dirty="0">
                <a:solidFill>
                  <a:schemeClr val="tx1"/>
                </a:solidFill>
                <a:latin typeface="Times New Roman" pitchFamily="18" charset="0"/>
              </a:rPr>
              <a:t>       </a:t>
            </a:r>
            <a:r>
              <a:rPr lang="zh-CN" altLang="en-US" sz="2800" dirty="0">
                <a:solidFill>
                  <a:schemeClr val="tx1"/>
                </a:solidFill>
                <a:latin typeface="Times New Roman" pitchFamily="18" charset="0"/>
              </a:rPr>
              <a:t>如果两个力学量的经典泊松括号为零</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则它们的</a:t>
            </a:r>
            <a:r>
              <a:rPr lang="zh-CN" altLang="en-US" sz="2800" dirty="0" smtClean="0">
                <a:solidFill>
                  <a:schemeClr val="tx1"/>
                </a:solidFill>
                <a:latin typeface="Times New Roman" pitchFamily="18" charset="0"/>
              </a:rPr>
              <a:t>量子泊松括号</a:t>
            </a:r>
            <a:r>
              <a:rPr lang="zh-CN" altLang="en-US" sz="2800" dirty="0">
                <a:solidFill>
                  <a:schemeClr val="tx1"/>
                </a:solidFill>
                <a:latin typeface="Times New Roman" pitchFamily="18" charset="0"/>
              </a:rPr>
              <a:t>也为零</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在量个力学中它们是可以同时确定的</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比如</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任意两个广义坐标可以同时确定</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任意两个广义动量也可以同时确定</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一个广义坐标和对应的广义动量不能同时确定</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一个广义坐标和非对应的广义动量可以同时确定</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又比如</a:t>
            </a:r>
            <a:r>
              <a:rPr lang="en-US" altLang="zh-CN" sz="2800" dirty="0">
                <a:solidFill>
                  <a:schemeClr val="tx1"/>
                </a:solidFill>
                <a:latin typeface="Times New Roman" pitchFamily="18" charset="0"/>
              </a:rPr>
              <a:t>, </a:t>
            </a:r>
            <a:r>
              <a:rPr lang="zh-CN" altLang="en-US" sz="2800" dirty="0" smtClean="0">
                <a:solidFill>
                  <a:schemeClr val="tx1"/>
                </a:solidFill>
                <a:latin typeface="Times New Roman" pitchFamily="18" charset="0"/>
              </a:rPr>
              <a:t>角动量的</a:t>
            </a:r>
            <a:r>
              <a:rPr lang="zh-CN" altLang="en-US" sz="2800" dirty="0">
                <a:solidFill>
                  <a:schemeClr val="tx1"/>
                </a:solidFill>
                <a:latin typeface="Times New Roman" pitchFamily="18" charset="0"/>
              </a:rPr>
              <a:t>任意两个分量不能同时确定</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但角动量的一个分量和角动量的平方可以同时确定</a:t>
            </a:r>
            <a:r>
              <a:rPr lang="en-US" altLang="zh-CN" sz="2800" dirty="0">
                <a:solidFill>
                  <a:schemeClr val="tx1"/>
                </a:solidFill>
                <a:latin typeface="Times New Roman" pitchFamily="18" charset="0"/>
              </a:rPr>
              <a:t>.</a:t>
            </a:r>
          </a:p>
        </p:txBody>
      </p:sp>
    </p:spTree>
    <p:extLst>
      <p:ext uri="{BB962C8B-B14F-4D97-AF65-F5344CB8AC3E}">
        <p14:creationId xmlns:p14="http://schemas.microsoft.com/office/powerpoint/2010/main" val="365510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179388" y="115888"/>
            <a:ext cx="8839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rPr>
              <a:t>例</a:t>
            </a:r>
            <a:r>
              <a:rPr lang="en-US" altLang="zh-CN" sz="2800" dirty="0">
                <a:solidFill>
                  <a:schemeClr val="tx1"/>
                </a:solidFill>
              </a:rPr>
              <a:t>1 </a:t>
            </a:r>
            <a:r>
              <a:rPr lang="zh-CN" altLang="en-US" sz="2800" dirty="0" smtClean="0">
                <a:solidFill>
                  <a:schemeClr val="tx1"/>
                </a:solidFill>
              </a:rPr>
              <a:t>（</a:t>
            </a:r>
            <a:r>
              <a:rPr lang="en-US" altLang="zh-CN" sz="2800" dirty="0" smtClean="0">
                <a:solidFill>
                  <a:schemeClr val="tx1"/>
                </a:solidFill>
              </a:rPr>
              <a:t>1</a:t>
            </a:r>
            <a:r>
              <a:rPr lang="zh-CN" altLang="en-US" sz="2800" dirty="0" smtClean="0">
                <a:solidFill>
                  <a:schemeClr val="tx1"/>
                </a:solidFill>
              </a:rPr>
              <a:t>）计算</a:t>
            </a:r>
            <a:r>
              <a:rPr lang="zh-CN" altLang="en-US" sz="2800" dirty="0">
                <a:solidFill>
                  <a:schemeClr val="tx1"/>
                </a:solidFill>
              </a:rPr>
              <a:t>泊松括号</a:t>
            </a:r>
            <a:r>
              <a:rPr lang="en-US" altLang="zh-CN" sz="2800" dirty="0">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y</a:t>
            </a:r>
            <a:r>
              <a:rPr lang="en-US" altLang="zh-CN" sz="2800" dirty="0" err="1">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z</a:t>
            </a:r>
            <a:r>
              <a:rPr lang="en-US" altLang="zh-CN" sz="2800" dirty="0">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z</a:t>
            </a:r>
            <a:r>
              <a:rPr lang="en-US" altLang="zh-CN" sz="2800" dirty="0" err="1">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x</a:t>
            </a:r>
            <a:r>
              <a:rPr lang="en-US" altLang="zh-CN" sz="2800" dirty="0">
                <a:solidFill>
                  <a:schemeClr val="tx1"/>
                </a:solidFill>
              </a:rPr>
              <a:t>]</a:t>
            </a:r>
            <a:r>
              <a:rPr lang="zh-CN" altLang="en-US" sz="2800" dirty="0">
                <a:solidFill>
                  <a:schemeClr val="tx1"/>
                </a:solidFill>
              </a:rPr>
              <a:t>和</a:t>
            </a:r>
            <a:r>
              <a:rPr lang="en-US" altLang="zh-CN" sz="2800" dirty="0">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x</a:t>
            </a:r>
            <a:r>
              <a:rPr lang="en-US" altLang="zh-CN" sz="2800" dirty="0" err="1">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y</a:t>
            </a:r>
            <a:r>
              <a:rPr lang="en-US" altLang="zh-CN" sz="2800" dirty="0">
                <a:solidFill>
                  <a:schemeClr val="tx1"/>
                </a:solidFill>
              </a:rPr>
              <a:t>]; [</a:t>
            </a:r>
            <a:r>
              <a:rPr lang="en-US" altLang="zh-CN" sz="2800" i="1" dirty="0">
                <a:solidFill>
                  <a:schemeClr val="tx1"/>
                </a:solidFill>
                <a:latin typeface="Times New Roman" pitchFamily="18" charset="0"/>
              </a:rPr>
              <a:t>L</a:t>
            </a:r>
            <a:r>
              <a:rPr lang="en-US" altLang="zh-CN" sz="2800" i="1" baseline="-25000" dirty="0">
                <a:solidFill>
                  <a:schemeClr val="tx1"/>
                </a:solidFill>
                <a:latin typeface="Times New Roman" pitchFamily="18" charset="0"/>
              </a:rPr>
              <a:t>x</a:t>
            </a:r>
            <a:r>
              <a:rPr lang="en-US" altLang="zh-CN" sz="2800" dirty="0">
                <a:solidFill>
                  <a:schemeClr val="tx1"/>
                </a:solidFill>
              </a:rPr>
              <a:t>,</a:t>
            </a:r>
            <a:r>
              <a:rPr lang="en-US" altLang="zh-CN" sz="2800" i="1" dirty="0">
                <a:solidFill>
                  <a:schemeClr val="tx1"/>
                </a:solidFill>
                <a:latin typeface="Times New Roman" pitchFamily="18" charset="0"/>
              </a:rPr>
              <a:t>L</a:t>
            </a:r>
            <a:r>
              <a:rPr lang="en-US" altLang="zh-CN" sz="2800" baseline="30000" dirty="0">
                <a:solidFill>
                  <a:schemeClr val="tx1"/>
                </a:solidFill>
                <a:latin typeface="Times New Roman" pitchFamily="18" charset="0"/>
              </a:rPr>
              <a:t>2</a:t>
            </a:r>
            <a:r>
              <a:rPr lang="en-US" altLang="zh-CN" sz="2800" dirty="0">
                <a:solidFill>
                  <a:schemeClr val="tx1"/>
                </a:solidFill>
              </a:rPr>
              <a:t>],[</a:t>
            </a:r>
            <a:r>
              <a:rPr lang="en-US" altLang="zh-CN" sz="2800" i="1" dirty="0">
                <a:solidFill>
                  <a:schemeClr val="tx1"/>
                </a:solidFill>
                <a:latin typeface="Times New Roman" pitchFamily="18" charset="0"/>
              </a:rPr>
              <a:t>L</a:t>
            </a:r>
            <a:r>
              <a:rPr lang="en-US" altLang="zh-CN" sz="2800" i="1" baseline="-25000" dirty="0">
                <a:solidFill>
                  <a:schemeClr val="tx1"/>
                </a:solidFill>
                <a:latin typeface="Times New Roman" pitchFamily="18" charset="0"/>
              </a:rPr>
              <a:t>y</a:t>
            </a:r>
            <a:r>
              <a:rPr lang="en-US" altLang="zh-CN" sz="2800" dirty="0">
                <a:solidFill>
                  <a:schemeClr val="tx1"/>
                </a:solidFill>
              </a:rPr>
              <a:t>,</a:t>
            </a:r>
            <a:r>
              <a:rPr lang="en-US" altLang="zh-CN" sz="2800" i="1" dirty="0">
                <a:solidFill>
                  <a:schemeClr val="tx1"/>
                </a:solidFill>
                <a:latin typeface="Times New Roman" pitchFamily="18" charset="0"/>
              </a:rPr>
              <a:t>L</a:t>
            </a:r>
            <a:r>
              <a:rPr lang="en-US" altLang="zh-CN" sz="2800" baseline="30000" dirty="0">
                <a:solidFill>
                  <a:schemeClr val="tx1"/>
                </a:solidFill>
                <a:latin typeface="Times New Roman" pitchFamily="18" charset="0"/>
              </a:rPr>
              <a:t>2</a:t>
            </a:r>
            <a:r>
              <a:rPr lang="en-US" altLang="zh-CN" sz="2800" dirty="0">
                <a:solidFill>
                  <a:schemeClr val="tx1"/>
                </a:solidFill>
              </a:rPr>
              <a:t>] </a:t>
            </a:r>
            <a:r>
              <a:rPr lang="zh-CN" altLang="en-US" sz="2800" dirty="0">
                <a:solidFill>
                  <a:schemeClr val="tx1"/>
                </a:solidFill>
              </a:rPr>
              <a:t>和</a:t>
            </a:r>
            <a:r>
              <a:rPr lang="en-US" altLang="zh-CN" sz="2800" dirty="0">
                <a:solidFill>
                  <a:schemeClr val="tx1"/>
                </a:solidFill>
              </a:rPr>
              <a:t>[</a:t>
            </a:r>
            <a:r>
              <a:rPr lang="en-US" altLang="zh-CN" sz="2800" i="1" dirty="0">
                <a:solidFill>
                  <a:schemeClr val="tx1"/>
                </a:solidFill>
                <a:latin typeface="Times New Roman" pitchFamily="18" charset="0"/>
              </a:rPr>
              <a:t>L</a:t>
            </a:r>
            <a:r>
              <a:rPr lang="en-US" altLang="zh-CN" sz="2800" i="1" baseline="-25000" dirty="0">
                <a:solidFill>
                  <a:schemeClr val="tx1"/>
                </a:solidFill>
                <a:latin typeface="Times New Roman" pitchFamily="18" charset="0"/>
              </a:rPr>
              <a:t>z</a:t>
            </a:r>
            <a:r>
              <a:rPr lang="en-US" altLang="zh-CN" sz="2800" dirty="0">
                <a:solidFill>
                  <a:schemeClr val="tx1"/>
                </a:solidFill>
              </a:rPr>
              <a:t>,</a:t>
            </a:r>
            <a:r>
              <a:rPr lang="en-US" altLang="zh-CN" sz="2800" i="1" dirty="0">
                <a:solidFill>
                  <a:schemeClr val="tx1"/>
                </a:solidFill>
                <a:latin typeface="Times New Roman" pitchFamily="18" charset="0"/>
              </a:rPr>
              <a:t>L</a:t>
            </a:r>
            <a:r>
              <a:rPr lang="en-US" altLang="zh-CN" sz="2800" baseline="30000" dirty="0">
                <a:solidFill>
                  <a:schemeClr val="tx1"/>
                </a:solidFill>
                <a:latin typeface="Times New Roman" pitchFamily="18" charset="0"/>
              </a:rPr>
              <a:t>2</a:t>
            </a:r>
            <a:r>
              <a:rPr lang="en-US" altLang="zh-CN" sz="2800" dirty="0">
                <a:solidFill>
                  <a:schemeClr val="tx1"/>
                </a:solidFill>
              </a:rPr>
              <a:t>].</a:t>
            </a:r>
            <a:r>
              <a:rPr lang="zh-CN" altLang="en-US" sz="2800" dirty="0">
                <a:solidFill>
                  <a:schemeClr val="tx1"/>
                </a:solidFill>
              </a:rPr>
              <a:t>这里</a:t>
            </a:r>
            <a:r>
              <a:rPr lang="en-US" altLang="zh-CN" sz="2800" i="1" dirty="0">
                <a:solidFill>
                  <a:schemeClr val="tx1"/>
                </a:solidFill>
                <a:latin typeface="Times New Roman" pitchFamily="18" charset="0"/>
              </a:rPr>
              <a:t>L</a:t>
            </a:r>
            <a:r>
              <a:rPr lang="zh-CN" altLang="en-US" sz="2800" dirty="0">
                <a:solidFill>
                  <a:schemeClr val="tx1"/>
                </a:solidFill>
              </a:rPr>
              <a:t>是质点的角动量</a:t>
            </a:r>
            <a:r>
              <a:rPr lang="en-US" altLang="zh-CN" sz="2800" dirty="0" smtClean="0">
                <a:solidFill>
                  <a:schemeClr val="tx1"/>
                </a:solidFill>
              </a:rPr>
              <a:t>.</a:t>
            </a:r>
          </a:p>
          <a:p>
            <a:pPr eaLnBrk="1" hangingPunct="1">
              <a:spcBef>
                <a:spcPct val="50000"/>
              </a:spcBef>
            </a:pPr>
            <a:r>
              <a:rPr lang="zh-CN" altLang="en-US" sz="2800" dirty="0" smtClean="0">
                <a:solidFill>
                  <a:schemeClr val="tx1"/>
                </a:solidFill>
              </a:rPr>
              <a:t>（</a:t>
            </a:r>
            <a:r>
              <a:rPr lang="en-US" altLang="zh-CN" sz="2800" dirty="0" smtClean="0">
                <a:solidFill>
                  <a:schemeClr val="tx1"/>
                </a:solidFill>
              </a:rPr>
              <a:t>2</a:t>
            </a:r>
            <a:r>
              <a:rPr lang="zh-CN" altLang="en-US" sz="2800" dirty="0" smtClean="0">
                <a:solidFill>
                  <a:schemeClr val="tx1"/>
                </a:solidFill>
              </a:rPr>
              <a:t>）证明</a:t>
            </a:r>
            <a:r>
              <a:rPr lang="en-US" altLang="zh-CN" sz="2800" i="1" dirty="0" smtClean="0">
                <a:solidFill>
                  <a:schemeClr val="tx1"/>
                </a:solidFill>
                <a:latin typeface="Times New Roman" pitchFamily="18" charset="0"/>
              </a:rPr>
              <a:t>L</a:t>
            </a:r>
            <a:r>
              <a:rPr lang="en-US" altLang="zh-CN" sz="2800" i="1" baseline="-25000" dirty="0" smtClean="0">
                <a:solidFill>
                  <a:schemeClr val="tx1"/>
                </a:solidFill>
                <a:latin typeface="Times New Roman" pitchFamily="18" charset="0"/>
              </a:rPr>
              <a:t>x</a:t>
            </a:r>
            <a:r>
              <a:rPr lang="en-US" altLang="zh-CN" sz="2800" i="1"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和</a:t>
            </a:r>
            <a:r>
              <a:rPr lang="en-US" altLang="zh-CN" sz="2800" i="1" dirty="0" smtClean="0">
                <a:solidFill>
                  <a:schemeClr val="tx1"/>
                </a:solidFill>
                <a:latin typeface="Times New Roman" pitchFamily="18" charset="0"/>
              </a:rPr>
              <a:t>L</a:t>
            </a:r>
            <a:r>
              <a:rPr lang="en-US" altLang="zh-CN" sz="2800" i="1" baseline="-25000" dirty="0" smtClean="0">
                <a:solidFill>
                  <a:schemeClr val="tx1"/>
                </a:solidFill>
                <a:latin typeface="Times New Roman" pitchFamily="18" charset="0"/>
              </a:rPr>
              <a:t>y</a:t>
            </a:r>
            <a:r>
              <a:rPr lang="en-US" altLang="zh-CN" sz="2800" i="1"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不能同时成为这个系统的广义动量；</a:t>
            </a:r>
            <a:endParaRPr lang="en-US" altLang="zh-CN" sz="2800" dirty="0" smtClean="0">
              <a:solidFill>
                <a:schemeClr val="tx1"/>
              </a:solidFill>
              <a:latin typeface="Times New Roman" pitchFamily="18" charset="0"/>
            </a:endParaRPr>
          </a:p>
          <a:p>
            <a:pPr eaLnBrk="1" hangingPunct="1">
              <a:spcBef>
                <a:spcPct val="50000"/>
              </a:spcBef>
            </a:pPr>
            <a:r>
              <a:rPr lang="zh-CN" altLang="en-US"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3</a:t>
            </a:r>
            <a:r>
              <a:rPr lang="zh-CN" altLang="en-US" sz="2800" dirty="0" smtClean="0">
                <a:solidFill>
                  <a:schemeClr val="tx1"/>
                </a:solidFill>
                <a:latin typeface="Times New Roman" pitchFamily="18" charset="0"/>
              </a:rPr>
              <a:t>）如果</a:t>
            </a:r>
            <a:r>
              <a:rPr lang="en-US" altLang="zh-CN" sz="2800" i="1" dirty="0">
                <a:solidFill>
                  <a:schemeClr val="tx1"/>
                </a:solidFill>
                <a:latin typeface="Times New Roman" pitchFamily="18" charset="0"/>
              </a:rPr>
              <a:t>L</a:t>
            </a:r>
            <a:r>
              <a:rPr lang="en-US" altLang="zh-CN" sz="2800" i="1" baseline="-25000" dirty="0">
                <a:solidFill>
                  <a:schemeClr val="tx1"/>
                </a:solidFill>
                <a:latin typeface="Times New Roman" pitchFamily="18" charset="0"/>
              </a:rPr>
              <a:t>x</a:t>
            </a:r>
            <a:r>
              <a:rPr lang="en-US" altLang="zh-CN" sz="2800" i="1" dirty="0">
                <a:solidFill>
                  <a:schemeClr val="tx1"/>
                </a:solidFill>
                <a:latin typeface="Times New Roman" pitchFamily="18" charset="0"/>
              </a:rPr>
              <a:t>  </a:t>
            </a:r>
            <a:r>
              <a:rPr lang="zh-CN" altLang="en-US" sz="2800" dirty="0">
                <a:solidFill>
                  <a:schemeClr val="tx1"/>
                </a:solidFill>
                <a:latin typeface="Times New Roman" pitchFamily="18" charset="0"/>
              </a:rPr>
              <a:t>和</a:t>
            </a:r>
            <a:r>
              <a:rPr lang="en-US" altLang="zh-CN" sz="2800" i="1" dirty="0">
                <a:solidFill>
                  <a:schemeClr val="tx1"/>
                </a:solidFill>
                <a:latin typeface="Times New Roman" pitchFamily="18" charset="0"/>
              </a:rPr>
              <a:t>L</a:t>
            </a:r>
            <a:r>
              <a:rPr lang="en-US" altLang="zh-CN" sz="2800" i="1" baseline="-25000" dirty="0">
                <a:solidFill>
                  <a:schemeClr val="tx1"/>
                </a:solidFill>
                <a:latin typeface="Times New Roman" pitchFamily="18" charset="0"/>
              </a:rPr>
              <a:t>y</a:t>
            </a:r>
            <a:r>
              <a:rPr lang="en-US" altLang="zh-CN" sz="2800" i="1" dirty="0">
                <a:solidFill>
                  <a:schemeClr val="tx1"/>
                </a:solidFill>
                <a:latin typeface="Times New Roman" pitchFamily="18" charset="0"/>
              </a:rPr>
              <a:t> </a:t>
            </a:r>
            <a:r>
              <a:rPr lang="zh-CN" altLang="en-US" sz="2800" dirty="0" smtClean="0">
                <a:solidFill>
                  <a:schemeClr val="tx1"/>
                </a:solidFill>
                <a:latin typeface="Times New Roman" pitchFamily="18" charset="0"/>
              </a:rPr>
              <a:t>为运动积分，证明</a:t>
            </a:r>
            <a:r>
              <a:rPr lang="en-US" altLang="zh-CN" sz="2800" i="1" dirty="0" err="1" smtClean="0">
                <a:solidFill>
                  <a:schemeClr val="tx1"/>
                </a:solidFill>
                <a:latin typeface="Times New Roman" pitchFamily="18" charset="0"/>
              </a:rPr>
              <a:t>L</a:t>
            </a:r>
            <a:r>
              <a:rPr lang="en-US" altLang="zh-CN" sz="2800" i="1" baseline="-25000" dirty="0" err="1" smtClean="0">
                <a:solidFill>
                  <a:schemeClr val="tx1"/>
                </a:solidFill>
                <a:latin typeface="Times New Roman" pitchFamily="18" charset="0"/>
              </a:rPr>
              <a:t>z</a:t>
            </a:r>
            <a:r>
              <a:rPr lang="en-US" altLang="zh-CN" sz="2800" i="1" baseline="-25000" dirty="0">
                <a:solidFill>
                  <a:schemeClr val="tx1"/>
                </a:solidFill>
                <a:latin typeface="Times New Roman" pitchFamily="18" charset="0"/>
              </a:rPr>
              <a:t> </a:t>
            </a:r>
            <a:r>
              <a:rPr lang="en-US" altLang="zh-CN" sz="2800" i="1"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也是运动积分</a:t>
            </a:r>
            <a:r>
              <a:rPr lang="zh-CN" altLang="en-US" sz="2800" i="1" dirty="0" smtClean="0">
                <a:solidFill>
                  <a:schemeClr val="tx1"/>
                </a:solidFill>
                <a:latin typeface="Times New Roman" pitchFamily="18" charset="0"/>
              </a:rPr>
              <a:t>。</a:t>
            </a:r>
            <a:endParaRPr lang="en-US" altLang="zh-CN" sz="2800" dirty="0">
              <a:solidFill>
                <a:schemeClr val="tx1"/>
              </a:solidFill>
            </a:endParaRPr>
          </a:p>
        </p:txBody>
      </p:sp>
      <p:sp>
        <p:nvSpPr>
          <p:cNvPr id="66565" name="Text Box 5"/>
          <p:cNvSpPr txBox="1">
            <a:spLocks noChangeArrowheads="1"/>
          </p:cNvSpPr>
          <p:nvPr/>
        </p:nvSpPr>
        <p:spPr bwMode="auto">
          <a:xfrm>
            <a:off x="0" y="2770882"/>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rgbClr val="FF9933"/>
                </a:solidFill>
              </a:rPr>
              <a:t>解</a:t>
            </a:r>
            <a:r>
              <a:rPr lang="en-US" altLang="zh-CN" sz="2800" dirty="0">
                <a:solidFill>
                  <a:srgbClr val="FF9933"/>
                </a:solidFill>
              </a:rPr>
              <a:t>:</a:t>
            </a:r>
            <a:r>
              <a:rPr lang="en-US" altLang="zh-CN" sz="2800" dirty="0">
                <a:solidFill>
                  <a:schemeClr val="bg1"/>
                </a:solidFill>
              </a:rPr>
              <a:t> </a:t>
            </a:r>
            <a:r>
              <a:rPr lang="zh-CN" altLang="en-US" sz="2800" dirty="0">
                <a:solidFill>
                  <a:schemeClr val="tx1"/>
                </a:solidFill>
              </a:rPr>
              <a:t>这里广义坐标</a:t>
            </a:r>
            <a:r>
              <a:rPr lang="en-US" altLang="zh-CN" sz="2800" i="1" dirty="0">
                <a:solidFill>
                  <a:schemeClr val="tx1"/>
                </a:solidFill>
                <a:latin typeface="Times New Roman" pitchFamily="18" charset="0"/>
              </a:rPr>
              <a:t>q</a:t>
            </a:r>
            <a:r>
              <a:rPr lang="en-US" altLang="zh-CN" sz="2800" baseline="-25000" dirty="0">
                <a:solidFill>
                  <a:schemeClr val="tx1"/>
                </a:solidFill>
                <a:latin typeface="Times New Roman" pitchFamily="18" charset="0"/>
              </a:rPr>
              <a:t>1</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rPr>
              <a:t>x</a:t>
            </a:r>
            <a:r>
              <a:rPr lang="en-US" altLang="zh-CN" sz="2800" dirty="0">
                <a:solidFill>
                  <a:schemeClr val="tx1"/>
                </a:solidFill>
              </a:rPr>
              <a:t>,</a:t>
            </a:r>
            <a:r>
              <a:rPr lang="en-US" altLang="zh-CN" sz="2800" i="1" dirty="0">
                <a:solidFill>
                  <a:schemeClr val="tx1"/>
                </a:solidFill>
                <a:latin typeface="Times New Roman" pitchFamily="18" charset="0"/>
              </a:rPr>
              <a:t>q</a:t>
            </a:r>
            <a:r>
              <a:rPr lang="en-US" altLang="zh-CN" sz="2800" baseline="-25000" dirty="0">
                <a:solidFill>
                  <a:schemeClr val="tx1"/>
                </a:solidFill>
                <a:latin typeface="Times New Roman" pitchFamily="18" charset="0"/>
              </a:rPr>
              <a:t>2</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rPr>
              <a:t>y</a:t>
            </a:r>
            <a:r>
              <a:rPr lang="en-US" altLang="zh-CN" sz="2800" dirty="0">
                <a:solidFill>
                  <a:schemeClr val="tx1"/>
                </a:solidFill>
                <a:latin typeface="Times New Roman" pitchFamily="18" charset="0"/>
              </a:rPr>
              <a:t>, </a:t>
            </a:r>
            <a:r>
              <a:rPr lang="en-US" altLang="zh-CN" sz="2800" i="1" dirty="0">
                <a:solidFill>
                  <a:schemeClr val="tx1"/>
                </a:solidFill>
                <a:latin typeface="Times New Roman" pitchFamily="18" charset="0"/>
              </a:rPr>
              <a:t>q</a:t>
            </a:r>
            <a:r>
              <a:rPr lang="en-US" altLang="zh-CN" sz="2800" baseline="-25000" dirty="0">
                <a:solidFill>
                  <a:schemeClr val="tx1"/>
                </a:solidFill>
                <a:latin typeface="Times New Roman" pitchFamily="18" charset="0"/>
              </a:rPr>
              <a:t>3</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rPr>
              <a:t>z</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广义动量</a:t>
            </a:r>
            <a:r>
              <a:rPr lang="en-US" altLang="zh-CN" sz="2800" i="1" dirty="0">
                <a:solidFill>
                  <a:schemeClr val="tx1"/>
                </a:solidFill>
                <a:latin typeface="Times New Roman" pitchFamily="18" charset="0"/>
              </a:rPr>
              <a:t>p</a:t>
            </a:r>
            <a:r>
              <a:rPr lang="en-US" altLang="zh-CN" sz="2800" baseline="-25000" dirty="0">
                <a:solidFill>
                  <a:schemeClr val="tx1"/>
                </a:solidFill>
                <a:latin typeface="Times New Roman" pitchFamily="18" charset="0"/>
              </a:rPr>
              <a:t>1</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rPr>
              <a:t>p</a:t>
            </a:r>
            <a:r>
              <a:rPr lang="en-US" altLang="zh-CN" sz="2800" i="1" baseline="-25000" dirty="0">
                <a:solidFill>
                  <a:schemeClr val="tx1"/>
                </a:solidFill>
                <a:latin typeface="Times New Roman" pitchFamily="18" charset="0"/>
              </a:rPr>
              <a:t>x</a:t>
            </a:r>
            <a:r>
              <a:rPr lang="en-US" altLang="zh-CN" sz="2800" dirty="0">
                <a:solidFill>
                  <a:schemeClr val="tx1"/>
                </a:solidFill>
              </a:rPr>
              <a:t>,</a:t>
            </a:r>
            <a:r>
              <a:rPr lang="en-US" altLang="zh-CN" sz="2800" i="1" dirty="0">
                <a:solidFill>
                  <a:schemeClr val="tx1"/>
                </a:solidFill>
                <a:latin typeface="Times New Roman" pitchFamily="18" charset="0"/>
              </a:rPr>
              <a:t>p</a:t>
            </a:r>
            <a:r>
              <a:rPr lang="en-US" altLang="zh-CN" sz="2800" baseline="-25000" dirty="0">
                <a:solidFill>
                  <a:schemeClr val="tx1"/>
                </a:solidFill>
                <a:latin typeface="Times New Roman" pitchFamily="18" charset="0"/>
              </a:rPr>
              <a:t>2</a:t>
            </a:r>
            <a:r>
              <a:rPr lang="en-US" altLang="zh-CN" sz="2800" dirty="0">
                <a:solidFill>
                  <a:schemeClr val="tx1"/>
                </a:solidFill>
                <a:latin typeface="Times New Roman" pitchFamily="18" charset="0"/>
              </a:rPr>
              <a:t>=</a:t>
            </a:r>
            <a:r>
              <a:rPr lang="en-US" altLang="zh-CN" sz="2800" dirty="0" err="1">
                <a:solidFill>
                  <a:schemeClr val="tx1"/>
                </a:solidFill>
                <a:latin typeface="Times New Roman" pitchFamily="18" charset="0"/>
              </a:rPr>
              <a:t>p</a:t>
            </a:r>
            <a:r>
              <a:rPr lang="en-US" altLang="zh-CN" sz="2800" i="1" baseline="-25000" dirty="0" err="1">
                <a:solidFill>
                  <a:schemeClr val="tx1"/>
                </a:solidFill>
                <a:latin typeface="Times New Roman" pitchFamily="18" charset="0"/>
              </a:rPr>
              <a:t>y</a:t>
            </a:r>
            <a:r>
              <a:rPr lang="en-US" altLang="zh-CN" sz="2800" dirty="0">
                <a:solidFill>
                  <a:schemeClr val="tx1"/>
                </a:solidFill>
                <a:latin typeface="Times New Roman" pitchFamily="18" charset="0"/>
              </a:rPr>
              <a:t>, </a:t>
            </a:r>
            <a:r>
              <a:rPr lang="en-US" altLang="zh-CN" sz="2800" i="1" dirty="0">
                <a:solidFill>
                  <a:schemeClr val="tx1"/>
                </a:solidFill>
                <a:latin typeface="Times New Roman" pitchFamily="18" charset="0"/>
              </a:rPr>
              <a:t>p</a:t>
            </a:r>
            <a:r>
              <a:rPr lang="en-US" altLang="zh-CN" sz="2800" baseline="-25000" dirty="0">
                <a:solidFill>
                  <a:schemeClr val="tx1"/>
                </a:solidFill>
                <a:latin typeface="Times New Roman" pitchFamily="18" charset="0"/>
              </a:rPr>
              <a:t>3</a:t>
            </a:r>
            <a:r>
              <a:rPr lang="en-US" altLang="zh-CN" sz="2800" dirty="0">
                <a:solidFill>
                  <a:schemeClr val="tx1"/>
                </a:solidFill>
                <a:latin typeface="Times New Roman" pitchFamily="18" charset="0"/>
              </a:rPr>
              <a:t>=</a:t>
            </a:r>
            <a:r>
              <a:rPr lang="en-US" altLang="zh-CN" sz="2800" i="1" dirty="0" err="1">
                <a:solidFill>
                  <a:schemeClr val="tx1"/>
                </a:solidFill>
                <a:latin typeface="Times New Roman" pitchFamily="18" charset="0"/>
              </a:rPr>
              <a:t>p</a:t>
            </a:r>
            <a:r>
              <a:rPr lang="en-US" altLang="zh-CN" sz="2800" i="1" baseline="-25000" dirty="0" err="1">
                <a:solidFill>
                  <a:schemeClr val="tx1"/>
                </a:solidFill>
                <a:latin typeface="Times New Roman" pitchFamily="18" charset="0"/>
              </a:rPr>
              <a:t>z</a:t>
            </a:r>
            <a:r>
              <a:rPr lang="en-US" altLang="zh-CN" sz="2800" dirty="0">
                <a:solidFill>
                  <a:schemeClr val="tx1"/>
                </a:solidFill>
                <a:latin typeface="Times New Roman" pitchFamily="18" charset="0"/>
              </a:rPr>
              <a:t>; </a:t>
            </a:r>
          </a:p>
        </p:txBody>
      </p:sp>
      <p:sp>
        <p:nvSpPr>
          <p:cNvPr id="66566" name="Text Box 6"/>
          <p:cNvSpPr txBox="1">
            <a:spLocks noChangeArrowheads="1"/>
          </p:cNvSpPr>
          <p:nvPr/>
        </p:nvSpPr>
        <p:spPr bwMode="auto">
          <a:xfrm>
            <a:off x="1116013" y="3269927"/>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rPr>
              <a:t>先计算泊松括号</a:t>
            </a:r>
            <a:r>
              <a:rPr lang="en-US" altLang="zh-CN" sz="2800" dirty="0">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y</a:t>
            </a:r>
            <a:r>
              <a:rPr lang="en-US" altLang="zh-CN" sz="2800" dirty="0" err="1">
                <a:solidFill>
                  <a:schemeClr val="tx1"/>
                </a:solidFill>
              </a:rPr>
              <a:t>,</a:t>
            </a:r>
            <a:r>
              <a:rPr lang="en-US" altLang="zh-CN" sz="2800" i="1" dirty="0" err="1">
                <a:solidFill>
                  <a:schemeClr val="tx1"/>
                </a:solidFill>
                <a:latin typeface="Times New Roman" pitchFamily="18" charset="0"/>
              </a:rPr>
              <a:t>L</a:t>
            </a:r>
            <a:r>
              <a:rPr lang="en-US" altLang="zh-CN" sz="2800" i="1" baseline="-25000" dirty="0" err="1">
                <a:solidFill>
                  <a:schemeClr val="tx1"/>
                </a:solidFill>
                <a:latin typeface="Times New Roman" pitchFamily="18" charset="0"/>
              </a:rPr>
              <a:t>z</a:t>
            </a:r>
            <a:r>
              <a:rPr lang="en-US" altLang="zh-CN" sz="2800" dirty="0">
                <a:solidFill>
                  <a:schemeClr val="tx1"/>
                </a:solidFill>
              </a:rPr>
              <a:t>],</a:t>
            </a:r>
            <a:r>
              <a:rPr lang="zh-CN" altLang="en-US" sz="2800" dirty="0">
                <a:solidFill>
                  <a:schemeClr val="tx1"/>
                </a:solidFill>
              </a:rPr>
              <a:t>即</a:t>
            </a:r>
          </a:p>
        </p:txBody>
      </p:sp>
      <p:graphicFrame>
        <p:nvGraphicFramePr>
          <p:cNvPr id="76800" name="Object 0"/>
          <p:cNvGraphicFramePr>
            <a:graphicFrameLocks noChangeAspect="1"/>
          </p:cNvGraphicFramePr>
          <p:nvPr>
            <p:extLst>
              <p:ext uri="{D42A27DB-BD31-4B8C-83A1-F6EECF244321}">
                <p14:modId xmlns:p14="http://schemas.microsoft.com/office/powerpoint/2010/main" val="1846869776"/>
              </p:ext>
            </p:extLst>
          </p:nvPr>
        </p:nvGraphicFramePr>
        <p:xfrm>
          <a:off x="5477264" y="3284984"/>
          <a:ext cx="3352800" cy="541338"/>
        </p:xfrm>
        <a:graphic>
          <a:graphicData uri="http://schemas.openxmlformats.org/presentationml/2006/ole">
            <mc:AlternateContent xmlns:mc="http://schemas.openxmlformats.org/markup-compatibility/2006">
              <mc:Choice xmlns:v="urn:schemas-microsoft-com:vml" Requires="v">
                <p:oleObj spid="_x0000_s11278" name="公式" r:id="rId3" imgW="1333440" imgH="215640" progId="Equation.3">
                  <p:embed/>
                </p:oleObj>
              </mc:Choice>
              <mc:Fallback>
                <p:oleObj name="公式" r:id="rId3" imgW="1333440" imgH="215640" progId="Equation.3">
                  <p:embed/>
                  <p:pic>
                    <p:nvPicPr>
                      <p:cNvPr id="0" name=""/>
                      <p:cNvPicPr>
                        <a:picLocks noChangeAspect="1" noChangeArrowheads="1"/>
                      </p:cNvPicPr>
                      <p:nvPr/>
                    </p:nvPicPr>
                    <p:blipFill>
                      <a:blip r:embed="rId4"/>
                      <a:srcRect/>
                      <a:stretch>
                        <a:fillRect/>
                      </a:stretch>
                    </p:blipFill>
                    <p:spPr bwMode="auto">
                      <a:xfrm>
                        <a:off x="5477264" y="3284984"/>
                        <a:ext cx="3352800" cy="5413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6801" name="Object 1"/>
          <p:cNvGraphicFramePr>
            <a:graphicFrameLocks noChangeAspect="1"/>
          </p:cNvGraphicFramePr>
          <p:nvPr>
            <p:extLst>
              <p:ext uri="{D42A27DB-BD31-4B8C-83A1-F6EECF244321}">
                <p14:modId xmlns:p14="http://schemas.microsoft.com/office/powerpoint/2010/main" val="269620473"/>
              </p:ext>
            </p:extLst>
          </p:nvPr>
        </p:nvGraphicFramePr>
        <p:xfrm>
          <a:off x="-222250" y="3967212"/>
          <a:ext cx="9386888" cy="469900"/>
        </p:xfrm>
        <a:graphic>
          <a:graphicData uri="http://schemas.openxmlformats.org/presentationml/2006/ole">
            <mc:AlternateContent xmlns:mc="http://schemas.openxmlformats.org/markup-compatibility/2006">
              <mc:Choice xmlns:v="urn:schemas-microsoft-com:vml" Requires="v">
                <p:oleObj spid="_x0000_s11279" name="公式" r:id="rId5" imgW="4305240" imgH="215640" progId="Equation.3">
                  <p:embed/>
                </p:oleObj>
              </mc:Choice>
              <mc:Fallback>
                <p:oleObj name="公式" r:id="rId5" imgW="4305240" imgH="215640" progId="Equation.3">
                  <p:embed/>
                  <p:pic>
                    <p:nvPicPr>
                      <p:cNvPr id="0" name=""/>
                      <p:cNvPicPr>
                        <a:picLocks noChangeAspect="1" noChangeArrowheads="1"/>
                      </p:cNvPicPr>
                      <p:nvPr/>
                    </p:nvPicPr>
                    <p:blipFill>
                      <a:blip r:embed="rId6"/>
                      <a:srcRect/>
                      <a:stretch>
                        <a:fillRect/>
                      </a:stretch>
                    </p:blipFill>
                    <p:spPr bwMode="auto">
                      <a:xfrm>
                        <a:off x="-222250" y="3967212"/>
                        <a:ext cx="9386888" cy="469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6802" name="Object 2"/>
          <p:cNvGraphicFramePr>
            <a:graphicFrameLocks noChangeAspect="1"/>
          </p:cNvGraphicFramePr>
          <p:nvPr>
            <p:extLst>
              <p:ext uri="{D42A27DB-BD31-4B8C-83A1-F6EECF244321}">
                <p14:modId xmlns:p14="http://schemas.microsoft.com/office/powerpoint/2010/main" val="1591461561"/>
              </p:ext>
            </p:extLst>
          </p:nvPr>
        </p:nvGraphicFramePr>
        <p:xfrm>
          <a:off x="35496" y="4543276"/>
          <a:ext cx="8969375" cy="469900"/>
        </p:xfrm>
        <a:graphic>
          <a:graphicData uri="http://schemas.openxmlformats.org/presentationml/2006/ole">
            <mc:AlternateContent xmlns:mc="http://schemas.openxmlformats.org/markup-compatibility/2006">
              <mc:Choice xmlns:v="urn:schemas-microsoft-com:vml" Requires="v">
                <p:oleObj spid="_x0000_s11280" name="公式" r:id="rId7" imgW="4114800" imgH="215640" progId="Equation.3">
                  <p:embed/>
                </p:oleObj>
              </mc:Choice>
              <mc:Fallback>
                <p:oleObj name="公式" r:id="rId7" imgW="4114800" imgH="215640" progId="Equation.3">
                  <p:embed/>
                  <p:pic>
                    <p:nvPicPr>
                      <p:cNvPr id="0" name=""/>
                      <p:cNvPicPr>
                        <a:picLocks noChangeAspect="1" noChangeArrowheads="1"/>
                      </p:cNvPicPr>
                      <p:nvPr/>
                    </p:nvPicPr>
                    <p:blipFill>
                      <a:blip r:embed="rId8"/>
                      <a:srcRect/>
                      <a:stretch>
                        <a:fillRect/>
                      </a:stretch>
                    </p:blipFill>
                    <p:spPr bwMode="auto">
                      <a:xfrm>
                        <a:off x="35496" y="4543276"/>
                        <a:ext cx="8969375" cy="469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6803" name="Object 3"/>
          <p:cNvGraphicFramePr>
            <a:graphicFrameLocks noChangeAspect="1"/>
          </p:cNvGraphicFramePr>
          <p:nvPr>
            <p:extLst>
              <p:ext uri="{D42A27DB-BD31-4B8C-83A1-F6EECF244321}">
                <p14:modId xmlns:p14="http://schemas.microsoft.com/office/powerpoint/2010/main" val="3508146830"/>
              </p:ext>
            </p:extLst>
          </p:nvPr>
        </p:nvGraphicFramePr>
        <p:xfrm>
          <a:off x="280988" y="5047332"/>
          <a:ext cx="8582025" cy="469900"/>
        </p:xfrm>
        <a:graphic>
          <a:graphicData uri="http://schemas.openxmlformats.org/presentationml/2006/ole">
            <mc:AlternateContent xmlns:mc="http://schemas.openxmlformats.org/markup-compatibility/2006">
              <mc:Choice xmlns:v="urn:schemas-microsoft-com:vml" Requires="v">
                <p:oleObj spid="_x0000_s11281" name="公式" r:id="rId9" imgW="3936960" imgH="215640" progId="Equation.3">
                  <p:embed/>
                </p:oleObj>
              </mc:Choice>
              <mc:Fallback>
                <p:oleObj name="公式" r:id="rId9" imgW="3936960" imgH="215640" progId="Equation.3">
                  <p:embed/>
                  <p:pic>
                    <p:nvPicPr>
                      <p:cNvPr id="0" name=""/>
                      <p:cNvPicPr>
                        <a:picLocks noChangeAspect="1" noChangeArrowheads="1"/>
                      </p:cNvPicPr>
                      <p:nvPr/>
                    </p:nvPicPr>
                    <p:blipFill>
                      <a:blip r:embed="rId10"/>
                      <a:srcRect/>
                      <a:stretch>
                        <a:fillRect/>
                      </a:stretch>
                    </p:blipFill>
                    <p:spPr bwMode="auto">
                      <a:xfrm>
                        <a:off x="280988" y="5047332"/>
                        <a:ext cx="8582025" cy="469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6804" name="Object 4"/>
          <p:cNvGraphicFramePr>
            <a:graphicFrameLocks noChangeAspect="1"/>
          </p:cNvGraphicFramePr>
          <p:nvPr>
            <p:extLst>
              <p:ext uri="{D42A27DB-BD31-4B8C-83A1-F6EECF244321}">
                <p14:modId xmlns:p14="http://schemas.microsoft.com/office/powerpoint/2010/main" val="2362462716"/>
              </p:ext>
            </p:extLst>
          </p:nvPr>
        </p:nvGraphicFramePr>
        <p:xfrm>
          <a:off x="293688" y="5651971"/>
          <a:ext cx="8553450" cy="441325"/>
        </p:xfrm>
        <a:graphic>
          <a:graphicData uri="http://schemas.openxmlformats.org/presentationml/2006/ole">
            <mc:AlternateContent xmlns:mc="http://schemas.openxmlformats.org/markup-compatibility/2006">
              <mc:Choice xmlns:v="urn:schemas-microsoft-com:vml" Requires="v">
                <p:oleObj spid="_x0000_s11282" name="公式" r:id="rId11" imgW="3924000" imgH="203040" progId="Equation.3">
                  <p:embed/>
                </p:oleObj>
              </mc:Choice>
              <mc:Fallback>
                <p:oleObj name="公式" r:id="rId11" imgW="3924000" imgH="203040" progId="Equation.3">
                  <p:embed/>
                  <p:pic>
                    <p:nvPicPr>
                      <p:cNvPr id="0" name=""/>
                      <p:cNvPicPr>
                        <a:picLocks noChangeAspect="1" noChangeArrowheads="1"/>
                      </p:cNvPicPr>
                      <p:nvPr/>
                    </p:nvPicPr>
                    <p:blipFill>
                      <a:blip r:embed="rId12"/>
                      <a:srcRect/>
                      <a:stretch>
                        <a:fillRect/>
                      </a:stretch>
                    </p:blipFill>
                    <p:spPr bwMode="auto">
                      <a:xfrm>
                        <a:off x="293688" y="5651971"/>
                        <a:ext cx="8553450" cy="441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6805" name="Object 5"/>
          <p:cNvGraphicFramePr>
            <a:graphicFrameLocks noChangeAspect="1"/>
          </p:cNvGraphicFramePr>
          <p:nvPr>
            <p:extLst>
              <p:ext uri="{D42A27DB-BD31-4B8C-83A1-F6EECF244321}">
                <p14:modId xmlns:p14="http://schemas.microsoft.com/office/powerpoint/2010/main" val="3879727502"/>
              </p:ext>
            </p:extLst>
          </p:nvPr>
        </p:nvGraphicFramePr>
        <p:xfrm>
          <a:off x="217488" y="6228035"/>
          <a:ext cx="8831262" cy="441325"/>
        </p:xfrm>
        <a:graphic>
          <a:graphicData uri="http://schemas.openxmlformats.org/presentationml/2006/ole">
            <mc:AlternateContent xmlns:mc="http://schemas.openxmlformats.org/markup-compatibility/2006">
              <mc:Choice xmlns:v="urn:schemas-microsoft-com:vml" Requires="v">
                <p:oleObj spid="_x0000_s11283" name="公式" r:id="rId13" imgW="4051080" imgH="203040" progId="Equation.3">
                  <p:embed/>
                </p:oleObj>
              </mc:Choice>
              <mc:Fallback>
                <p:oleObj name="公式" r:id="rId13" imgW="4051080" imgH="203040" progId="Equation.3">
                  <p:embed/>
                  <p:pic>
                    <p:nvPicPr>
                      <p:cNvPr id="0" name=""/>
                      <p:cNvPicPr>
                        <a:picLocks noChangeAspect="1" noChangeArrowheads="1"/>
                      </p:cNvPicPr>
                      <p:nvPr/>
                    </p:nvPicPr>
                    <p:blipFill>
                      <a:blip r:embed="rId14"/>
                      <a:srcRect/>
                      <a:stretch>
                        <a:fillRect/>
                      </a:stretch>
                    </p:blipFill>
                    <p:spPr bwMode="auto">
                      <a:xfrm>
                        <a:off x="217488" y="6228035"/>
                        <a:ext cx="8831262" cy="441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030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5"/>
                                        </p:tgtEl>
                                        <p:attrNameLst>
                                          <p:attrName>style.visibility</p:attrName>
                                        </p:attrNameLst>
                                      </p:cBhvr>
                                      <p:to>
                                        <p:strVal val="visible"/>
                                      </p:to>
                                    </p:set>
                                    <p:anim calcmode="lin" valueType="num">
                                      <p:cBhvr additive="base">
                                        <p:cTn id="13" dur="500" fill="hold"/>
                                        <p:tgtEl>
                                          <p:spTgt spid="66565"/>
                                        </p:tgtEl>
                                        <p:attrNameLst>
                                          <p:attrName>ppt_x</p:attrName>
                                        </p:attrNameLst>
                                      </p:cBhvr>
                                      <p:tavLst>
                                        <p:tav tm="0">
                                          <p:val>
                                            <p:strVal val="#ppt_x"/>
                                          </p:val>
                                        </p:tav>
                                        <p:tav tm="100000">
                                          <p:val>
                                            <p:strVal val="#ppt_x"/>
                                          </p:val>
                                        </p:tav>
                                      </p:tavLst>
                                    </p:anim>
                                    <p:anim calcmode="lin" valueType="num">
                                      <p:cBhvr additive="base">
                                        <p:cTn id="14"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6"/>
                                        </p:tgtEl>
                                        <p:attrNameLst>
                                          <p:attrName>style.visibility</p:attrName>
                                        </p:attrNameLst>
                                      </p:cBhvr>
                                      <p:to>
                                        <p:strVal val="visible"/>
                                      </p:to>
                                    </p:set>
                                    <p:anim calcmode="lin" valueType="num">
                                      <p:cBhvr additive="base">
                                        <p:cTn id="19" dur="500" fill="hold"/>
                                        <p:tgtEl>
                                          <p:spTgt spid="66566"/>
                                        </p:tgtEl>
                                        <p:attrNameLst>
                                          <p:attrName>ppt_x</p:attrName>
                                        </p:attrNameLst>
                                      </p:cBhvr>
                                      <p:tavLst>
                                        <p:tav tm="0">
                                          <p:val>
                                            <p:strVal val="#ppt_x"/>
                                          </p:val>
                                        </p:tav>
                                        <p:tav tm="100000">
                                          <p:val>
                                            <p:strVal val="#ppt_x"/>
                                          </p:val>
                                        </p:tav>
                                      </p:tavLst>
                                    </p:anim>
                                    <p:anim calcmode="lin" valueType="num">
                                      <p:cBhvr additive="base">
                                        <p:cTn id="20" dur="500" fill="hold"/>
                                        <p:tgtEl>
                                          <p:spTgt spid="665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76800"/>
                                        </p:tgtEl>
                                        <p:attrNameLst>
                                          <p:attrName>style.visibility</p:attrName>
                                        </p:attrNameLst>
                                      </p:cBhvr>
                                      <p:to>
                                        <p:strVal val="visible"/>
                                      </p:to>
                                    </p:set>
                                    <p:animEffect transition="in" filter="strips(upRight)">
                                      <p:cBhvr>
                                        <p:cTn id="25" dur="500"/>
                                        <p:tgtEl>
                                          <p:spTgt spid="768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76801"/>
                                        </p:tgtEl>
                                        <p:attrNameLst>
                                          <p:attrName>style.visibility</p:attrName>
                                        </p:attrNameLst>
                                      </p:cBhvr>
                                      <p:to>
                                        <p:strVal val="visible"/>
                                      </p:to>
                                    </p:set>
                                    <p:animEffect transition="in" filter="strips(upRight)">
                                      <p:cBhvr>
                                        <p:cTn id="30" dur="500"/>
                                        <p:tgtEl>
                                          <p:spTgt spid="7680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76802"/>
                                        </p:tgtEl>
                                        <p:attrNameLst>
                                          <p:attrName>style.visibility</p:attrName>
                                        </p:attrNameLst>
                                      </p:cBhvr>
                                      <p:to>
                                        <p:strVal val="visible"/>
                                      </p:to>
                                    </p:set>
                                    <p:animEffect transition="in" filter="strips(upRight)">
                                      <p:cBhvr>
                                        <p:cTn id="35" dur="500"/>
                                        <p:tgtEl>
                                          <p:spTgt spid="768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nodeType="clickEffect">
                                  <p:stCondLst>
                                    <p:cond delay="0"/>
                                  </p:stCondLst>
                                  <p:childTnLst>
                                    <p:set>
                                      <p:cBhvr>
                                        <p:cTn id="39" dur="1" fill="hold">
                                          <p:stCondLst>
                                            <p:cond delay="0"/>
                                          </p:stCondLst>
                                        </p:cTn>
                                        <p:tgtEl>
                                          <p:spTgt spid="76803"/>
                                        </p:tgtEl>
                                        <p:attrNameLst>
                                          <p:attrName>style.visibility</p:attrName>
                                        </p:attrNameLst>
                                      </p:cBhvr>
                                      <p:to>
                                        <p:strVal val="visible"/>
                                      </p:to>
                                    </p:set>
                                    <p:animEffect transition="in" filter="strips(upRight)">
                                      <p:cBhvr>
                                        <p:cTn id="40" dur="500"/>
                                        <p:tgtEl>
                                          <p:spTgt spid="768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nodeType="clickEffect">
                                  <p:stCondLst>
                                    <p:cond delay="0"/>
                                  </p:stCondLst>
                                  <p:childTnLst>
                                    <p:set>
                                      <p:cBhvr>
                                        <p:cTn id="44" dur="1" fill="hold">
                                          <p:stCondLst>
                                            <p:cond delay="0"/>
                                          </p:stCondLst>
                                        </p:cTn>
                                        <p:tgtEl>
                                          <p:spTgt spid="76804"/>
                                        </p:tgtEl>
                                        <p:attrNameLst>
                                          <p:attrName>style.visibility</p:attrName>
                                        </p:attrNameLst>
                                      </p:cBhvr>
                                      <p:to>
                                        <p:strVal val="visible"/>
                                      </p:to>
                                    </p:set>
                                    <p:animEffect transition="in" filter="strips(upRight)">
                                      <p:cBhvr>
                                        <p:cTn id="45" dur="500"/>
                                        <p:tgtEl>
                                          <p:spTgt spid="768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76805"/>
                                        </p:tgtEl>
                                        <p:attrNameLst>
                                          <p:attrName>style.visibility</p:attrName>
                                        </p:attrNameLst>
                                      </p:cBhvr>
                                      <p:to>
                                        <p:strVal val="visible"/>
                                      </p:to>
                                    </p:set>
                                    <p:animEffect transition="in" filter="strips(upRight)">
                                      <p:cBhvr>
                                        <p:cTn id="50"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extLst>
              <p:ext uri="{D42A27DB-BD31-4B8C-83A1-F6EECF244321}">
                <p14:modId xmlns:p14="http://schemas.microsoft.com/office/powerpoint/2010/main" val="2156659611"/>
              </p:ext>
            </p:extLst>
          </p:nvPr>
        </p:nvGraphicFramePr>
        <p:xfrm>
          <a:off x="1703388" y="508000"/>
          <a:ext cx="4370387" cy="555625"/>
        </p:xfrm>
        <a:graphic>
          <a:graphicData uri="http://schemas.openxmlformats.org/presentationml/2006/ole">
            <mc:AlternateContent xmlns:mc="http://schemas.openxmlformats.org/markup-compatibility/2006">
              <mc:Choice xmlns:v="urn:schemas-microsoft-com:vml" Requires="v">
                <p:oleObj spid="_x0000_s12298" name="公式" r:id="rId3" imgW="1688760" imgH="215640" progId="Equation.3">
                  <p:embed/>
                </p:oleObj>
              </mc:Choice>
              <mc:Fallback>
                <p:oleObj name="公式" r:id="rId3" imgW="1688760" imgH="215640" progId="Equation.3">
                  <p:embed/>
                  <p:pic>
                    <p:nvPicPr>
                      <p:cNvPr id="0" name=""/>
                      <p:cNvPicPr>
                        <a:picLocks noChangeAspect="1" noChangeArrowheads="1"/>
                      </p:cNvPicPr>
                      <p:nvPr/>
                    </p:nvPicPr>
                    <p:blipFill>
                      <a:blip r:embed="rId4"/>
                      <a:srcRect/>
                      <a:stretch>
                        <a:fillRect/>
                      </a:stretch>
                    </p:blipFill>
                    <p:spPr bwMode="auto">
                      <a:xfrm>
                        <a:off x="1703388" y="508000"/>
                        <a:ext cx="4370387" cy="555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7587" name="Text Box 3"/>
          <p:cNvSpPr txBox="1">
            <a:spLocks noChangeArrowheads="1"/>
          </p:cNvSpPr>
          <p:nvPr/>
        </p:nvSpPr>
        <p:spPr bwMode="auto">
          <a:xfrm>
            <a:off x="428625" y="11430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rPr>
              <a:t>同理</a:t>
            </a:r>
          </a:p>
        </p:txBody>
      </p:sp>
      <p:graphicFrame>
        <p:nvGraphicFramePr>
          <p:cNvPr id="67588" name="Object 4"/>
          <p:cNvGraphicFramePr>
            <a:graphicFrameLocks noChangeAspect="1"/>
          </p:cNvGraphicFramePr>
          <p:nvPr>
            <p:extLst>
              <p:ext uri="{D42A27DB-BD31-4B8C-83A1-F6EECF244321}">
                <p14:modId xmlns:p14="http://schemas.microsoft.com/office/powerpoint/2010/main" val="2866914049"/>
              </p:ext>
            </p:extLst>
          </p:nvPr>
        </p:nvGraphicFramePr>
        <p:xfrm>
          <a:off x="1771650" y="1530350"/>
          <a:ext cx="4156075" cy="509588"/>
        </p:xfrm>
        <a:graphic>
          <a:graphicData uri="http://schemas.openxmlformats.org/presentationml/2006/ole">
            <mc:AlternateContent xmlns:mc="http://schemas.openxmlformats.org/markup-compatibility/2006">
              <mc:Choice xmlns:v="urn:schemas-microsoft-com:vml" Requires="v">
                <p:oleObj spid="_x0000_s12299" name="公式" r:id="rId5" imgW="1752480" imgH="215640" progId="Equation.3">
                  <p:embed/>
                </p:oleObj>
              </mc:Choice>
              <mc:Fallback>
                <p:oleObj name="公式" r:id="rId5" imgW="1752480" imgH="215640" progId="Equation.3">
                  <p:embed/>
                  <p:pic>
                    <p:nvPicPr>
                      <p:cNvPr id="0" name=""/>
                      <p:cNvPicPr>
                        <a:picLocks noChangeAspect="1" noChangeArrowheads="1"/>
                      </p:cNvPicPr>
                      <p:nvPr/>
                    </p:nvPicPr>
                    <p:blipFill>
                      <a:blip r:embed="rId6"/>
                      <a:srcRect/>
                      <a:stretch>
                        <a:fillRect/>
                      </a:stretch>
                    </p:blipFill>
                    <p:spPr bwMode="auto">
                      <a:xfrm>
                        <a:off x="1771650" y="1530350"/>
                        <a:ext cx="4156075" cy="509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extLst>
              <p:ext uri="{D42A27DB-BD31-4B8C-83A1-F6EECF244321}">
                <p14:modId xmlns:p14="http://schemas.microsoft.com/office/powerpoint/2010/main" val="209062608"/>
              </p:ext>
            </p:extLst>
          </p:nvPr>
        </p:nvGraphicFramePr>
        <p:xfrm>
          <a:off x="611188" y="2995613"/>
          <a:ext cx="7778750" cy="1449387"/>
        </p:xfrm>
        <a:graphic>
          <a:graphicData uri="http://schemas.openxmlformats.org/presentationml/2006/ole">
            <mc:AlternateContent xmlns:mc="http://schemas.openxmlformats.org/markup-compatibility/2006">
              <mc:Choice xmlns:v="urn:schemas-microsoft-com:vml" Requires="v">
                <p:oleObj spid="_x0000_s12300" name="公式" r:id="rId7" imgW="3390840" imgH="634680" progId="Equation.3">
                  <p:embed/>
                </p:oleObj>
              </mc:Choice>
              <mc:Fallback>
                <p:oleObj name="公式" r:id="rId7" imgW="3390840" imgH="634680" progId="Equation.3">
                  <p:embed/>
                  <p:pic>
                    <p:nvPicPr>
                      <p:cNvPr id="0" name=""/>
                      <p:cNvPicPr>
                        <a:picLocks noChangeAspect="1" noChangeArrowheads="1"/>
                      </p:cNvPicPr>
                      <p:nvPr/>
                    </p:nvPicPr>
                    <p:blipFill>
                      <a:blip r:embed="rId8"/>
                      <a:srcRect/>
                      <a:stretch>
                        <a:fillRect/>
                      </a:stretch>
                    </p:blipFill>
                    <p:spPr bwMode="auto">
                      <a:xfrm>
                        <a:off x="611188" y="2995613"/>
                        <a:ext cx="7778750" cy="14493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7590" name="Text Box 6"/>
          <p:cNvSpPr txBox="1">
            <a:spLocks noChangeArrowheads="1"/>
          </p:cNvSpPr>
          <p:nvPr/>
        </p:nvSpPr>
        <p:spPr bwMode="auto">
          <a:xfrm>
            <a:off x="539750" y="522922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rPr>
              <a:t>同理</a:t>
            </a:r>
          </a:p>
        </p:txBody>
      </p:sp>
      <p:graphicFrame>
        <p:nvGraphicFramePr>
          <p:cNvPr id="67591" name="Object 7"/>
          <p:cNvGraphicFramePr>
            <a:graphicFrameLocks noChangeAspect="1"/>
          </p:cNvGraphicFramePr>
          <p:nvPr>
            <p:extLst>
              <p:ext uri="{D42A27DB-BD31-4B8C-83A1-F6EECF244321}">
                <p14:modId xmlns:p14="http://schemas.microsoft.com/office/powerpoint/2010/main" val="3689687785"/>
              </p:ext>
            </p:extLst>
          </p:nvPr>
        </p:nvGraphicFramePr>
        <p:xfrm>
          <a:off x="2916238" y="5284788"/>
          <a:ext cx="3743325" cy="625475"/>
        </p:xfrm>
        <a:graphic>
          <a:graphicData uri="http://schemas.openxmlformats.org/presentationml/2006/ole">
            <mc:AlternateContent xmlns:mc="http://schemas.openxmlformats.org/markup-compatibility/2006">
              <mc:Choice xmlns:v="urn:schemas-microsoft-com:vml" Requires="v">
                <p:oleObj spid="_x0000_s12301" name="公式" r:id="rId9" imgW="1282680" imgH="215640" progId="Equation.3">
                  <p:embed/>
                </p:oleObj>
              </mc:Choice>
              <mc:Fallback>
                <p:oleObj name="公式" r:id="rId9" imgW="1282680" imgH="215640" progId="Equation.3">
                  <p:embed/>
                  <p:pic>
                    <p:nvPicPr>
                      <p:cNvPr id="0" name=""/>
                      <p:cNvPicPr>
                        <a:picLocks noChangeAspect="1" noChangeArrowheads="1"/>
                      </p:cNvPicPr>
                      <p:nvPr/>
                    </p:nvPicPr>
                    <p:blipFill>
                      <a:blip r:embed="rId10"/>
                      <a:srcRect/>
                      <a:stretch>
                        <a:fillRect/>
                      </a:stretch>
                    </p:blipFill>
                    <p:spPr bwMode="auto">
                      <a:xfrm>
                        <a:off x="2916238" y="5284788"/>
                        <a:ext cx="3743325" cy="625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1637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strips(upRight)">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 calcmode="lin" valueType="num">
                                      <p:cBhvr additive="base">
                                        <p:cTn id="12" dur="500" fill="hold"/>
                                        <p:tgtEl>
                                          <p:spTgt spid="67587"/>
                                        </p:tgtEl>
                                        <p:attrNameLst>
                                          <p:attrName>ppt_x</p:attrName>
                                        </p:attrNameLst>
                                      </p:cBhvr>
                                      <p:tavLst>
                                        <p:tav tm="0">
                                          <p:val>
                                            <p:strVal val="#ppt_x"/>
                                          </p:val>
                                        </p:tav>
                                        <p:tav tm="100000">
                                          <p:val>
                                            <p:strVal val="#ppt_x"/>
                                          </p:val>
                                        </p:tav>
                                      </p:tavLst>
                                    </p:anim>
                                    <p:anim calcmode="lin" valueType="num">
                                      <p:cBhvr additive="base">
                                        <p:cTn id="13"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67588"/>
                                        </p:tgtEl>
                                        <p:attrNameLst>
                                          <p:attrName>style.visibility</p:attrName>
                                        </p:attrNameLst>
                                      </p:cBhvr>
                                      <p:to>
                                        <p:strVal val="visible"/>
                                      </p:to>
                                    </p:set>
                                    <p:animEffect transition="in" filter="strips(upRight)">
                                      <p:cBhvr>
                                        <p:cTn id="18" dur="500"/>
                                        <p:tgtEl>
                                          <p:spTgt spid="675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67589"/>
                                        </p:tgtEl>
                                        <p:attrNameLst>
                                          <p:attrName>style.visibility</p:attrName>
                                        </p:attrNameLst>
                                      </p:cBhvr>
                                      <p:to>
                                        <p:strVal val="visible"/>
                                      </p:to>
                                    </p:set>
                                    <p:animEffect transition="in" filter="strips(upRight)">
                                      <p:cBhvr>
                                        <p:cTn id="23" dur="500"/>
                                        <p:tgtEl>
                                          <p:spTgt spid="675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7590"/>
                                        </p:tgtEl>
                                        <p:attrNameLst>
                                          <p:attrName>style.visibility</p:attrName>
                                        </p:attrNameLst>
                                      </p:cBhvr>
                                      <p:to>
                                        <p:strVal val="visible"/>
                                      </p:to>
                                    </p:set>
                                    <p:anim calcmode="lin" valueType="num">
                                      <p:cBhvr additive="base">
                                        <p:cTn id="28" dur="500" fill="hold"/>
                                        <p:tgtEl>
                                          <p:spTgt spid="67590"/>
                                        </p:tgtEl>
                                        <p:attrNameLst>
                                          <p:attrName>ppt_x</p:attrName>
                                        </p:attrNameLst>
                                      </p:cBhvr>
                                      <p:tavLst>
                                        <p:tav tm="0">
                                          <p:val>
                                            <p:strVal val="#ppt_x"/>
                                          </p:val>
                                        </p:tav>
                                        <p:tav tm="100000">
                                          <p:val>
                                            <p:strVal val="#ppt_x"/>
                                          </p:val>
                                        </p:tav>
                                      </p:tavLst>
                                    </p:anim>
                                    <p:anim calcmode="lin" valueType="num">
                                      <p:cBhvr additive="base">
                                        <p:cTn id="29"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67591"/>
                                        </p:tgtEl>
                                        <p:attrNameLst>
                                          <p:attrName>style.visibility</p:attrName>
                                        </p:attrNameLst>
                                      </p:cBhvr>
                                      <p:to>
                                        <p:strVal val="visible"/>
                                      </p:to>
                                    </p:set>
                                    <p:animEffect transition="in" filter="strips(upRight)">
                                      <p:cBhvr>
                                        <p:cTn id="34"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84213" y="260350"/>
            <a:ext cx="7772400" cy="803275"/>
          </a:xfrm>
        </p:spPr>
        <p:txBody>
          <a:bodyPr/>
          <a:lstStyle/>
          <a:p>
            <a:pPr eaLnBrk="1" hangingPunct="1"/>
            <a:r>
              <a:rPr lang="zh-CN" altLang="en-US" sz="3600" b="1" smtClean="0">
                <a:solidFill>
                  <a:srgbClr val="FFFF00"/>
                </a:solidFill>
                <a:latin typeface="楷体_GB2312" pitchFamily="49" charset="-122"/>
                <a:ea typeface="楷体_GB2312" pitchFamily="49" charset="-122"/>
              </a:rPr>
              <a:t>小 结</a:t>
            </a:r>
          </a:p>
        </p:txBody>
      </p:sp>
      <p:sp>
        <p:nvSpPr>
          <p:cNvPr id="72709" name="Text Box 5"/>
          <p:cNvSpPr txBox="1">
            <a:spLocks noChangeArrowheads="1"/>
          </p:cNvSpPr>
          <p:nvPr/>
        </p:nvSpPr>
        <p:spPr bwMode="auto">
          <a:xfrm>
            <a:off x="1116013" y="1412875"/>
            <a:ext cx="2233612"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30000"/>
              </a:lnSpc>
              <a:spcBef>
                <a:spcPct val="50000"/>
              </a:spcBef>
            </a:pPr>
            <a:r>
              <a:rPr lang="zh-CN" altLang="en-US" sz="2800" dirty="0">
                <a:solidFill>
                  <a:schemeClr val="tx1"/>
                </a:solidFill>
                <a:sym typeface="Symbol" pitchFamily="18" charset="2"/>
              </a:rPr>
              <a:t>泊松括号</a:t>
            </a:r>
          </a:p>
        </p:txBody>
      </p:sp>
      <p:graphicFrame>
        <p:nvGraphicFramePr>
          <p:cNvPr id="72710" name="Object 6"/>
          <p:cNvGraphicFramePr>
            <a:graphicFrameLocks noChangeAspect="1"/>
          </p:cNvGraphicFramePr>
          <p:nvPr>
            <p:extLst>
              <p:ext uri="{D42A27DB-BD31-4B8C-83A1-F6EECF244321}">
                <p14:modId xmlns:p14="http://schemas.microsoft.com/office/powerpoint/2010/main" val="914862763"/>
              </p:ext>
            </p:extLst>
          </p:nvPr>
        </p:nvGraphicFramePr>
        <p:xfrm>
          <a:off x="2771775" y="1274763"/>
          <a:ext cx="4929188" cy="1020762"/>
        </p:xfrm>
        <a:graphic>
          <a:graphicData uri="http://schemas.openxmlformats.org/presentationml/2006/ole">
            <mc:AlternateContent xmlns:mc="http://schemas.openxmlformats.org/markup-compatibility/2006">
              <mc:Choice xmlns:v="urn:schemas-microsoft-com:vml" Requires="v">
                <p:oleObj spid="_x0000_s10250" name="公式" r:id="rId3" imgW="2019240" imgH="419040" progId="Equation.3">
                  <p:embed/>
                </p:oleObj>
              </mc:Choice>
              <mc:Fallback>
                <p:oleObj name="公式" r:id="rId3" imgW="2019240" imgH="419040" progId="Equation.3">
                  <p:embed/>
                  <p:pic>
                    <p:nvPicPr>
                      <p:cNvPr id="0" name=""/>
                      <p:cNvPicPr>
                        <a:picLocks noChangeAspect="1" noChangeArrowheads="1"/>
                      </p:cNvPicPr>
                      <p:nvPr/>
                    </p:nvPicPr>
                    <p:blipFill>
                      <a:blip r:embed="rId4"/>
                      <a:srcRect/>
                      <a:stretch>
                        <a:fillRect/>
                      </a:stretch>
                    </p:blipFill>
                    <p:spPr bwMode="auto">
                      <a:xfrm>
                        <a:off x="2771775" y="1274763"/>
                        <a:ext cx="4929188" cy="1020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72711" name="Text Box 7"/>
          <p:cNvSpPr txBox="1">
            <a:spLocks noChangeArrowheads="1"/>
          </p:cNvSpPr>
          <p:nvPr/>
        </p:nvSpPr>
        <p:spPr bwMode="auto">
          <a:xfrm>
            <a:off x="468313" y="2708275"/>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rPr>
              <a:t>如果函数</a:t>
            </a:r>
            <a:r>
              <a:rPr lang="zh-CN" altLang="en-US" sz="2800" i="1" dirty="0">
                <a:solidFill>
                  <a:schemeClr val="tx1"/>
                </a:solidFill>
                <a:sym typeface="Symbol" pitchFamily="18" charset="2"/>
              </a:rPr>
              <a:t></a:t>
            </a:r>
            <a:r>
              <a:rPr lang="zh-CN" altLang="en-US" sz="2800" dirty="0">
                <a:solidFill>
                  <a:schemeClr val="tx1"/>
                </a:solidFill>
                <a:sym typeface="Symbol" pitchFamily="18" charset="2"/>
              </a:rPr>
              <a:t>在运动中保持为常数</a:t>
            </a:r>
            <a:r>
              <a:rPr lang="en-US" altLang="zh-CN" sz="2800" dirty="0">
                <a:solidFill>
                  <a:schemeClr val="tx1"/>
                </a:solidFill>
                <a:sym typeface="Symbol" pitchFamily="18" charset="2"/>
              </a:rPr>
              <a:t>,</a:t>
            </a:r>
            <a:r>
              <a:rPr lang="zh-CN" altLang="en-US" sz="2800" dirty="0">
                <a:solidFill>
                  <a:schemeClr val="tx1"/>
                </a:solidFill>
                <a:sym typeface="Symbol" pitchFamily="18" charset="2"/>
              </a:rPr>
              <a:t>则</a:t>
            </a:r>
            <a:endParaRPr lang="zh-CN" altLang="en-US" sz="2800" dirty="0">
              <a:solidFill>
                <a:schemeClr val="tx1"/>
              </a:solidFill>
            </a:endParaRPr>
          </a:p>
        </p:txBody>
      </p:sp>
      <p:graphicFrame>
        <p:nvGraphicFramePr>
          <p:cNvPr id="72712" name="Object 8"/>
          <p:cNvGraphicFramePr>
            <a:graphicFrameLocks noChangeAspect="1"/>
          </p:cNvGraphicFramePr>
          <p:nvPr>
            <p:extLst>
              <p:ext uri="{D42A27DB-BD31-4B8C-83A1-F6EECF244321}">
                <p14:modId xmlns:p14="http://schemas.microsoft.com/office/powerpoint/2010/main" val="290722397"/>
              </p:ext>
            </p:extLst>
          </p:nvPr>
        </p:nvGraphicFramePr>
        <p:xfrm>
          <a:off x="6261100" y="2613025"/>
          <a:ext cx="2374900" cy="884238"/>
        </p:xfrm>
        <a:graphic>
          <a:graphicData uri="http://schemas.openxmlformats.org/presentationml/2006/ole">
            <mc:AlternateContent xmlns:mc="http://schemas.openxmlformats.org/markup-compatibility/2006">
              <mc:Choice xmlns:v="urn:schemas-microsoft-com:vml" Requires="v">
                <p:oleObj spid="_x0000_s10251" name="公式" r:id="rId5" imgW="952200" imgH="355320" progId="Equation.3">
                  <p:embed/>
                </p:oleObj>
              </mc:Choice>
              <mc:Fallback>
                <p:oleObj name="公式" r:id="rId5" imgW="952200" imgH="355320" progId="Equation.3">
                  <p:embed/>
                  <p:pic>
                    <p:nvPicPr>
                      <p:cNvPr id="0" name=""/>
                      <p:cNvPicPr>
                        <a:picLocks noChangeAspect="1" noChangeArrowheads="1"/>
                      </p:cNvPicPr>
                      <p:nvPr/>
                    </p:nvPicPr>
                    <p:blipFill>
                      <a:blip r:embed="rId6"/>
                      <a:srcRect/>
                      <a:stretch>
                        <a:fillRect/>
                      </a:stretch>
                    </p:blipFill>
                    <p:spPr bwMode="auto">
                      <a:xfrm>
                        <a:off x="6261100" y="2613025"/>
                        <a:ext cx="2374900" cy="8842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72713" name="Text Box 9"/>
          <p:cNvSpPr txBox="1">
            <a:spLocks noChangeArrowheads="1"/>
          </p:cNvSpPr>
          <p:nvPr/>
        </p:nvSpPr>
        <p:spPr bwMode="auto">
          <a:xfrm>
            <a:off x="533400" y="3284538"/>
            <a:ext cx="236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泊松定理</a:t>
            </a:r>
            <a:r>
              <a:rPr lang="en-US" altLang="zh-CN" sz="2800" dirty="0">
                <a:solidFill>
                  <a:schemeClr val="tx1"/>
                </a:solidFill>
                <a:latin typeface="Times New Roman" pitchFamily="18" charset="0"/>
              </a:rPr>
              <a:t>:</a:t>
            </a:r>
          </a:p>
        </p:txBody>
      </p:sp>
      <p:sp>
        <p:nvSpPr>
          <p:cNvPr id="72714" name="Text Box 10"/>
          <p:cNvSpPr txBox="1">
            <a:spLocks noChangeArrowheads="1"/>
          </p:cNvSpPr>
          <p:nvPr/>
        </p:nvSpPr>
        <p:spPr bwMode="auto">
          <a:xfrm>
            <a:off x="381000" y="3894138"/>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b="0" dirty="0" smtClean="0">
                <a:solidFill>
                  <a:schemeClr val="tx1"/>
                </a:solidFill>
                <a:latin typeface="Times New Roman" pitchFamily="18" charset="0"/>
              </a:rPr>
              <a:t>如果函数</a:t>
            </a:r>
            <a:r>
              <a:rPr lang="zh-CN" altLang="en-US" sz="2800" b="0" i="1" dirty="0" smtClean="0">
                <a:solidFill>
                  <a:schemeClr val="tx1"/>
                </a:solidFill>
                <a:latin typeface="Times New Roman" pitchFamily="18" charset="0"/>
                <a:sym typeface="Symbol" pitchFamily="18" charset="2"/>
              </a:rPr>
              <a:t></a:t>
            </a:r>
            <a:r>
              <a:rPr lang="en-US" altLang="zh-CN" sz="2800" b="0" i="1" dirty="0" smtClean="0">
                <a:solidFill>
                  <a:schemeClr val="tx1"/>
                </a:solidFill>
                <a:latin typeface="Times New Roman" pitchFamily="18" charset="0"/>
                <a:sym typeface="Symbol" pitchFamily="18" charset="2"/>
              </a:rPr>
              <a:t>(</a:t>
            </a:r>
            <a:r>
              <a:rPr lang="en-US" altLang="zh-CN" sz="2800" b="0" i="1" dirty="0" err="1" smtClean="0">
                <a:solidFill>
                  <a:schemeClr val="tx1"/>
                </a:solidFill>
                <a:latin typeface="Times New Roman" pitchFamily="18" charset="0"/>
                <a:sym typeface="Symbol" pitchFamily="18" charset="2"/>
              </a:rPr>
              <a:t>q,p,t</a:t>
            </a:r>
            <a:r>
              <a:rPr lang="en-US" altLang="zh-CN" sz="2800" b="0" i="1" dirty="0" smtClean="0">
                <a:solidFill>
                  <a:schemeClr val="tx1"/>
                </a:solidFill>
                <a:latin typeface="Times New Roman" pitchFamily="18" charset="0"/>
                <a:sym typeface="Symbol" pitchFamily="18" charset="2"/>
              </a:rPr>
              <a:t>)</a:t>
            </a:r>
            <a:r>
              <a:rPr lang="zh-CN" altLang="en-US" sz="2800" b="0" dirty="0" smtClean="0">
                <a:solidFill>
                  <a:schemeClr val="tx1"/>
                </a:solidFill>
                <a:latin typeface="Times New Roman" pitchFamily="18" charset="0"/>
                <a:sym typeface="Symbol" pitchFamily="18" charset="2"/>
              </a:rPr>
              <a:t>和</a:t>
            </a:r>
            <a:r>
              <a:rPr lang="en-US" altLang="zh-CN" sz="2800" b="0" i="1" dirty="0" smtClean="0">
                <a:solidFill>
                  <a:schemeClr val="tx1"/>
                </a:solidFill>
                <a:latin typeface="Times New Roman" pitchFamily="18" charset="0"/>
                <a:sym typeface="Symbol" pitchFamily="18" charset="2"/>
              </a:rPr>
              <a:t>(</a:t>
            </a:r>
            <a:r>
              <a:rPr lang="en-US" altLang="zh-CN" sz="2800" b="0" i="1" dirty="0" err="1" smtClean="0">
                <a:solidFill>
                  <a:schemeClr val="tx1"/>
                </a:solidFill>
                <a:latin typeface="Times New Roman" pitchFamily="18" charset="0"/>
                <a:sym typeface="Symbol" pitchFamily="18" charset="2"/>
              </a:rPr>
              <a:t>q,p,t</a:t>
            </a:r>
            <a:r>
              <a:rPr lang="en-US" altLang="zh-CN" sz="2800" b="0" i="1" dirty="0" smtClean="0">
                <a:solidFill>
                  <a:schemeClr val="tx1"/>
                </a:solidFill>
                <a:latin typeface="Times New Roman" pitchFamily="18" charset="0"/>
                <a:sym typeface="Symbol" pitchFamily="18" charset="2"/>
              </a:rPr>
              <a:t>)</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是某系统的两个运动积分</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则它们组成的泊松括号</a:t>
            </a:r>
            <a:r>
              <a:rPr lang="en-US" altLang="zh-CN" sz="2800" b="0" dirty="0" smtClean="0">
                <a:solidFill>
                  <a:schemeClr val="tx1"/>
                </a:solidFill>
                <a:latin typeface="Times New Roman" pitchFamily="18" charset="0"/>
              </a:rPr>
              <a:t>[</a:t>
            </a:r>
            <a:r>
              <a:rPr lang="en-US" altLang="zh-CN" sz="2800" b="0" i="1" dirty="0" smtClean="0">
                <a:solidFill>
                  <a:schemeClr val="tx1"/>
                </a:solidFill>
                <a:latin typeface="Times New Roman" pitchFamily="18" charset="0"/>
                <a:sym typeface="Symbol" pitchFamily="18" charset="2"/>
              </a:rPr>
              <a:t></a:t>
            </a:r>
            <a:r>
              <a:rPr lang="en-US" altLang="zh-CN" sz="2800" b="0" dirty="0" smtClean="0">
                <a:solidFill>
                  <a:schemeClr val="tx1"/>
                </a:solidFill>
                <a:latin typeface="Times New Roman" pitchFamily="18" charset="0"/>
              </a:rPr>
              <a:t>, </a:t>
            </a:r>
            <a:r>
              <a:rPr lang="en-US" altLang="zh-CN" sz="2800" b="0" i="1" dirty="0" smtClean="0">
                <a:solidFill>
                  <a:schemeClr val="tx1"/>
                </a:solidFill>
                <a:latin typeface="Times New Roman" pitchFamily="18" charset="0"/>
                <a:sym typeface="Symbol" pitchFamily="18" charset="2"/>
              </a:rPr>
              <a:t></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也是运动积分</a:t>
            </a:r>
            <a:r>
              <a:rPr lang="en-US" altLang="zh-CN" sz="2800" b="0" dirty="0" smtClean="0">
                <a:solidFill>
                  <a:schemeClr val="tx1"/>
                </a:solidFill>
                <a:latin typeface="Times New Roman" pitchFamily="18" charset="0"/>
              </a:rPr>
              <a:t>.</a:t>
            </a:r>
            <a:endParaRPr lang="en-US" altLang="zh-CN" sz="2800" b="0" dirty="0">
              <a:solidFill>
                <a:schemeClr val="tx1"/>
              </a:solidFill>
              <a:latin typeface="Times New Roman" pitchFamily="18" charset="0"/>
            </a:endParaRPr>
          </a:p>
        </p:txBody>
      </p:sp>
    </p:spTree>
    <p:extLst>
      <p:ext uri="{BB962C8B-B14F-4D97-AF65-F5344CB8AC3E}">
        <p14:creationId xmlns:p14="http://schemas.microsoft.com/office/powerpoint/2010/main" val="9114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ppt_x"/>
                                          </p:val>
                                        </p:tav>
                                        <p:tav tm="100000">
                                          <p:val>
                                            <p:strVal val="#ppt_x"/>
                                          </p:val>
                                        </p:tav>
                                      </p:tavLst>
                                    </p:anim>
                                    <p:anim calcmode="lin" valueType="num">
                                      <p:cBhvr additive="base">
                                        <p:cTn id="8" dur="500" fill="hold"/>
                                        <p:tgtEl>
                                          <p:spTgt spid="727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72710"/>
                                        </p:tgtEl>
                                        <p:attrNameLst>
                                          <p:attrName>style.visibility</p:attrName>
                                        </p:attrNameLst>
                                      </p:cBhvr>
                                      <p:to>
                                        <p:strVal val="visible"/>
                                      </p:to>
                                    </p:set>
                                    <p:animEffect transition="in" filter="strips(upRight)">
                                      <p:cBhvr>
                                        <p:cTn id="13" dur="500"/>
                                        <p:tgtEl>
                                          <p:spTgt spid="727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2711"/>
                                        </p:tgtEl>
                                        <p:attrNameLst>
                                          <p:attrName>style.visibility</p:attrName>
                                        </p:attrNameLst>
                                      </p:cBhvr>
                                      <p:to>
                                        <p:strVal val="visible"/>
                                      </p:to>
                                    </p:set>
                                    <p:anim calcmode="lin" valueType="num">
                                      <p:cBhvr additive="base">
                                        <p:cTn id="18" dur="500" fill="hold"/>
                                        <p:tgtEl>
                                          <p:spTgt spid="72711"/>
                                        </p:tgtEl>
                                        <p:attrNameLst>
                                          <p:attrName>ppt_x</p:attrName>
                                        </p:attrNameLst>
                                      </p:cBhvr>
                                      <p:tavLst>
                                        <p:tav tm="0">
                                          <p:val>
                                            <p:strVal val="#ppt_x"/>
                                          </p:val>
                                        </p:tav>
                                        <p:tav tm="100000">
                                          <p:val>
                                            <p:strVal val="#ppt_x"/>
                                          </p:val>
                                        </p:tav>
                                      </p:tavLst>
                                    </p:anim>
                                    <p:anim calcmode="lin" valueType="num">
                                      <p:cBhvr additive="base">
                                        <p:cTn id="19"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72712"/>
                                        </p:tgtEl>
                                        <p:attrNameLst>
                                          <p:attrName>style.visibility</p:attrName>
                                        </p:attrNameLst>
                                      </p:cBhvr>
                                      <p:to>
                                        <p:strVal val="visible"/>
                                      </p:to>
                                    </p:set>
                                    <p:animEffect transition="in" filter="strips(upRight)">
                                      <p:cBhvr>
                                        <p:cTn id="24" dur="500"/>
                                        <p:tgtEl>
                                          <p:spTgt spid="727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2713"/>
                                        </p:tgtEl>
                                        <p:attrNameLst>
                                          <p:attrName>style.visibility</p:attrName>
                                        </p:attrNameLst>
                                      </p:cBhvr>
                                      <p:to>
                                        <p:strVal val="visible"/>
                                      </p:to>
                                    </p:set>
                                    <p:anim calcmode="lin" valueType="num">
                                      <p:cBhvr additive="base">
                                        <p:cTn id="29" dur="500" fill="hold"/>
                                        <p:tgtEl>
                                          <p:spTgt spid="72713"/>
                                        </p:tgtEl>
                                        <p:attrNameLst>
                                          <p:attrName>ppt_x</p:attrName>
                                        </p:attrNameLst>
                                      </p:cBhvr>
                                      <p:tavLst>
                                        <p:tav tm="0">
                                          <p:val>
                                            <p:strVal val="#ppt_x"/>
                                          </p:val>
                                        </p:tav>
                                        <p:tav tm="100000">
                                          <p:val>
                                            <p:strVal val="#ppt_x"/>
                                          </p:val>
                                        </p:tav>
                                      </p:tavLst>
                                    </p:anim>
                                    <p:anim calcmode="lin" valueType="num">
                                      <p:cBhvr additive="base">
                                        <p:cTn id="30" dur="500" fill="hold"/>
                                        <p:tgtEl>
                                          <p:spTgt spid="7271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2714"/>
                                        </p:tgtEl>
                                        <p:attrNameLst>
                                          <p:attrName>style.visibility</p:attrName>
                                        </p:attrNameLst>
                                      </p:cBhvr>
                                      <p:to>
                                        <p:strVal val="visible"/>
                                      </p:to>
                                    </p:set>
                                    <p:anim calcmode="lin" valueType="num">
                                      <p:cBhvr additive="base">
                                        <p:cTn id="35" dur="500" fill="hold"/>
                                        <p:tgtEl>
                                          <p:spTgt spid="72714"/>
                                        </p:tgtEl>
                                        <p:attrNameLst>
                                          <p:attrName>ppt_x</p:attrName>
                                        </p:attrNameLst>
                                      </p:cBhvr>
                                      <p:tavLst>
                                        <p:tav tm="0">
                                          <p:val>
                                            <p:strVal val="#ppt_x"/>
                                          </p:val>
                                        </p:tav>
                                        <p:tav tm="100000">
                                          <p:val>
                                            <p:strVal val="#ppt_x"/>
                                          </p:val>
                                        </p:tav>
                                      </p:tavLst>
                                    </p:anim>
                                    <p:anim calcmode="lin" valueType="num">
                                      <p:cBhvr additive="base">
                                        <p:cTn id="36" dur="500" fill="hold"/>
                                        <p:tgtEl>
                                          <p:spTgt spid="72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1" grpId="0"/>
      <p:bldP spid="72713" grpId="0"/>
      <p:bldP spid="727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026"/>
          <p:cNvSpPr txBox="1">
            <a:spLocks noChangeArrowheads="1"/>
          </p:cNvSpPr>
          <p:nvPr/>
        </p:nvSpPr>
        <p:spPr bwMode="auto">
          <a:xfrm>
            <a:off x="1258888" y="1484313"/>
            <a:ext cx="624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algn="ctr" eaLnBrk="1" hangingPunct="1"/>
            <a:r>
              <a:rPr lang="zh-CN" altLang="en-US" sz="4400">
                <a:solidFill>
                  <a:srgbClr val="FFFFCC"/>
                </a:solidFill>
                <a:latin typeface="Times New Roman" pitchFamily="18" charset="0"/>
                <a:ea typeface="华文楷体" pitchFamily="2" charset="-122"/>
              </a:rPr>
              <a:t>本节导读</a:t>
            </a:r>
          </a:p>
        </p:txBody>
      </p:sp>
      <p:sp>
        <p:nvSpPr>
          <p:cNvPr id="62469" name="Text Box 1029"/>
          <p:cNvSpPr txBox="1">
            <a:spLocks noChangeArrowheads="1"/>
          </p:cNvSpPr>
          <p:nvPr/>
        </p:nvSpPr>
        <p:spPr bwMode="auto">
          <a:xfrm>
            <a:off x="1143000" y="3286125"/>
            <a:ext cx="6248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lnSpc>
                <a:spcPct val="125000"/>
              </a:lnSpc>
              <a:buFontTx/>
              <a:buChar char="•"/>
            </a:pPr>
            <a:r>
              <a:rPr lang="zh-CN" altLang="en-US" sz="2800" dirty="0">
                <a:solidFill>
                  <a:schemeClr val="bg1"/>
                </a:solidFill>
                <a:latin typeface="Times New Roman" pitchFamily="18" charset="0"/>
              </a:rPr>
              <a:t> </a:t>
            </a:r>
            <a:r>
              <a:rPr lang="zh-CN" altLang="en-US" sz="2800" dirty="0">
                <a:solidFill>
                  <a:schemeClr val="tx1"/>
                </a:solidFill>
                <a:latin typeface="Times New Roman" pitchFamily="18" charset="0"/>
              </a:rPr>
              <a:t>泊松括号的定义</a:t>
            </a:r>
            <a:endParaRPr lang="en-US" altLang="zh-CN" sz="2800" dirty="0">
              <a:solidFill>
                <a:schemeClr val="tx1"/>
              </a:solidFill>
              <a:latin typeface="Times New Roman" pitchFamily="18" charset="0"/>
            </a:endParaRPr>
          </a:p>
          <a:p>
            <a:pPr eaLnBrk="1" hangingPunct="1">
              <a:lnSpc>
                <a:spcPct val="125000"/>
              </a:lnSpc>
              <a:buFontTx/>
              <a:buChar char="•"/>
            </a:pPr>
            <a:r>
              <a:rPr lang="zh-CN" altLang="en-US" sz="2800" dirty="0">
                <a:solidFill>
                  <a:schemeClr val="bg1"/>
                </a:solidFill>
                <a:latin typeface="Times New Roman" pitchFamily="18" charset="0"/>
              </a:rPr>
              <a:t> </a:t>
            </a:r>
            <a:r>
              <a:rPr lang="zh-CN" altLang="en-US" sz="2800" dirty="0">
                <a:solidFill>
                  <a:schemeClr val="tx1"/>
                </a:solidFill>
                <a:latin typeface="Times New Roman" pitchFamily="18" charset="0"/>
              </a:rPr>
              <a:t>泊松括号的性质</a:t>
            </a:r>
            <a:endParaRPr lang="en-US" altLang="zh-CN" sz="2800" dirty="0">
              <a:solidFill>
                <a:schemeClr val="tx1"/>
              </a:solidFill>
              <a:latin typeface="Times New Roman" pitchFamily="18" charset="0"/>
            </a:endParaRPr>
          </a:p>
          <a:p>
            <a:pPr eaLnBrk="1" hangingPunct="1">
              <a:lnSpc>
                <a:spcPct val="125000"/>
              </a:lnSpc>
              <a:buFontTx/>
              <a:buChar char="•"/>
            </a:pPr>
            <a:r>
              <a:rPr lang="en-US" altLang="zh-CN" sz="2800" dirty="0">
                <a:solidFill>
                  <a:schemeClr val="bg1"/>
                </a:solidFill>
                <a:latin typeface="Times New Roman" pitchFamily="18" charset="0"/>
              </a:rPr>
              <a:t> </a:t>
            </a:r>
            <a:r>
              <a:rPr lang="zh-CN" altLang="en-US" sz="2800" dirty="0">
                <a:solidFill>
                  <a:schemeClr val="tx1"/>
                </a:solidFill>
                <a:latin typeface="Times New Roman" pitchFamily="18" charset="0"/>
              </a:rPr>
              <a:t>泊松定理</a:t>
            </a:r>
          </a:p>
          <a:p>
            <a:pPr eaLnBrk="1" hangingPunct="1">
              <a:lnSpc>
                <a:spcPct val="125000"/>
              </a:lnSpc>
              <a:buFontTx/>
              <a:buChar char="•"/>
            </a:pPr>
            <a:r>
              <a:rPr lang="zh-CN" altLang="en-US" sz="2800" dirty="0">
                <a:solidFill>
                  <a:schemeClr val="bg1"/>
                </a:solidFill>
                <a:latin typeface="Times New Roman" pitchFamily="18" charset="0"/>
              </a:rPr>
              <a:t> </a:t>
            </a:r>
            <a:r>
              <a:rPr lang="zh-CN" altLang="en-US" sz="2800" dirty="0">
                <a:solidFill>
                  <a:schemeClr val="tx1"/>
                </a:solidFill>
                <a:latin typeface="Times New Roman" pitchFamily="18" charset="0"/>
              </a:rPr>
              <a:t>量子泊松括号</a:t>
            </a:r>
          </a:p>
        </p:txBody>
      </p:sp>
      <p:sp>
        <p:nvSpPr>
          <p:cNvPr id="13316" name="Rectangle 1034"/>
          <p:cNvSpPr>
            <a:spLocks noChangeArrowheads="1"/>
          </p:cNvSpPr>
          <p:nvPr/>
        </p:nvSpPr>
        <p:spPr bwMode="auto">
          <a:xfrm>
            <a:off x="2124075" y="260350"/>
            <a:ext cx="56252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r>
              <a:rPr lang="en-US" altLang="zh-CN" sz="3600" dirty="0" smtClean="0">
                <a:solidFill>
                  <a:schemeClr val="hlink"/>
                </a:solidFill>
                <a:latin typeface="Times New Roman" pitchFamily="18" charset="0"/>
              </a:rPr>
              <a:t>§6.9  </a:t>
            </a:r>
            <a:r>
              <a:rPr lang="zh-CN" altLang="en-US" sz="3600" dirty="0">
                <a:solidFill>
                  <a:schemeClr val="hlink"/>
                </a:solidFill>
                <a:latin typeface="Times New Roman" pitchFamily="18" charset="0"/>
              </a:rPr>
              <a:t>泊松括号与泊松定理</a:t>
            </a:r>
          </a:p>
        </p:txBody>
      </p:sp>
    </p:spTree>
    <p:extLst>
      <p:ext uri="{BB962C8B-B14F-4D97-AF65-F5344CB8AC3E}">
        <p14:creationId xmlns:p14="http://schemas.microsoft.com/office/powerpoint/2010/main" val="287931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ppt_x"/>
                                          </p:val>
                                        </p:tav>
                                        <p:tav tm="100000">
                                          <p:val>
                                            <p:strVal val="#ppt_x"/>
                                          </p:val>
                                        </p:tav>
                                      </p:tavLst>
                                    </p:anim>
                                    <p:anim calcmode="lin" valueType="num">
                                      <p:cBhvr additive="base">
                                        <p:cTn id="8"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5"/>
          <p:cNvSpPr txBox="1">
            <a:spLocks noChangeArrowheads="1"/>
          </p:cNvSpPr>
          <p:nvPr/>
        </p:nvSpPr>
        <p:spPr bwMode="auto">
          <a:xfrm>
            <a:off x="827584" y="620688"/>
            <a:ext cx="777686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smtClean="0">
                <a:solidFill>
                  <a:schemeClr val="tx1"/>
                </a:solidFill>
                <a:latin typeface="Times New Roman" pitchFamily="18" charset="0"/>
              </a:rPr>
              <a:t>前面我们学习了哈密顿正则方程，该方法采用广义坐标和广义动量来描写系统的力学状态，同时用哈密顿函数来描述系统的力学性质。除此之外，系统的动力学规律还可以用泊松括号来描述。它可以认为是哈密顿正则方程的另一种表述形式。</a:t>
            </a:r>
            <a:endParaRPr lang="zh-CN" altLang="en-US" sz="2800" dirty="0">
              <a:solidFill>
                <a:schemeClr val="tx1"/>
              </a:solidFill>
              <a:latin typeface="Times New Roman" pitchFamily="18" charset="0"/>
            </a:endParaRPr>
          </a:p>
        </p:txBody>
      </p:sp>
      <p:sp>
        <p:nvSpPr>
          <p:cNvPr id="3" name="Text Box 35"/>
          <p:cNvSpPr txBox="1">
            <a:spLocks noChangeArrowheads="1"/>
          </p:cNvSpPr>
          <p:nvPr/>
        </p:nvSpPr>
        <p:spPr bwMode="auto">
          <a:xfrm>
            <a:off x="827584" y="3356992"/>
            <a:ext cx="777686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smtClean="0">
                <a:solidFill>
                  <a:schemeClr val="tx1"/>
                </a:solidFill>
                <a:latin typeface="Times New Roman" pitchFamily="18" charset="0"/>
              </a:rPr>
              <a:t>力学的泊松括号形式非但能给我们提供一些处理经典力学问题的特定方法，更重要的是，这种形式对量子力学的发展起过重大作用，它使我们能用一种类比的方法从经典力学过渡到量子力学。</a:t>
            </a:r>
            <a:endParaRPr lang="zh-CN" altLang="en-US" sz="2800" dirty="0">
              <a:solidFill>
                <a:schemeClr val="tx1"/>
              </a:solidFill>
              <a:latin typeface="Times New Roman" pitchFamily="18" charset="0"/>
            </a:endParaRPr>
          </a:p>
        </p:txBody>
      </p:sp>
    </p:spTree>
    <p:extLst>
      <p:ext uri="{BB962C8B-B14F-4D97-AF65-F5344CB8AC3E}">
        <p14:creationId xmlns:p14="http://schemas.microsoft.com/office/powerpoint/2010/main" val="91757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504" y="476672"/>
            <a:ext cx="87137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zh-CN" altLang="en-US" sz="2800" dirty="0"/>
              <a:t>位形空间：对于一个自由度为</a:t>
            </a:r>
            <a:r>
              <a:rPr lang="en-US" altLang="zh-CN" sz="2800" dirty="0"/>
              <a:t>s</a:t>
            </a:r>
            <a:r>
              <a:rPr lang="zh-CN" altLang="en-US" sz="2800" dirty="0"/>
              <a:t>的约束体系，可以将每一个广义坐标看作抽象空间的一个维度，则这一组广义坐标就张成了一个</a:t>
            </a:r>
            <a:r>
              <a:rPr lang="en-US" altLang="zh-CN" sz="2800" dirty="0"/>
              <a:t>s</a:t>
            </a:r>
            <a:r>
              <a:rPr lang="zh-CN" altLang="en-US" sz="2800" dirty="0"/>
              <a:t>维空间，称为</a:t>
            </a:r>
            <a:r>
              <a:rPr lang="zh-CN" altLang="en-US" sz="2800" dirty="0">
                <a:solidFill>
                  <a:srgbClr val="C00000"/>
                </a:solidFill>
              </a:rPr>
              <a:t>位形空间</a:t>
            </a:r>
            <a:r>
              <a:rPr lang="zh-CN" altLang="en-US" sz="2800" dirty="0" smtClean="0">
                <a:solidFill>
                  <a:schemeClr val="bg1"/>
                </a:solidFill>
              </a:rPr>
              <a:t>。</a:t>
            </a:r>
            <a:r>
              <a:rPr lang="zh-CN" altLang="en-US" sz="2800" dirty="0" smtClean="0"/>
              <a:t>总能把整个体系代之以</a:t>
            </a:r>
            <a:r>
              <a:rPr lang="en-US" altLang="zh-CN" sz="2800" dirty="0" smtClean="0"/>
              <a:t>n</a:t>
            </a:r>
            <a:r>
              <a:rPr lang="zh-CN" altLang="en-US" sz="2800" dirty="0" smtClean="0"/>
              <a:t>维空间中一个特定的 </a:t>
            </a:r>
            <a:r>
              <a:rPr lang="en-US" altLang="zh-CN" sz="2800" dirty="0" smtClean="0"/>
              <a:t>“</a:t>
            </a:r>
            <a:r>
              <a:rPr lang="zh-CN" altLang="en-US" sz="2800" dirty="0" smtClean="0">
                <a:solidFill>
                  <a:srgbClr val="C00000"/>
                </a:solidFill>
              </a:rPr>
              <a:t>位形点</a:t>
            </a:r>
            <a:r>
              <a:rPr lang="en-US" altLang="zh-CN" sz="2800" dirty="0" smtClean="0"/>
              <a:t>”</a:t>
            </a:r>
            <a:r>
              <a:rPr lang="zh-CN" altLang="en-US" sz="2800" dirty="0" smtClean="0"/>
              <a:t>，而“位形点”的运动就表征整个体系的运动。位形点在位形空间中的“路径”称为</a:t>
            </a:r>
            <a:r>
              <a:rPr lang="zh-CN" altLang="en-US" sz="2800" dirty="0" smtClean="0">
                <a:solidFill>
                  <a:srgbClr val="C00000"/>
                </a:solidFill>
              </a:rPr>
              <a:t>位轨线</a:t>
            </a:r>
            <a:r>
              <a:rPr lang="zh-CN" altLang="en-US" sz="2800" dirty="0" smtClean="0"/>
              <a:t>。</a:t>
            </a:r>
            <a:endParaRPr lang="en-US" altLang="zh-CN" sz="2800" dirty="0"/>
          </a:p>
        </p:txBody>
      </p:sp>
      <p:sp>
        <p:nvSpPr>
          <p:cNvPr id="3" name="Text Box 2"/>
          <p:cNvSpPr txBox="1">
            <a:spLocks noChangeArrowheads="1"/>
          </p:cNvSpPr>
          <p:nvPr/>
        </p:nvSpPr>
        <p:spPr bwMode="auto">
          <a:xfrm>
            <a:off x="-18298" y="3356992"/>
            <a:ext cx="871378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None/>
            </a:pPr>
            <a:r>
              <a:rPr lang="zh-CN" altLang="en-US" sz="2800" dirty="0" smtClean="0"/>
              <a:t>相空间：在正则方程中，我们取广义坐标</a:t>
            </a:r>
            <a:r>
              <a:rPr lang="en-US" altLang="zh-CN" sz="2800" i="1" dirty="0"/>
              <a:t>q</a:t>
            </a:r>
            <a:r>
              <a:rPr lang="en-US" altLang="zh-CN" sz="2800" baseline="-25000" dirty="0" smtClean="0">
                <a:sym typeface="Symbol" pitchFamily="18" charset="2"/>
              </a:rPr>
              <a:t></a:t>
            </a:r>
            <a:r>
              <a:rPr lang="zh-CN" altLang="en-US" sz="2800" dirty="0" smtClean="0"/>
              <a:t>和广义动量</a:t>
            </a:r>
            <a:r>
              <a:rPr lang="en-US" altLang="zh-CN" sz="2800" i="1" dirty="0"/>
              <a:t>p</a:t>
            </a:r>
            <a:r>
              <a:rPr lang="en-US" altLang="zh-CN" sz="2800" baseline="-25000" dirty="0">
                <a:sym typeface="Symbol" pitchFamily="18" charset="2"/>
              </a:rPr>
              <a:t></a:t>
            </a:r>
            <a:r>
              <a:rPr lang="en-US" altLang="zh-CN" sz="2800" dirty="0"/>
              <a:t> </a:t>
            </a:r>
            <a:r>
              <a:rPr lang="zh-CN" altLang="en-US" sz="2800" dirty="0" smtClean="0"/>
              <a:t>为独立坐标。因此我们把以</a:t>
            </a:r>
            <a:r>
              <a:rPr lang="en-US" altLang="zh-CN" sz="2800" dirty="0" smtClean="0"/>
              <a:t>n</a:t>
            </a:r>
            <a:r>
              <a:rPr lang="zh-CN" altLang="en-US" sz="2800" dirty="0" smtClean="0"/>
              <a:t>个广义坐标和与它共轭的广义动量所确定的</a:t>
            </a:r>
            <a:r>
              <a:rPr lang="en-US" altLang="zh-CN" sz="2800" dirty="0" smtClean="0"/>
              <a:t>2n</a:t>
            </a:r>
            <a:r>
              <a:rPr lang="zh-CN" altLang="en-US" sz="2800" dirty="0" smtClean="0"/>
              <a:t>维空间叫做</a:t>
            </a:r>
            <a:r>
              <a:rPr lang="zh-CN" altLang="en-US" sz="2800" dirty="0" smtClean="0">
                <a:solidFill>
                  <a:srgbClr val="C00000"/>
                </a:solidFill>
              </a:rPr>
              <a:t>相空间</a:t>
            </a:r>
            <a:r>
              <a:rPr lang="zh-CN" altLang="en-US" sz="2800" dirty="0" smtClean="0"/>
              <a:t>或相宇，相就是运动状态的意思。力学体系在时刻</a:t>
            </a:r>
            <a:r>
              <a:rPr lang="en-US" altLang="zh-CN" sz="2800" dirty="0" smtClean="0"/>
              <a:t>t</a:t>
            </a:r>
            <a:r>
              <a:rPr lang="zh-CN" altLang="en-US" sz="2800" dirty="0" smtClean="0"/>
              <a:t>的运动状态用相空间中一个“点”来表征，这个点（</a:t>
            </a:r>
            <a:r>
              <a:rPr lang="en-US" altLang="zh-CN" sz="2800" i="1" dirty="0"/>
              <a:t> q</a:t>
            </a:r>
            <a:r>
              <a:rPr lang="en-US" altLang="zh-CN" sz="2800" baseline="-25000" dirty="0">
                <a:sym typeface="Symbol" pitchFamily="18" charset="2"/>
              </a:rPr>
              <a:t> </a:t>
            </a:r>
            <a:r>
              <a:rPr lang="zh-CN" altLang="en-US" sz="2800" baseline="-25000" dirty="0" smtClean="0">
                <a:sym typeface="Symbol" pitchFamily="18" charset="2"/>
              </a:rPr>
              <a:t>，</a:t>
            </a:r>
            <a:r>
              <a:rPr lang="en-US" altLang="zh-CN" sz="2800" i="1" dirty="0"/>
              <a:t> p</a:t>
            </a:r>
            <a:r>
              <a:rPr lang="en-US" altLang="zh-CN" sz="2800" baseline="-25000" dirty="0">
                <a:sym typeface="Symbol" pitchFamily="18" charset="2"/>
              </a:rPr>
              <a:t></a:t>
            </a:r>
            <a:r>
              <a:rPr lang="en-US" altLang="zh-CN" sz="2800" dirty="0"/>
              <a:t> </a:t>
            </a:r>
            <a:r>
              <a:rPr lang="zh-CN" altLang="en-US" sz="2800" dirty="0" smtClean="0"/>
              <a:t>）应为这个力学体系的代表点或</a:t>
            </a:r>
            <a:r>
              <a:rPr lang="zh-CN" altLang="en-US" sz="2800" dirty="0" smtClean="0">
                <a:solidFill>
                  <a:srgbClr val="C00000"/>
                </a:solidFill>
              </a:rPr>
              <a:t>相点</a:t>
            </a:r>
            <a:r>
              <a:rPr lang="zh-CN" altLang="en-US" sz="2800" dirty="0" smtClean="0"/>
              <a:t>。相点在相空间</a:t>
            </a:r>
            <a:r>
              <a:rPr lang="zh-CN" altLang="en-US" sz="2800" dirty="0"/>
              <a:t>中的“路径”</a:t>
            </a:r>
            <a:r>
              <a:rPr lang="zh-CN" altLang="en-US" sz="2800" dirty="0" smtClean="0"/>
              <a:t>称为</a:t>
            </a:r>
            <a:r>
              <a:rPr lang="zh-CN" altLang="en-US" sz="2800" dirty="0" smtClean="0">
                <a:solidFill>
                  <a:srgbClr val="C00000"/>
                </a:solidFill>
              </a:rPr>
              <a:t>相轨线</a:t>
            </a:r>
            <a:r>
              <a:rPr lang="zh-CN" altLang="en-US" sz="2800" dirty="0" smtClean="0"/>
              <a:t>。</a:t>
            </a:r>
            <a:endParaRPr lang="en-US" altLang="zh-CN" sz="2800" dirty="0">
              <a:solidFill>
                <a:schemeClr val="bg1"/>
              </a:solidFill>
            </a:endParaRPr>
          </a:p>
        </p:txBody>
      </p:sp>
    </p:spTree>
    <p:extLst>
      <p:ext uri="{BB962C8B-B14F-4D97-AF65-F5344CB8AC3E}">
        <p14:creationId xmlns:p14="http://schemas.microsoft.com/office/powerpoint/2010/main" val="36954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23" name="Text Box 35"/>
          <p:cNvSpPr txBox="1">
            <a:spLocks noChangeArrowheads="1"/>
          </p:cNvSpPr>
          <p:nvPr/>
        </p:nvSpPr>
        <p:spPr bwMode="auto">
          <a:xfrm>
            <a:off x="381000" y="10668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如果函数</a:t>
            </a:r>
            <a:r>
              <a:rPr lang="zh-CN" altLang="en-US" sz="2800" i="1" dirty="0">
                <a:solidFill>
                  <a:schemeClr val="tx1"/>
                </a:solidFill>
                <a:latin typeface="Times New Roman" pitchFamily="18" charset="0"/>
                <a:sym typeface="Symbol" pitchFamily="18" charset="2"/>
              </a:rPr>
              <a:t></a:t>
            </a:r>
            <a:r>
              <a:rPr lang="zh-CN" altLang="en-US" sz="2800" dirty="0">
                <a:solidFill>
                  <a:schemeClr val="tx1"/>
                </a:solidFill>
                <a:latin typeface="Times New Roman" pitchFamily="18" charset="0"/>
                <a:sym typeface="Symbol" pitchFamily="18" charset="2"/>
              </a:rPr>
              <a:t>是正则变量</a:t>
            </a:r>
            <a:r>
              <a:rPr lang="en-US" altLang="zh-CN" sz="2800" i="1" dirty="0">
                <a:solidFill>
                  <a:schemeClr val="tx1"/>
                </a:solidFill>
                <a:latin typeface="Times New Roman" pitchFamily="18" charset="0"/>
              </a:rPr>
              <a:t>q</a:t>
            </a:r>
            <a:r>
              <a:rPr lang="en-US" altLang="zh-CN" sz="2800" baseline="-250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sym typeface="Symbol" pitchFamily="18" charset="2"/>
              </a:rPr>
              <a:t>, </a:t>
            </a:r>
            <a:r>
              <a:rPr lang="en-US" altLang="zh-CN" sz="2800" i="1" dirty="0">
                <a:solidFill>
                  <a:schemeClr val="tx1"/>
                </a:solidFill>
                <a:latin typeface="Times New Roman" pitchFamily="18" charset="0"/>
              </a:rPr>
              <a:t>p</a:t>
            </a:r>
            <a:r>
              <a:rPr lang="en-US" altLang="zh-CN" sz="2800" baseline="-250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和时间的函数</a:t>
            </a:r>
          </a:p>
        </p:txBody>
      </p:sp>
      <p:sp>
        <p:nvSpPr>
          <p:cNvPr id="1029" name="Text Box 41"/>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en-US" altLang="zh-CN" dirty="0">
                <a:solidFill>
                  <a:srgbClr val="C00000"/>
                </a:solidFill>
                <a:latin typeface="华文楷体" pitchFamily="2" charset="-122"/>
                <a:ea typeface="华文楷体" pitchFamily="2" charset="-122"/>
              </a:rPr>
              <a:t>1 </a:t>
            </a:r>
            <a:r>
              <a:rPr lang="zh-CN" altLang="en-US" dirty="0">
                <a:solidFill>
                  <a:srgbClr val="C00000"/>
                </a:solidFill>
                <a:latin typeface="华文楷体" pitchFamily="2" charset="-122"/>
                <a:ea typeface="华文楷体" pitchFamily="2" charset="-122"/>
              </a:rPr>
              <a:t>泊松括号的定义</a:t>
            </a:r>
          </a:p>
        </p:txBody>
      </p:sp>
      <p:graphicFrame>
        <p:nvGraphicFramePr>
          <p:cNvPr id="63530" name="Object 42"/>
          <p:cNvGraphicFramePr>
            <a:graphicFrameLocks noChangeAspect="1"/>
          </p:cNvGraphicFramePr>
          <p:nvPr>
            <p:extLst>
              <p:ext uri="{D42A27DB-BD31-4B8C-83A1-F6EECF244321}">
                <p14:modId xmlns:p14="http://schemas.microsoft.com/office/powerpoint/2010/main" val="3771259652"/>
              </p:ext>
            </p:extLst>
          </p:nvPr>
        </p:nvGraphicFramePr>
        <p:xfrm>
          <a:off x="1708150" y="1733550"/>
          <a:ext cx="5502275" cy="528638"/>
        </p:xfrm>
        <a:graphic>
          <a:graphicData uri="http://schemas.openxmlformats.org/presentationml/2006/ole">
            <mc:AlternateContent xmlns:mc="http://schemas.openxmlformats.org/markup-compatibility/2006">
              <mc:Choice xmlns:v="urn:schemas-microsoft-com:vml" Requires="v">
                <p:oleObj spid="_x0000_s1041" name="公式" r:id="rId3" imgW="2108160" imgH="203040" progId="Equation.3">
                  <p:embed/>
                </p:oleObj>
              </mc:Choice>
              <mc:Fallback>
                <p:oleObj name="公式" r:id="rId3" imgW="2108160" imgH="203040" progId="Equation.3">
                  <p:embed/>
                  <p:pic>
                    <p:nvPicPr>
                      <p:cNvPr id="0" name=""/>
                      <p:cNvPicPr>
                        <a:picLocks noChangeAspect="1" noChangeArrowheads="1"/>
                      </p:cNvPicPr>
                      <p:nvPr/>
                    </p:nvPicPr>
                    <p:blipFill>
                      <a:blip r:embed="rId4"/>
                      <a:srcRect/>
                      <a:stretch>
                        <a:fillRect/>
                      </a:stretch>
                    </p:blipFill>
                    <p:spPr bwMode="auto">
                      <a:xfrm>
                        <a:off x="1708150" y="1733550"/>
                        <a:ext cx="5502275" cy="5286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3531" name="Text Box 43"/>
          <p:cNvSpPr txBox="1">
            <a:spLocks noChangeArrowheads="1"/>
          </p:cNvSpPr>
          <p:nvPr/>
        </p:nvSpPr>
        <p:spPr bwMode="auto">
          <a:xfrm>
            <a:off x="468313" y="2420938"/>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则它</a:t>
            </a:r>
            <a:r>
              <a:rPr lang="zh-CN" altLang="en-US" sz="2800" dirty="0">
                <a:solidFill>
                  <a:schemeClr val="tx1"/>
                </a:solidFill>
                <a:latin typeface="Times New Roman" pitchFamily="18" charset="0"/>
                <a:sym typeface="Symbol" pitchFamily="18" charset="2"/>
              </a:rPr>
              <a:t>对</a:t>
            </a:r>
            <a:r>
              <a:rPr lang="zh-CN" altLang="en-US" sz="2800" dirty="0">
                <a:solidFill>
                  <a:schemeClr val="tx1"/>
                </a:solidFill>
                <a:latin typeface="Times New Roman" pitchFamily="18" charset="0"/>
              </a:rPr>
              <a:t>时间的导数为</a:t>
            </a:r>
          </a:p>
        </p:txBody>
      </p:sp>
      <p:graphicFrame>
        <p:nvGraphicFramePr>
          <p:cNvPr id="63532" name="Object 44"/>
          <p:cNvGraphicFramePr>
            <a:graphicFrameLocks noChangeAspect="1"/>
          </p:cNvGraphicFramePr>
          <p:nvPr>
            <p:extLst>
              <p:ext uri="{D42A27DB-BD31-4B8C-83A1-F6EECF244321}">
                <p14:modId xmlns:p14="http://schemas.microsoft.com/office/powerpoint/2010/main" val="1913628989"/>
              </p:ext>
            </p:extLst>
          </p:nvPr>
        </p:nvGraphicFramePr>
        <p:xfrm>
          <a:off x="2398713" y="3125788"/>
          <a:ext cx="4778375" cy="2519362"/>
        </p:xfrm>
        <a:graphic>
          <a:graphicData uri="http://schemas.openxmlformats.org/presentationml/2006/ole">
            <mc:AlternateContent xmlns:mc="http://schemas.openxmlformats.org/markup-compatibility/2006">
              <mc:Choice xmlns:v="urn:schemas-microsoft-com:vml" Requires="v">
                <p:oleObj spid="_x0000_s1042" name="公式" r:id="rId5" imgW="2260440" imgH="1193760" progId="Equation.3">
                  <p:embed/>
                </p:oleObj>
              </mc:Choice>
              <mc:Fallback>
                <p:oleObj name="公式" r:id="rId5" imgW="2260440" imgH="1193760" progId="Equation.3">
                  <p:embed/>
                  <p:pic>
                    <p:nvPicPr>
                      <p:cNvPr id="0" name=""/>
                      <p:cNvPicPr>
                        <a:picLocks noChangeAspect="1" noChangeArrowheads="1"/>
                      </p:cNvPicPr>
                      <p:nvPr/>
                    </p:nvPicPr>
                    <p:blipFill>
                      <a:blip r:embed="rId6"/>
                      <a:srcRect/>
                      <a:stretch>
                        <a:fillRect/>
                      </a:stretch>
                    </p:blipFill>
                    <p:spPr bwMode="auto">
                      <a:xfrm>
                        <a:off x="2398713" y="3125788"/>
                        <a:ext cx="4778375" cy="25193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3533" name="Text Box 45"/>
          <p:cNvSpPr txBox="1">
            <a:spLocks noChangeArrowheads="1"/>
          </p:cNvSpPr>
          <p:nvPr/>
        </p:nvSpPr>
        <p:spPr bwMode="auto">
          <a:xfrm>
            <a:off x="304800" y="5876925"/>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其中</a:t>
            </a:r>
            <a:r>
              <a:rPr lang="en-US" altLang="zh-CN" sz="2800" dirty="0">
                <a:solidFill>
                  <a:schemeClr val="tx1"/>
                </a:solidFill>
                <a:latin typeface="Times New Roman" pitchFamily="18" charset="0"/>
              </a:rPr>
              <a:t>[</a:t>
            </a:r>
            <a:r>
              <a:rPr lang="en-US" altLang="zh-CN" sz="2800" i="1"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sym typeface="Symbol" pitchFamily="18" charset="2"/>
              </a:rPr>
              <a:t>, </a:t>
            </a:r>
            <a:r>
              <a:rPr lang="en-US" altLang="zh-CN" sz="2800" i="1" dirty="0">
                <a:solidFill>
                  <a:schemeClr val="tx1"/>
                </a:solidFill>
                <a:latin typeface="Times New Roman" pitchFamily="18" charset="0"/>
                <a:sym typeface="Symbol" pitchFamily="18" charset="2"/>
              </a:rPr>
              <a:t>H</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叫做</a:t>
            </a:r>
            <a:r>
              <a:rPr lang="zh-CN" altLang="en-US" sz="2800" dirty="0">
                <a:solidFill>
                  <a:srgbClr val="C00000"/>
                </a:solidFill>
                <a:latin typeface="Times New Roman" pitchFamily="18" charset="0"/>
              </a:rPr>
              <a:t>泊松括号</a:t>
            </a:r>
            <a:r>
              <a:rPr lang="en-US" altLang="zh-CN" sz="2800" dirty="0">
                <a:solidFill>
                  <a:srgbClr val="C00000"/>
                </a:solidFill>
                <a:latin typeface="Times New Roman" pitchFamily="18" charset="0"/>
              </a:rPr>
              <a:t>.</a:t>
            </a:r>
          </a:p>
        </p:txBody>
      </p:sp>
    </p:spTree>
    <p:extLst>
      <p:ext uri="{BB962C8B-B14F-4D97-AF65-F5344CB8AC3E}">
        <p14:creationId xmlns:p14="http://schemas.microsoft.com/office/powerpoint/2010/main" val="117551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23"/>
                                        </p:tgtEl>
                                        <p:attrNameLst>
                                          <p:attrName>style.visibility</p:attrName>
                                        </p:attrNameLst>
                                      </p:cBhvr>
                                      <p:to>
                                        <p:strVal val="visible"/>
                                      </p:to>
                                    </p:set>
                                    <p:anim calcmode="lin" valueType="num">
                                      <p:cBhvr additive="base">
                                        <p:cTn id="7" dur="500" fill="hold"/>
                                        <p:tgtEl>
                                          <p:spTgt spid="63523"/>
                                        </p:tgtEl>
                                        <p:attrNameLst>
                                          <p:attrName>ppt_x</p:attrName>
                                        </p:attrNameLst>
                                      </p:cBhvr>
                                      <p:tavLst>
                                        <p:tav tm="0">
                                          <p:val>
                                            <p:strVal val="#ppt_x"/>
                                          </p:val>
                                        </p:tav>
                                        <p:tav tm="100000">
                                          <p:val>
                                            <p:strVal val="#ppt_x"/>
                                          </p:val>
                                        </p:tav>
                                      </p:tavLst>
                                    </p:anim>
                                    <p:anim calcmode="lin" valueType="num">
                                      <p:cBhvr additive="base">
                                        <p:cTn id="8" dur="500" fill="hold"/>
                                        <p:tgtEl>
                                          <p:spTgt spid="635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63530"/>
                                        </p:tgtEl>
                                        <p:attrNameLst>
                                          <p:attrName>style.visibility</p:attrName>
                                        </p:attrNameLst>
                                      </p:cBhvr>
                                      <p:to>
                                        <p:strVal val="visible"/>
                                      </p:to>
                                    </p:set>
                                    <p:animEffect transition="in" filter="strips(upRight)">
                                      <p:cBhvr>
                                        <p:cTn id="13" dur="500"/>
                                        <p:tgtEl>
                                          <p:spTgt spid="635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3531"/>
                                        </p:tgtEl>
                                        <p:attrNameLst>
                                          <p:attrName>style.visibility</p:attrName>
                                        </p:attrNameLst>
                                      </p:cBhvr>
                                      <p:to>
                                        <p:strVal val="visible"/>
                                      </p:to>
                                    </p:set>
                                    <p:anim calcmode="lin" valueType="num">
                                      <p:cBhvr additive="base">
                                        <p:cTn id="18" dur="500" fill="hold"/>
                                        <p:tgtEl>
                                          <p:spTgt spid="63531"/>
                                        </p:tgtEl>
                                        <p:attrNameLst>
                                          <p:attrName>ppt_x</p:attrName>
                                        </p:attrNameLst>
                                      </p:cBhvr>
                                      <p:tavLst>
                                        <p:tav tm="0">
                                          <p:val>
                                            <p:strVal val="#ppt_x"/>
                                          </p:val>
                                        </p:tav>
                                        <p:tav tm="100000">
                                          <p:val>
                                            <p:strVal val="#ppt_x"/>
                                          </p:val>
                                        </p:tav>
                                      </p:tavLst>
                                    </p:anim>
                                    <p:anim calcmode="lin" valueType="num">
                                      <p:cBhvr additive="base">
                                        <p:cTn id="19" dur="500" fill="hold"/>
                                        <p:tgtEl>
                                          <p:spTgt spid="6353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63532"/>
                                        </p:tgtEl>
                                        <p:attrNameLst>
                                          <p:attrName>style.visibility</p:attrName>
                                        </p:attrNameLst>
                                      </p:cBhvr>
                                      <p:to>
                                        <p:strVal val="visible"/>
                                      </p:to>
                                    </p:set>
                                    <p:animEffect transition="in" filter="strips(upRight)">
                                      <p:cBhvr>
                                        <p:cTn id="24" dur="500"/>
                                        <p:tgtEl>
                                          <p:spTgt spid="63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533"/>
                                        </p:tgtEl>
                                        <p:attrNameLst>
                                          <p:attrName>style.visibility</p:attrName>
                                        </p:attrNameLst>
                                      </p:cBhvr>
                                      <p:to>
                                        <p:strVal val="visible"/>
                                      </p:to>
                                    </p:set>
                                    <p:anim calcmode="lin" valueType="num">
                                      <p:cBhvr additive="base">
                                        <p:cTn id="29" dur="500" fill="hold"/>
                                        <p:tgtEl>
                                          <p:spTgt spid="63533"/>
                                        </p:tgtEl>
                                        <p:attrNameLst>
                                          <p:attrName>ppt_x</p:attrName>
                                        </p:attrNameLst>
                                      </p:cBhvr>
                                      <p:tavLst>
                                        <p:tav tm="0">
                                          <p:val>
                                            <p:strVal val="#ppt_x"/>
                                          </p:val>
                                        </p:tav>
                                        <p:tav tm="100000">
                                          <p:val>
                                            <p:strVal val="#ppt_x"/>
                                          </p:val>
                                        </p:tav>
                                      </p:tavLst>
                                    </p:anim>
                                    <p:anim calcmode="lin" valueType="num">
                                      <p:cBhvr additive="base">
                                        <p:cTn id="30" dur="500" fill="hold"/>
                                        <p:tgtEl>
                                          <p:spTgt spid="63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3" grpId="0"/>
      <p:bldP spid="63531" grpId="0"/>
      <p:bldP spid="635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en-US" altLang="zh-CN" dirty="0">
                <a:solidFill>
                  <a:srgbClr val="C00000"/>
                </a:solidFill>
                <a:latin typeface="华文楷体" pitchFamily="2" charset="-122"/>
                <a:ea typeface="华文楷体" pitchFamily="2" charset="-122"/>
              </a:rPr>
              <a:t>2 </a:t>
            </a:r>
            <a:r>
              <a:rPr lang="zh-CN" altLang="en-US" dirty="0">
                <a:solidFill>
                  <a:srgbClr val="C00000"/>
                </a:solidFill>
                <a:latin typeface="华文楷体" pitchFamily="2" charset="-122"/>
                <a:ea typeface="华文楷体" pitchFamily="2" charset="-122"/>
              </a:rPr>
              <a:t>泊松括号</a:t>
            </a:r>
            <a:r>
              <a:rPr lang="zh-CN" altLang="en-US" dirty="0" smtClean="0">
                <a:solidFill>
                  <a:srgbClr val="C00000"/>
                </a:solidFill>
                <a:latin typeface="华文楷体" pitchFamily="2" charset="-122"/>
                <a:ea typeface="华文楷体" pitchFamily="2" charset="-122"/>
              </a:rPr>
              <a:t>的基本性质</a:t>
            </a:r>
            <a:endParaRPr lang="zh-CN" altLang="en-US" dirty="0">
              <a:solidFill>
                <a:srgbClr val="C00000"/>
              </a:solidFill>
              <a:latin typeface="华文楷体" pitchFamily="2" charset="-122"/>
              <a:ea typeface="华文楷体" pitchFamily="2" charset="-122"/>
            </a:endParaRPr>
          </a:p>
        </p:txBody>
      </p:sp>
      <p:graphicFrame>
        <p:nvGraphicFramePr>
          <p:cNvPr id="75776" name="Object 1024"/>
          <p:cNvGraphicFramePr>
            <a:graphicFrameLocks noChangeAspect="1"/>
          </p:cNvGraphicFramePr>
          <p:nvPr>
            <p:extLst>
              <p:ext uri="{D42A27DB-BD31-4B8C-83A1-F6EECF244321}">
                <p14:modId xmlns:p14="http://schemas.microsoft.com/office/powerpoint/2010/main" val="3277656081"/>
              </p:ext>
            </p:extLst>
          </p:nvPr>
        </p:nvGraphicFramePr>
        <p:xfrm>
          <a:off x="325438" y="1084263"/>
          <a:ext cx="3200400" cy="441325"/>
        </p:xfrm>
        <a:graphic>
          <a:graphicData uri="http://schemas.openxmlformats.org/presentationml/2006/ole">
            <mc:AlternateContent xmlns:mc="http://schemas.openxmlformats.org/markup-compatibility/2006">
              <mc:Choice xmlns:v="urn:schemas-microsoft-com:vml" Requires="v">
                <p:oleObj spid="_x0000_s3137" name="公式" r:id="rId3" imgW="1473120" imgH="203040" progId="Equation.3">
                  <p:embed/>
                </p:oleObj>
              </mc:Choice>
              <mc:Fallback>
                <p:oleObj name="公式" r:id="rId3" imgW="1473120" imgH="203040" progId="Equation.3">
                  <p:embed/>
                  <p:pic>
                    <p:nvPicPr>
                      <p:cNvPr id="0" name=""/>
                      <p:cNvPicPr>
                        <a:picLocks noChangeAspect="1" noChangeArrowheads="1"/>
                      </p:cNvPicPr>
                      <p:nvPr/>
                    </p:nvPicPr>
                    <p:blipFill>
                      <a:blip r:embed="rId4"/>
                      <a:srcRect/>
                      <a:stretch>
                        <a:fillRect/>
                      </a:stretch>
                    </p:blipFill>
                    <p:spPr bwMode="auto">
                      <a:xfrm>
                        <a:off x="325438" y="1084263"/>
                        <a:ext cx="3200400" cy="441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77" name="Object 1025"/>
          <p:cNvGraphicFramePr>
            <a:graphicFrameLocks noChangeAspect="1"/>
          </p:cNvGraphicFramePr>
          <p:nvPr>
            <p:extLst>
              <p:ext uri="{D42A27DB-BD31-4B8C-83A1-F6EECF244321}">
                <p14:modId xmlns:p14="http://schemas.microsoft.com/office/powerpoint/2010/main" val="1955558928"/>
              </p:ext>
            </p:extLst>
          </p:nvPr>
        </p:nvGraphicFramePr>
        <p:xfrm>
          <a:off x="4932363" y="1065213"/>
          <a:ext cx="2682875" cy="441325"/>
        </p:xfrm>
        <a:graphic>
          <a:graphicData uri="http://schemas.openxmlformats.org/presentationml/2006/ole">
            <mc:AlternateContent xmlns:mc="http://schemas.openxmlformats.org/markup-compatibility/2006">
              <mc:Choice xmlns:v="urn:schemas-microsoft-com:vml" Requires="v">
                <p:oleObj spid="_x0000_s3138" name="公式" r:id="rId5" imgW="1231560" imgH="203040" progId="Equation.3">
                  <p:embed/>
                </p:oleObj>
              </mc:Choice>
              <mc:Fallback>
                <p:oleObj name="公式" r:id="rId5" imgW="1231560" imgH="203040" progId="Equation.3">
                  <p:embed/>
                  <p:pic>
                    <p:nvPicPr>
                      <p:cNvPr id="0" name=""/>
                      <p:cNvPicPr>
                        <a:picLocks noChangeAspect="1" noChangeArrowheads="1"/>
                      </p:cNvPicPr>
                      <p:nvPr/>
                    </p:nvPicPr>
                    <p:blipFill>
                      <a:blip r:embed="rId6"/>
                      <a:srcRect/>
                      <a:stretch>
                        <a:fillRect/>
                      </a:stretch>
                    </p:blipFill>
                    <p:spPr bwMode="auto">
                      <a:xfrm>
                        <a:off x="4932363" y="1065213"/>
                        <a:ext cx="2682875" cy="441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78" name="Object 1026"/>
          <p:cNvGraphicFramePr>
            <a:graphicFrameLocks noChangeAspect="1"/>
          </p:cNvGraphicFramePr>
          <p:nvPr>
            <p:extLst>
              <p:ext uri="{D42A27DB-BD31-4B8C-83A1-F6EECF244321}">
                <p14:modId xmlns:p14="http://schemas.microsoft.com/office/powerpoint/2010/main" val="4213501141"/>
              </p:ext>
            </p:extLst>
          </p:nvPr>
        </p:nvGraphicFramePr>
        <p:xfrm>
          <a:off x="153988" y="1827213"/>
          <a:ext cx="5181600" cy="850900"/>
        </p:xfrm>
        <a:graphic>
          <a:graphicData uri="http://schemas.openxmlformats.org/presentationml/2006/ole">
            <mc:AlternateContent xmlns:mc="http://schemas.openxmlformats.org/markup-compatibility/2006">
              <mc:Choice xmlns:v="urn:schemas-microsoft-com:vml" Requires="v">
                <p:oleObj spid="_x0000_s3139" name="公式" r:id="rId7" imgW="2387520" imgH="393480" progId="Equation.3">
                  <p:embed/>
                </p:oleObj>
              </mc:Choice>
              <mc:Fallback>
                <p:oleObj name="公式" r:id="rId7" imgW="2387520" imgH="393480" progId="Equation.3">
                  <p:embed/>
                  <p:pic>
                    <p:nvPicPr>
                      <p:cNvPr id="0" name=""/>
                      <p:cNvPicPr>
                        <a:picLocks noChangeAspect="1" noChangeArrowheads="1"/>
                      </p:cNvPicPr>
                      <p:nvPr/>
                    </p:nvPicPr>
                    <p:blipFill>
                      <a:blip r:embed="rId8"/>
                      <a:srcRect/>
                      <a:stretch>
                        <a:fillRect/>
                      </a:stretch>
                    </p:blipFill>
                    <p:spPr bwMode="auto">
                      <a:xfrm>
                        <a:off x="153988" y="1827213"/>
                        <a:ext cx="5181600" cy="850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79" name="Object 1027"/>
          <p:cNvGraphicFramePr>
            <a:graphicFrameLocks noChangeAspect="1"/>
          </p:cNvGraphicFramePr>
          <p:nvPr>
            <p:extLst>
              <p:ext uri="{D42A27DB-BD31-4B8C-83A1-F6EECF244321}">
                <p14:modId xmlns:p14="http://schemas.microsoft.com/office/powerpoint/2010/main" val="1318851435"/>
              </p:ext>
            </p:extLst>
          </p:nvPr>
        </p:nvGraphicFramePr>
        <p:xfrm>
          <a:off x="250825" y="2938463"/>
          <a:ext cx="4322763" cy="461962"/>
        </p:xfrm>
        <a:graphic>
          <a:graphicData uri="http://schemas.openxmlformats.org/presentationml/2006/ole">
            <mc:AlternateContent xmlns:mc="http://schemas.openxmlformats.org/markup-compatibility/2006">
              <mc:Choice xmlns:v="urn:schemas-microsoft-com:vml" Requires="v">
                <p:oleObj spid="_x0000_s3140" name="公式" r:id="rId9" imgW="1892160" imgH="203040" progId="Equation.3">
                  <p:embed/>
                </p:oleObj>
              </mc:Choice>
              <mc:Fallback>
                <p:oleObj name="公式" r:id="rId9" imgW="1892160" imgH="203040" progId="Equation.3">
                  <p:embed/>
                  <p:pic>
                    <p:nvPicPr>
                      <p:cNvPr id="0" name=""/>
                      <p:cNvPicPr>
                        <a:picLocks noChangeAspect="1" noChangeArrowheads="1"/>
                      </p:cNvPicPr>
                      <p:nvPr/>
                    </p:nvPicPr>
                    <p:blipFill>
                      <a:blip r:embed="rId10"/>
                      <a:srcRect/>
                      <a:stretch>
                        <a:fillRect/>
                      </a:stretch>
                    </p:blipFill>
                    <p:spPr bwMode="auto">
                      <a:xfrm>
                        <a:off x="250825" y="2938463"/>
                        <a:ext cx="4322763" cy="461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80" name="Object 1028"/>
          <p:cNvGraphicFramePr>
            <a:graphicFrameLocks noChangeAspect="1"/>
          </p:cNvGraphicFramePr>
          <p:nvPr>
            <p:extLst>
              <p:ext uri="{D42A27DB-BD31-4B8C-83A1-F6EECF244321}">
                <p14:modId xmlns:p14="http://schemas.microsoft.com/office/powerpoint/2010/main" val="2546336497"/>
              </p:ext>
            </p:extLst>
          </p:nvPr>
        </p:nvGraphicFramePr>
        <p:xfrm>
          <a:off x="39688" y="3686175"/>
          <a:ext cx="4981575" cy="869950"/>
        </p:xfrm>
        <a:graphic>
          <a:graphicData uri="http://schemas.openxmlformats.org/presentationml/2006/ole">
            <mc:AlternateContent xmlns:mc="http://schemas.openxmlformats.org/markup-compatibility/2006">
              <mc:Choice xmlns:v="urn:schemas-microsoft-com:vml" Requires="v">
                <p:oleObj spid="_x0000_s3141" name="公式" r:id="rId11" imgW="2247840" imgH="393480" progId="Equation.3">
                  <p:embed/>
                </p:oleObj>
              </mc:Choice>
              <mc:Fallback>
                <p:oleObj name="公式" r:id="rId11" imgW="2247840" imgH="393480" progId="Equation.3">
                  <p:embed/>
                  <p:pic>
                    <p:nvPicPr>
                      <p:cNvPr id="0" name=""/>
                      <p:cNvPicPr>
                        <a:picLocks noChangeAspect="1" noChangeArrowheads="1"/>
                      </p:cNvPicPr>
                      <p:nvPr/>
                    </p:nvPicPr>
                    <p:blipFill>
                      <a:blip r:embed="rId12"/>
                      <a:srcRect/>
                      <a:stretch>
                        <a:fillRect/>
                      </a:stretch>
                    </p:blipFill>
                    <p:spPr bwMode="auto">
                      <a:xfrm>
                        <a:off x="39688" y="3686175"/>
                        <a:ext cx="4981575" cy="869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81" name="Object 1029"/>
          <p:cNvGraphicFramePr>
            <a:graphicFrameLocks noChangeAspect="1"/>
          </p:cNvGraphicFramePr>
          <p:nvPr>
            <p:extLst>
              <p:ext uri="{D42A27DB-BD31-4B8C-83A1-F6EECF244321}">
                <p14:modId xmlns:p14="http://schemas.microsoft.com/office/powerpoint/2010/main" val="3038835003"/>
              </p:ext>
            </p:extLst>
          </p:nvPr>
        </p:nvGraphicFramePr>
        <p:xfrm>
          <a:off x="241300" y="4883150"/>
          <a:ext cx="5405438" cy="454025"/>
        </p:xfrm>
        <a:graphic>
          <a:graphicData uri="http://schemas.openxmlformats.org/presentationml/2006/ole">
            <mc:AlternateContent xmlns:mc="http://schemas.openxmlformats.org/markup-compatibility/2006">
              <mc:Choice xmlns:v="urn:schemas-microsoft-com:vml" Requires="v">
                <p:oleObj spid="_x0000_s3142" name="公式" r:id="rId13" imgW="2412720" imgH="203040" progId="Equation.3">
                  <p:embed/>
                </p:oleObj>
              </mc:Choice>
              <mc:Fallback>
                <p:oleObj name="公式" r:id="rId13" imgW="2412720" imgH="203040" progId="Equation.3">
                  <p:embed/>
                  <p:pic>
                    <p:nvPicPr>
                      <p:cNvPr id="0" name=""/>
                      <p:cNvPicPr>
                        <a:picLocks noChangeAspect="1" noChangeArrowheads="1"/>
                      </p:cNvPicPr>
                      <p:nvPr/>
                    </p:nvPicPr>
                    <p:blipFill>
                      <a:blip r:embed="rId14"/>
                      <a:srcRect/>
                      <a:stretch>
                        <a:fillRect/>
                      </a:stretch>
                    </p:blipFill>
                    <p:spPr bwMode="auto">
                      <a:xfrm>
                        <a:off x="241300" y="4883150"/>
                        <a:ext cx="5405438" cy="4540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82" name="Object 1030"/>
          <p:cNvGraphicFramePr>
            <a:graphicFrameLocks noChangeAspect="1"/>
          </p:cNvGraphicFramePr>
          <p:nvPr>
            <p:extLst>
              <p:ext uri="{D42A27DB-BD31-4B8C-83A1-F6EECF244321}">
                <p14:modId xmlns:p14="http://schemas.microsoft.com/office/powerpoint/2010/main" val="3104156192"/>
              </p:ext>
            </p:extLst>
          </p:nvPr>
        </p:nvGraphicFramePr>
        <p:xfrm>
          <a:off x="84138" y="5630863"/>
          <a:ext cx="4214812" cy="917575"/>
        </p:xfrm>
        <a:graphic>
          <a:graphicData uri="http://schemas.openxmlformats.org/presentationml/2006/ole">
            <mc:AlternateContent xmlns:mc="http://schemas.openxmlformats.org/markup-compatibility/2006">
              <mc:Choice xmlns:v="urn:schemas-microsoft-com:vml" Requires="v">
                <p:oleObj spid="_x0000_s3143" name="公式" r:id="rId15" imgW="1917360" imgH="419040" progId="Equation.3">
                  <p:embed/>
                </p:oleObj>
              </mc:Choice>
              <mc:Fallback>
                <p:oleObj name="公式" r:id="rId15" imgW="1917360" imgH="419040" progId="Equation.3">
                  <p:embed/>
                  <p:pic>
                    <p:nvPicPr>
                      <p:cNvPr id="0" name=""/>
                      <p:cNvPicPr>
                        <a:picLocks noChangeAspect="1" noChangeArrowheads="1"/>
                      </p:cNvPicPr>
                      <p:nvPr/>
                    </p:nvPicPr>
                    <p:blipFill>
                      <a:blip r:embed="rId16"/>
                      <a:srcRect/>
                      <a:stretch>
                        <a:fillRect/>
                      </a:stretch>
                    </p:blipFill>
                    <p:spPr bwMode="auto">
                      <a:xfrm>
                        <a:off x="84138" y="5630863"/>
                        <a:ext cx="4214812" cy="917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83" name="Object 1031"/>
          <p:cNvGraphicFramePr>
            <a:graphicFrameLocks noChangeAspect="1"/>
          </p:cNvGraphicFramePr>
          <p:nvPr>
            <p:extLst>
              <p:ext uri="{D42A27DB-BD31-4B8C-83A1-F6EECF244321}">
                <p14:modId xmlns:p14="http://schemas.microsoft.com/office/powerpoint/2010/main" val="3257272045"/>
              </p:ext>
            </p:extLst>
          </p:nvPr>
        </p:nvGraphicFramePr>
        <p:xfrm>
          <a:off x="4586288" y="5530850"/>
          <a:ext cx="2092325" cy="461963"/>
        </p:xfrm>
        <a:graphic>
          <a:graphicData uri="http://schemas.openxmlformats.org/presentationml/2006/ole">
            <mc:AlternateContent xmlns:mc="http://schemas.openxmlformats.org/markup-compatibility/2006">
              <mc:Choice xmlns:v="urn:schemas-microsoft-com:vml" Requires="v">
                <p:oleObj spid="_x0000_s3144" name="公式" r:id="rId17" imgW="914400" imgH="203040" progId="Equation.3">
                  <p:embed/>
                </p:oleObj>
              </mc:Choice>
              <mc:Fallback>
                <p:oleObj name="公式" r:id="rId17" imgW="914400" imgH="203040" progId="Equation.3">
                  <p:embed/>
                  <p:pic>
                    <p:nvPicPr>
                      <p:cNvPr id="0" name=""/>
                      <p:cNvPicPr>
                        <a:picLocks noChangeAspect="1" noChangeArrowheads="1"/>
                      </p:cNvPicPr>
                      <p:nvPr/>
                    </p:nvPicPr>
                    <p:blipFill>
                      <a:blip r:embed="rId18"/>
                      <a:srcRect/>
                      <a:stretch>
                        <a:fillRect/>
                      </a:stretch>
                    </p:blipFill>
                    <p:spPr bwMode="auto">
                      <a:xfrm>
                        <a:off x="4586288" y="5530850"/>
                        <a:ext cx="2092325" cy="461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5784" name="Object 1032"/>
          <p:cNvGraphicFramePr>
            <a:graphicFrameLocks noChangeAspect="1"/>
          </p:cNvGraphicFramePr>
          <p:nvPr>
            <p:extLst>
              <p:ext uri="{D42A27DB-BD31-4B8C-83A1-F6EECF244321}">
                <p14:modId xmlns:p14="http://schemas.microsoft.com/office/powerpoint/2010/main" val="1036115215"/>
              </p:ext>
            </p:extLst>
          </p:nvPr>
        </p:nvGraphicFramePr>
        <p:xfrm>
          <a:off x="4686300" y="6180138"/>
          <a:ext cx="4154488" cy="461962"/>
        </p:xfrm>
        <a:graphic>
          <a:graphicData uri="http://schemas.openxmlformats.org/presentationml/2006/ole">
            <mc:AlternateContent xmlns:mc="http://schemas.openxmlformats.org/markup-compatibility/2006">
              <mc:Choice xmlns:v="urn:schemas-microsoft-com:vml" Requires="v">
                <p:oleObj spid="_x0000_s3145" name="公式" r:id="rId19" imgW="1815840" imgH="203040" progId="Equation.3">
                  <p:embed/>
                </p:oleObj>
              </mc:Choice>
              <mc:Fallback>
                <p:oleObj name="公式" r:id="rId19" imgW="1815840" imgH="203040" progId="Equation.3">
                  <p:embed/>
                  <p:pic>
                    <p:nvPicPr>
                      <p:cNvPr id="0" name=""/>
                      <p:cNvPicPr>
                        <a:picLocks noChangeAspect="1" noChangeArrowheads="1"/>
                      </p:cNvPicPr>
                      <p:nvPr/>
                    </p:nvPicPr>
                    <p:blipFill>
                      <a:blip r:embed="rId20"/>
                      <a:srcRect/>
                      <a:stretch>
                        <a:fillRect/>
                      </a:stretch>
                    </p:blipFill>
                    <p:spPr bwMode="auto">
                      <a:xfrm>
                        <a:off x="4686300" y="6180138"/>
                        <a:ext cx="4154488" cy="461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290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75776"/>
                                        </p:tgtEl>
                                        <p:attrNameLst>
                                          <p:attrName>style.visibility</p:attrName>
                                        </p:attrNameLst>
                                      </p:cBhvr>
                                      <p:to>
                                        <p:strVal val="visible"/>
                                      </p:to>
                                    </p:set>
                                    <p:animEffect transition="in" filter="strips(upRight)">
                                      <p:cBhvr>
                                        <p:cTn id="7" dur="500"/>
                                        <p:tgtEl>
                                          <p:spTgt spid="75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5777"/>
                                        </p:tgtEl>
                                        <p:attrNameLst>
                                          <p:attrName>style.visibility</p:attrName>
                                        </p:attrNameLst>
                                      </p:cBhvr>
                                      <p:to>
                                        <p:strVal val="visible"/>
                                      </p:to>
                                    </p:set>
                                    <p:animEffect transition="in" filter="strips(upRight)">
                                      <p:cBhvr>
                                        <p:cTn id="12" dur="500"/>
                                        <p:tgtEl>
                                          <p:spTgt spid="757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75778"/>
                                        </p:tgtEl>
                                        <p:attrNameLst>
                                          <p:attrName>style.visibility</p:attrName>
                                        </p:attrNameLst>
                                      </p:cBhvr>
                                      <p:to>
                                        <p:strVal val="visible"/>
                                      </p:to>
                                    </p:set>
                                    <p:animEffect transition="in" filter="strips(upRight)">
                                      <p:cBhvr>
                                        <p:cTn id="17" dur="500"/>
                                        <p:tgtEl>
                                          <p:spTgt spid="757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75779"/>
                                        </p:tgtEl>
                                        <p:attrNameLst>
                                          <p:attrName>style.visibility</p:attrName>
                                        </p:attrNameLst>
                                      </p:cBhvr>
                                      <p:to>
                                        <p:strVal val="visible"/>
                                      </p:to>
                                    </p:set>
                                    <p:animEffect transition="in" filter="strips(upRight)">
                                      <p:cBhvr>
                                        <p:cTn id="22" dur="500"/>
                                        <p:tgtEl>
                                          <p:spTgt spid="757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strips(upRight)">
                                      <p:cBhvr>
                                        <p:cTn id="27" dur="500"/>
                                        <p:tgtEl>
                                          <p:spTgt spid="757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75781"/>
                                        </p:tgtEl>
                                        <p:attrNameLst>
                                          <p:attrName>style.visibility</p:attrName>
                                        </p:attrNameLst>
                                      </p:cBhvr>
                                      <p:to>
                                        <p:strVal val="visible"/>
                                      </p:to>
                                    </p:set>
                                    <p:animEffect transition="in" filter="strips(upRight)">
                                      <p:cBhvr>
                                        <p:cTn id="32" dur="500"/>
                                        <p:tgtEl>
                                          <p:spTgt spid="757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75782"/>
                                        </p:tgtEl>
                                        <p:attrNameLst>
                                          <p:attrName>style.visibility</p:attrName>
                                        </p:attrNameLst>
                                      </p:cBhvr>
                                      <p:to>
                                        <p:strVal val="visible"/>
                                      </p:to>
                                    </p:set>
                                    <p:animEffect transition="in" filter="strips(upRight)">
                                      <p:cBhvr>
                                        <p:cTn id="37" dur="500"/>
                                        <p:tgtEl>
                                          <p:spTgt spid="757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75783"/>
                                        </p:tgtEl>
                                        <p:attrNameLst>
                                          <p:attrName>style.visibility</p:attrName>
                                        </p:attrNameLst>
                                      </p:cBhvr>
                                      <p:to>
                                        <p:strVal val="visible"/>
                                      </p:to>
                                    </p:set>
                                    <p:animEffect transition="in" filter="strips(upRight)">
                                      <p:cBhvr>
                                        <p:cTn id="42" dur="500"/>
                                        <p:tgtEl>
                                          <p:spTgt spid="757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75784"/>
                                        </p:tgtEl>
                                        <p:attrNameLst>
                                          <p:attrName>style.visibility</p:attrName>
                                        </p:attrNameLst>
                                      </p:cBhvr>
                                      <p:to>
                                        <p:strVal val="visible"/>
                                      </p:to>
                                    </p:set>
                                    <p:animEffect transition="in" filter="strips(upRight)">
                                      <p:cBhvr>
                                        <p:cTn id="4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en-US" altLang="zh-CN" dirty="0" smtClean="0">
                <a:solidFill>
                  <a:srgbClr val="C00000"/>
                </a:solidFill>
                <a:latin typeface="华文楷体" pitchFamily="2" charset="-122"/>
                <a:ea typeface="华文楷体" pitchFamily="2" charset="-122"/>
              </a:rPr>
              <a:t>3 </a:t>
            </a:r>
            <a:r>
              <a:rPr lang="zh-CN" altLang="en-US" dirty="0">
                <a:solidFill>
                  <a:srgbClr val="C00000"/>
                </a:solidFill>
                <a:latin typeface="华文楷体" pitchFamily="2" charset="-122"/>
                <a:ea typeface="华文楷体" pitchFamily="2" charset="-122"/>
              </a:rPr>
              <a:t>泊松括号</a:t>
            </a:r>
            <a:r>
              <a:rPr lang="zh-CN" altLang="en-US" dirty="0" smtClean="0">
                <a:solidFill>
                  <a:srgbClr val="C00000"/>
                </a:solidFill>
                <a:latin typeface="华文楷体" pitchFamily="2" charset="-122"/>
                <a:ea typeface="华文楷体" pitchFamily="2" charset="-122"/>
              </a:rPr>
              <a:t>的应用</a:t>
            </a:r>
            <a:endParaRPr lang="zh-CN" altLang="en-US" dirty="0">
              <a:solidFill>
                <a:srgbClr val="C00000"/>
              </a:solidFill>
              <a:latin typeface="华文楷体" pitchFamily="2" charset="-122"/>
              <a:ea typeface="华文楷体" pitchFamily="2" charset="-122"/>
            </a:endParaRPr>
          </a:p>
        </p:txBody>
      </p:sp>
      <p:sp>
        <p:nvSpPr>
          <p:cNvPr id="3" name="Text Box 4"/>
          <p:cNvSpPr txBox="1">
            <a:spLocks noChangeArrowheads="1"/>
          </p:cNvSpPr>
          <p:nvPr/>
        </p:nvSpPr>
        <p:spPr bwMode="auto">
          <a:xfrm>
            <a:off x="539552" y="988188"/>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dirty="0" smtClean="0">
                <a:solidFill>
                  <a:srgbClr val="C00000"/>
                </a:solidFill>
                <a:latin typeface="华文楷体" pitchFamily="2" charset="-122"/>
                <a:ea typeface="华文楷体" pitchFamily="2" charset="-122"/>
              </a:rPr>
              <a:t>（</a:t>
            </a:r>
            <a:r>
              <a:rPr lang="en-US" altLang="zh-CN" dirty="0" smtClean="0">
                <a:solidFill>
                  <a:srgbClr val="C00000"/>
                </a:solidFill>
                <a:latin typeface="华文楷体" pitchFamily="2" charset="-122"/>
                <a:ea typeface="华文楷体" pitchFamily="2" charset="-122"/>
              </a:rPr>
              <a:t>1</a:t>
            </a:r>
            <a:r>
              <a:rPr lang="zh-CN" altLang="en-US" dirty="0" smtClean="0">
                <a:solidFill>
                  <a:srgbClr val="C00000"/>
                </a:solidFill>
                <a:latin typeface="华文楷体" pitchFamily="2" charset="-122"/>
                <a:ea typeface="华文楷体" pitchFamily="2" charset="-122"/>
              </a:rPr>
              <a:t>）</a:t>
            </a:r>
            <a:r>
              <a:rPr lang="en-US" altLang="zh-CN" dirty="0" smtClean="0">
                <a:solidFill>
                  <a:srgbClr val="C00000"/>
                </a:solidFill>
                <a:latin typeface="华文楷体" pitchFamily="2" charset="-122"/>
                <a:ea typeface="华文楷体" pitchFamily="2" charset="-122"/>
              </a:rPr>
              <a:t> </a:t>
            </a:r>
            <a:r>
              <a:rPr lang="zh-CN" altLang="en-US" dirty="0" smtClean="0">
                <a:solidFill>
                  <a:srgbClr val="C00000"/>
                </a:solidFill>
                <a:latin typeface="华文楷体" pitchFamily="2" charset="-122"/>
                <a:ea typeface="华文楷体" pitchFamily="2" charset="-122"/>
              </a:rPr>
              <a:t>以泊松括号表示的运动方程</a:t>
            </a:r>
            <a:endParaRPr lang="zh-CN" altLang="en-US" dirty="0">
              <a:solidFill>
                <a:srgbClr val="C00000"/>
              </a:solidFill>
              <a:latin typeface="华文楷体" pitchFamily="2" charset="-122"/>
              <a:ea typeface="华文楷体" pitchFamily="2" charset="-122"/>
            </a:endParaRPr>
          </a:p>
        </p:txBody>
      </p:sp>
      <p:sp>
        <p:nvSpPr>
          <p:cNvPr id="4" name="Text Box 35"/>
          <p:cNvSpPr txBox="1">
            <a:spLocks noChangeArrowheads="1"/>
          </p:cNvSpPr>
          <p:nvPr/>
        </p:nvSpPr>
        <p:spPr bwMode="auto">
          <a:xfrm>
            <a:off x="381000" y="1700808"/>
            <a:ext cx="83674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smtClean="0">
                <a:solidFill>
                  <a:schemeClr val="tx1"/>
                </a:solidFill>
                <a:latin typeface="Times New Roman" pitchFamily="18" charset="0"/>
              </a:rPr>
              <a:t>如果力学量</a:t>
            </a:r>
            <a:r>
              <a:rPr lang="zh-CN" altLang="en-US" sz="2800" i="1" dirty="0" smtClean="0">
                <a:solidFill>
                  <a:schemeClr val="tx1"/>
                </a:solidFill>
                <a:latin typeface="Times New Roman" pitchFamily="18" charset="0"/>
                <a:sym typeface="Symbol" pitchFamily="18" charset="2"/>
              </a:rPr>
              <a:t></a:t>
            </a:r>
            <a:r>
              <a:rPr lang="zh-CN" altLang="en-US" sz="2800" dirty="0" smtClean="0">
                <a:solidFill>
                  <a:schemeClr val="tx1"/>
                </a:solidFill>
                <a:latin typeface="Times New Roman" pitchFamily="18" charset="0"/>
                <a:sym typeface="Symbol" pitchFamily="18" charset="2"/>
              </a:rPr>
              <a:t>只与广义坐标和广义动量有关，而不显含时间，则该式化简为</a:t>
            </a:r>
            <a:endParaRPr lang="zh-CN" altLang="en-US" sz="2800" dirty="0">
              <a:solidFill>
                <a:schemeClr val="tx1"/>
              </a:solidFill>
              <a:latin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38790826"/>
              </p:ext>
            </p:extLst>
          </p:nvPr>
        </p:nvGraphicFramePr>
        <p:xfrm>
          <a:off x="3779912" y="2654915"/>
          <a:ext cx="1805001" cy="576064"/>
        </p:xfrm>
        <a:graphic>
          <a:graphicData uri="http://schemas.openxmlformats.org/presentationml/2006/ole">
            <mc:AlternateContent xmlns:mc="http://schemas.openxmlformats.org/markup-compatibility/2006">
              <mc:Choice xmlns:v="urn:schemas-microsoft-com:vml" Requires="v">
                <p:oleObj spid="_x0000_s2065" name="公式" r:id="rId3" imgW="634680" imgH="203040" progId="Equation.3">
                  <p:embed/>
                </p:oleObj>
              </mc:Choice>
              <mc:Fallback>
                <p:oleObj name="公式" r:id="rId3" imgW="634680" imgH="203040" progId="Equation.3">
                  <p:embed/>
                  <p:pic>
                    <p:nvPicPr>
                      <p:cNvPr id="0" name="Object 44"/>
                      <p:cNvPicPr>
                        <a:picLocks noChangeAspect="1" noChangeArrowheads="1"/>
                      </p:cNvPicPr>
                      <p:nvPr/>
                    </p:nvPicPr>
                    <p:blipFill>
                      <a:blip r:embed="rId4"/>
                      <a:srcRect/>
                      <a:stretch>
                        <a:fillRect/>
                      </a:stretch>
                    </p:blipFill>
                    <p:spPr bwMode="auto">
                      <a:xfrm>
                        <a:off x="3779912" y="2654915"/>
                        <a:ext cx="1805001" cy="576064"/>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6" name="Text Box 35"/>
              <p:cNvSpPr txBox="1">
                <a:spLocks noChangeArrowheads="1"/>
              </p:cNvSpPr>
              <p:nvPr/>
            </p:nvSpPr>
            <p:spPr bwMode="auto">
              <a:xfrm>
                <a:off x="346744" y="3284984"/>
                <a:ext cx="8367464"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smtClean="0">
                    <a:solidFill>
                      <a:schemeClr val="tx1"/>
                    </a:solidFill>
                    <a:latin typeface="Times New Roman" pitchFamily="18" charset="0"/>
                  </a:rPr>
                  <a:t>一个有意义的特例是，当</a:t>
                </a:r>
                <a14:m>
                  <m:oMath xmlns:m="http://schemas.openxmlformats.org/officeDocument/2006/math">
                    <m:r>
                      <a:rPr lang="zh-CN" altLang="en-US" sz="2800" i="1" smtClean="0">
                        <a:solidFill>
                          <a:schemeClr val="tx1"/>
                        </a:solidFill>
                        <a:latin typeface="Cambria Math"/>
                      </a:rPr>
                      <m:t>𝝋</m:t>
                    </m:r>
                    <m:r>
                      <a:rPr lang="en-US" altLang="zh-CN" sz="2800" b="1" i="1" smtClean="0">
                        <a:solidFill>
                          <a:schemeClr val="tx1"/>
                        </a:solidFill>
                        <a:latin typeface="Cambria Math"/>
                      </a:rPr>
                      <m:t>=</m:t>
                    </m:r>
                    <m:sSub>
                      <m:sSubPr>
                        <m:ctrlPr>
                          <a:rPr lang="en-US" altLang="zh-CN" sz="2800" b="1" i="1" smtClean="0">
                            <a:solidFill>
                              <a:schemeClr val="tx1"/>
                            </a:solidFill>
                            <a:latin typeface="Cambria Math"/>
                          </a:rPr>
                        </m:ctrlPr>
                      </m:sSubPr>
                      <m:e>
                        <m:r>
                          <a:rPr lang="en-US" altLang="zh-CN" sz="2800" b="1" i="1" smtClean="0">
                            <a:solidFill>
                              <a:schemeClr val="tx1"/>
                            </a:solidFill>
                            <a:latin typeface="Cambria Math"/>
                          </a:rPr>
                          <m:t>𝒒</m:t>
                        </m:r>
                      </m:e>
                      <m:sub>
                        <m:r>
                          <a:rPr lang="zh-CN" altLang="en-US" sz="2800" b="1" i="1" smtClean="0">
                            <a:solidFill>
                              <a:schemeClr val="tx1"/>
                            </a:solidFill>
                            <a:latin typeface="Cambria Math"/>
                          </a:rPr>
                          <m:t>𝜶</m:t>
                        </m:r>
                      </m:sub>
                    </m:sSub>
                  </m:oMath>
                </a14:m>
                <a:r>
                  <a:rPr lang="zh-CN" altLang="en-US" sz="2800" dirty="0" smtClean="0">
                    <a:solidFill>
                      <a:schemeClr val="tx1"/>
                    </a:solidFill>
                    <a:latin typeface="Times New Roman" pitchFamily="18" charset="0"/>
                  </a:rPr>
                  <a:t>或者</a:t>
                </a:r>
                <a14:m>
                  <m:oMath xmlns:m="http://schemas.openxmlformats.org/officeDocument/2006/math">
                    <m:r>
                      <a:rPr lang="zh-CN" altLang="en-US" sz="2800" i="1" smtClean="0">
                        <a:solidFill>
                          <a:schemeClr val="tx1"/>
                        </a:solidFill>
                        <a:latin typeface="Cambria Math"/>
                      </a:rPr>
                      <m:t>𝝋</m:t>
                    </m:r>
                    <m:r>
                      <a:rPr lang="en-US" altLang="zh-CN" sz="2800" i="1">
                        <a:solidFill>
                          <a:schemeClr val="tx1"/>
                        </a:solidFill>
                        <a:latin typeface="Cambria Math"/>
                      </a:rPr>
                      <m:t>=</m:t>
                    </m:r>
                    <m:sSub>
                      <m:sSubPr>
                        <m:ctrlPr>
                          <a:rPr lang="en-US" altLang="zh-CN" sz="2800" b="1" i="1" smtClean="0">
                            <a:solidFill>
                              <a:schemeClr val="tx1"/>
                            </a:solidFill>
                            <a:latin typeface="Cambria Math"/>
                          </a:rPr>
                        </m:ctrlPr>
                      </m:sSubPr>
                      <m:e>
                        <m:r>
                          <a:rPr lang="en-US" altLang="zh-CN" sz="2800" b="1" i="1" smtClean="0">
                            <a:solidFill>
                              <a:schemeClr val="tx1"/>
                            </a:solidFill>
                            <a:latin typeface="Cambria Math"/>
                          </a:rPr>
                          <m:t>𝒑</m:t>
                        </m:r>
                      </m:e>
                      <m:sub>
                        <m:r>
                          <a:rPr lang="zh-CN" altLang="en-US" sz="2800" b="1" i="1" smtClean="0">
                            <a:solidFill>
                              <a:schemeClr val="tx1"/>
                            </a:solidFill>
                            <a:latin typeface="Cambria Math"/>
                          </a:rPr>
                          <m:t>𝜶</m:t>
                        </m:r>
                      </m:sub>
                    </m:sSub>
                  </m:oMath>
                </a14:m>
                <a:r>
                  <a:rPr lang="zh-CN" altLang="en-US" sz="2800" dirty="0" smtClean="0">
                    <a:solidFill>
                      <a:schemeClr val="tx1"/>
                    </a:solidFill>
                    <a:latin typeface="Times New Roman" pitchFamily="18" charset="0"/>
                  </a:rPr>
                  <a:t>时，上式分别变为</a:t>
                </a:r>
                <a:endParaRPr lang="zh-CN" altLang="en-US" sz="2800" dirty="0">
                  <a:solidFill>
                    <a:schemeClr val="tx1"/>
                  </a:solidFill>
                  <a:latin typeface="Times New Roman" pitchFamily="18" charset="0"/>
                </a:endParaRPr>
              </a:p>
            </p:txBody>
          </p:sp>
        </mc:Choice>
        <mc:Fallback xmlns="">
          <p:sp>
            <p:nvSpPr>
              <p:cNvPr id="6" name="Text Box 35"/>
              <p:cNvSpPr txBox="1">
                <a:spLocks noRot="1" noChangeAspect="1" noMove="1" noResize="1" noEditPoints="1" noAdjustHandles="1" noChangeArrowheads="1" noChangeShapeType="1" noTextEdit="1"/>
              </p:cNvSpPr>
              <p:nvPr/>
            </p:nvSpPr>
            <p:spPr bwMode="auto">
              <a:xfrm>
                <a:off x="346744" y="3284984"/>
                <a:ext cx="8367464" cy="954107"/>
              </a:xfrm>
              <a:prstGeom prst="rect">
                <a:avLst/>
              </a:prstGeom>
              <a:blipFill rotWithShape="1">
                <a:blip r:embed="rId5"/>
                <a:stretch>
                  <a:fillRect l="-1531" t="-7692" b="-153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172315001"/>
              </p:ext>
            </p:extLst>
          </p:nvPr>
        </p:nvGraphicFramePr>
        <p:xfrm>
          <a:off x="899592" y="4365104"/>
          <a:ext cx="7483475" cy="609600"/>
        </p:xfrm>
        <a:graphic>
          <a:graphicData uri="http://schemas.openxmlformats.org/presentationml/2006/ole">
            <mc:AlternateContent xmlns:mc="http://schemas.openxmlformats.org/markup-compatibility/2006">
              <mc:Choice xmlns:v="urn:schemas-microsoft-com:vml" Requires="v">
                <p:oleObj spid="_x0000_s2066" name="公式" r:id="rId6" imgW="2809897" imgH="219002" progId="Equation.3">
                  <p:embed/>
                </p:oleObj>
              </mc:Choice>
              <mc:Fallback>
                <p:oleObj name="公式" r:id="rId6" imgW="2809897" imgH="219002"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4365104"/>
                        <a:ext cx="7483475" cy="60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0"/>
          <p:cNvSpPr txBox="1">
            <a:spLocks noChangeArrowheads="1"/>
          </p:cNvSpPr>
          <p:nvPr/>
        </p:nvSpPr>
        <p:spPr bwMode="auto">
          <a:xfrm>
            <a:off x="539552" y="5229200"/>
            <a:ext cx="81746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smtClean="0">
                <a:solidFill>
                  <a:schemeClr val="tx1"/>
                </a:solidFill>
              </a:rPr>
              <a:t>它们正式哈密顿正则方程本身！值得一提的是，在以泊松括号的形式表述的运动方程中，广义动量和广义坐标完全对称。</a:t>
            </a:r>
            <a:endParaRPr lang="zh-CN" altLang="en-US" sz="2800" dirty="0">
              <a:solidFill>
                <a:schemeClr val="tx1"/>
              </a:solidFill>
            </a:endParaRPr>
          </a:p>
        </p:txBody>
      </p:sp>
    </p:spTree>
    <p:extLst>
      <p:ext uri="{BB962C8B-B14F-4D97-AF65-F5344CB8AC3E}">
        <p14:creationId xmlns:p14="http://schemas.microsoft.com/office/powerpoint/2010/main" val="395058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upRigh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536" y="116632"/>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dirty="0" smtClean="0">
                <a:solidFill>
                  <a:srgbClr val="C00000"/>
                </a:solidFill>
                <a:latin typeface="华文楷体" pitchFamily="2" charset="-122"/>
                <a:ea typeface="华文楷体" pitchFamily="2" charset="-122"/>
              </a:rPr>
              <a:t>（</a:t>
            </a:r>
            <a:r>
              <a:rPr lang="en-US" altLang="zh-CN" dirty="0">
                <a:solidFill>
                  <a:srgbClr val="C00000"/>
                </a:solidFill>
                <a:latin typeface="华文楷体" pitchFamily="2" charset="-122"/>
                <a:ea typeface="华文楷体" pitchFamily="2" charset="-122"/>
              </a:rPr>
              <a:t>2</a:t>
            </a:r>
            <a:r>
              <a:rPr lang="zh-CN" altLang="en-US" dirty="0" smtClean="0">
                <a:solidFill>
                  <a:srgbClr val="C00000"/>
                </a:solidFill>
                <a:latin typeface="华文楷体" pitchFamily="2" charset="-122"/>
                <a:ea typeface="华文楷体" pitchFamily="2" charset="-122"/>
              </a:rPr>
              <a:t>）</a:t>
            </a:r>
            <a:r>
              <a:rPr lang="en-US" altLang="zh-CN" dirty="0" smtClean="0">
                <a:solidFill>
                  <a:srgbClr val="C00000"/>
                </a:solidFill>
                <a:latin typeface="华文楷体" pitchFamily="2" charset="-122"/>
                <a:ea typeface="华文楷体" pitchFamily="2" charset="-122"/>
              </a:rPr>
              <a:t> </a:t>
            </a:r>
            <a:r>
              <a:rPr lang="zh-CN" altLang="en-US" dirty="0" smtClean="0">
                <a:solidFill>
                  <a:srgbClr val="C00000"/>
                </a:solidFill>
                <a:latin typeface="华文楷体" pitchFamily="2" charset="-122"/>
                <a:ea typeface="华文楷体" pitchFamily="2" charset="-122"/>
              </a:rPr>
              <a:t>运动积分与泊松括号</a:t>
            </a:r>
            <a:endParaRPr lang="zh-CN" altLang="en-US" dirty="0">
              <a:solidFill>
                <a:srgbClr val="C00000"/>
              </a:solidFill>
              <a:latin typeface="华文楷体" pitchFamily="2" charset="-122"/>
              <a:ea typeface="华文楷体" pitchFamily="2" charset="-122"/>
            </a:endParaRPr>
          </a:p>
        </p:txBody>
      </p:sp>
      <p:sp>
        <p:nvSpPr>
          <p:cNvPr id="3" name="Text Box 10"/>
          <p:cNvSpPr txBox="1">
            <a:spLocks noChangeArrowheads="1"/>
          </p:cNvSpPr>
          <p:nvPr/>
        </p:nvSpPr>
        <p:spPr bwMode="auto">
          <a:xfrm>
            <a:off x="387320" y="836712"/>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lvl="0" eaLnBrk="1" fontAlgn="base" hangingPunct="1">
              <a:spcBef>
                <a:spcPct val="50000"/>
              </a:spcBef>
              <a:spcAft>
                <a:spcPct val="0"/>
              </a:spcAft>
            </a:pPr>
            <a:r>
              <a:rPr kumimoji="1" lang="zh-CN" altLang="en-US" sz="2800" b="1" i="0" u="none" strike="noStrike" kern="0" cap="none" spc="0" normalizeH="0" baseline="0" noProof="0" dirty="0" smtClean="0">
                <a:ln>
                  <a:noFill/>
                </a:ln>
                <a:solidFill>
                  <a:schemeClr val="tx1"/>
                </a:solidFill>
                <a:effectLst/>
                <a:uLnTx/>
                <a:uFillTx/>
                <a:latin typeface="宋体" pitchFamily="2" charset="-122"/>
                <a:ea typeface="宋体" pitchFamily="2" charset="-122"/>
              </a:rPr>
              <a:t>力学量</a:t>
            </a:r>
            <a:r>
              <a:rPr lang="zh-CN" altLang="en-US" sz="2800" i="1" dirty="0" smtClean="0">
                <a:solidFill>
                  <a:schemeClr val="tx1"/>
                </a:solidFill>
                <a:latin typeface="Times New Roman" pitchFamily="18" charset="0"/>
                <a:sym typeface="Symbol" pitchFamily="18" charset="2"/>
              </a:rPr>
              <a:t>是</a:t>
            </a:r>
            <a:r>
              <a:rPr lang="zh-CN" altLang="en-US" sz="2800" dirty="0" smtClean="0">
                <a:solidFill>
                  <a:schemeClr val="tx1"/>
                </a:solidFill>
                <a:latin typeface="Times New Roman" pitchFamily="18" charset="0"/>
                <a:sym typeface="Symbol" pitchFamily="18" charset="2"/>
              </a:rPr>
              <a:t>系统运动积分的充要条件是</a:t>
            </a:r>
            <a:endParaRPr kumimoji="1" lang="zh-CN" altLang="en-US" sz="2800" b="1" u="none" strike="noStrike" kern="0" cap="none" spc="0" normalizeH="0" baseline="0" noProof="0" dirty="0" smtClean="0">
              <a:ln>
                <a:noFill/>
              </a:ln>
              <a:solidFill>
                <a:schemeClr val="tx1"/>
              </a:solidFill>
              <a:effectLst/>
              <a:uLnTx/>
              <a:uFillTx/>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00096450"/>
              </p:ext>
            </p:extLst>
          </p:nvPr>
        </p:nvGraphicFramePr>
        <p:xfrm>
          <a:off x="2795588" y="1484784"/>
          <a:ext cx="2390775" cy="912813"/>
        </p:xfrm>
        <a:graphic>
          <a:graphicData uri="http://schemas.openxmlformats.org/presentationml/2006/ole">
            <mc:AlternateContent xmlns:mc="http://schemas.openxmlformats.org/markup-compatibility/2006">
              <mc:Choice xmlns:v="urn:schemas-microsoft-com:vml" Requires="v">
                <p:oleObj spid="_x0000_s4114" name="公式" r:id="rId3" imgW="952200" imgH="355320" progId="Equation.3">
                  <p:embed/>
                </p:oleObj>
              </mc:Choice>
              <mc:Fallback>
                <p:oleObj name="公式" r:id="rId3" imgW="952200" imgH="355320" progId="Equation.3">
                  <p:embed/>
                  <p:pic>
                    <p:nvPicPr>
                      <p:cNvPr id="0" name="Object 1026"/>
                      <p:cNvPicPr>
                        <a:picLocks noChangeAspect="1" noChangeArrowheads="1"/>
                      </p:cNvPicPr>
                      <p:nvPr/>
                    </p:nvPicPr>
                    <p:blipFill>
                      <a:blip r:embed="rId4"/>
                      <a:srcRect/>
                      <a:stretch>
                        <a:fillRect/>
                      </a:stretch>
                    </p:blipFill>
                    <p:spPr bwMode="auto">
                      <a:xfrm>
                        <a:off x="2795588" y="1484784"/>
                        <a:ext cx="2390775" cy="9128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5" name="Text Box 10"/>
          <p:cNvSpPr txBox="1">
            <a:spLocks noChangeArrowheads="1"/>
          </p:cNvSpPr>
          <p:nvPr/>
        </p:nvSpPr>
        <p:spPr bwMode="auto">
          <a:xfrm>
            <a:off x="539720" y="2420888"/>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lvl="0" eaLnBrk="1" fontAlgn="base" hangingPunct="1">
              <a:spcBef>
                <a:spcPct val="50000"/>
              </a:spcBef>
              <a:spcAft>
                <a:spcPct val="0"/>
              </a:spcAft>
            </a:pPr>
            <a:r>
              <a:rPr lang="zh-CN" altLang="en-US" sz="2800" i="1" dirty="0" smtClean="0">
                <a:solidFill>
                  <a:schemeClr val="tx1"/>
                </a:solidFill>
                <a:latin typeface="Times New Roman" pitchFamily="18" charset="0"/>
                <a:sym typeface="Symbol" pitchFamily="18" charset="2"/>
              </a:rPr>
              <a:t>当</a:t>
            </a:r>
            <a:r>
              <a:rPr lang="zh-CN" altLang="en-US" sz="2800" dirty="0" smtClean="0">
                <a:solidFill>
                  <a:schemeClr val="tx1"/>
                </a:solidFill>
                <a:latin typeface="Times New Roman" pitchFamily="18" charset="0"/>
                <a:sym typeface="Symbol" pitchFamily="18" charset="2"/>
              </a:rPr>
              <a:t>不显含时间时，此条件简化为</a:t>
            </a:r>
            <a:endParaRPr kumimoji="1" lang="zh-CN" altLang="en-US" sz="2800" b="1" u="none" strike="noStrike" kern="0" cap="none" spc="0" normalizeH="0" baseline="0" noProof="0" dirty="0" smtClean="0">
              <a:ln>
                <a:noFill/>
              </a:ln>
              <a:solidFill>
                <a:schemeClr val="tx1"/>
              </a:solidFill>
              <a:effectLst/>
              <a:uLnTx/>
              <a:uFillTx/>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45709126"/>
              </p:ext>
            </p:extLst>
          </p:nvPr>
        </p:nvGraphicFramePr>
        <p:xfrm>
          <a:off x="3347864" y="3068960"/>
          <a:ext cx="1530350" cy="520700"/>
        </p:xfrm>
        <a:graphic>
          <a:graphicData uri="http://schemas.openxmlformats.org/presentationml/2006/ole">
            <mc:AlternateContent xmlns:mc="http://schemas.openxmlformats.org/markup-compatibility/2006">
              <mc:Choice xmlns:v="urn:schemas-microsoft-com:vml" Requires="v">
                <p:oleObj spid="_x0000_s4115" name="公式" r:id="rId5" imgW="609480" imgH="203040" progId="Equation.3">
                  <p:embed/>
                </p:oleObj>
              </mc:Choice>
              <mc:Fallback>
                <p:oleObj name="公式" r:id="rId5" imgW="609480" imgH="203040" progId="Equation.3">
                  <p:embed/>
                  <p:pic>
                    <p:nvPicPr>
                      <p:cNvPr id="0" name="对象 3"/>
                      <p:cNvPicPr>
                        <a:picLocks noChangeAspect="1" noChangeArrowheads="1"/>
                      </p:cNvPicPr>
                      <p:nvPr/>
                    </p:nvPicPr>
                    <p:blipFill>
                      <a:blip r:embed="rId6"/>
                      <a:srcRect/>
                      <a:stretch>
                        <a:fillRect/>
                      </a:stretch>
                    </p:blipFill>
                    <p:spPr bwMode="auto">
                      <a:xfrm>
                        <a:off x="3347864" y="3068960"/>
                        <a:ext cx="1530350" cy="520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7" name="Text Box 10"/>
          <p:cNvSpPr txBox="1">
            <a:spLocks noChangeArrowheads="1"/>
          </p:cNvSpPr>
          <p:nvPr/>
        </p:nvSpPr>
        <p:spPr bwMode="auto">
          <a:xfrm>
            <a:off x="523760" y="3645024"/>
            <a:ext cx="84407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lvl="0" eaLnBrk="1" fontAlgn="base" hangingPunct="1">
              <a:spcBef>
                <a:spcPct val="50000"/>
              </a:spcBef>
              <a:spcAft>
                <a:spcPct val="0"/>
              </a:spcAft>
            </a:pPr>
            <a:r>
              <a:rPr kumimoji="1" lang="zh-CN" altLang="en-US" sz="2800" b="1" u="none" strike="noStrike" kern="0" cap="none" spc="0" normalizeH="0" baseline="0" noProof="0" dirty="0" smtClean="0">
                <a:ln>
                  <a:noFill/>
                </a:ln>
                <a:solidFill>
                  <a:schemeClr val="tx1"/>
                </a:solidFill>
                <a:effectLst/>
                <a:uLnTx/>
                <a:uFillTx/>
              </a:rPr>
              <a:t>这就是说，不显含时间的力学量称为运动积分的充要条件是它与系统哈密顿量的泊松括号为</a:t>
            </a:r>
            <a:r>
              <a:rPr kumimoji="1" lang="en-US" altLang="zh-CN" sz="2800" b="1" u="none" strike="noStrike" kern="0" cap="none" spc="0" normalizeH="0" baseline="0" noProof="0" dirty="0" smtClean="0">
                <a:ln>
                  <a:noFill/>
                </a:ln>
                <a:solidFill>
                  <a:schemeClr val="tx1"/>
                </a:solidFill>
                <a:effectLst/>
                <a:uLnTx/>
                <a:uFillTx/>
              </a:rPr>
              <a:t>0.</a:t>
            </a:r>
            <a:endParaRPr kumimoji="1" lang="zh-CN" altLang="en-US" sz="2800" b="1" u="none" strike="noStrike" kern="0" cap="none" spc="0" normalizeH="0" baseline="0" noProof="0" dirty="0" smtClean="0">
              <a:ln>
                <a:noFill/>
              </a:ln>
              <a:solidFill>
                <a:schemeClr val="tx1"/>
              </a:solidFill>
              <a:effectLst/>
              <a:uLnTx/>
              <a:uFillTx/>
            </a:endParaRPr>
          </a:p>
        </p:txBody>
      </p:sp>
      <p:sp>
        <p:nvSpPr>
          <p:cNvPr id="8" name="Text Box 10"/>
          <p:cNvSpPr txBox="1">
            <a:spLocks noChangeArrowheads="1"/>
          </p:cNvSpPr>
          <p:nvPr/>
        </p:nvSpPr>
        <p:spPr bwMode="auto">
          <a:xfrm>
            <a:off x="523760" y="4725144"/>
            <a:ext cx="84407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lvl="0" eaLnBrk="1" fontAlgn="base" hangingPunct="1">
              <a:spcBef>
                <a:spcPct val="50000"/>
              </a:spcBef>
              <a:spcAft>
                <a:spcPct val="0"/>
              </a:spcAft>
            </a:pPr>
            <a:r>
              <a:rPr kumimoji="1" lang="zh-CN" altLang="en-US" sz="2800" b="1" u="none" strike="noStrike" kern="0" cap="none" spc="0" normalizeH="0" baseline="0" noProof="0" dirty="0" smtClean="0">
                <a:ln>
                  <a:noFill/>
                </a:ln>
                <a:solidFill>
                  <a:schemeClr val="tx1"/>
                </a:solidFill>
                <a:effectLst/>
                <a:uLnTx/>
                <a:uFillTx/>
              </a:rPr>
              <a:t>例</a:t>
            </a:r>
            <a:r>
              <a:rPr lang="zh-CN" altLang="en-US" sz="2800" kern="0" dirty="0">
                <a:solidFill>
                  <a:schemeClr val="tx1"/>
                </a:solidFill>
                <a:sym typeface="Wingdings" panose="05000000000000000000" pitchFamily="2" charset="2"/>
              </a:rPr>
              <a:t>（</a:t>
            </a:r>
            <a:r>
              <a:rPr kumimoji="1" lang="en-US" altLang="zh-CN" sz="2800" b="1" u="none" strike="noStrike" kern="0" cap="none" spc="0" normalizeH="0" baseline="0" noProof="0" dirty="0" smtClean="0">
                <a:ln>
                  <a:noFill/>
                </a:ln>
                <a:solidFill>
                  <a:schemeClr val="tx1"/>
                </a:solidFill>
                <a:effectLst/>
                <a:uLnTx/>
                <a:uFillTx/>
                <a:sym typeface="Wingdings" panose="05000000000000000000" pitchFamily="2" charset="2"/>
              </a:rPr>
              <a:t>1</a:t>
            </a:r>
            <a:r>
              <a:rPr kumimoji="1" lang="zh-CN" altLang="en-US" sz="2800" b="1" u="none" strike="noStrike" kern="0" cap="none" spc="0" normalizeH="0" baseline="0" noProof="0" dirty="0" smtClean="0">
                <a:ln>
                  <a:noFill/>
                </a:ln>
                <a:solidFill>
                  <a:schemeClr val="tx1"/>
                </a:solidFill>
                <a:effectLst/>
                <a:uLnTx/>
                <a:uFillTx/>
                <a:sym typeface="Wingdings" panose="05000000000000000000" pitchFamily="2" charset="2"/>
              </a:rPr>
              <a:t>）当系统的哈密顿量不显含时间时，系统的哈密顿量守恒。</a:t>
            </a:r>
            <a:endParaRPr kumimoji="1" lang="zh-CN" altLang="en-US" sz="2800" b="1" u="none" strike="noStrike" kern="0" cap="none" spc="0" normalizeH="0" baseline="0" noProof="0" dirty="0" smtClean="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 name="Text Box 10"/>
              <p:cNvSpPr txBox="1">
                <a:spLocks noChangeArrowheads="1"/>
              </p:cNvSpPr>
              <p:nvPr/>
            </p:nvSpPr>
            <p:spPr bwMode="auto">
              <a:xfrm>
                <a:off x="539552" y="5733256"/>
                <a:ext cx="8440728" cy="10238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lvl="0" eaLnBrk="1" fontAlgn="base" hangingPunct="1">
                  <a:spcBef>
                    <a:spcPct val="50000"/>
                  </a:spcBef>
                  <a:spcAft>
                    <a:spcPct val="0"/>
                  </a:spcAft>
                </a:pPr>
                <a:r>
                  <a:rPr lang="zh-CN" altLang="en-US" sz="2800" kern="0" dirty="0" smtClean="0">
                    <a:solidFill>
                      <a:schemeClr val="tx1"/>
                    </a:solidFill>
                    <a:sym typeface="Wingdings" panose="05000000000000000000" pitchFamily="2" charset="2"/>
                  </a:rPr>
                  <a:t>（</a:t>
                </a:r>
                <a:r>
                  <a:rPr lang="en-US" altLang="zh-CN" sz="2800" kern="0" dirty="0">
                    <a:solidFill>
                      <a:schemeClr val="tx1"/>
                    </a:solidFill>
                    <a:sym typeface="Wingdings" panose="05000000000000000000" pitchFamily="2" charset="2"/>
                  </a:rPr>
                  <a:t>2</a:t>
                </a:r>
                <a:r>
                  <a:rPr kumimoji="1" lang="zh-CN" altLang="en-US" sz="2800" b="1" u="none" strike="noStrike" kern="0" cap="none" spc="0" normalizeH="0" baseline="0" noProof="0" dirty="0" smtClean="0">
                    <a:ln>
                      <a:noFill/>
                    </a:ln>
                    <a:solidFill>
                      <a:schemeClr val="tx1"/>
                    </a:solidFill>
                    <a:effectLst/>
                    <a:uLnTx/>
                    <a:uFillTx/>
                    <a:sym typeface="Wingdings" panose="05000000000000000000" pitchFamily="2" charset="2"/>
                  </a:rPr>
                  <a:t>）如果哈密顿函数不显含某广义坐标</a:t>
                </a:r>
                <a14:m>
                  <m:oMath xmlns:m="http://schemas.openxmlformats.org/officeDocument/2006/math">
                    <m:sSub>
                      <m:sSubPr>
                        <m:ctrlPr>
                          <a:rPr kumimoji="1" lang="en-US" altLang="zh-CN" sz="2800" b="1" i="1" u="none" strike="noStrike" kern="0" cap="none" spc="0" normalizeH="0" baseline="0" noProof="0" smtClean="0">
                            <a:ln>
                              <a:noFill/>
                            </a:ln>
                            <a:solidFill>
                              <a:schemeClr val="tx1"/>
                            </a:solidFill>
                            <a:effectLst/>
                            <a:uLnTx/>
                            <a:uFillTx/>
                            <a:latin typeface="Cambria Math"/>
                            <a:sym typeface="Wingdings" panose="05000000000000000000" pitchFamily="2" charset="2"/>
                          </a:rPr>
                        </m:ctrlPr>
                      </m:sSubPr>
                      <m:e>
                        <m:r>
                          <a:rPr kumimoji="1" lang="en-US" altLang="zh-CN" sz="2800" b="1" i="1" u="none" strike="noStrike" kern="0" cap="none" spc="0" normalizeH="0" baseline="0" noProof="0" smtClean="0">
                            <a:ln>
                              <a:noFill/>
                            </a:ln>
                            <a:solidFill>
                              <a:schemeClr val="tx1"/>
                            </a:solidFill>
                            <a:effectLst/>
                            <a:uLnTx/>
                            <a:uFillTx/>
                            <a:latin typeface="Cambria Math"/>
                            <a:sym typeface="Wingdings" panose="05000000000000000000" pitchFamily="2" charset="2"/>
                          </a:rPr>
                          <m:t>𝒒</m:t>
                        </m:r>
                      </m:e>
                      <m:sub>
                        <m:r>
                          <a:rPr kumimoji="1" lang="zh-CN" altLang="en-US" sz="2800" b="1" i="1" u="none" strike="noStrike" kern="0" cap="none" spc="0" normalizeH="0" baseline="0" noProof="0" smtClean="0">
                            <a:ln>
                              <a:noFill/>
                            </a:ln>
                            <a:solidFill>
                              <a:schemeClr val="tx1"/>
                            </a:solidFill>
                            <a:effectLst/>
                            <a:uLnTx/>
                            <a:uFillTx/>
                            <a:latin typeface="Cambria Math"/>
                            <a:sym typeface="Wingdings" panose="05000000000000000000" pitchFamily="2" charset="2"/>
                          </a:rPr>
                          <m:t>𝜸</m:t>
                        </m:r>
                      </m:sub>
                    </m:sSub>
                  </m:oMath>
                </a14:m>
                <a:r>
                  <a:rPr kumimoji="1" lang="en-US" altLang="zh-CN" sz="2800" b="1" u="none" strike="noStrike" kern="0" cap="none" spc="0" normalizeH="0" baseline="0" noProof="0" dirty="0" smtClean="0">
                    <a:ln>
                      <a:noFill/>
                    </a:ln>
                    <a:solidFill>
                      <a:schemeClr val="tx1"/>
                    </a:solidFill>
                    <a:effectLst/>
                    <a:uLnTx/>
                    <a:uFillTx/>
                  </a:rPr>
                  <a:t>,</a:t>
                </a:r>
                <a:r>
                  <a:rPr kumimoji="1" lang="zh-CN" altLang="en-US" sz="2800" b="1" u="none" strike="noStrike" kern="0" cap="none" spc="0" normalizeH="0" baseline="0" noProof="0" dirty="0" smtClean="0">
                    <a:ln>
                      <a:noFill/>
                    </a:ln>
                    <a:solidFill>
                      <a:schemeClr val="tx1"/>
                    </a:solidFill>
                    <a:effectLst/>
                    <a:uLnTx/>
                    <a:uFillTx/>
                  </a:rPr>
                  <a:t>则对应的广义动量</a:t>
                </a:r>
                <a14:m>
                  <m:oMath xmlns:m="http://schemas.openxmlformats.org/officeDocument/2006/math">
                    <m:sSub>
                      <m:sSubPr>
                        <m:ctrlPr>
                          <a:rPr lang="en-US" altLang="zh-CN" sz="2800" i="1" kern="0">
                            <a:solidFill>
                              <a:schemeClr val="tx1"/>
                            </a:solidFill>
                            <a:latin typeface="Cambria Math"/>
                            <a:sym typeface="Wingdings" panose="05000000000000000000" pitchFamily="2" charset="2"/>
                          </a:rPr>
                        </m:ctrlPr>
                      </m:sSubPr>
                      <m:e>
                        <m:r>
                          <a:rPr lang="en-US" altLang="zh-CN" sz="2800" b="1" i="1" kern="0" smtClean="0">
                            <a:solidFill>
                              <a:schemeClr val="tx1"/>
                            </a:solidFill>
                            <a:latin typeface="Cambria Math"/>
                            <a:sym typeface="Wingdings" panose="05000000000000000000" pitchFamily="2" charset="2"/>
                          </a:rPr>
                          <m:t>𝒑</m:t>
                        </m:r>
                      </m:e>
                      <m:sub>
                        <m:r>
                          <a:rPr lang="zh-CN" altLang="en-US" sz="2800" i="1" kern="0">
                            <a:solidFill>
                              <a:schemeClr val="tx1"/>
                            </a:solidFill>
                            <a:latin typeface="Cambria Math"/>
                            <a:sym typeface="Wingdings" panose="05000000000000000000" pitchFamily="2" charset="2"/>
                          </a:rPr>
                          <m:t>𝜸</m:t>
                        </m:r>
                      </m:sub>
                    </m:sSub>
                  </m:oMath>
                </a14:m>
                <a:r>
                  <a:rPr kumimoji="1" lang="zh-CN" altLang="en-US" sz="2800" b="1" u="none" strike="noStrike" kern="0" cap="none" spc="0" normalizeH="0" baseline="0" noProof="0" dirty="0" smtClean="0">
                    <a:ln>
                      <a:noFill/>
                    </a:ln>
                    <a:solidFill>
                      <a:schemeClr val="tx1"/>
                    </a:solidFill>
                    <a:effectLst/>
                    <a:uLnTx/>
                    <a:uFillTx/>
                  </a:rPr>
                  <a:t>是运动积分。</a:t>
                </a:r>
              </a:p>
            </p:txBody>
          </p:sp>
        </mc:Choice>
        <mc:Fallback xmlns="">
          <p:sp>
            <p:nvSpPr>
              <p:cNvPr id="9" name="Text Box 10"/>
              <p:cNvSpPr txBox="1">
                <a:spLocks noRot="1" noChangeAspect="1" noMove="1" noResize="1" noEditPoints="1" noAdjustHandles="1" noChangeArrowheads="1" noChangeShapeType="1" noTextEdit="1"/>
              </p:cNvSpPr>
              <p:nvPr/>
            </p:nvSpPr>
            <p:spPr bwMode="auto">
              <a:xfrm>
                <a:off x="539552" y="5733256"/>
                <a:ext cx="8440728" cy="1023870"/>
              </a:xfrm>
              <a:prstGeom prst="rect">
                <a:avLst/>
              </a:prstGeom>
              <a:blipFill rotWithShape="1">
                <a:blip r:embed="rId7"/>
                <a:stretch>
                  <a:fillRect l="-1517" t="-7738" r="-1445" b="-101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59365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upRigh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upRigh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37"/>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en-US" altLang="zh-CN" dirty="0" smtClean="0">
                <a:solidFill>
                  <a:srgbClr val="C00000"/>
                </a:solidFill>
                <a:latin typeface="华文楷体" pitchFamily="2" charset="-122"/>
                <a:ea typeface="华文楷体" pitchFamily="2" charset="-122"/>
              </a:rPr>
              <a:t>4 </a:t>
            </a:r>
            <a:r>
              <a:rPr lang="zh-CN" altLang="en-US" dirty="0">
                <a:solidFill>
                  <a:srgbClr val="C00000"/>
                </a:solidFill>
                <a:latin typeface="华文楷体" pitchFamily="2" charset="-122"/>
                <a:ea typeface="华文楷体" pitchFamily="2" charset="-122"/>
              </a:rPr>
              <a:t>泊松定理</a:t>
            </a:r>
          </a:p>
        </p:txBody>
      </p:sp>
      <p:sp>
        <p:nvSpPr>
          <p:cNvPr id="3110" name="Text Box 38"/>
          <p:cNvSpPr txBox="1">
            <a:spLocks noChangeArrowheads="1"/>
          </p:cNvSpPr>
          <p:nvPr/>
        </p:nvSpPr>
        <p:spPr bwMode="auto">
          <a:xfrm>
            <a:off x="381000" y="11430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rgbClr val="C00000"/>
                </a:solidFill>
                <a:latin typeface="Times New Roman" pitchFamily="18" charset="0"/>
              </a:rPr>
              <a:t>泊松定理</a:t>
            </a:r>
            <a:r>
              <a:rPr lang="en-US" altLang="zh-CN" sz="2800" dirty="0">
                <a:solidFill>
                  <a:srgbClr val="C00000"/>
                </a:solidFill>
                <a:latin typeface="Times New Roman" pitchFamily="18" charset="0"/>
              </a:rPr>
              <a:t>:</a:t>
            </a:r>
          </a:p>
        </p:txBody>
      </p:sp>
      <p:sp>
        <p:nvSpPr>
          <p:cNvPr id="3111" name="Text Box 39"/>
          <p:cNvSpPr txBox="1">
            <a:spLocks noChangeArrowheads="1"/>
          </p:cNvSpPr>
          <p:nvPr/>
        </p:nvSpPr>
        <p:spPr bwMode="auto">
          <a:xfrm>
            <a:off x="228600" y="1752600"/>
            <a:ext cx="876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b="0" dirty="0">
                <a:solidFill>
                  <a:schemeClr val="tx1"/>
                </a:solidFill>
                <a:latin typeface="Times New Roman" pitchFamily="18" charset="0"/>
              </a:rPr>
              <a:t>如果函数</a:t>
            </a:r>
            <a:r>
              <a:rPr lang="zh-CN" altLang="en-US" sz="2800" b="0" i="1" dirty="0" smtClean="0">
                <a:solidFill>
                  <a:schemeClr val="tx1"/>
                </a:solidFill>
                <a:latin typeface="Times New Roman" pitchFamily="18" charset="0"/>
                <a:sym typeface="Symbol" pitchFamily="18" charset="2"/>
              </a:rPr>
              <a:t></a:t>
            </a:r>
            <a:r>
              <a:rPr lang="en-US" altLang="zh-CN" sz="2800" b="0" i="1" dirty="0" smtClean="0">
                <a:solidFill>
                  <a:schemeClr val="tx1"/>
                </a:solidFill>
                <a:latin typeface="Times New Roman" pitchFamily="18" charset="0"/>
                <a:sym typeface="Symbol" pitchFamily="18" charset="2"/>
              </a:rPr>
              <a:t>(</a:t>
            </a:r>
            <a:r>
              <a:rPr lang="en-US" altLang="zh-CN" sz="2800" b="0" i="1" dirty="0" err="1" smtClean="0">
                <a:solidFill>
                  <a:schemeClr val="tx1"/>
                </a:solidFill>
                <a:latin typeface="Times New Roman" pitchFamily="18" charset="0"/>
                <a:sym typeface="Symbol" pitchFamily="18" charset="2"/>
              </a:rPr>
              <a:t>q,p,t</a:t>
            </a:r>
            <a:r>
              <a:rPr lang="en-US" altLang="zh-CN" sz="2800" b="0" i="1" dirty="0" smtClean="0">
                <a:solidFill>
                  <a:schemeClr val="tx1"/>
                </a:solidFill>
                <a:latin typeface="Times New Roman" pitchFamily="18" charset="0"/>
                <a:sym typeface="Symbol" pitchFamily="18" charset="2"/>
              </a:rPr>
              <a:t>)</a:t>
            </a:r>
            <a:r>
              <a:rPr lang="zh-CN" altLang="en-US" sz="2800" b="0" dirty="0" smtClean="0">
                <a:solidFill>
                  <a:schemeClr val="tx1"/>
                </a:solidFill>
                <a:latin typeface="Times New Roman" pitchFamily="18" charset="0"/>
                <a:sym typeface="Symbol" pitchFamily="18" charset="2"/>
              </a:rPr>
              <a:t>和</a:t>
            </a:r>
            <a:r>
              <a:rPr lang="en-US" altLang="zh-CN" sz="2800" b="0" i="1" dirty="0" smtClean="0">
                <a:solidFill>
                  <a:schemeClr val="tx1"/>
                </a:solidFill>
                <a:latin typeface="Times New Roman" pitchFamily="18" charset="0"/>
                <a:sym typeface="Symbol" pitchFamily="18" charset="2"/>
              </a:rPr>
              <a:t>(</a:t>
            </a:r>
            <a:r>
              <a:rPr lang="en-US" altLang="zh-CN" sz="2800" b="0" i="1" dirty="0" err="1" smtClean="0">
                <a:solidFill>
                  <a:schemeClr val="tx1"/>
                </a:solidFill>
                <a:latin typeface="Times New Roman" pitchFamily="18" charset="0"/>
                <a:sym typeface="Symbol" pitchFamily="18" charset="2"/>
              </a:rPr>
              <a:t>q,p,t</a:t>
            </a:r>
            <a:r>
              <a:rPr lang="en-US" altLang="zh-CN" sz="2800" b="0" i="1" dirty="0" smtClean="0">
                <a:solidFill>
                  <a:schemeClr val="tx1"/>
                </a:solidFill>
                <a:latin typeface="Times New Roman" pitchFamily="18" charset="0"/>
                <a:sym typeface="Symbol" pitchFamily="18" charset="2"/>
              </a:rPr>
              <a:t>)</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是某系统的两个运动积分</a:t>
            </a:r>
            <a:r>
              <a:rPr lang="en-US" altLang="zh-CN" sz="2800" b="0" dirty="0" smtClean="0">
                <a:solidFill>
                  <a:schemeClr val="tx1"/>
                </a:solidFill>
                <a:latin typeface="Times New Roman" pitchFamily="18" charset="0"/>
              </a:rPr>
              <a:t>, </a:t>
            </a:r>
            <a:r>
              <a:rPr lang="zh-CN" altLang="en-US" sz="2800" b="0" dirty="0">
                <a:solidFill>
                  <a:schemeClr val="tx1"/>
                </a:solidFill>
                <a:latin typeface="Times New Roman" pitchFamily="18" charset="0"/>
              </a:rPr>
              <a:t>则</a:t>
            </a:r>
            <a:r>
              <a:rPr lang="zh-CN" altLang="en-US" sz="2800" b="0" dirty="0" smtClean="0">
                <a:solidFill>
                  <a:schemeClr val="tx1"/>
                </a:solidFill>
                <a:latin typeface="Times New Roman" pitchFamily="18" charset="0"/>
              </a:rPr>
              <a:t>它们组成的泊松括号</a:t>
            </a:r>
            <a:r>
              <a:rPr lang="en-US" altLang="zh-CN" sz="2800" b="0" dirty="0" smtClean="0">
                <a:solidFill>
                  <a:schemeClr val="tx1"/>
                </a:solidFill>
                <a:latin typeface="Times New Roman" pitchFamily="18" charset="0"/>
              </a:rPr>
              <a:t>[</a:t>
            </a:r>
            <a:r>
              <a:rPr lang="en-US" altLang="zh-CN" sz="2800" b="0" i="1" dirty="0">
                <a:solidFill>
                  <a:schemeClr val="tx1"/>
                </a:solidFill>
                <a:latin typeface="Times New Roman" pitchFamily="18" charset="0"/>
                <a:sym typeface="Symbol" pitchFamily="18" charset="2"/>
              </a:rPr>
              <a:t></a:t>
            </a:r>
            <a:r>
              <a:rPr lang="en-US" altLang="zh-CN" sz="2800" b="0" dirty="0">
                <a:solidFill>
                  <a:schemeClr val="tx1"/>
                </a:solidFill>
                <a:latin typeface="Times New Roman" pitchFamily="18" charset="0"/>
              </a:rPr>
              <a:t>, </a:t>
            </a:r>
            <a:r>
              <a:rPr lang="en-US" altLang="zh-CN" sz="2800" b="0" i="1" dirty="0">
                <a:solidFill>
                  <a:schemeClr val="tx1"/>
                </a:solidFill>
                <a:latin typeface="Times New Roman" pitchFamily="18" charset="0"/>
                <a:sym typeface="Symbol" pitchFamily="18" charset="2"/>
              </a:rPr>
              <a:t></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也</a:t>
            </a:r>
            <a:r>
              <a:rPr lang="zh-CN" altLang="en-US" sz="2800" b="0" dirty="0" smtClean="0">
                <a:solidFill>
                  <a:schemeClr val="tx1"/>
                </a:solidFill>
                <a:latin typeface="Times New Roman" pitchFamily="18" charset="0"/>
              </a:rPr>
              <a:t>是运动积分</a:t>
            </a:r>
            <a:r>
              <a:rPr lang="en-US" altLang="zh-CN" sz="2800" b="0" dirty="0" smtClean="0">
                <a:solidFill>
                  <a:schemeClr val="tx1"/>
                </a:solidFill>
                <a:latin typeface="Times New Roman" pitchFamily="18" charset="0"/>
              </a:rPr>
              <a:t>.</a:t>
            </a:r>
            <a:endParaRPr lang="en-US" altLang="zh-CN" sz="2800" b="0" dirty="0">
              <a:solidFill>
                <a:schemeClr val="tx1"/>
              </a:solidFill>
              <a:latin typeface="Times New Roman" pitchFamily="18" charset="0"/>
            </a:endParaRPr>
          </a:p>
        </p:txBody>
      </p:sp>
      <p:sp>
        <p:nvSpPr>
          <p:cNvPr id="3112" name="Text Box 40"/>
          <p:cNvSpPr txBox="1">
            <a:spLocks noChangeArrowheads="1"/>
          </p:cNvSpPr>
          <p:nvPr/>
        </p:nvSpPr>
        <p:spPr bwMode="auto">
          <a:xfrm>
            <a:off x="228600" y="28956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因为</a:t>
            </a:r>
          </a:p>
        </p:txBody>
      </p:sp>
      <p:graphicFrame>
        <p:nvGraphicFramePr>
          <p:cNvPr id="77824" name="Object 0"/>
          <p:cNvGraphicFramePr>
            <a:graphicFrameLocks noChangeAspect="1"/>
          </p:cNvGraphicFramePr>
          <p:nvPr>
            <p:extLst>
              <p:ext uri="{D42A27DB-BD31-4B8C-83A1-F6EECF244321}">
                <p14:modId xmlns:p14="http://schemas.microsoft.com/office/powerpoint/2010/main" val="1192688864"/>
              </p:ext>
            </p:extLst>
          </p:nvPr>
        </p:nvGraphicFramePr>
        <p:xfrm>
          <a:off x="1371600" y="2940050"/>
          <a:ext cx="5791200" cy="987425"/>
        </p:xfrm>
        <a:graphic>
          <a:graphicData uri="http://schemas.openxmlformats.org/presentationml/2006/ole">
            <mc:AlternateContent xmlns:mc="http://schemas.openxmlformats.org/markup-compatibility/2006">
              <mc:Choice xmlns:v="urn:schemas-microsoft-com:vml" Requires="v">
                <p:oleObj spid="_x0000_s7191" name="公式" r:id="rId3" imgW="2450880" imgH="419040" progId="Equation.3">
                  <p:embed/>
                </p:oleObj>
              </mc:Choice>
              <mc:Fallback>
                <p:oleObj name="公式" r:id="rId3" imgW="2450880" imgH="419040" progId="Equation.3">
                  <p:embed/>
                  <p:pic>
                    <p:nvPicPr>
                      <p:cNvPr id="0" name=""/>
                      <p:cNvPicPr>
                        <a:picLocks noChangeAspect="1" noChangeArrowheads="1"/>
                      </p:cNvPicPr>
                      <p:nvPr/>
                    </p:nvPicPr>
                    <p:blipFill>
                      <a:blip r:embed="rId4"/>
                      <a:srcRect/>
                      <a:stretch>
                        <a:fillRect/>
                      </a:stretch>
                    </p:blipFill>
                    <p:spPr bwMode="auto">
                      <a:xfrm>
                        <a:off x="1371600" y="2940050"/>
                        <a:ext cx="5791200" cy="987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77825" name="Object 1"/>
          <p:cNvGraphicFramePr>
            <a:graphicFrameLocks noChangeAspect="1"/>
          </p:cNvGraphicFramePr>
          <p:nvPr>
            <p:extLst>
              <p:ext uri="{D42A27DB-BD31-4B8C-83A1-F6EECF244321}">
                <p14:modId xmlns:p14="http://schemas.microsoft.com/office/powerpoint/2010/main" val="314470910"/>
              </p:ext>
            </p:extLst>
          </p:nvPr>
        </p:nvGraphicFramePr>
        <p:xfrm>
          <a:off x="261938" y="4116388"/>
          <a:ext cx="5846762" cy="819150"/>
        </p:xfrm>
        <a:graphic>
          <a:graphicData uri="http://schemas.openxmlformats.org/presentationml/2006/ole">
            <mc:AlternateContent xmlns:mc="http://schemas.openxmlformats.org/markup-compatibility/2006">
              <mc:Choice xmlns:v="urn:schemas-microsoft-com:vml" Requires="v">
                <p:oleObj spid="_x0000_s7192" name="公式" r:id="rId5" imgW="2527200" imgH="355320" progId="Equation.3">
                  <p:embed/>
                </p:oleObj>
              </mc:Choice>
              <mc:Fallback>
                <p:oleObj name="公式" r:id="rId5" imgW="2527200" imgH="355320" progId="Equation.3">
                  <p:embed/>
                  <p:pic>
                    <p:nvPicPr>
                      <p:cNvPr id="0" name=""/>
                      <p:cNvPicPr>
                        <a:picLocks noChangeAspect="1" noChangeArrowheads="1"/>
                      </p:cNvPicPr>
                      <p:nvPr/>
                    </p:nvPicPr>
                    <p:blipFill>
                      <a:blip r:embed="rId6"/>
                      <a:srcRect/>
                      <a:stretch>
                        <a:fillRect/>
                      </a:stretch>
                    </p:blipFill>
                    <p:spPr bwMode="auto">
                      <a:xfrm>
                        <a:off x="261938" y="4116388"/>
                        <a:ext cx="5846762" cy="819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115" name="Text Box 43"/>
          <p:cNvSpPr txBox="1">
            <a:spLocks noChangeArrowheads="1"/>
          </p:cNvSpPr>
          <p:nvPr/>
        </p:nvSpPr>
        <p:spPr bwMode="auto">
          <a:xfrm>
            <a:off x="228600" y="50292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pitchFamily="2" charset="-122"/>
                <a:ea typeface="宋体" pitchFamily="2" charset="-122"/>
              </a:defRPr>
            </a:lvl1pPr>
            <a:lvl2pPr marL="742950" indent="-285750" eaLnBrk="0" hangingPunct="0">
              <a:defRPr kumimoji="1" sz="3200" b="1">
                <a:solidFill>
                  <a:srgbClr val="99FF33"/>
                </a:solidFill>
                <a:latin typeface="宋体" pitchFamily="2" charset="-122"/>
                <a:ea typeface="宋体" pitchFamily="2" charset="-122"/>
              </a:defRPr>
            </a:lvl2pPr>
            <a:lvl3pPr marL="1143000" indent="-228600" eaLnBrk="0" hangingPunct="0">
              <a:defRPr kumimoji="1" sz="3200" b="1">
                <a:solidFill>
                  <a:srgbClr val="99FF33"/>
                </a:solidFill>
                <a:latin typeface="宋体" pitchFamily="2" charset="-122"/>
                <a:ea typeface="宋体" pitchFamily="2" charset="-122"/>
              </a:defRPr>
            </a:lvl3pPr>
            <a:lvl4pPr marL="1600200" indent="-228600" eaLnBrk="0" hangingPunct="0">
              <a:defRPr kumimoji="1" sz="3200" b="1">
                <a:solidFill>
                  <a:srgbClr val="99FF33"/>
                </a:solidFill>
                <a:latin typeface="宋体" pitchFamily="2" charset="-122"/>
                <a:ea typeface="宋体" pitchFamily="2" charset="-122"/>
              </a:defRPr>
            </a:lvl4pPr>
            <a:lvl5pPr marL="2057400" indent="-228600" eaLnBrk="0" hangingPunct="0">
              <a:defRPr kumimoji="1" sz="3200" b="1">
                <a:solidFill>
                  <a:srgbClr val="99FF33"/>
                </a:solidFill>
                <a:latin typeface="宋体" pitchFamily="2" charset="-122"/>
                <a:ea typeface="宋体" pitchFamily="2" charset="-122"/>
              </a:defRPr>
            </a:lvl5pPr>
            <a:lvl6pPr marL="25146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6pPr>
            <a:lvl7pPr marL="29718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7pPr>
            <a:lvl8pPr marL="34290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8pPr>
            <a:lvl9pPr marL="3886200" indent="-228600" eaLnBrk="0" fontAlgn="base" hangingPunct="0">
              <a:spcBef>
                <a:spcPct val="0"/>
              </a:spcBef>
              <a:spcAft>
                <a:spcPct val="0"/>
              </a:spcAft>
              <a:defRPr kumimoji="1" sz="3200" b="1">
                <a:solidFill>
                  <a:srgbClr val="99FF33"/>
                </a:solidFill>
                <a:latin typeface="宋体" pitchFamily="2" charset="-122"/>
                <a:ea typeface="宋体" pitchFamily="2" charset="-122"/>
              </a:defRPr>
            </a:lvl9pPr>
          </a:lstStyle>
          <a:p>
            <a:pPr eaLnBrk="1" hangingPunct="1">
              <a:spcBef>
                <a:spcPct val="50000"/>
              </a:spcBef>
            </a:pPr>
            <a:r>
              <a:rPr lang="zh-CN" altLang="en-US" sz="2800" dirty="0">
                <a:solidFill>
                  <a:schemeClr val="tx1"/>
                </a:solidFill>
                <a:latin typeface="Times New Roman" pitchFamily="18" charset="0"/>
              </a:rPr>
              <a:t>由泊松括号性质</a:t>
            </a:r>
            <a:r>
              <a:rPr lang="en-US" altLang="zh-CN" sz="2800" dirty="0">
                <a:solidFill>
                  <a:schemeClr val="tx1"/>
                </a:solidFill>
                <a:latin typeface="Times New Roman" pitchFamily="18" charset="0"/>
              </a:rPr>
              <a:t>(6)</a:t>
            </a:r>
            <a:r>
              <a:rPr lang="zh-CN" altLang="en-US" sz="2800" dirty="0">
                <a:solidFill>
                  <a:schemeClr val="tx1"/>
                </a:solidFill>
                <a:latin typeface="Times New Roman" pitchFamily="18" charset="0"/>
              </a:rPr>
              <a:t>知</a:t>
            </a:r>
          </a:p>
        </p:txBody>
      </p:sp>
      <p:graphicFrame>
        <p:nvGraphicFramePr>
          <p:cNvPr id="77826" name="Object 2"/>
          <p:cNvGraphicFramePr>
            <a:graphicFrameLocks noChangeAspect="1"/>
          </p:cNvGraphicFramePr>
          <p:nvPr>
            <p:extLst>
              <p:ext uri="{D42A27DB-BD31-4B8C-83A1-F6EECF244321}">
                <p14:modId xmlns:p14="http://schemas.microsoft.com/office/powerpoint/2010/main" val="573844778"/>
              </p:ext>
            </p:extLst>
          </p:nvPr>
        </p:nvGraphicFramePr>
        <p:xfrm>
          <a:off x="-120936" y="5661249"/>
          <a:ext cx="9013416" cy="828452"/>
        </p:xfrm>
        <a:graphic>
          <a:graphicData uri="http://schemas.openxmlformats.org/presentationml/2006/ole">
            <mc:AlternateContent xmlns:mc="http://schemas.openxmlformats.org/markup-compatibility/2006">
              <mc:Choice xmlns:v="urn:schemas-microsoft-com:vml" Requires="v">
                <p:oleObj spid="_x0000_s7193" name="公式" r:id="rId7" imgW="4267080" imgH="393480" progId="Equation.3">
                  <p:embed/>
                </p:oleObj>
              </mc:Choice>
              <mc:Fallback>
                <p:oleObj name="公式" r:id="rId7" imgW="4267080" imgH="393480" progId="Equation.3">
                  <p:embed/>
                  <p:pic>
                    <p:nvPicPr>
                      <p:cNvPr id="0" name=""/>
                      <p:cNvPicPr>
                        <a:picLocks noChangeAspect="1" noChangeArrowheads="1"/>
                      </p:cNvPicPr>
                      <p:nvPr/>
                    </p:nvPicPr>
                    <p:blipFill>
                      <a:blip r:embed="rId8"/>
                      <a:srcRect/>
                      <a:stretch>
                        <a:fillRect/>
                      </a:stretch>
                    </p:blipFill>
                    <p:spPr bwMode="auto">
                      <a:xfrm>
                        <a:off x="-120936" y="5661249"/>
                        <a:ext cx="9013416" cy="8284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7124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0"/>
                                        </p:tgtEl>
                                        <p:attrNameLst>
                                          <p:attrName>style.visibility</p:attrName>
                                        </p:attrNameLst>
                                      </p:cBhvr>
                                      <p:to>
                                        <p:strVal val="visible"/>
                                      </p:to>
                                    </p:set>
                                    <p:anim calcmode="lin" valueType="num">
                                      <p:cBhvr additive="base">
                                        <p:cTn id="7" dur="500" fill="hold"/>
                                        <p:tgtEl>
                                          <p:spTgt spid="3110"/>
                                        </p:tgtEl>
                                        <p:attrNameLst>
                                          <p:attrName>ppt_x</p:attrName>
                                        </p:attrNameLst>
                                      </p:cBhvr>
                                      <p:tavLst>
                                        <p:tav tm="0">
                                          <p:val>
                                            <p:strVal val="#ppt_x"/>
                                          </p:val>
                                        </p:tav>
                                        <p:tav tm="100000">
                                          <p:val>
                                            <p:strVal val="#ppt_x"/>
                                          </p:val>
                                        </p:tav>
                                      </p:tavLst>
                                    </p:anim>
                                    <p:anim calcmode="lin" valueType="num">
                                      <p:cBhvr additive="base">
                                        <p:cTn id="8" dur="500" fill="hold"/>
                                        <p:tgtEl>
                                          <p:spTgt spid="31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11"/>
                                        </p:tgtEl>
                                        <p:attrNameLst>
                                          <p:attrName>style.visibility</p:attrName>
                                        </p:attrNameLst>
                                      </p:cBhvr>
                                      <p:to>
                                        <p:strVal val="visible"/>
                                      </p:to>
                                    </p:set>
                                    <p:anim calcmode="lin" valueType="num">
                                      <p:cBhvr additive="base">
                                        <p:cTn id="13" dur="500" fill="hold"/>
                                        <p:tgtEl>
                                          <p:spTgt spid="3111"/>
                                        </p:tgtEl>
                                        <p:attrNameLst>
                                          <p:attrName>ppt_x</p:attrName>
                                        </p:attrNameLst>
                                      </p:cBhvr>
                                      <p:tavLst>
                                        <p:tav tm="0">
                                          <p:val>
                                            <p:strVal val="#ppt_x"/>
                                          </p:val>
                                        </p:tav>
                                        <p:tav tm="100000">
                                          <p:val>
                                            <p:strVal val="#ppt_x"/>
                                          </p:val>
                                        </p:tav>
                                      </p:tavLst>
                                    </p:anim>
                                    <p:anim calcmode="lin" valueType="num">
                                      <p:cBhvr additive="base">
                                        <p:cTn id="14" dur="500" fill="hold"/>
                                        <p:tgtEl>
                                          <p:spTgt spid="31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12"/>
                                        </p:tgtEl>
                                        <p:attrNameLst>
                                          <p:attrName>style.visibility</p:attrName>
                                        </p:attrNameLst>
                                      </p:cBhvr>
                                      <p:to>
                                        <p:strVal val="visible"/>
                                      </p:to>
                                    </p:set>
                                    <p:anim calcmode="lin" valueType="num">
                                      <p:cBhvr additive="base">
                                        <p:cTn id="19" dur="500" fill="hold"/>
                                        <p:tgtEl>
                                          <p:spTgt spid="3112"/>
                                        </p:tgtEl>
                                        <p:attrNameLst>
                                          <p:attrName>ppt_x</p:attrName>
                                        </p:attrNameLst>
                                      </p:cBhvr>
                                      <p:tavLst>
                                        <p:tav tm="0">
                                          <p:val>
                                            <p:strVal val="#ppt_x"/>
                                          </p:val>
                                        </p:tav>
                                        <p:tav tm="100000">
                                          <p:val>
                                            <p:strVal val="#ppt_x"/>
                                          </p:val>
                                        </p:tav>
                                      </p:tavLst>
                                    </p:anim>
                                    <p:anim calcmode="lin" valueType="num">
                                      <p:cBhvr additive="base">
                                        <p:cTn id="20" dur="500" fill="hold"/>
                                        <p:tgtEl>
                                          <p:spTgt spid="31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77824"/>
                                        </p:tgtEl>
                                        <p:attrNameLst>
                                          <p:attrName>style.visibility</p:attrName>
                                        </p:attrNameLst>
                                      </p:cBhvr>
                                      <p:to>
                                        <p:strVal val="visible"/>
                                      </p:to>
                                    </p:set>
                                    <p:animEffect transition="in" filter="strips(upRight)">
                                      <p:cBhvr>
                                        <p:cTn id="25" dur="500"/>
                                        <p:tgtEl>
                                          <p:spTgt spid="778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77825"/>
                                        </p:tgtEl>
                                        <p:attrNameLst>
                                          <p:attrName>style.visibility</p:attrName>
                                        </p:attrNameLst>
                                      </p:cBhvr>
                                      <p:to>
                                        <p:strVal val="visible"/>
                                      </p:to>
                                    </p:set>
                                    <p:animEffect transition="in" filter="strips(upRight)">
                                      <p:cBhvr>
                                        <p:cTn id="30" dur="500"/>
                                        <p:tgtEl>
                                          <p:spTgt spid="778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15"/>
                                        </p:tgtEl>
                                        <p:attrNameLst>
                                          <p:attrName>style.visibility</p:attrName>
                                        </p:attrNameLst>
                                      </p:cBhvr>
                                      <p:to>
                                        <p:strVal val="visible"/>
                                      </p:to>
                                    </p:set>
                                    <p:anim calcmode="lin" valueType="num">
                                      <p:cBhvr additive="base">
                                        <p:cTn id="35" dur="500" fill="hold"/>
                                        <p:tgtEl>
                                          <p:spTgt spid="3115"/>
                                        </p:tgtEl>
                                        <p:attrNameLst>
                                          <p:attrName>ppt_x</p:attrName>
                                        </p:attrNameLst>
                                      </p:cBhvr>
                                      <p:tavLst>
                                        <p:tav tm="0">
                                          <p:val>
                                            <p:strVal val="#ppt_x"/>
                                          </p:val>
                                        </p:tav>
                                        <p:tav tm="100000">
                                          <p:val>
                                            <p:strVal val="#ppt_x"/>
                                          </p:val>
                                        </p:tav>
                                      </p:tavLst>
                                    </p:anim>
                                    <p:anim calcmode="lin" valueType="num">
                                      <p:cBhvr additive="base">
                                        <p:cTn id="36" dur="500" fill="hold"/>
                                        <p:tgtEl>
                                          <p:spTgt spid="311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77826"/>
                                        </p:tgtEl>
                                        <p:attrNameLst>
                                          <p:attrName>style.visibility</p:attrName>
                                        </p:attrNameLst>
                                      </p:cBhvr>
                                      <p:to>
                                        <p:strVal val="visible"/>
                                      </p:to>
                                    </p:set>
                                    <p:animEffect transition="in" filter="strips(upRight)">
                                      <p:cBhvr>
                                        <p:cTn id="41"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0" grpId="0"/>
      <p:bldP spid="3111" grpId="0"/>
      <p:bldP spid="3112" grpId="0"/>
      <p:bldP spid="31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248</TotalTime>
  <Words>1030</Words>
  <Application>Microsoft Office PowerPoint</Application>
  <PresentationFormat>全屏显示(4:3)</PresentationFormat>
  <Paragraphs>54</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行云流水</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vector>
  </TitlesOfParts>
  <Company>nenu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suncf</cp:lastModifiedBy>
  <cp:revision>9</cp:revision>
  <dcterms:created xsi:type="dcterms:W3CDTF">2016-12-03T08:35:27Z</dcterms:created>
  <dcterms:modified xsi:type="dcterms:W3CDTF">2016-12-05T01:23:17Z</dcterms:modified>
</cp:coreProperties>
</file>