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8"/>
  </p:notesMasterIdLst>
  <p:handoutMasterIdLst>
    <p:handoutMasterId r:id="rId39"/>
  </p:handoutMasterIdLst>
  <p:sldIdLst>
    <p:sldId id="393" r:id="rId2"/>
    <p:sldId id="394" r:id="rId3"/>
    <p:sldId id="363" r:id="rId4"/>
    <p:sldId id="310" r:id="rId5"/>
    <p:sldId id="351" r:id="rId6"/>
    <p:sldId id="311" r:id="rId7"/>
    <p:sldId id="365" r:id="rId8"/>
    <p:sldId id="320" r:id="rId9"/>
    <p:sldId id="350" r:id="rId10"/>
    <p:sldId id="352" r:id="rId11"/>
    <p:sldId id="322" r:id="rId12"/>
    <p:sldId id="353" r:id="rId13"/>
    <p:sldId id="323" r:id="rId14"/>
    <p:sldId id="324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0099"/>
    <a:srgbClr val="FFFF99"/>
    <a:srgbClr val="EE0404"/>
    <a:srgbClr val="FF0000"/>
    <a:srgbClr val="FF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3D745A4-5202-4476-88B5-EFCFFD67BD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CD86CD0E-7357-4ADF-9DC5-F74CEF862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1028">
            <a:extLst>
              <a:ext uri="{FF2B5EF4-FFF2-40B4-BE49-F238E27FC236}">
                <a16:creationId xmlns:a16="http://schemas.microsoft.com/office/drawing/2014/main" id="{BFDB7D31-50D5-4C55-944E-025DB3A50A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1029">
            <a:extLst>
              <a:ext uri="{FF2B5EF4-FFF2-40B4-BE49-F238E27FC236}">
                <a16:creationId xmlns:a16="http://schemas.microsoft.com/office/drawing/2014/main" id="{AAFFD31E-76EB-4E7F-BF87-2C3A024B20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7F5EA9B-762E-43FF-823B-5E3EFB9596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30284E-D9C3-4572-9682-AB84B769C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FB801-1571-4696-9DD9-E9776FF12D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DB2A56A-EF96-4601-861D-73459429E605}" type="datetimeFigureOut">
              <a:rPr lang="zh-CN" altLang="en-US"/>
              <a:pPr>
                <a:defRPr/>
              </a:pPr>
              <a:t>2017/9/7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ECD9F92-3837-49AB-B6F6-77CBC96C1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163300D-4638-4940-9A61-B3562F6D5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C9A35-0BF3-4C24-8BC7-37FFCD6F69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A01CE-9621-4573-8DCD-D73E3CDBD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742409-BA06-49B8-A96A-9E85EB43A1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0E8E84-CB64-4B51-84F2-176DF803E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4624E3-D02D-4630-B0AA-1EE878E76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C3688-C4CB-4CA8-8C40-3B66384A9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5A06C-B1ED-48DD-AEF0-47F4A18D3D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A3266D-9973-4C63-A332-0CE42FC8E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3E3DE-8817-4CD4-8281-822AB7A9B4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EC35B7-DC3B-4E92-895D-DFBCA07CB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1F9B2-6116-4912-BC0C-8233E72BA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7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4BCDBE-EE8E-466E-AD17-92130DA36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97444F-FEF6-4FC4-A2A3-A92F16CA02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06D4A-B13C-4591-B4A1-640A73EB4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80351-C1D9-4163-BDCD-CC4CA9676B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2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DF0FE9-3EDD-4A40-8B3A-EE756EC68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B9470F-7BC8-4999-8699-62597130D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D655F1-A6B1-4B35-B076-270E08516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0E71D-A12A-44A3-8CEC-62ABEFC52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4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491F15-22A8-4AF4-B76D-426B5AAF0F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EF23EF-1EA6-4C9D-B3D6-F97FFA238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273714-FD82-4C44-AFE6-1BE4C3A3A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14E1A-205D-47C2-ABC4-5AFC43140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23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125ED-4D5C-4A86-9786-5528A009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35B49-9AC2-4AE7-AC40-639709388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67B5C-9645-46F7-8097-EBC90CAA2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1B702-A622-4FF6-AB89-2285E3FD1F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5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DB45D5-FA00-4D72-8729-9A843280E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BC4556-F915-4A8F-9787-B39B7218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DA8953-365A-436D-AF59-728E98BF3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FB127-1FB8-4BC1-99B5-E4C01E6146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15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C8E347-63C0-4359-96A9-8BFA5F88C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05E1DF-9048-40A2-8A89-9E359DBC6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7F243E-496B-44C7-BA62-97784803F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C1B98-E03C-4F97-B33C-46B6853C6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0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40F7B4E4-A9CD-4F66-89EE-90C4A12FA1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38" y="14288"/>
            <a:ext cx="4851400" cy="368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《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力学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》</a:t>
            </a:r>
            <a:r>
              <a:rPr lang="zh-CN" altLang="en-US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电子教案</a:t>
            </a:r>
            <a:r>
              <a:rPr lang="en-US" altLang="zh-CN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——</a:t>
            </a:r>
            <a:r>
              <a:rPr lang="zh-CN" altLang="en-US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第八章 流体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1356AB-94BD-4E05-BD83-DA3F8FD742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31AF19-264A-4F4E-BA3F-F0B2992DED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FCBB4E-731D-4D61-BB81-B1981EB61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6913" y="6532563"/>
            <a:ext cx="2133600" cy="280987"/>
          </a:xfrm>
        </p:spPr>
        <p:txBody>
          <a:bodyPr/>
          <a:lstStyle>
            <a:lvl1pPr>
              <a:defRPr/>
            </a:lvl1pPr>
          </a:lstStyle>
          <a:p>
            <a:fld id="{D5A8FFFD-7ED7-4A5F-9EF3-3E16860E43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3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8729E-6C92-42CA-8B9F-A666B0BBC6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5DA69-FD62-4AE2-BF8C-286AF0335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7C943-47E0-4AA9-84FD-D4988A20E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3DA99-8453-431A-B67E-9C28E16BBC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0BE54-540F-4BB3-8365-55700D5FB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8D96A-72A4-4648-8A35-AB4299F0B6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5319-66C2-4FCF-BBB2-E549B6740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3EEAC-64F5-48EC-94FC-102F03096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29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88E925-85AB-461F-BF0E-DB7F3D302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847C44-D8E7-4F08-8B01-210D1E236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D99151EB-4092-4D22-8F61-37E23C0B3E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7A156DEB-96A1-4030-B264-F6F69C125A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8" name="Rectangle 6">
            <a:extLst>
              <a:ext uri="{FF2B5EF4-FFF2-40B4-BE49-F238E27FC236}">
                <a16:creationId xmlns:a16="http://schemas.microsoft.com/office/drawing/2014/main" id="{432DD418-6278-4A37-B18A-37C188E06A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35D536C-3144-41D7-8112-806BB378F8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2" r:id="rId2"/>
    <p:sldLayoutId id="2147483871" r:id="rId3"/>
    <p:sldLayoutId id="2147483870" r:id="rId4"/>
    <p:sldLayoutId id="2147483869" r:id="rId5"/>
    <p:sldLayoutId id="2147483868" r:id="rId6"/>
    <p:sldLayoutId id="2147483874" r:id="rId7"/>
    <p:sldLayoutId id="2147483867" r:id="rId8"/>
    <p:sldLayoutId id="2147483866" r:id="rId9"/>
    <p:sldLayoutId id="2147483865" r:id="rId10"/>
    <p:sldLayoutId id="21474838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wmf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128.jpe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hyperlink" Target="file:///G:\&#21147;&#23398;&#30005;&#23376;&#25945;&#26696;\&#21160;&#30011;&#38598;&#38182;\08&#31532;&#20843;&#31456;\&#27969;&#31649;.swf" TargetMode="External"/><Relationship Id="rId7" Type="http://schemas.openxmlformats.org/officeDocument/2006/relationships/image" Target="../media/image164.png"/><Relationship Id="rId12" Type="http://schemas.openxmlformats.org/officeDocument/2006/relationships/image" Target="../media/image167.wmf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G:\&#21147;&#23398;&#30005;&#23376;&#25945;&#26696;\&#21160;&#30011;&#38598;&#38182;\08&#31532;&#20843;&#31456;\&#27969;&#32447;.swf" TargetMode="External"/><Relationship Id="rId11" Type="http://schemas.openxmlformats.org/officeDocument/2006/relationships/hyperlink" Target="file:///G:\&#21147;&#23398;&#30005;&#23376;&#25945;&#26696;\xxxxx4322" TargetMode="External"/><Relationship Id="rId5" Type="http://schemas.openxmlformats.org/officeDocument/2006/relationships/image" Target="../media/image163.png"/><Relationship Id="rId10" Type="http://schemas.openxmlformats.org/officeDocument/2006/relationships/image" Target="../media/image166.wmf"/><Relationship Id="rId4" Type="http://schemas.openxmlformats.org/officeDocument/2006/relationships/image" Target="../media/image162.png"/><Relationship Id="rId9" Type="http://schemas.openxmlformats.org/officeDocument/2006/relationships/hyperlink" Target="file:///G:\&#21147;&#23398;&#30005;&#23376;&#25945;&#26696;\xxxxx4321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3.png"/><Relationship Id="rId18" Type="http://schemas.openxmlformats.org/officeDocument/2006/relationships/image" Target="../media/image187.png"/><Relationship Id="rId3" Type="http://schemas.openxmlformats.org/officeDocument/2006/relationships/image" Target="../media/image33.png"/><Relationship Id="rId21" Type="http://schemas.openxmlformats.org/officeDocument/2006/relationships/image" Target="../media/image188.png"/><Relationship Id="rId7" Type="http://schemas.openxmlformats.org/officeDocument/2006/relationships/image" Target="../media/image178.png"/><Relationship Id="rId12" Type="http://schemas.openxmlformats.org/officeDocument/2006/relationships/image" Target="../media/image182.png"/><Relationship Id="rId17" Type="http://schemas.openxmlformats.org/officeDocument/2006/relationships/image" Target="../media/image186.png"/><Relationship Id="rId2" Type="http://schemas.openxmlformats.org/officeDocument/2006/relationships/image" Target="../media/image175.png"/><Relationship Id="rId16" Type="http://schemas.openxmlformats.org/officeDocument/2006/relationships/image" Target="../media/image185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11" Type="http://schemas.openxmlformats.org/officeDocument/2006/relationships/image" Target="../media/image56.png"/><Relationship Id="rId5" Type="http://schemas.openxmlformats.org/officeDocument/2006/relationships/image" Target="../media/image176.png"/><Relationship Id="rId15" Type="http://schemas.openxmlformats.org/officeDocument/2006/relationships/image" Target="../media/image184.png"/><Relationship Id="rId23" Type="http://schemas.openxmlformats.org/officeDocument/2006/relationships/image" Target="../media/image190.png"/><Relationship Id="rId10" Type="http://schemas.openxmlformats.org/officeDocument/2006/relationships/image" Target="../media/image181.png"/><Relationship Id="rId19" Type="http://schemas.openxmlformats.org/officeDocument/2006/relationships/image" Target="../media/image66.png"/><Relationship Id="rId4" Type="http://schemas.openxmlformats.org/officeDocument/2006/relationships/image" Target="../media/image46.wmf"/><Relationship Id="rId9" Type="http://schemas.openxmlformats.org/officeDocument/2006/relationships/image" Target="../media/image180.png"/><Relationship Id="rId14" Type="http://schemas.openxmlformats.org/officeDocument/2006/relationships/image" Target="../media/image59.png"/><Relationship Id="rId22" Type="http://schemas.openxmlformats.org/officeDocument/2006/relationships/image" Target="../media/image18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hyperlink" Target="file:///G:\&#21147;&#23398;&#30005;&#23376;&#25945;&#26696;\&#21160;&#30011;&#38598;&#38182;\08&#31532;&#20843;&#31456;\&#36830;&#32493;&#24615;&#26041;&#31243;.swf" TargetMode="External"/><Relationship Id="rId3" Type="http://schemas.openxmlformats.org/officeDocument/2006/relationships/image" Target="../media/image192.png"/><Relationship Id="rId21" Type="http://schemas.openxmlformats.org/officeDocument/2006/relationships/image" Target="../media/image208.wmf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image" Target="../media/image191.png"/><Relationship Id="rId16" Type="http://schemas.openxmlformats.org/officeDocument/2006/relationships/image" Target="../media/image205.png"/><Relationship Id="rId20" Type="http://schemas.openxmlformats.org/officeDocument/2006/relationships/hyperlink" Target="file:///G:\&#21147;&#23398;&#30005;&#23376;&#25945;&#26696;\xxxxx432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24" Type="http://schemas.openxmlformats.org/officeDocument/2006/relationships/image" Target="../media/image211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23" Type="http://schemas.openxmlformats.org/officeDocument/2006/relationships/image" Target="../media/image210.jpeg"/><Relationship Id="rId10" Type="http://schemas.openxmlformats.org/officeDocument/2006/relationships/image" Target="../media/image199.png"/><Relationship Id="rId19" Type="http://schemas.openxmlformats.org/officeDocument/2006/relationships/image" Target="../media/image207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0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26" Type="http://schemas.openxmlformats.org/officeDocument/2006/relationships/image" Target="../media/image236.png"/><Relationship Id="rId3" Type="http://schemas.openxmlformats.org/officeDocument/2006/relationships/image" Target="../media/image213.png"/><Relationship Id="rId21" Type="http://schemas.openxmlformats.org/officeDocument/2006/relationships/image" Target="../media/image231.png"/><Relationship Id="rId34" Type="http://schemas.openxmlformats.org/officeDocument/2006/relationships/image" Target="../media/image244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5" Type="http://schemas.openxmlformats.org/officeDocument/2006/relationships/image" Target="../media/image235.png"/><Relationship Id="rId33" Type="http://schemas.openxmlformats.org/officeDocument/2006/relationships/image" Target="../media/image243.png"/><Relationship Id="rId2" Type="http://schemas.openxmlformats.org/officeDocument/2006/relationships/image" Target="../media/image212.png"/><Relationship Id="rId16" Type="http://schemas.openxmlformats.org/officeDocument/2006/relationships/image" Target="../media/image226.png"/><Relationship Id="rId20" Type="http://schemas.openxmlformats.org/officeDocument/2006/relationships/image" Target="../media/image230.png"/><Relationship Id="rId29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24" Type="http://schemas.openxmlformats.org/officeDocument/2006/relationships/image" Target="../media/image234.png"/><Relationship Id="rId32" Type="http://schemas.openxmlformats.org/officeDocument/2006/relationships/image" Target="../media/image242.pn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23" Type="http://schemas.openxmlformats.org/officeDocument/2006/relationships/image" Target="../media/image233.png"/><Relationship Id="rId28" Type="http://schemas.openxmlformats.org/officeDocument/2006/relationships/image" Target="../media/image238.png"/><Relationship Id="rId36" Type="http://schemas.openxmlformats.org/officeDocument/2006/relationships/image" Target="../media/image246.png"/><Relationship Id="rId10" Type="http://schemas.openxmlformats.org/officeDocument/2006/relationships/image" Target="../media/image220.png"/><Relationship Id="rId19" Type="http://schemas.openxmlformats.org/officeDocument/2006/relationships/image" Target="../media/image229.png"/><Relationship Id="rId31" Type="http://schemas.openxmlformats.org/officeDocument/2006/relationships/image" Target="../media/image241.wmf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Relationship Id="rId22" Type="http://schemas.openxmlformats.org/officeDocument/2006/relationships/image" Target="../media/image232.png"/><Relationship Id="rId27" Type="http://schemas.openxmlformats.org/officeDocument/2006/relationships/image" Target="../media/image237.png"/><Relationship Id="rId30" Type="http://schemas.openxmlformats.org/officeDocument/2006/relationships/image" Target="../media/image240.png"/><Relationship Id="rId35" Type="http://schemas.openxmlformats.org/officeDocument/2006/relationships/image" Target="../media/image2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18" Type="http://schemas.openxmlformats.org/officeDocument/2006/relationships/image" Target="../media/image262.png"/><Relationship Id="rId26" Type="http://schemas.openxmlformats.org/officeDocument/2006/relationships/image" Target="../media/image269.png"/><Relationship Id="rId3" Type="http://schemas.openxmlformats.org/officeDocument/2006/relationships/image" Target="../media/image249.png"/><Relationship Id="rId21" Type="http://schemas.openxmlformats.org/officeDocument/2006/relationships/image" Target="../media/image265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17" Type="http://schemas.openxmlformats.org/officeDocument/2006/relationships/image" Target="../media/image226.png"/><Relationship Id="rId25" Type="http://schemas.openxmlformats.org/officeDocument/2006/relationships/hyperlink" Target="file:///G:\&#21147;&#23398;&#30005;&#23376;&#25945;&#26696;\&#21160;&#30011;&#38598;&#38182;\08&#31532;&#20843;&#31456;\&#40857;&#21367;&#39118;&#27169;&#25311;&#23454;&#39564;.asf" TargetMode="External"/><Relationship Id="rId2" Type="http://schemas.openxmlformats.org/officeDocument/2006/relationships/image" Target="../media/image248.png"/><Relationship Id="rId16" Type="http://schemas.openxmlformats.org/officeDocument/2006/relationships/image" Target="../media/image231.png"/><Relationship Id="rId20" Type="http://schemas.openxmlformats.org/officeDocument/2006/relationships/image" Target="../media/image264.png"/><Relationship Id="rId29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24" Type="http://schemas.openxmlformats.org/officeDocument/2006/relationships/image" Target="../media/image268.jpe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23" Type="http://schemas.openxmlformats.org/officeDocument/2006/relationships/image" Target="../media/image267.png"/><Relationship Id="rId28" Type="http://schemas.openxmlformats.org/officeDocument/2006/relationships/image" Target="../media/image271.png"/><Relationship Id="rId10" Type="http://schemas.openxmlformats.org/officeDocument/2006/relationships/image" Target="../media/image256.png"/><Relationship Id="rId19" Type="http://schemas.openxmlformats.org/officeDocument/2006/relationships/image" Target="../media/image263.png"/><Relationship Id="rId31" Type="http://schemas.openxmlformats.org/officeDocument/2006/relationships/image" Target="../media/image274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Relationship Id="rId22" Type="http://schemas.openxmlformats.org/officeDocument/2006/relationships/image" Target="../media/image266.png"/><Relationship Id="rId27" Type="http://schemas.openxmlformats.org/officeDocument/2006/relationships/image" Target="../media/image270.png"/><Relationship Id="rId30" Type="http://schemas.openxmlformats.org/officeDocument/2006/relationships/image" Target="../media/image2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18" Type="http://schemas.openxmlformats.org/officeDocument/2006/relationships/image" Target="../media/image291.jpeg"/><Relationship Id="rId3" Type="http://schemas.openxmlformats.org/officeDocument/2006/relationships/image" Target="../media/image276.png"/><Relationship Id="rId21" Type="http://schemas.openxmlformats.org/officeDocument/2006/relationships/image" Target="../media/image294.jpe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17" Type="http://schemas.openxmlformats.org/officeDocument/2006/relationships/image" Target="../media/image290.png"/><Relationship Id="rId2" Type="http://schemas.openxmlformats.org/officeDocument/2006/relationships/image" Target="../media/image275.png"/><Relationship Id="rId16" Type="http://schemas.openxmlformats.org/officeDocument/2006/relationships/image" Target="../media/image289.png"/><Relationship Id="rId20" Type="http://schemas.openxmlformats.org/officeDocument/2006/relationships/image" Target="../media/image29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24" Type="http://schemas.openxmlformats.org/officeDocument/2006/relationships/image" Target="../media/image297.jpe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23" Type="http://schemas.openxmlformats.org/officeDocument/2006/relationships/image" Target="../media/image296.jpeg"/><Relationship Id="rId10" Type="http://schemas.openxmlformats.org/officeDocument/2006/relationships/image" Target="../media/image283.png"/><Relationship Id="rId19" Type="http://schemas.openxmlformats.org/officeDocument/2006/relationships/image" Target="../media/image292.jpe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Relationship Id="rId22" Type="http://schemas.openxmlformats.org/officeDocument/2006/relationships/image" Target="../media/image295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png"/><Relationship Id="rId13" Type="http://schemas.openxmlformats.org/officeDocument/2006/relationships/image" Target="../media/image309.png"/><Relationship Id="rId18" Type="http://schemas.openxmlformats.org/officeDocument/2006/relationships/image" Target="../media/image314.wmf"/><Relationship Id="rId3" Type="http://schemas.openxmlformats.org/officeDocument/2006/relationships/image" Target="../media/image299.png"/><Relationship Id="rId7" Type="http://schemas.openxmlformats.org/officeDocument/2006/relationships/image" Target="../media/image303.png"/><Relationship Id="rId12" Type="http://schemas.openxmlformats.org/officeDocument/2006/relationships/image" Target="../media/image308.png"/><Relationship Id="rId17" Type="http://schemas.openxmlformats.org/officeDocument/2006/relationships/image" Target="../media/image313.png"/><Relationship Id="rId2" Type="http://schemas.openxmlformats.org/officeDocument/2006/relationships/image" Target="../media/image298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2.png"/><Relationship Id="rId11" Type="http://schemas.openxmlformats.org/officeDocument/2006/relationships/image" Target="../media/image307.png"/><Relationship Id="rId5" Type="http://schemas.openxmlformats.org/officeDocument/2006/relationships/image" Target="../media/image301.png"/><Relationship Id="rId15" Type="http://schemas.openxmlformats.org/officeDocument/2006/relationships/image" Target="../media/image311.png"/><Relationship Id="rId10" Type="http://schemas.openxmlformats.org/officeDocument/2006/relationships/image" Target="../media/image306.png"/><Relationship Id="rId4" Type="http://schemas.openxmlformats.org/officeDocument/2006/relationships/image" Target="../media/image300.png"/><Relationship Id="rId9" Type="http://schemas.openxmlformats.org/officeDocument/2006/relationships/image" Target="../media/image305.png"/><Relationship Id="rId1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326.png"/><Relationship Id="rId3" Type="http://schemas.openxmlformats.org/officeDocument/2006/relationships/image" Target="../media/image316.png"/><Relationship Id="rId7" Type="http://schemas.openxmlformats.org/officeDocument/2006/relationships/image" Target="../media/image320.png"/><Relationship Id="rId12" Type="http://schemas.openxmlformats.org/officeDocument/2006/relationships/image" Target="../media/image325.png"/><Relationship Id="rId17" Type="http://schemas.openxmlformats.org/officeDocument/2006/relationships/image" Target="../media/image330.wmf"/><Relationship Id="rId2" Type="http://schemas.openxmlformats.org/officeDocument/2006/relationships/image" Target="../media/image315.png"/><Relationship Id="rId16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9.png"/><Relationship Id="rId11" Type="http://schemas.openxmlformats.org/officeDocument/2006/relationships/image" Target="../media/image324.png"/><Relationship Id="rId5" Type="http://schemas.openxmlformats.org/officeDocument/2006/relationships/image" Target="../media/image318.png"/><Relationship Id="rId15" Type="http://schemas.openxmlformats.org/officeDocument/2006/relationships/image" Target="../media/image328.png"/><Relationship Id="rId10" Type="http://schemas.openxmlformats.org/officeDocument/2006/relationships/image" Target="../media/image323.png"/><Relationship Id="rId4" Type="http://schemas.openxmlformats.org/officeDocument/2006/relationships/image" Target="../media/image317.png"/><Relationship Id="rId9" Type="http://schemas.openxmlformats.org/officeDocument/2006/relationships/image" Target="../media/image322.png"/><Relationship Id="rId14" Type="http://schemas.openxmlformats.org/officeDocument/2006/relationships/image" Target="../media/image3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image" Target="../media/image342.png"/><Relationship Id="rId18" Type="http://schemas.openxmlformats.org/officeDocument/2006/relationships/image" Target="../media/image347.png"/><Relationship Id="rId26" Type="http://schemas.openxmlformats.org/officeDocument/2006/relationships/image" Target="../media/image355.png"/><Relationship Id="rId3" Type="http://schemas.openxmlformats.org/officeDocument/2006/relationships/image" Target="../media/image332.png"/><Relationship Id="rId21" Type="http://schemas.openxmlformats.org/officeDocument/2006/relationships/image" Target="../media/image350.png"/><Relationship Id="rId7" Type="http://schemas.openxmlformats.org/officeDocument/2006/relationships/image" Target="../media/image336.png"/><Relationship Id="rId12" Type="http://schemas.openxmlformats.org/officeDocument/2006/relationships/image" Target="../media/image341.png"/><Relationship Id="rId17" Type="http://schemas.openxmlformats.org/officeDocument/2006/relationships/image" Target="../media/image346.png"/><Relationship Id="rId25" Type="http://schemas.openxmlformats.org/officeDocument/2006/relationships/image" Target="../media/image354.png"/><Relationship Id="rId2" Type="http://schemas.openxmlformats.org/officeDocument/2006/relationships/image" Target="../media/image331.png"/><Relationship Id="rId16" Type="http://schemas.openxmlformats.org/officeDocument/2006/relationships/image" Target="../media/image345.png"/><Relationship Id="rId20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24" Type="http://schemas.openxmlformats.org/officeDocument/2006/relationships/image" Target="../media/image353.png"/><Relationship Id="rId5" Type="http://schemas.openxmlformats.org/officeDocument/2006/relationships/image" Target="../media/image334.png"/><Relationship Id="rId15" Type="http://schemas.openxmlformats.org/officeDocument/2006/relationships/image" Target="../media/image344.png"/><Relationship Id="rId23" Type="http://schemas.openxmlformats.org/officeDocument/2006/relationships/image" Target="../media/image352.png"/><Relationship Id="rId10" Type="http://schemas.openxmlformats.org/officeDocument/2006/relationships/image" Target="../media/image339.png"/><Relationship Id="rId19" Type="http://schemas.openxmlformats.org/officeDocument/2006/relationships/image" Target="../media/image348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Relationship Id="rId14" Type="http://schemas.openxmlformats.org/officeDocument/2006/relationships/image" Target="../media/image343.png"/><Relationship Id="rId22" Type="http://schemas.openxmlformats.org/officeDocument/2006/relationships/image" Target="../media/image35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wmf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wmf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wmf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wmf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wmf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3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wmf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wmf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>
            <a:extLst>
              <a:ext uri="{FF2B5EF4-FFF2-40B4-BE49-F238E27FC236}">
                <a16:creationId xmlns:a16="http://schemas.microsoft.com/office/drawing/2014/main" id="{AA56B547-EA84-4397-8DBD-B3C550E5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91BCF6-BF9C-40EE-B320-B9D885ABBE17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20237A-4846-4055-8B46-7437919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34988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AE1C99-843E-4277-8A2E-106FB1913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9863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7EC347-30C6-43D7-994D-22F573BAE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6716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869921-694B-4C3A-890E-CEBB2C596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88265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0325C6-399A-4953-BD25-7336EC3EC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2731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D29574-485B-4068-9FCA-74331F810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322103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DC11BF-2B8A-4629-831F-608C2CC88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051050"/>
            <a:ext cx="80660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5FB604-B908-40D8-8CC7-4AAA9F4A5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4272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F3F2C3-2563-42B8-9E27-EBA8E515A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833688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A0CE215-3C08-41B8-9C0E-4CBAA88D89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141913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369230B-F31B-4B89-80DC-0829FA8EFC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13150"/>
            <a:ext cx="8064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22987E-5937-4C67-9B47-568084C059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003675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FA8095-B405-4159-A924-DFBF837678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394200"/>
            <a:ext cx="81264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C45DF84-F655-41D1-A7E2-88699DB77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775200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E5E86AB-A199-4E34-9C78-AD2E5486EB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5434013"/>
            <a:ext cx="80660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62B4BFA-5FD8-45BF-989D-0AB56A61A8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7769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C8021E-DD71-4678-A09A-D4530D871E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170613"/>
            <a:ext cx="81264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49FF3BB-CE1A-4555-B488-8EE01D1650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199188"/>
            <a:ext cx="36147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椭圆 28">
            <a:extLst>
              <a:ext uri="{FF2B5EF4-FFF2-40B4-BE49-F238E27FC236}">
                <a16:creationId xmlns:a16="http://schemas.microsoft.com/office/drawing/2014/main" id="{C77D9D2B-12A4-4D74-BDAD-66DC1D129E29}"/>
              </a:ext>
            </a:extLst>
          </p:cNvPr>
          <p:cNvSpPr/>
          <p:nvPr/>
        </p:nvSpPr>
        <p:spPr>
          <a:xfrm>
            <a:off x="539750" y="4429125"/>
            <a:ext cx="2232025" cy="466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" name="Group 6">
            <a:extLst>
              <a:ext uri="{FF2B5EF4-FFF2-40B4-BE49-F238E27FC236}">
                <a16:creationId xmlns:a16="http://schemas.microsoft.com/office/drawing/2014/main" id="{AEAF0CE4-0439-4657-97A1-2E57E7A1D986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836613"/>
            <a:ext cx="7543800" cy="5256212"/>
            <a:chOff x="521" y="527"/>
            <a:chExt cx="4752" cy="3311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689E13AB-BD69-4C8B-B613-5DBB4D908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527"/>
              <a:ext cx="4752" cy="3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89279185-A9A9-4D4D-925A-A1F4A8EE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432"/>
              <a:ext cx="272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3F6431D-7692-44F6-BD0C-2C961155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5265FA-D526-4B1D-89DC-C20728C5581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422A214-25A0-4BC3-B4A0-4E5F4D9F8A68}"/>
              </a:ext>
            </a:extLst>
          </p:cNvPr>
          <p:cNvSpPr/>
          <p:nvPr/>
        </p:nvSpPr>
        <p:spPr>
          <a:xfrm>
            <a:off x="3954463" y="2492375"/>
            <a:ext cx="4073525" cy="727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FB1DB5-552C-4541-8601-977430447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Rectangle 8">
            <a:extLst>
              <a:ext uri="{FF2B5EF4-FFF2-40B4-BE49-F238E27FC236}">
                <a16:creationId xmlns:a16="http://schemas.microsoft.com/office/drawing/2014/main" id="{D2A1184C-8CC5-400D-8D4F-E43E1C00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830D50AA-8213-4934-B6F2-5CC007A2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12">
            <a:extLst>
              <a:ext uri="{FF2B5EF4-FFF2-40B4-BE49-F238E27FC236}">
                <a16:creationId xmlns:a16="http://schemas.microsoft.com/office/drawing/2014/main" id="{266A0D2D-EFC0-456C-89E0-2C9A44D8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" name="Picture 11" descr="图8">
            <a:extLst>
              <a:ext uri="{FF2B5EF4-FFF2-40B4-BE49-F238E27FC236}">
                <a16:creationId xmlns:a16="http://schemas.microsoft.com/office/drawing/2014/main" id="{EA964BAB-59B9-4146-8BFD-1A08B9AB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3"/>
          <a:stretch>
            <a:fillRect/>
          </a:stretch>
        </p:blipFill>
        <p:spPr bwMode="auto">
          <a:xfrm>
            <a:off x="7308850" y="1555750"/>
            <a:ext cx="15113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灯片编号占位符 8">
            <a:extLst>
              <a:ext uri="{FF2B5EF4-FFF2-40B4-BE49-F238E27FC236}">
                <a16:creationId xmlns:a16="http://schemas.microsoft.com/office/drawing/2014/main" id="{082BA4C0-E67C-47E3-970F-6207F4F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FE2DB3-A5EA-413D-AC3D-D0F042D3C83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612BAB9-43E1-40A8-BBCE-C0BC147EB349}"/>
              </a:ext>
            </a:extLst>
          </p:cNvPr>
          <p:cNvSpPr/>
          <p:nvPr/>
        </p:nvSpPr>
        <p:spPr>
          <a:xfrm>
            <a:off x="7235825" y="1844675"/>
            <a:ext cx="576263" cy="431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8F6CD93-4298-4F5B-982C-8FF4B53286D6}"/>
              </a:ext>
            </a:extLst>
          </p:cNvPr>
          <p:cNvSpPr/>
          <p:nvPr/>
        </p:nvSpPr>
        <p:spPr>
          <a:xfrm>
            <a:off x="8255000" y="1820863"/>
            <a:ext cx="576263" cy="431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2D02BAA-1609-4344-B36D-97F4533EB20D}"/>
              </a:ext>
            </a:extLst>
          </p:cNvPr>
          <p:cNvSpPr/>
          <p:nvPr/>
        </p:nvSpPr>
        <p:spPr>
          <a:xfrm>
            <a:off x="7358063" y="2870200"/>
            <a:ext cx="576262" cy="431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69A5F34-117D-4CAE-AB65-9D3D23A84537}"/>
              </a:ext>
            </a:extLst>
          </p:cNvPr>
          <p:cNvSpPr/>
          <p:nvPr/>
        </p:nvSpPr>
        <p:spPr>
          <a:xfrm>
            <a:off x="2641600" y="5653088"/>
            <a:ext cx="2520950" cy="5159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3324" name="图片 3">
            <a:extLst>
              <a:ext uri="{FF2B5EF4-FFF2-40B4-BE49-F238E27FC236}">
                <a16:creationId xmlns:a16="http://schemas.microsoft.com/office/drawing/2014/main" id="{AE5A5FDD-7762-44DD-9B74-FFFB6B662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447675"/>
            <a:ext cx="47180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图片 4">
            <a:extLst>
              <a:ext uri="{FF2B5EF4-FFF2-40B4-BE49-F238E27FC236}">
                <a16:creationId xmlns:a16="http://schemas.microsoft.com/office/drawing/2014/main" id="{429A0EFD-BE7F-4C1D-B268-53C97FD93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174750"/>
            <a:ext cx="78708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图片 5">
            <a:extLst>
              <a:ext uri="{FF2B5EF4-FFF2-40B4-BE49-F238E27FC236}">
                <a16:creationId xmlns:a16="http://schemas.microsoft.com/office/drawing/2014/main" id="{2339A4A2-2671-4AD0-A301-CC932D781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1871663"/>
            <a:ext cx="3273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图片 6">
            <a:extLst>
              <a:ext uri="{FF2B5EF4-FFF2-40B4-BE49-F238E27FC236}">
                <a16:creationId xmlns:a16="http://schemas.microsoft.com/office/drawing/2014/main" id="{6992E667-A133-45F6-9250-1A66EB5E2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325688"/>
            <a:ext cx="17319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8" name="图片 7">
            <a:extLst>
              <a:ext uri="{FF2B5EF4-FFF2-40B4-BE49-F238E27FC236}">
                <a16:creationId xmlns:a16="http://schemas.microsoft.com/office/drawing/2014/main" id="{F86BF3BC-0D1D-46BB-AC35-DE43952D0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439988"/>
            <a:ext cx="115887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图片 8">
            <a:extLst>
              <a:ext uri="{FF2B5EF4-FFF2-40B4-BE49-F238E27FC236}">
                <a16:creationId xmlns:a16="http://schemas.microsoft.com/office/drawing/2014/main" id="{6FD09BF8-8BB3-442B-AA5F-DDC4A30EA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3046413"/>
            <a:ext cx="7035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图片 9">
            <a:extLst>
              <a:ext uri="{FF2B5EF4-FFF2-40B4-BE49-F238E27FC236}">
                <a16:creationId xmlns:a16="http://schemas.microsoft.com/office/drawing/2014/main" id="{7E878284-ED95-4034-B696-CFF3D7CB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3763963"/>
            <a:ext cx="85359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图片 10">
            <a:extLst>
              <a:ext uri="{FF2B5EF4-FFF2-40B4-BE49-F238E27FC236}">
                <a16:creationId xmlns:a16="http://schemas.microsoft.com/office/drawing/2014/main" id="{4488F354-79AB-402A-B684-42696C48E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4460875"/>
            <a:ext cx="314007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图片 11">
            <a:extLst>
              <a:ext uri="{FF2B5EF4-FFF2-40B4-BE49-F238E27FC236}">
                <a16:creationId xmlns:a16="http://schemas.microsoft.com/office/drawing/2014/main" id="{210D61F3-25AF-44E0-86FA-EFBC63DE6A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4538663"/>
            <a:ext cx="23955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3" name="图片 12">
            <a:extLst>
              <a:ext uri="{FF2B5EF4-FFF2-40B4-BE49-F238E27FC236}">
                <a16:creationId xmlns:a16="http://schemas.microsoft.com/office/drawing/2014/main" id="{107F5696-4715-4846-AD54-5737D0918A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4987925"/>
            <a:ext cx="11049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图片 13">
            <a:extLst>
              <a:ext uri="{FF2B5EF4-FFF2-40B4-BE49-F238E27FC236}">
                <a16:creationId xmlns:a16="http://schemas.microsoft.com/office/drawing/2014/main" id="{00F44122-2184-4DEF-BE31-7DDABA5C4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5535613"/>
            <a:ext cx="2139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图片 14">
            <a:extLst>
              <a:ext uri="{FF2B5EF4-FFF2-40B4-BE49-F238E27FC236}">
                <a16:creationId xmlns:a16="http://schemas.microsoft.com/office/drawing/2014/main" id="{DBEB15D1-697A-427A-ADF8-E176451129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5649913"/>
            <a:ext cx="2017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图片 15">
            <a:extLst>
              <a:ext uri="{FF2B5EF4-FFF2-40B4-BE49-F238E27FC236}">
                <a16:creationId xmlns:a16="http://schemas.microsoft.com/office/drawing/2014/main" id="{AE9DA8C1-D3BC-42DB-99C0-AD973FE1C5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5592763"/>
            <a:ext cx="304800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2" name="Group 6">
            <a:extLst>
              <a:ext uri="{FF2B5EF4-FFF2-40B4-BE49-F238E27FC236}">
                <a16:creationId xmlns:a16="http://schemas.microsoft.com/office/drawing/2014/main" id="{24EA7C7F-428B-420B-8A32-912BAA04F29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36613"/>
            <a:ext cx="7543800" cy="5256212"/>
            <a:chOff x="521" y="527"/>
            <a:chExt cx="4752" cy="3311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8446F6B6-2C0D-4D11-988D-3FD832931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527"/>
              <a:ext cx="4752" cy="3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137BB2E1-E602-4697-9B9A-C5D8974E9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432"/>
              <a:ext cx="272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7B4C344-C390-4544-87A8-BE642E7B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31DAF5-3546-4225-9B2F-30A604BC3CE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7E7683-D4BD-42B5-8DFF-BE561E141603}"/>
              </a:ext>
            </a:extLst>
          </p:cNvPr>
          <p:cNvSpPr/>
          <p:nvPr/>
        </p:nvSpPr>
        <p:spPr>
          <a:xfrm>
            <a:off x="3954463" y="3716338"/>
            <a:ext cx="4073525" cy="727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4">
            <a:extLst>
              <a:ext uri="{FF2B5EF4-FFF2-40B4-BE49-F238E27FC236}">
                <a16:creationId xmlns:a16="http://schemas.microsoft.com/office/drawing/2014/main" id="{723FA103-A23C-44C1-B028-7760CF9D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6246813"/>
            <a:ext cx="21034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7">
            <a:extLst>
              <a:ext uri="{FF2B5EF4-FFF2-40B4-BE49-F238E27FC236}">
                <a16:creationId xmlns:a16="http://schemas.microsoft.com/office/drawing/2014/main" id="{DA6E4745-B81D-456E-93BC-01F483DD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024313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7">
            <a:extLst>
              <a:ext uri="{FF2B5EF4-FFF2-40B4-BE49-F238E27FC236}">
                <a16:creationId xmlns:a16="http://schemas.microsoft.com/office/drawing/2014/main" id="{CAA4E495-B2A8-4497-8AF9-DFA2EAE23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806450"/>
            <a:ext cx="3352801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5">
            <a:extLst>
              <a:ext uri="{FF2B5EF4-FFF2-40B4-BE49-F238E27FC236}">
                <a16:creationId xmlns:a16="http://schemas.microsoft.com/office/drawing/2014/main" id="{AEE37EDF-47C5-42B1-91F4-938122C5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7ECA47-63D5-4A76-8CD6-77F7631AC44E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6" name="组合 13312">
            <a:extLst>
              <a:ext uri="{FF2B5EF4-FFF2-40B4-BE49-F238E27FC236}">
                <a16:creationId xmlns:a16="http://schemas.microsoft.com/office/drawing/2014/main" id="{9F9B0F78-1FAA-4649-AAE5-3D8D767CD0E7}"/>
              </a:ext>
            </a:extLst>
          </p:cNvPr>
          <p:cNvGrpSpPr>
            <a:grpSpLocks/>
          </p:cNvGrpSpPr>
          <p:nvPr/>
        </p:nvGrpSpPr>
        <p:grpSpPr bwMode="auto">
          <a:xfrm>
            <a:off x="6421438" y="3035300"/>
            <a:ext cx="1528762" cy="1522413"/>
            <a:chOff x="5492721" y="3728321"/>
            <a:chExt cx="1527551" cy="15234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3A913B2-8FC8-4DAC-8B99-8FF2D0A837F1}"/>
                </a:ext>
              </a:extLst>
            </p:cNvPr>
            <p:cNvSpPr/>
            <p:nvPr/>
          </p:nvSpPr>
          <p:spPr>
            <a:xfrm>
              <a:off x="5508583" y="4088931"/>
              <a:ext cx="1511689" cy="1151726"/>
            </a:xfrm>
            <a:prstGeom prst="rect">
              <a:avLst/>
            </a:prstGeom>
            <a:pattFill prst="wave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15400" name="组合 20">
              <a:extLst>
                <a:ext uri="{FF2B5EF4-FFF2-40B4-BE49-F238E27FC236}">
                  <a16:creationId xmlns:a16="http://schemas.microsoft.com/office/drawing/2014/main" id="{4F6650CE-20D8-4B61-84D3-CECF61A4E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2721" y="3728321"/>
              <a:ext cx="1527551" cy="1523457"/>
              <a:chOff x="5492721" y="3728321"/>
              <a:chExt cx="1527551" cy="1523457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7A69E55-8068-4C67-BDF2-AAD481074048}"/>
                  </a:ext>
                </a:extLst>
              </p:cNvPr>
              <p:cNvCxnSpPr/>
              <p:nvPr/>
            </p:nvCxnSpPr>
            <p:spPr>
              <a:xfrm>
                <a:off x="5508583" y="3739442"/>
                <a:ext cx="0" cy="151233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B856788-5AAC-42DE-94EE-08E586385687}"/>
                  </a:ext>
                </a:extLst>
              </p:cNvPr>
              <p:cNvCxnSpPr/>
              <p:nvPr/>
            </p:nvCxnSpPr>
            <p:spPr>
              <a:xfrm>
                <a:off x="7020272" y="3728321"/>
                <a:ext cx="0" cy="151233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7A66EB2-8AE7-4678-8014-CD436EC564D3}"/>
                  </a:ext>
                </a:extLst>
              </p:cNvPr>
              <p:cNvCxnSpPr/>
              <p:nvPr/>
            </p:nvCxnSpPr>
            <p:spPr>
              <a:xfrm>
                <a:off x="5492721" y="5251778"/>
                <a:ext cx="1527551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5C9CB7F-4F7B-469F-9239-2E0E2702DA23}"/>
                  </a:ext>
                </a:extLst>
              </p:cNvPr>
              <p:cNvCxnSpPr/>
              <p:nvPr/>
            </p:nvCxnSpPr>
            <p:spPr>
              <a:xfrm>
                <a:off x="5492721" y="4088931"/>
                <a:ext cx="1527551" cy="0"/>
              </a:xfrm>
              <a:prstGeom prst="line">
                <a:avLst/>
              </a:prstGeom>
              <a:ln w="25400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FB5E8D9F-8F5E-4A09-84A1-9DC01CF2A708}"/>
              </a:ext>
            </a:extLst>
          </p:cNvPr>
          <p:cNvSpPr/>
          <p:nvPr/>
        </p:nvSpPr>
        <p:spPr>
          <a:xfrm>
            <a:off x="6942138" y="3671888"/>
            <a:ext cx="431800" cy="52705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DD5CB6B-62BE-4D17-81DA-F843F211B26E}"/>
              </a:ext>
            </a:extLst>
          </p:cNvPr>
          <p:cNvSpPr/>
          <p:nvPr/>
        </p:nvSpPr>
        <p:spPr>
          <a:xfrm>
            <a:off x="6946900" y="3684588"/>
            <a:ext cx="431800" cy="527050"/>
          </a:xfrm>
          <a:prstGeom prst="ellipse">
            <a:avLst/>
          </a:prstGeom>
          <a:pattFill prst="zigZag">
            <a:fgClr>
              <a:schemeClr val="tx1"/>
            </a:fgClr>
            <a:bgClr>
              <a:schemeClr val="bg1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8" name="组合 48">
            <a:extLst>
              <a:ext uri="{FF2B5EF4-FFF2-40B4-BE49-F238E27FC236}">
                <a16:creationId xmlns:a16="http://schemas.microsoft.com/office/drawing/2014/main" id="{0660BE2D-BEF1-4135-B390-2DA351A45BB1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313113"/>
            <a:ext cx="1500188" cy="1546225"/>
            <a:chOff x="5510300" y="4006845"/>
            <a:chExt cx="1499391" cy="154639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6786313-F36A-4A10-9ECA-2AF21C49400F}"/>
                </a:ext>
              </a:extLst>
            </p:cNvPr>
            <p:cNvCxnSpPr/>
            <p:nvPr/>
          </p:nvCxnSpPr>
          <p:spPr>
            <a:xfrm flipH="1">
              <a:off x="6216363" y="4006845"/>
              <a:ext cx="12693" cy="35881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CCD6C17-EC13-4587-A516-BFDD0BC2FA3C}"/>
                </a:ext>
              </a:extLst>
            </p:cNvPr>
            <p:cNvCxnSpPr/>
            <p:nvPr/>
          </p:nvCxnSpPr>
          <p:spPr>
            <a:xfrm flipV="1">
              <a:off x="6224295" y="4905466"/>
              <a:ext cx="7934" cy="64777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FEFDB67-254D-4CA6-8E70-B21753EF1687}"/>
                </a:ext>
              </a:extLst>
            </p:cNvPr>
            <p:cNvCxnSpPr/>
            <p:nvPr/>
          </p:nvCxnSpPr>
          <p:spPr>
            <a:xfrm>
              <a:off x="5510300" y="4664141"/>
              <a:ext cx="504557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1894F24-DB6B-446F-AD7C-D94B65F3A74B}"/>
                </a:ext>
              </a:extLst>
            </p:cNvPr>
            <p:cNvCxnSpPr/>
            <p:nvPr/>
          </p:nvCxnSpPr>
          <p:spPr>
            <a:xfrm flipH="1">
              <a:off x="6444841" y="4653026"/>
              <a:ext cx="56485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9240954-27D7-4755-A89A-8823491D5869}"/>
                </a:ext>
              </a:extLst>
            </p:cNvPr>
            <p:cNvCxnSpPr/>
            <p:nvPr/>
          </p:nvCxnSpPr>
          <p:spPr>
            <a:xfrm flipV="1">
              <a:off x="5608673" y="4814969"/>
              <a:ext cx="452198" cy="38580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9C2D36A-C2FF-4204-B282-A72FB5F37A33}"/>
                </a:ext>
              </a:extLst>
            </p:cNvPr>
            <p:cNvCxnSpPr/>
            <p:nvPr/>
          </p:nvCxnSpPr>
          <p:spPr>
            <a:xfrm flipH="1">
              <a:off x="6398828" y="4216417"/>
              <a:ext cx="293532" cy="26831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7669C7D-EC4A-4858-9F78-567E6FC70370}"/>
                </a:ext>
              </a:extLst>
            </p:cNvPr>
            <p:cNvCxnSpPr/>
            <p:nvPr/>
          </p:nvCxnSpPr>
          <p:spPr>
            <a:xfrm>
              <a:off x="5762579" y="4186251"/>
              <a:ext cx="260212" cy="30800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2DB44C9-3A84-4501-9512-799439395DC6}"/>
                </a:ext>
              </a:extLst>
            </p:cNvPr>
            <p:cNvCxnSpPr/>
            <p:nvPr/>
          </p:nvCxnSpPr>
          <p:spPr>
            <a:xfrm flipH="1" flipV="1">
              <a:off x="6384548" y="4805443"/>
              <a:ext cx="423637" cy="42390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右箭头 13316">
            <a:extLst>
              <a:ext uri="{FF2B5EF4-FFF2-40B4-BE49-F238E27FC236}">
                <a16:creationId xmlns:a16="http://schemas.microsoft.com/office/drawing/2014/main" id="{621EA54C-0291-4286-8E08-188896431CE5}"/>
              </a:ext>
            </a:extLst>
          </p:cNvPr>
          <p:cNvSpPr/>
          <p:nvPr/>
        </p:nvSpPr>
        <p:spPr>
          <a:xfrm>
            <a:off x="4562475" y="4851400"/>
            <a:ext cx="504825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0A84DDE-8628-4E4C-9B08-1E6899407164}"/>
              </a:ext>
            </a:extLst>
          </p:cNvPr>
          <p:cNvSpPr/>
          <p:nvPr/>
        </p:nvSpPr>
        <p:spPr>
          <a:xfrm>
            <a:off x="1677988" y="4230688"/>
            <a:ext cx="661987" cy="4270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E9D055FA-B58F-4FEE-98EA-29A7878BEC91}"/>
              </a:ext>
            </a:extLst>
          </p:cNvPr>
          <p:cNvSpPr/>
          <p:nvPr/>
        </p:nvSpPr>
        <p:spPr>
          <a:xfrm>
            <a:off x="2490788" y="4195763"/>
            <a:ext cx="447675" cy="4254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9" name="右箭头 98">
            <a:extLst>
              <a:ext uri="{FF2B5EF4-FFF2-40B4-BE49-F238E27FC236}">
                <a16:creationId xmlns:a16="http://schemas.microsoft.com/office/drawing/2014/main" id="{F1F6EA95-ECF2-49B7-94EE-B2A7553A7DA1}"/>
              </a:ext>
            </a:extLst>
          </p:cNvPr>
          <p:cNvSpPr/>
          <p:nvPr/>
        </p:nvSpPr>
        <p:spPr>
          <a:xfrm>
            <a:off x="6372225" y="6175375"/>
            <a:ext cx="503238" cy="346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5377" name="图片 4">
            <a:extLst>
              <a:ext uri="{FF2B5EF4-FFF2-40B4-BE49-F238E27FC236}">
                <a16:creationId xmlns:a16="http://schemas.microsoft.com/office/drawing/2014/main" id="{22CDF25E-850B-4146-8236-8CE5838DB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82575"/>
            <a:ext cx="4719637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图片 11">
            <a:extLst>
              <a:ext uri="{FF2B5EF4-FFF2-40B4-BE49-F238E27FC236}">
                <a16:creationId xmlns:a16="http://schemas.microsoft.com/office/drawing/2014/main" id="{124039B0-6729-4A4E-B662-4D7586A6C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76363"/>
            <a:ext cx="838993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图片 12">
            <a:extLst>
              <a:ext uri="{FF2B5EF4-FFF2-40B4-BE49-F238E27FC236}">
                <a16:creationId xmlns:a16="http://schemas.microsoft.com/office/drawing/2014/main" id="{46E9C067-B6BC-4353-8BE7-EC0B58E5E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7035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图片 16">
            <a:extLst>
              <a:ext uri="{FF2B5EF4-FFF2-40B4-BE49-F238E27FC236}">
                <a16:creationId xmlns:a16="http://schemas.microsoft.com/office/drawing/2014/main" id="{A1F498C6-1EDF-4E77-BCF4-38413E1BE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357563"/>
            <a:ext cx="457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图片 19">
            <a:extLst>
              <a:ext uri="{FF2B5EF4-FFF2-40B4-BE49-F238E27FC236}">
                <a16:creationId xmlns:a16="http://schemas.microsoft.com/office/drawing/2014/main" id="{9389079E-CD88-42EC-A112-1DD402F174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4210050"/>
            <a:ext cx="18716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图片 20">
            <a:extLst>
              <a:ext uri="{FF2B5EF4-FFF2-40B4-BE49-F238E27FC236}">
                <a16:creationId xmlns:a16="http://schemas.microsoft.com/office/drawing/2014/main" id="{C5B64B0B-C4FA-4597-8AE0-70F7E03671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4622800"/>
            <a:ext cx="27860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图片 23">
            <a:extLst>
              <a:ext uri="{FF2B5EF4-FFF2-40B4-BE49-F238E27FC236}">
                <a16:creationId xmlns:a16="http://schemas.microsoft.com/office/drawing/2014/main" id="{173E0883-6065-4EA1-9233-068D734920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4808538"/>
            <a:ext cx="1652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图片 26">
            <a:extLst>
              <a:ext uri="{FF2B5EF4-FFF2-40B4-BE49-F238E27FC236}">
                <a16:creationId xmlns:a16="http://schemas.microsoft.com/office/drawing/2014/main" id="{E4E9C0D9-AA98-456D-B40A-2090C7C393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4811713"/>
            <a:ext cx="1219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图片 27">
            <a:extLst>
              <a:ext uri="{FF2B5EF4-FFF2-40B4-BE49-F238E27FC236}">
                <a16:creationId xmlns:a16="http://schemas.microsoft.com/office/drawing/2014/main" id="{716D2BD2-63C0-4BF3-85AE-6B1E4F0285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5322888"/>
            <a:ext cx="8699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图片 28">
            <a:extLst>
              <a:ext uri="{FF2B5EF4-FFF2-40B4-BE49-F238E27FC236}">
                <a16:creationId xmlns:a16="http://schemas.microsoft.com/office/drawing/2014/main" id="{2696A4AD-41EF-460D-9DC4-B1CBEE3F0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5964238"/>
            <a:ext cx="4022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图片 30">
            <a:extLst>
              <a:ext uri="{FF2B5EF4-FFF2-40B4-BE49-F238E27FC236}">
                <a16:creationId xmlns:a16="http://schemas.microsoft.com/office/drawing/2014/main" id="{FCB5A081-3F08-4B66-B01A-673A623373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6115050"/>
            <a:ext cx="7445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图片 32">
            <a:extLst>
              <a:ext uri="{FF2B5EF4-FFF2-40B4-BE49-F238E27FC236}">
                <a16:creationId xmlns:a16="http://schemas.microsoft.com/office/drawing/2014/main" id="{64AC4AD2-F35F-4977-A0F0-B02E652E4F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6124575"/>
            <a:ext cx="76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图片 36">
            <a:extLst>
              <a:ext uri="{FF2B5EF4-FFF2-40B4-BE49-F238E27FC236}">
                <a16:creationId xmlns:a16="http://schemas.microsoft.com/office/drawing/2014/main" id="{780C9B77-91AF-457B-BA57-A0496607F6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940425"/>
            <a:ext cx="19208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B5E1EE-D024-4DBD-B671-595E94AB0C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963988"/>
            <a:ext cx="5715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5AE53B-9FDC-4E47-8033-8DCCCB8BDF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959225"/>
            <a:ext cx="5730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650A66-461E-464C-9070-A602F094F6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736850"/>
            <a:ext cx="3841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7" name="Picture 47">
            <a:extLst>
              <a:ext uri="{FF2B5EF4-FFF2-40B4-BE49-F238E27FC236}">
                <a16:creationId xmlns:a16="http://schemas.microsoft.com/office/drawing/2014/main" id="{A9080ABE-4C40-45F3-A26F-7BB700C0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3240087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5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6" grpId="0" animBg="1"/>
      <p:bldP spid="26" grpId="1" animBg="1"/>
      <p:bldP spid="4" grpId="0" animBg="1"/>
      <p:bldP spid="85" grpId="0" animBg="1"/>
      <p:bldP spid="88" grpId="0" animBg="1"/>
      <p:bldP spid="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D:\本科教学\力学电子教案出版社发行\第二次发行版本\浮心1.bmp">
            <a:extLst>
              <a:ext uri="{FF2B5EF4-FFF2-40B4-BE49-F238E27FC236}">
                <a16:creationId xmlns:a16="http://schemas.microsoft.com/office/drawing/2014/main" id="{827EF0AB-F5D7-450A-8B53-46D867B3E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132013"/>
            <a:ext cx="20447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灯片编号占位符 4">
            <a:extLst>
              <a:ext uri="{FF2B5EF4-FFF2-40B4-BE49-F238E27FC236}">
                <a16:creationId xmlns:a16="http://schemas.microsoft.com/office/drawing/2014/main" id="{967BBF9B-6E04-4AF1-BF2E-FBDC4750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DD3C1B-F133-4EFA-98C6-DEE7C21FA61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E99BFC-1E36-4506-9B7B-8253D27FC360}"/>
              </a:ext>
            </a:extLst>
          </p:cNvPr>
          <p:cNvSpPr/>
          <p:nvPr/>
        </p:nvSpPr>
        <p:spPr>
          <a:xfrm>
            <a:off x="7589838" y="2844800"/>
            <a:ext cx="222250" cy="212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4344" name="Picture 8" descr="D:\本科教学\力学电子教案出版社发行\第二次发行版本\浮心2.bmp">
            <a:extLst>
              <a:ext uri="{FF2B5EF4-FFF2-40B4-BE49-F238E27FC236}">
                <a16:creationId xmlns:a16="http://schemas.microsoft.com/office/drawing/2014/main" id="{E22255C5-D55A-4267-A7AD-69BEE7211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287838"/>
            <a:ext cx="18875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DB5CF5B9-B9CA-4967-9171-64E884BE0DCD}"/>
              </a:ext>
            </a:extLst>
          </p:cNvPr>
          <p:cNvSpPr/>
          <p:nvPr/>
        </p:nvSpPr>
        <p:spPr>
          <a:xfrm>
            <a:off x="7589838" y="3067050"/>
            <a:ext cx="222250" cy="212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E13A0C8-9D44-45D1-A56C-91F74E47CDD4}"/>
              </a:ext>
            </a:extLst>
          </p:cNvPr>
          <p:cNvSpPr/>
          <p:nvPr/>
        </p:nvSpPr>
        <p:spPr>
          <a:xfrm>
            <a:off x="7945438" y="4643438"/>
            <a:ext cx="222250" cy="214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4" name="组合 14337">
            <a:extLst>
              <a:ext uri="{FF2B5EF4-FFF2-40B4-BE49-F238E27FC236}">
                <a16:creationId xmlns:a16="http://schemas.microsoft.com/office/drawing/2014/main" id="{EFAE1B95-DE90-4F38-AA84-1D3F064D7279}"/>
              </a:ext>
            </a:extLst>
          </p:cNvPr>
          <p:cNvGrpSpPr>
            <a:grpSpLocks/>
          </p:cNvGrpSpPr>
          <p:nvPr/>
        </p:nvGrpSpPr>
        <p:grpSpPr bwMode="auto">
          <a:xfrm>
            <a:off x="7608888" y="4048125"/>
            <a:ext cx="468312" cy="1171575"/>
            <a:chOff x="6961088" y="4265168"/>
            <a:chExt cx="468654" cy="1172895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F958AF6-B32F-4B5B-9FF4-A084B055AECA}"/>
                </a:ext>
              </a:extLst>
            </p:cNvPr>
            <p:cNvCxnSpPr/>
            <p:nvPr/>
          </p:nvCxnSpPr>
          <p:spPr>
            <a:xfrm flipV="1">
              <a:off x="7412267" y="4505151"/>
              <a:ext cx="17475" cy="932912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16" name="对象 14335">
              <a:extLst>
                <a:ext uri="{FF2B5EF4-FFF2-40B4-BE49-F238E27FC236}">
                  <a16:creationId xmlns:a16="http://schemas.microsoft.com/office/drawing/2014/main" id="{83B4A8C1-9486-426E-BC92-1B8BE26C7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1088" y="4265168"/>
              <a:ext cx="4064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FC07E971-62BE-4021-84B8-8C93855DD187}"/>
              </a:ext>
            </a:extLst>
          </p:cNvPr>
          <p:cNvSpPr/>
          <p:nvPr/>
        </p:nvSpPr>
        <p:spPr>
          <a:xfrm>
            <a:off x="7858125" y="4916488"/>
            <a:ext cx="222250" cy="212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C245066-8DDF-4775-B652-84E8EEC8C1EF}"/>
              </a:ext>
            </a:extLst>
          </p:cNvPr>
          <p:cNvSpPr/>
          <p:nvPr/>
        </p:nvSpPr>
        <p:spPr>
          <a:xfrm>
            <a:off x="7981950" y="5103813"/>
            <a:ext cx="223838" cy="2127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DE44D8-7065-4050-9E0A-468E8449F3F3}"/>
              </a:ext>
            </a:extLst>
          </p:cNvPr>
          <p:cNvCxnSpPr/>
          <p:nvPr/>
        </p:nvCxnSpPr>
        <p:spPr>
          <a:xfrm>
            <a:off x="8077200" y="4246563"/>
            <a:ext cx="0" cy="170973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2B0568-3A36-4611-9ED5-1DA081C3EA7E}"/>
              </a:ext>
            </a:extLst>
          </p:cNvPr>
          <p:cNvCxnSpPr/>
          <p:nvPr/>
        </p:nvCxnSpPr>
        <p:spPr>
          <a:xfrm flipH="1">
            <a:off x="7858125" y="4287838"/>
            <a:ext cx="287338" cy="1516062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BCE54753-13A1-4BC9-BA1F-20B08FDC6A99}"/>
              </a:ext>
            </a:extLst>
          </p:cNvPr>
          <p:cNvSpPr/>
          <p:nvPr/>
        </p:nvSpPr>
        <p:spPr>
          <a:xfrm>
            <a:off x="7475538" y="5803900"/>
            <a:ext cx="692150" cy="6111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6400" name="图片 3">
            <a:extLst>
              <a:ext uri="{FF2B5EF4-FFF2-40B4-BE49-F238E27FC236}">
                <a16:creationId xmlns:a16="http://schemas.microsoft.com/office/drawing/2014/main" id="{57C0C59D-9163-4DD2-A4BC-FB5D178C3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49250"/>
            <a:ext cx="48831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图片 4">
            <a:extLst>
              <a:ext uri="{FF2B5EF4-FFF2-40B4-BE49-F238E27FC236}">
                <a16:creationId xmlns:a16="http://schemas.microsoft.com/office/drawing/2014/main" id="{AFE62F41-FB1B-4BF1-91C3-622EDD956F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909638"/>
            <a:ext cx="85344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图片 6">
            <a:extLst>
              <a:ext uri="{FF2B5EF4-FFF2-40B4-BE49-F238E27FC236}">
                <a16:creationId xmlns:a16="http://schemas.microsoft.com/office/drawing/2014/main" id="{134DE366-5BA0-4CCE-BE20-8FA661132C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2047875"/>
            <a:ext cx="35655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3" name="图片 7">
            <a:extLst>
              <a:ext uri="{FF2B5EF4-FFF2-40B4-BE49-F238E27FC236}">
                <a16:creationId xmlns:a16="http://schemas.microsoft.com/office/drawing/2014/main" id="{5F23899A-DE3D-4121-AA07-A1B699FD5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2633663"/>
            <a:ext cx="20669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4" name="图片 8">
            <a:extLst>
              <a:ext uri="{FF2B5EF4-FFF2-40B4-BE49-F238E27FC236}">
                <a16:creationId xmlns:a16="http://schemas.microsoft.com/office/drawing/2014/main" id="{644D900C-860F-4360-BFF7-966ADC6DB1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662238"/>
            <a:ext cx="2919413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5" name="图片 15">
            <a:extLst>
              <a:ext uri="{FF2B5EF4-FFF2-40B4-BE49-F238E27FC236}">
                <a16:creationId xmlns:a16="http://schemas.microsoft.com/office/drawing/2014/main" id="{564A11DA-5866-462D-9836-FED1DA0123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216275"/>
            <a:ext cx="16462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6" name="图片 16">
            <a:extLst>
              <a:ext uri="{FF2B5EF4-FFF2-40B4-BE49-F238E27FC236}">
                <a16:creationId xmlns:a16="http://schemas.microsoft.com/office/drawing/2014/main" id="{1513F610-2107-49DE-BC5A-489D14E354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3230563"/>
            <a:ext cx="4711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图片 19">
            <a:extLst>
              <a:ext uri="{FF2B5EF4-FFF2-40B4-BE49-F238E27FC236}">
                <a16:creationId xmlns:a16="http://schemas.microsoft.com/office/drawing/2014/main" id="{18CA6775-DA60-460E-AB9E-D4AEF0260C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832225"/>
            <a:ext cx="20653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图片 20">
            <a:extLst>
              <a:ext uri="{FF2B5EF4-FFF2-40B4-BE49-F238E27FC236}">
                <a16:creationId xmlns:a16="http://schemas.microsoft.com/office/drawing/2014/main" id="{EC2A8131-FFE1-448B-84B0-4BAD782B72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848100"/>
            <a:ext cx="507841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9" name="图片 21">
            <a:extLst>
              <a:ext uri="{FF2B5EF4-FFF2-40B4-BE49-F238E27FC236}">
                <a16:creationId xmlns:a16="http://schemas.microsoft.com/office/drawing/2014/main" id="{04BFB2AD-4C0E-44D0-81D4-E416B3D9B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4581525"/>
            <a:ext cx="5078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0" name="图片 23">
            <a:extLst>
              <a:ext uri="{FF2B5EF4-FFF2-40B4-BE49-F238E27FC236}">
                <a16:creationId xmlns:a16="http://schemas.microsoft.com/office/drawing/2014/main" id="{99AF4117-9CF2-4A85-B668-A447188026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118100"/>
            <a:ext cx="22320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1" name="图片 25">
            <a:extLst>
              <a:ext uri="{FF2B5EF4-FFF2-40B4-BE49-F238E27FC236}">
                <a16:creationId xmlns:a16="http://schemas.microsoft.com/office/drawing/2014/main" id="{FEF7570D-1023-41DF-BCA2-E9F42155A7F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105400"/>
            <a:ext cx="2060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2" name="图片 26">
            <a:extLst>
              <a:ext uri="{FF2B5EF4-FFF2-40B4-BE49-F238E27FC236}">
                <a16:creationId xmlns:a16="http://schemas.microsoft.com/office/drawing/2014/main" id="{5EF7CAB1-222A-4DE0-A9A8-C3AD5D37E3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5133975"/>
            <a:ext cx="1725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图片 28">
            <a:extLst>
              <a:ext uri="{FF2B5EF4-FFF2-40B4-BE49-F238E27FC236}">
                <a16:creationId xmlns:a16="http://schemas.microsoft.com/office/drawing/2014/main" id="{99568F5F-09AE-4112-8858-201EA3F6AF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5619750"/>
            <a:ext cx="39687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图片 29">
            <a:extLst>
              <a:ext uri="{FF2B5EF4-FFF2-40B4-BE49-F238E27FC236}">
                <a16:creationId xmlns:a16="http://schemas.microsoft.com/office/drawing/2014/main" id="{6061F084-C031-444F-B971-E76CC70D1C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6138863"/>
            <a:ext cx="56816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7E09351-F2EA-47D8-BF8F-D20B70A50A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906838"/>
            <a:ext cx="49450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44C16A-9418-47EE-B33A-714030517C3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4943475"/>
            <a:ext cx="579437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8" grpId="0" animBg="1"/>
      <p:bldP spid="28" grpId="1" animBg="1"/>
      <p:bldP spid="48" grpId="0" animBg="1"/>
      <p:bldP spid="49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4" name="Group 6">
            <a:extLst>
              <a:ext uri="{FF2B5EF4-FFF2-40B4-BE49-F238E27FC236}">
                <a16:creationId xmlns:a16="http://schemas.microsoft.com/office/drawing/2014/main" id="{51A10AE4-EFE0-42C8-83A9-8ED954E3AF7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36613"/>
            <a:ext cx="7543800" cy="5256212"/>
            <a:chOff x="521" y="527"/>
            <a:chExt cx="4752" cy="3311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21500F44-137A-48FE-AF94-41F5C471D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527"/>
              <a:ext cx="4752" cy="3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EF7C7BA5-567B-4BA0-B2B4-222B3224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432"/>
              <a:ext cx="272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FBE16B9-CA04-4282-BEA9-13A94D90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951EBC-0D68-4C3C-965D-8713CFCD020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5FF8AC0-97DA-436F-B8DE-946289547AAB}"/>
              </a:ext>
            </a:extLst>
          </p:cNvPr>
          <p:cNvSpPr/>
          <p:nvPr/>
        </p:nvSpPr>
        <p:spPr>
          <a:xfrm>
            <a:off x="4067175" y="5013325"/>
            <a:ext cx="4073525" cy="727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8">
            <a:extLst>
              <a:ext uri="{FF2B5EF4-FFF2-40B4-BE49-F238E27FC236}">
                <a16:creationId xmlns:a16="http://schemas.microsoft.com/office/drawing/2014/main" id="{4D061211-AFF0-428D-BBD2-9176BBBF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3"/>
          <a:stretch>
            <a:fillRect/>
          </a:stretch>
        </p:blipFill>
        <p:spPr bwMode="auto">
          <a:xfrm>
            <a:off x="6700838" y="4508500"/>
            <a:ext cx="21351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68" descr="图片24.png">
            <a:extLst>
              <a:ext uri="{FF2B5EF4-FFF2-40B4-BE49-F238E27FC236}">
                <a16:creationId xmlns:a16="http://schemas.microsoft.com/office/drawing/2014/main" id="{4C794775-E035-45E7-AF27-CE9628D9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5207000"/>
            <a:ext cx="24145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图片 67" descr="图片23.png">
            <a:extLst>
              <a:ext uri="{FF2B5EF4-FFF2-40B4-BE49-F238E27FC236}">
                <a16:creationId xmlns:a16="http://schemas.microsoft.com/office/drawing/2014/main" id="{5DCCB209-6833-46FB-B509-C2056C159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6032500"/>
            <a:ext cx="24018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66" descr="图片22.png">
            <a:extLst>
              <a:ext uri="{FF2B5EF4-FFF2-40B4-BE49-F238E27FC236}">
                <a16:creationId xmlns:a16="http://schemas.microsoft.com/office/drawing/2014/main" id="{EA5A8577-F5BA-45CB-A45C-268BBEFF6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5159375"/>
            <a:ext cx="2401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图片 65" descr="图片21.png">
            <a:extLst>
              <a:ext uri="{FF2B5EF4-FFF2-40B4-BE49-F238E27FC236}">
                <a16:creationId xmlns:a16="http://schemas.microsoft.com/office/drawing/2014/main" id="{BDD28A4D-BF63-4D30-AFD2-0F0E0B300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526088"/>
            <a:ext cx="16462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图片 64" descr="图片20.png">
            <a:extLst>
              <a:ext uri="{FF2B5EF4-FFF2-40B4-BE49-F238E27FC236}">
                <a16:creationId xmlns:a16="http://schemas.microsoft.com/office/drawing/2014/main" id="{B6F0762A-587F-45FF-B5E4-0434E98CD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5535613"/>
            <a:ext cx="24018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图片 63" descr="图片19.png">
            <a:extLst>
              <a:ext uri="{FF2B5EF4-FFF2-40B4-BE49-F238E27FC236}">
                <a16:creationId xmlns:a16="http://schemas.microsoft.com/office/drawing/2014/main" id="{3D6ED112-F135-4ED1-A144-5E7C29FC4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4765675"/>
            <a:ext cx="2401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图片 61" descr="图片17.png">
            <a:extLst>
              <a:ext uri="{FF2B5EF4-FFF2-40B4-BE49-F238E27FC236}">
                <a16:creationId xmlns:a16="http://schemas.microsoft.com/office/drawing/2014/main" id="{E3037E26-490D-469B-8E7A-1C5FC90A9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4221163"/>
            <a:ext cx="400367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图片 60" descr="图片15.png">
            <a:extLst>
              <a:ext uri="{FF2B5EF4-FFF2-40B4-BE49-F238E27FC236}">
                <a16:creationId xmlns:a16="http://schemas.microsoft.com/office/drawing/2014/main" id="{4B5200EF-A3DB-4A0E-A12D-6A1AFA00D4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573463"/>
            <a:ext cx="2401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图片 59" descr="图片14.png">
            <a:extLst>
              <a:ext uri="{FF2B5EF4-FFF2-40B4-BE49-F238E27FC236}">
                <a16:creationId xmlns:a16="http://schemas.microsoft.com/office/drawing/2014/main" id="{46A85ACC-9EB8-49D8-A933-97CAFF2DB2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587750"/>
            <a:ext cx="2065338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图片 55" descr="图片10.png">
            <a:extLst>
              <a:ext uri="{FF2B5EF4-FFF2-40B4-BE49-F238E27FC236}">
                <a16:creationId xmlns:a16="http://schemas.microsoft.com/office/drawing/2014/main" id="{82070EE7-155D-43D1-B986-A4B560403F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924175"/>
            <a:ext cx="2303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图片 54" descr="图片9.png">
            <a:extLst>
              <a:ext uri="{FF2B5EF4-FFF2-40B4-BE49-F238E27FC236}">
                <a16:creationId xmlns:a16="http://schemas.microsoft.com/office/drawing/2014/main" id="{CE0FE5B2-2671-4375-9E85-1F0DF0F4C1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924175"/>
            <a:ext cx="11763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图片 53" descr="图片8.png">
            <a:extLst>
              <a:ext uri="{FF2B5EF4-FFF2-40B4-BE49-F238E27FC236}">
                <a16:creationId xmlns:a16="http://schemas.microsoft.com/office/drawing/2014/main" id="{F48A83CB-73F5-4D46-8E7B-E9EB9B433A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2978150"/>
            <a:ext cx="17367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图片 52" descr="图片7.png">
            <a:extLst>
              <a:ext uri="{FF2B5EF4-FFF2-40B4-BE49-F238E27FC236}">
                <a16:creationId xmlns:a16="http://schemas.microsoft.com/office/drawing/2014/main" id="{A30E98C6-E0DE-41DB-AF5F-2822FDF3BA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276475"/>
            <a:ext cx="516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图片 51" descr="图片6.png">
            <a:extLst>
              <a:ext uri="{FF2B5EF4-FFF2-40B4-BE49-F238E27FC236}">
                <a16:creationId xmlns:a16="http://schemas.microsoft.com/office/drawing/2014/main" id="{49E95ABB-C9EE-4922-9AF6-DF2D9C3257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719263"/>
            <a:ext cx="6388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图片 50" descr="图片5.png">
            <a:extLst>
              <a:ext uri="{FF2B5EF4-FFF2-40B4-BE49-F238E27FC236}">
                <a16:creationId xmlns:a16="http://schemas.microsoft.com/office/drawing/2014/main" id="{096F4D8B-4D59-4656-BD4F-62BF32440C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3994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图片 49" descr="图片4.png">
            <a:extLst>
              <a:ext uri="{FF2B5EF4-FFF2-40B4-BE49-F238E27FC236}">
                <a16:creationId xmlns:a16="http://schemas.microsoft.com/office/drawing/2014/main" id="{9FACED77-CEB6-461A-8CF1-72D638F5F0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568325"/>
            <a:ext cx="3784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图片 48" descr="图片3.png">
            <a:extLst>
              <a:ext uri="{FF2B5EF4-FFF2-40B4-BE49-F238E27FC236}">
                <a16:creationId xmlns:a16="http://schemas.microsoft.com/office/drawing/2014/main" id="{2ABC25C1-A19A-40D3-919E-B8CF4BC42B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88913"/>
            <a:ext cx="2225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2" name="灯片编号占位符 1">
            <a:extLst>
              <a:ext uri="{FF2B5EF4-FFF2-40B4-BE49-F238E27FC236}">
                <a16:creationId xmlns:a16="http://schemas.microsoft.com/office/drawing/2014/main" id="{DD40471A-0E4C-4806-80FB-70330FA1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A6C175-ED56-4977-BBA1-CCAE28E5923F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684C5420-DBE9-4B26-B8AC-C088827806D6}"/>
              </a:ext>
            </a:extLst>
          </p:cNvPr>
          <p:cNvGrpSpPr>
            <a:grpSpLocks/>
          </p:cNvGrpSpPr>
          <p:nvPr/>
        </p:nvGrpSpPr>
        <p:grpSpPr bwMode="auto">
          <a:xfrm>
            <a:off x="7005638" y="2762250"/>
            <a:ext cx="1527175" cy="1524000"/>
            <a:chOff x="5492721" y="3728321"/>
            <a:chExt cx="1527551" cy="152345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7CCD82-260C-499D-A503-50D964E675AE}"/>
                </a:ext>
              </a:extLst>
            </p:cNvPr>
            <p:cNvSpPr/>
            <p:nvPr/>
          </p:nvSpPr>
          <p:spPr>
            <a:xfrm>
              <a:off x="5508600" y="4088556"/>
              <a:ext cx="1511672" cy="1152114"/>
            </a:xfrm>
            <a:prstGeom prst="rect">
              <a:avLst/>
            </a:prstGeom>
            <a:pattFill prst="wave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8466" name="组合 10">
              <a:extLst>
                <a:ext uri="{FF2B5EF4-FFF2-40B4-BE49-F238E27FC236}">
                  <a16:creationId xmlns:a16="http://schemas.microsoft.com/office/drawing/2014/main" id="{1EB413F6-A828-418C-B049-6F9E797D8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2721" y="3728321"/>
              <a:ext cx="1527551" cy="1523457"/>
              <a:chOff x="5492721" y="3728321"/>
              <a:chExt cx="1527551" cy="1523457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B97CC30C-09C8-4A7F-8F10-8D57B349D7B3}"/>
                  </a:ext>
                </a:extLst>
              </p:cNvPr>
              <p:cNvCxnSpPr/>
              <p:nvPr/>
            </p:nvCxnSpPr>
            <p:spPr>
              <a:xfrm>
                <a:off x="5508600" y="3739430"/>
                <a:ext cx="0" cy="1512348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3E1D59D-B0FF-4503-A8F1-A2D3903DA46F}"/>
                  </a:ext>
                </a:extLst>
              </p:cNvPr>
              <p:cNvCxnSpPr/>
              <p:nvPr/>
            </p:nvCxnSpPr>
            <p:spPr>
              <a:xfrm>
                <a:off x="7020272" y="3728321"/>
                <a:ext cx="0" cy="1512349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70C98F5-BE51-4E01-B4C6-E8218667A52D}"/>
                  </a:ext>
                </a:extLst>
              </p:cNvPr>
              <p:cNvCxnSpPr/>
              <p:nvPr/>
            </p:nvCxnSpPr>
            <p:spPr>
              <a:xfrm>
                <a:off x="5492721" y="5251778"/>
                <a:ext cx="1527551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0AFE885A-FD2D-483A-93BD-4F398A517A60}"/>
                  </a:ext>
                </a:extLst>
              </p:cNvPr>
              <p:cNvCxnSpPr/>
              <p:nvPr/>
            </p:nvCxnSpPr>
            <p:spPr>
              <a:xfrm>
                <a:off x="5492721" y="4088556"/>
                <a:ext cx="1527551" cy="0"/>
              </a:xfrm>
              <a:prstGeom prst="line">
                <a:avLst/>
              </a:prstGeom>
              <a:ln w="25400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6049A65-69E4-4D5E-81A9-41ADB4A927F1}"/>
              </a:ext>
            </a:extLst>
          </p:cNvPr>
          <p:cNvCxnSpPr/>
          <p:nvPr/>
        </p:nvCxnSpPr>
        <p:spPr>
          <a:xfrm>
            <a:off x="6146800" y="3122613"/>
            <a:ext cx="873125" cy="0"/>
          </a:xfrm>
          <a:prstGeom prst="line">
            <a:avLst/>
          </a:prstGeom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7E536EE-5B98-4E3D-A0CD-8B27F4D341F4}"/>
              </a:ext>
            </a:extLst>
          </p:cNvPr>
          <p:cNvCxnSpPr/>
          <p:nvPr/>
        </p:nvCxnSpPr>
        <p:spPr>
          <a:xfrm>
            <a:off x="6146800" y="3636963"/>
            <a:ext cx="1411288" cy="0"/>
          </a:xfrm>
          <a:prstGeom prst="line">
            <a:avLst/>
          </a:prstGeom>
          <a:ln w="254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2500AB0-E857-4613-A80E-9A19362230AF}"/>
              </a:ext>
            </a:extLst>
          </p:cNvPr>
          <p:cNvSpPr/>
          <p:nvPr/>
        </p:nvSpPr>
        <p:spPr>
          <a:xfrm>
            <a:off x="2994025" y="3768725"/>
            <a:ext cx="528638" cy="4619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2A827CE-FFBF-48FA-80A5-FBCED9FC0144}"/>
              </a:ext>
            </a:extLst>
          </p:cNvPr>
          <p:cNvSpPr/>
          <p:nvPr/>
        </p:nvSpPr>
        <p:spPr>
          <a:xfrm>
            <a:off x="3260725" y="5534025"/>
            <a:ext cx="528638" cy="8921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3CEBB8A-0E10-4EAB-B4CD-46102E701812}"/>
              </a:ext>
            </a:extLst>
          </p:cNvPr>
          <p:cNvSpPr/>
          <p:nvPr/>
        </p:nvSpPr>
        <p:spPr>
          <a:xfrm>
            <a:off x="3941763" y="5507038"/>
            <a:ext cx="528637" cy="9191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7199" name="图片 56" descr="图片11.png">
            <a:extLst>
              <a:ext uri="{FF2B5EF4-FFF2-40B4-BE49-F238E27FC236}">
                <a16:creationId xmlns:a16="http://schemas.microsoft.com/office/drawing/2014/main" id="{5E9E0149-A180-417E-9D06-E778CC48C99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141663"/>
            <a:ext cx="2809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0" name="图片 57" descr="图片12.png">
            <a:extLst>
              <a:ext uri="{FF2B5EF4-FFF2-40B4-BE49-F238E27FC236}">
                <a16:creationId xmlns:a16="http://schemas.microsoft.com/office/drawing/2014/main" id="{42FBD5AB-D505-4101-8D1D-C618723240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349500"/>
            <a:ext cx="8778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图片 58" descr="图片13.png">
            <a:extLst>
              <a:ext uri="{FF2B5EF4-FFF2-40B4-BE49-F238E27FC236}">
                <a16:creationId xmlns:a16="http://schemas.microsoft.com/office/drawing/2014/main" id="{111B25AE-C817-44CA-A68F-8C3F3D00E40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411538"/>
            <a:ext cx="457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A916F7-FA62-4395-AB8A-AC29223318D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4773613"/>
            <a:ext cx="30607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D2E376-9C40-48C7-B4C3-B8DA8138C86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729038"/>
            <a:ext cx="2066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C212FE82-B06E-4869-9181-0700C612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75075"/>
            <a:ext cx="915987" cy="446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kumimoji="1" lang="zh-CN" altLang="en-US" sz="2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4" grpId="0" animBg="1"/>
      <p:bldP spid="45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0" descr="图片29.png">
            <a:extLst>
              <a:ext uri="{FF2B5EF4-FFF2-40B4-BE49-F238E27FC236}">
                <a16:creationId xmlns:a16="http://schemas.microsoft.com/office/drawing/2014/main" id="{6D3E218F-0CBD-4D1C-A0EB-96849F2B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4784725"/>
            <a:ext cx="60833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9" descr="图片28.png">
            <a:extLst>
              <a:ext uri="{FF2B5EF4-FFF2-40B4-BE49-F238E27FC236}">
                <a16:creationId xmlns:a16="http://schemas.microsoft.com/office/drawing/2014/main" id="{B4168AF3-B950-4DFF-84F9-B7718608E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140075"/>
            <a:ext cx="285908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18" descr="图片27.png">
            <a:extLst>
              <a:ext uri="{FF2B5EF4-FFF2-40B4-BE49-F238E27FC236}">
                <a16:creationId xmlns:a16="http://schemas.microsoft.com/office/drawing/2014/main" id="{BB546724-E215-4257-8F0A-EEA86AD09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55950"/>
            <a:ext cx="28527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17" descr="图片26.png">
            <a:extLst>
              <a:ext uri="{FF2B5EF4-FFF2-40B4-BE49-F238E27FC236}">
                <a16:creationId xmlns:a16="http://schemas.microsoft.com/office/drawing/2014/main" id="{AFF803BA-9D8B-4B66-8169-738995C92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484313"/>
            <a:ext cx="43878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16" descr="图片25.png">
            <a:extLst>
              <a:ext uri="{FF2B5EF4-FFF2-40B4-BE49-F238E27FC236}">
                <a16:creationId xmlns:a16="http://schemas.microsoft.com/office/drawing/2014/main" id="{8CC887C7-03CE-4D9D-B908-4F1F89DAE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476250"/>
            <a:ext cx="25844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4F616C04-BDAD-4B71-9D2B-6FE482EF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87705D-BE4F-41A6-B1AC-AE002800D7E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A32A8-D5A7-4492-9471-4286D17F57D2}"/>
              </a:ext>
            </a:extLst>
          </p:cNvPr>
          <p:cNvSpPr/>
          <p:nvPr/>
        </p:nvSpPr>
        <p:spPr>
          <a:xfrm>
            <a:off x="5113338" y="3103563"/>
            <a:ext cx="2825750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1ACD3887-6C8A-4B15-9633-DA74EF4B8D01}"/>
              </a:ext>
            </a:extLst>
          </p:cNvPr>
          <p:cNvGrpSpPr>
            <a:grpSpLocks/>
          </p:cNvGrpSpPr>
          <p:nvPr/>
        </p:nvGrpSpPr>
        <p:grpSpPr bwMode="auto">
          <a:xfrm>
            <a:off x="3022600" y="2039938"/>
            <a:ext cx="3579813" cy="1169987"/>
            <a:chOff x="2950466" y="1967766"/>
            <a:chExt cx="3581159" cy="1170715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6C1B512-A24B-4DC9-9F97-6E4D95ABA5B6}"/>
                </a:ext>
              </a:extLst>
            </p:cNvPr>
            <p:cNvCxnSpPr/>
            <p:nvPr/>
          </p:nvCxnSpPr>
          <p:spPr>
            <a:xfrm flipH="1">
              <a:off x="4428985" y="1967766"/>
              <a:ext cx="0" cy="6099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B72105D-DD90-470F-A08F-00EE56CF5568}"/>
                </a:ext>
              </a:extLst>
            </p:cNvPr>
            <p:cNvCxnSpPr/>
            <p:nvPr/>
          </p:nvCxnSpPr>
          <p:spPr>
            <a:xfrm flipH="1">
              <a:off x="2950466" y="2584099"/>
              <a:ext cx="0" cy="5543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05F46FD-D512-41F4-BF26-2B28B6FC5AD4}"/>
                </a:ext>
              </a:extLst>
            </p:cNvPr>
            <p:cNvCxnSpPr/>
            <p:nvPr/>
          </p:nvCxnSpPr>
          <p:spPr>
            <a:xfrm flipH="1">
              <a:off x="6531625" y="2579333"/>
              <a:ext cx="0" cy="5543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48F74A2-3268-4F06-8080-C7A6CB81A7FE}"/>
                </a:ext>
              </a:extLst>
            </p:cNvPr>
            <p:cNvCxnSpPr/>
            <p:nvPr/>
          </p:nvCxnSpPr>
          <p:spPr>
            <a:xfrm>
              <a:off x="2950466" y="2587276"/>
              <a:ext cx="35811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7" descr="图片30.png">
            <a:extLst>
              <a:ext uri="{FF2B5EF4-FFF2-40B4-BE49-F238E27FC236}">
                <a16:creationId xmlns:a16="http://schemas.microsoft.com/office/drawing/2014/main" id="{CFAD266F-1762-45EB-A5CB-AA4FB880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500063"/>
            <a:ext cx="73929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730ED416-BEFF-4D76-96B9-2C059AEE34DB}"/>
              </a:ext>
            </a:extLst>
          </p:cNvPr>
          <p:cNvSpPr/>
          <p:nvPr/>
        </p:nvSpPr>
        <p:spPr>
          <a:xfrm>
            <a:off x="4757738" y="534988"/>
            <a:ext cx="3455987" cy="7127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0484" name="灯片编号占位符 2">
            <a:extLst>
              <a:ext uri="{FF2B5EF4-FFF2-40B4-BE49-F238E27FC236}">
                <a16:creationId xmlns:a16="http://schemas.microsoft.com/office/drawing/2014/main" id="{76EB2B24-7E7E-4095-9AFC-6B00A5E6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3C34FC-161B-416D-9CD7-9AA2514143B7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9" descr="图片34.png">
            <a:extLst>
              <a:ext uri="{FF2B5EF4-FFF2-40B4-BE49-F238E27FC236}">
                <a16:creationId xmlns:a16="http://schemas.microsoft.com/office/drawing/2014/main" id="{960F1E0C-009C-4CA0-A8DA-8D55A476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789363"/>
            <a:ext cx="818038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图片 8" descr="图片33.png">
            <a:extLst>
              <a:ext uri="{FF2B5EF4-FFF2-40B4-BE49-F238E27FC236}">
                <a16:creationId xmlns:a16="http://schemas.microsoft.com/office/drawing/2014/main" id="{AA16A69A-D9E0-4918-8274-6D411A572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736725"/>
            <a:ext cx="83756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图片 7" descr="图片32.png">
            <a:extLst>
              <a:ext uri="{FF2B5EF4-FFF2-40B4-BE49-F238E27FC236}">
                <a16:creationId xmlns:a16="http://schemas.microsoft.com/office/drawing/2014/main" id="{D6120C07-A35A-4DF3-8BFE-AB8F33D8A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38957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6" descr="图片31.png">
            <a:extLst>
              <a:ext uri="{FF2B5EF4-FFF2-40B4-BE49-F238E27FC236}">
                <a16:creationId xmlns:a16="http://schemas.microsoft.com/office/drawing/2014/main" id="{DDB24BDA-ED04-4A76-881F-861B2D0C7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475"/>
            <a:ext cx="272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灯片编号占位符 2">
            <a:extLst>
              <a:ext uri="{FF2B5EF4-FFF2-40B4-BE49-F238E27FC236}">
                <a16:creationId xmlns:a16="http://schemas.microsoft.com/office/drawing/2014/main" id="{D8791C7C-F2C1-4CE5-8BCB-1AD38617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066F73-3BF9-4FB2-B9BE-8E2F70B4CBD3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.png">
            <a:extLst>
              <a:ext uri="{FF2B5EF4-FFF2-40B4-BE49-F238E27FC236}">
                <a16:creationId xmlns:a16="http://schemas.microsoft.com/office/drawing/2014/main" id="{1068BDE3-FEC7-43F7-A096-79C594B0D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96875"/>
            <a:ext cx="8843963" cy="606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查看更多精彩图片">
            <a:extLst>
              <a:ext uri="{FF2B5EF4-FFF2-40B4-BE49-F238E27FC236}">
                <a16:creationId xmlns:a16="http://schemas.microsoft.com/office/drawing/2014/main" id="{69B25D5B-0940-4419-B6A8-6A133EBA21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22383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B7ECE-E68C-49B8-A697-8E0DC78FDB71}"/>
              </a:ext>
            </a:extLst>
          </p:cNvPr>
          <p:cNvSpPr txBox="1">
            <a:spLocks/>
          </p:cNvSpPr>
          <p:nvPr/>
        </p:nvSpPr>
        <p:spPr bwMode="auto">
          <a:xfrm>
            <a:off x="6961188" y="6524625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38CC077-315B-43BD-A0C4-F0E53A68B395}" type="slidenum">
              <a:rPr lang="en-US" altLang="zh-CN" sz="1400"/>
              <a:pPr algn="r" eaLnBrk="1" hangingPunct="1"/>
              <a:t>2</a:t>
            </a:fld>
            <a:endParaRPr lang="en-US" altLang="zh-CN" sz="140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873938-68BF-4C61-A92C-8C303806678A}"/>
              </a:ext>
            </a:extLst>
          </p:cNvPr>
          <p:cNvSpPr/>
          <p:nvPr/>
        </p:nvSpPr>
        <p:spPr>
          <a:xfrm>
            <a:off x="7294563" y="4221163"/>
            <a:ext cx="1716087" cy="5762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图片 11" descr="图片36.png">
            <a:extLst>
              <a:ext uri="{FF2B5EF4-FFF2-40B4-BE49-F238E27FC236}">
                <a16:creationId xmlns:a16="http://schemas.microsoft.com/office/drawing/2014/main" id="{D7995CD1-C76C-48DC-9CC9-26581FFD4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243013"/>
            <a:ext cx="81915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图片 14" descr="图片39.png">
            <a:hlinkClick r:id="rId3" action="ppaction://hlinkfile"/>
            <a:extLst>
              <a:ext uri="{FF2B5EF4-FFF2-40B4-BE49-F238E27FC236}">
                <a16:creationId xmlns:a16="http://schemas.microsoft.com/office/drawing/2014/main" id="{61E37FBF-6E23-4CC8-90E0-24D70FE05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5538788"/>
            <a:ext cx="24320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13" descr="图片38.png">
            <a:extLst>
              <a:ext uri="{FF2B5EF4-FFF2-40B4-BE49-F238E27FC236}">
                <a16:creationId xmlns:a16="http://schemas.microsoft.com/office/drawing/2014/main" id="{F7C99D07-C019-4F95-8C96-933DC9F85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52850"/>
            <a:ext cx="88995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12" descr="图片37.png">
            <a:hlinkClick r:id="rId6" action="ppaction://hlinkfile"/>
            <a:extLst>
              <a:ext uri="{FF2B5EF4-FFF2-40B4-BE49-F238E27FC236}">
                <a16:creationId xmlns:a16="http://schemas.microsoft.com/office/drawing/2014/main" id="{66299F27-BA16-42AF-8A3F-000EA9496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08275"/>
            <a:ext cx="240188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9" descr="图片35.png">
            <a:extLst>
              <a:ext uri="{FF2B5EF4-FFF2-40B4-BE49-F238E27FC236}">
                <a16:creationId xmlns:a16="http://schemas.microsoft.com/office/drawing/2014/main" id="{11E1CACA-888A-4BBD-B65D-0899495CEA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3895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9" descr="图8">
            <a:hlinkClick r:id="rId9"/>
            <a:extLst>
              <a:ext uri="{FF2B5EF4-FFF2-40B4-BE49-F238E27FC236}">
                <a16:creationId xmlns:a16="http://schemas.microsoft.com/office/drawing/2014/main" id="{C1DA8532-D02B-44A1-99AC-7B8341F1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8"/>
          <a:stretch>
            <a:fillRect/>
          </a:stretch>
        </p:blipFill>
        <p:spPr bwMode="auto">
          <a:xfrm>
            <a:off x="5938838" y="2374900"/>
            <a:ext cx="244951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 descr="图8">
            <a:hlinkClick r:id="rId11"/>
            <a:extLst>
              <a:ext uri="{FF2B5EF4-FFF2-40B4-BE49-F238E27FC236}">
                <a16:creationId xmlns:a16="http://schemas.microsoft.com/office/drawing/2014/main" id="{FF32DF7C-B7EB-4D28-84DA-C31C4F70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0"/>
          <a:stretch>
            <a:fillRect/>
          </a:stretch>
        </p:blipFill>
        <p:spPr bwMode="auto">
          <a:xfrm>
            <a:off x="2963863" y="5135563"/>
            <a:ext cx="2239962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灯片编号占位符 3">
            <a:extLst>
              <a:ext uri="{FF2B5EF4-FFF2-40B4-BE49-F238E27FC236}">
                <a16:creationId xmlns:a16="http://schemas.microsoft.com/office/drawing/2014/main" id="{D56A5D4D-9334-4948-A898-31910A5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994DD9-F845-4F65-96D6-D0A434705D5A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4" descr="图片45.png">
            <a:extLst>
              <a:ext uri="{FF2B5EF4-FFF2-40B4-BE49-F238E27FC236}">
                <a16:creationId xmlns:a16="http://schemas.microsoft.com/office/drawing/2014/main" id="{04D3E018-A334-402A-97F1-85910DCC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670550"/>
            <a:ext cx="47228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图片 13" descr="图片44.png">
            <a:extLst>
              <a:ext uri="{FF2B5EF4-FFF2-40B4-BE49-F238E27FC236}">
                <a16:creationId xmlns:a16="http://schemas.microsoft.com/office/drawing/2014/main" id="{F548E802-3B04-45DB-AC7A-1846043D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906963"/>
            <a:ext cx="4314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12" descr="图片43.png">
            <a:extLst>
              <a:ext uri="{FF2B5EF4-FFF2-40B4-BE49-F238E27FC236}">
                <a16:creationId xmlns:a16="http://schemas.microsoft.com/office/drawing/2014/main" id="{9BEDB05A-222D-4CD3-A5E8-04AC12E32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644900"/>
            <a:ext cx="846613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11" descr="图片42.png">
            <a:extLst>
              <a:ext uri="{FF2B5EF4-FFF2-40B4-BE49-F238E27FC236}">
                <a16:creationId xmlns:a16="http://schemas.microsoft.com/office/drawing/2014/main" id="{61B7166D-5873-4329-8F49-D09239780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420938"/>
            <a:ext cx="61626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图片 10" descr="图片41.png">
            <a:extLst>
              <a:ext uri="{FF2B5EF4-FFF2-40B4-BE49-F238E27FC236}">
                <a16:creationId xmlns:a16="http://schemas.microsoft.com/office/drawing/2014/main" id="{02472E14-D1D6-4981-9C89-5168DEC0A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2236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图片 9" descr="图片40.png">
            <a:extLst>
              <a:ext uri="{FF2B5EF4-FFF2-40B4-BE49-F238E27FC236}">
                <a16:creationId xmlns:a16="http://schemas.microsoft.com/office/drawing/2014/main" id="{BC94E0CF-49EE-4329-93A8-6740F3CECB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60463"/>
            <a:ext cx="84836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灯片编号占位符 1">
            <a:extLst>
              <a:ext uri="{FF2B5EF4-FFF2-40B4-BE49-F238E27FC236}">
                <a16:creationId xmlns:a16="http://schemas.microsoft.com/office/drawing/2014/main" id="{0993FA2E-4C1A-47F5-9B7A-A9F843EC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2221EA-06A7-493A-824A-F1DD9101BE4F}" type="slidenum">
              <a:rPr lang="en-US" altLang="zh-CN"/>
              <a:pPr/>
              <a:t>21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44C32A-09CD-47FB-AE06-2C26834C4B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19113"/>
            <a:ext cx="26273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26" descr="图片46.png">
            <a:extLst>
              <a:ext uri="{FF2B5EF4-FFF2-40B4-BE49-F238E27FC236}">
                <a16:creationId xmlns:a16="http://schemas.microsoft.com/office/drawing/2014/main" id="{C76AE5D8-C376-45A0-B851-3F8C61E5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500063"/>
            <a:ext cx="73929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14E01AB7-7F52-4CCF-9427-07BF152EE43B}"/>
              </a:ext>
            </a:extLst>
          </p:cNvPr>
          <p:cNvSpPr/>
          <p:nvPr/>
        </p:nvSpPr>
        <p:spPr>
          <a:xfrm>
            <a:off x="4772025" y="1511300"/>
            <a:ext cx="3455988" cy="712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0155A1F0-F505-4E7E-838E-C4CFAA06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C9313-A427-4A36-85B4-15121186D595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5" name="图片 52" descr="图片67.png">
            <a:extLst>
              <a:ext uri="{FF2B5EF4-FFF2-40B4-BE49-F238E27FC236}">
                <a16:creationId xmlns:a16="http://schemas.microsoft.com/office/drawing/2014/main" id="{7C925BC8-E3BD-46AB-8BA8-29DD4F22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295400"/>
            <a:ext cx="15541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灯片编号占位符 1">
            <a:extLst>
              <a:ext uri="{FF2B5EF4-FFF2-40B4-BE49-F238E27FC236}">
                <a16:creationId xmlns:a16="http://schemas.microsoft.com/office/drawing/2014/main" id="{10EFD92C-A294-431E-A090-91D6D2C2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120130-D457-4942-8EF3-C675BA22712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3E64B042-5CED-4425-A306-B6B59F5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2C50F1C1-776E-4AF2-AE3D-EC794793A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Rectangle 11">
            <a:extLst>
              <a:ext uri="{FF2B5EF4-FFF2-40B4-BE49-F238E27FC236}">
                <a16:creationId xmlns:a16="http://schemas.microsoft.com/office/drawing/2014/main" id="{7F5ED12F-6D98-40B7-B574-C38FA7BB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Rectangle 13">
            <a:extLst>
              <a:ext uri="{FF2B5EF4-FFF2-40B4-BE49-F238E27FC236}">
                <a16:creationId xmlns:a16="http://schemas.microsoft.com/office/drawing/2014/main" id="{1D6BF9CA-75D4-4503-B0AA-3FF022BC9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Rectangle 21">
            <a:extLst>
              <a:ext uri="{FF2B5EF4-FFF2-40B4-BE49-F238E27FC236}">
                <a16:creationId xmlns:a16="http://schemas.microsoft.com/office/drawing/2014/main" id="{21C95DE0-A183-4220-81E6-23711652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灯片编号占位符 3">
            <a:extLst>
              <a:ext uri="{FF2B5EF4-FFF2-40B4-BE49-F238E27FC236}">
                <a16:creationId xmlns:a16="http://schemas.microsoft.com/office/drawing/2014/main" id="{447B88F3-2463-48F0-9FC6-B7B856FB9C67}"/>
              </a:ext>
            </a:extLst>
          </p:cNvPr>
          <p:cNvSpPr txBox="1">
            <a:spLocks/>
          </p:cNvSpPr>
          <p:nvPr/>
        </p:nvSpPr>
        <p:spPr bwMode="auto">
          <a:xfrm>
            <a:off x="7046913" y="6532563"/>
            <a:ext cx="21336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283F3-6ADC-449C-A389-69F70AA7F625}" type="slidenum">
              <a:rPr lang="en-US" altLang="zh-CN" sz="1400"/>
              <a:pPr algn="r" eaLnBrk="1" hangingPunct="1"/>
              <a:t>23</a:t>
            </a:fld>
            <a:endParaRPr lang="en-US" altLang="zh-CN" sz="1400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EA2DB471-E0A0-4BAB-83A2-1A26438DA1CE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1158875"/>
            <a:ext cx="3309938" cy="2486025"/>
            <a:chOff x="5619926" y="1159328"/>
            <a:chExt cx="3309092" cy="2485696"/>
          </a:xfrm>
        </p:grpSpPr>
        <p:pic>
          <p:nvPicPr>
            <p:cNvPr id="25635" name="Picture 18" descr="D:\本科教学\力学电子教案出版社发行\第二次发行版本\压强.bmp">
              <a:extLst>
                <a:ext uri="{FF2B5EF4-FFF2-40B4-BE49-F238E27FC236}">
                  <a16:creationId xmlns:a16="http://schemas.microsoft.com/office/drawing/2014/main" id="{45D94D36-DCCB-40E2-B3DD-43934BA9B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926" y="1159328"/>
              <a:ext cx="3309092" cy="2485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E28DE22-7A7E-4869-9899-4B68A745FDCF}"/>
                </a:ext>
              </a:extLst>
            </p:cNvPr>
            <p:cNvSpPr/>
            <p:nvPr/>
          </p:nvSpPr>
          <p:spPr>
            <a:xfrm>
              <a:off x="7032440" y="2195829"/>
              <a:ext cx="336464" cy="21904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00"/>
                  </a:solidFill>
                </a:rPr>
                <a:t>A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0" name="Picture 13" descr="图8">
            <a:extLst>
              <a:ext uri="{FF2B5EF4-FFF2-40B4-BE49-F238E27FC236}">
                <a16:creationId xmlns:a16="http://schemas.microsoft.com/office/drawing/2014/main" id="{EB9FB6D7-6E5F-4DE9-9541-312332876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1"/>
          <a:stretch>
            <a:fillRect/>
          </a:stretch>
        </p:blipFill>
        <p:spPr bwMode="auto">
          <a:xfrm>
            <a:off x="5913438" y="1465263"/>
            <a:ext cx="23145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36">
            <a:extLst>
              <a:ext uri="{FF2B5EF4-FFF2-40B4-BE49-F238E27FC236}">
                <a16:creationId xmlns:a16="http://schemas.microsoft.com/office/drawing/2014/main" id="{09178686-97E0-4389-B724-097DCE447AD1}"/>
              </a:ext>
            </a:extLst>
          </p:cNvPr>
          <p:cNvGrpSpPr/>
          <p:nvPr/>
        </p:nvGrpSpPr>
        <p:grpSpPr>
          <a:xfrm>
            <a:off x="5652120" y="3895303"/>
            <a:ext cx="3309938" cy="2486025"/>
            <a:chOff x="5652120" y="3895303"/>
            <a:chExt cx="3309938" cy="2486025"/>
          </a:xfrm>
          <a:scene3d>
            <a:camera prst="orthographicFront">
              <a:rot lat="0" lon="2400000" rev="0"/>
            </a:camera>
            <a:lightRig rig="threePt" dir="t"/>
          </a:scene3d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9317510-9297-40A2-9763-106DECB5F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2120" y="3895303"/>
              <a:ext cx="3309938" cy="2486025"/>
              <a:chOff x="5619926" y="1159328"/>
              <a:chExt cx="3309092" cy="2485696"/>
            </a:xfrm>
          </p:grpSpPr>
          <p:pic>
            <p:nvPicPr>
              <p:cNvPr id="44" name="Picture 18" descr="D:\本科教学\力学电子教案出版社发行\第二次发行版本\压强.bmp">
                <a:extLst>
                  <a:ext uri="{FF2B5EF4-FFF2-40B4-BE49-F238E27FC236}">
                    <a16:creationId xmlns:a16="http://schemas.microsoft.com/office/drawing/2014/main" id="{20453313-BC14-4FA9-A67F-82847C7691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5619926" y="1159328"/>
                <a:ext cx="3309092" cy="2485696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D827BFA-BB67-4123-924C-3D43AAD1784D}"/>
                  </a:ext>
                </a:extLst>
              </p:cNvPr>
              <p:cNvSpPr/>
              <p:nvPr/>
            </p:nvSpPr>
            <p:spPr>
              <a:xfrm>
                <a:off x="7032440" y="2195829"/>
                <a:ext cx="336464" cy="219046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A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9" name="Picture 13" descr="图8">
              <a:extLst>
                <a:ext uri="{FF2B5EF4-FFF2-40B4-BE49-F238E27FC236}">
                  <a16:creationId xmlns:a16="http://schemas.microsoft.com/office/drawing/2014/main" id="{88A1DDD6-4FB5-4B03-A6FA-F5A9939482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/>
            </a:blip>
            <a:srcRect b="14390"/>
            <a:stretch/>
          </p:blipFill>
          <p:spPr bwMode="auto">
            <a:xfrm>
              <a:off x="5945808" y="4201691"/>
              <a:ext cx="2314575" cy="1620000"/>
            </a:xfrm>
            <a:prstGeom prst="rect">
              <a:avLst/>
            </a:prstGeom>
            <a:noFill/>
            <a:ln>
              <a:noFill/>
            </a:ln>
            <a:extLst/>
          </p:spPr>
        </p:pic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721FBD7-6178-4EC2-BA21-7C514C80E875}"/>
                </a:ext>
              </a:extLst>
            </p:cNvPr>
            <p:cNvCxnSpPr/>
            <p:nvPr/>
          </p:nvCxnSpPr>
          <p:spPr bwMode="auto">
            <a:xfrm>
              <a:off x="6188695" y="5344691"/>
              <a:ext cx="208756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7681207-A130-400C-A639-E8FEBB6B80B6}"/>
                </a:ext>
              </a:extLst>
            </p:cNvPr>
            <p:cNvCxnSpPr/>
            <p:nvPr/>
          </p:nvCxnSpPr>
          <p:spPr bwMode="auto">
            <a:xfrm flipV="1">
              <a:off x="6622083" y="4155653"/>
              <a:ext cx="0" cy="1574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E6DC3EA-FDA0-4FD9-AF57-3F934933EAE5}"/>
              </a:ext>
            </a:extLst>
          </p:cNvPr>
          <p:cNvCxnSpPr/>
          <p:nvPr/>
        </p:nvCxnSpPr>
        <p:spPr>
          <a:xfrm flipH="1">
            <a:off x="4895850" y="4530725"/>
            <a:ext cx="1017588" cy="158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8FA04CC-8C85-49C7-B72C-34EDFDBC6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2763"/>
            <a:ext cx="57912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950BBB-A9AC-4D74-8BC3-35915C508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1449388"/>
            <a:ext cx="43973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472A89-D8EF-4DAA-AA4A-844D04D9E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2495550"/>
            <a:ext cx="22002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20AEA9E-6169-4169-A375-234E65202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47800"/>
            <a:ext cx="323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9781A34-7E31-40AF-A7AD-685F46618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916113"/>
            <a:ext cx="1560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5D9DF7-B660-4BEE-85CD-E5E506250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071688"/>
            <a:ext cx="40354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E6C3FD2-7AF8-41C5-9389-24349008AA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54313"/>
            <a:ext cx="18288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30038A-A4E2-40E9-9491-A5CDCA6D0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624138"/>
            <a:ext cx="13954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0569CB-511E-4EE8-B83D-2C54905A68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765425"/>
            <a:ext cx="17192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B85A325-3C86-4476-8DFE-222934824A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3600450"/>
            <a:ext cx="500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7E1F8E6-F7E6-4E51-BE54-A53F481154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403600"/>
            <a:ext cx="28781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FFC71C0-A774-4D07-BDFA-8A855A98D9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3405188"/>
            <a:ext cx="24685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A625CE0-DD80-4C9C-BDA8-443A28D51D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3619500"/>
            <a:ext cx="1212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AF8810-9A1A-407E-BBA3-B1AA15EB2C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943100"/>
            <a:ext cx="8731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CB31EF4B-61A4-4216-B1EA-E19E90F904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317625"/>
            <a:ext cx="8731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361DF6BD-151C-4647-A870-E3064FA443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930400"/>
            <a:ext cx="871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AF66FB7-43A7-496A-86AA-5651237C3D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3276600"/>
            <a:ext cx="15414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11574C4-AC2D-4A33-A4BB-E845B9CD2C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2037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DF1D468-DA46-4B7A-99F8-466079E405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4286250"/>
            <a:ext cx="22923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23BB600E-F665-431D-9CF4-F2DF901B33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5584825"/>
            <a:ext cx="57118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54CCA345-AD0C-4976-B55D-104E7EB2D7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5014913"/>
            <a:ext cx="3182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6" descr="图片46.png">
            <a:extLst>
              <a:ext uri="{FF2B5EF4-FFF2-40B4-BE49-F238E27FC236}">
                <a16:creationId xmlns:a16="http://schemas.microsoft.com/office/drawing/2014/main" id="{82E9A948-6D47-4240-A8D7-C90CE201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404813"/>
            <a:ext cx="73929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0D23AD68-F1EC-4375-B78E-83F2479D22AC}"/>
              </a:ext>
            </a:extLst>
          </p:cNvPr>
          <p:cNvSpPr/>
          <p:nvPr/>
        </p:nvSpPr>
        <p:spPr>
          <a:xfrm>
            <a:off x="4760913" y="2520950"/>
            <a:ext cx="3455987" cy="714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B0B5DAA5-6A19-4AAF-8E26-F861A9C2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A576CC-162F-40E8-88CF-786C300E31E1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77" descr="图片66.png">
            <a:extLst>
              <a:ext uri="{FF2B5EF4-FFF2-40B4-BE49-F238E27FC236}">
                <a16:creationId xmlns:a16="http://schemas.microsoft.com/office/drawing/2014/main" id="{C096E6B5-3CFE-4D24-98D1-4FE94A96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5976938"/>
            <a:ext cx="27305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图片 76" descr="图片65.png">
            <a:extLst>
              <a:ext uri="{FF2B5EF4-FFF2-40B4-BE49-F238E27FC236}">
                <a16:creationId xmlns:a16="http://schemas.microsoft.com/office/drawing/2014/main" id="{60C2913B-9642-4036-AD5E-0D537E93A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5400675"/>
            <a:ext cx="2730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图片 75" descr="图片64.png">
            <a:extLst>
              <a:ext uri="{FF2B5EF4-FFF2-40B4-BE49-F238E27FC236}">
                <a16:creationId xmlns:a16="http://schemas.microsoft.com/office/drawing/2014/main" id="{FCAED2F5-BB9A-4909-B965-B12598484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473700"/>
            <a:ext cx="1463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74" descr="图片63.png">
            <a:extLst>
              <a:ext uri="{FF2B5EF4-FFF2-40B4-BE49-F238E27FC236}">
                <a16:creationId xmlns:a16="http://schemas.microsoft.com/office/drawing/2014/main" id="{FA50BDF4-BA53-4D96-8A64-B493E8F50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5314950"/>
            <a:ext cx="24018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图片 73" descr="图片62.png">
            <a:extLst>
              <a:ext uri="{FF2B5EF4-FFF2-40B4-BE49-F238E27FC236}">
                <a16:creationId xmlns:a16="http://schemas.microsoft.com/office/drawing/2014/main" id="{5D9AF8EF-C45F-4EA4-B846-E500B07D9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4803775"/>
            <a:ext cx="10001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图片 72" descr="图片61.png">
            <a:extLst>
              <a:ext uri="{FF2B5EF4-FFF2-40B4-BE49-F238E27FC236}">
                <a16:creationId xmlns:a16="http://schemas.microsoft.com/office/drawing/2014/main" id="{CBF3ED40-C2A3-4AEF-98FC-8934C2000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4727575"/>
            <a:ext cx="37242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图片 71" descr="图片60.png">
            <a:extLst>
              <a:ext uri="{FF2B5EF4-FFF2-40B4-BE49-F238E27FC236}">
                <a16:creationId xmlns:a16="http://schemas.microsoft.com/office/drawing/2014/main" id="{2E57B0A2-EFCE-48B2-B5C4-1D1946B7EC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4178300"/>
            <a:ext cx="1755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图片 69" descr="图片58.png">
            <a:extLst>
              <a:ext uri="{FF2B5EF4-FFF2-40B4-BE49-F238E27FC236}">
                <a16:creationId xmlns:a16="http://schemas.microsoft.com/office/drawing/2014/main" id="{1E5D2594-D088-4625-9A3D-677A8247B1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524250"/>
            <a:ext cx="10493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图片 68" descr="图片57.png">
            <a:extLst>
              <a:ext uri="{FF2B5EF4-FFF2-40B4-BE49-F238E27FC236}">
                <a16:creationId xmlns:a16="http://schemas.microsoft.com/office/drawing/2014/main" id="{9587CBF5-2A98-4064-8151-47B2789CB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3438525"/>
            <a:ext cx="49069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图片 67" descr="图片56.png">
            <a:extLst>
              <a:ext uri="{FF2B5EF4-FFF2-40B4-BE49-F238E27FC236}">
                <a16:creationId xmlns:a16="http://schemas.microsoft.com/office/drawing/2014/main" id="{087DC576-08F8-45BD-9381-7920BA0814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852738"/>
            <a:ext cx="87153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图片 66" descr="图片55.png">
            <a:extLst>
              <a:ext uri="{FF2B5EF4-FFF2-40B4-BE49-F238E27FC236}">
                <a16:creationId xmlns:a16="http://schemas.microsoft.com/office/drawing/2014/main" id="{453210C7-C1BD-4077-A85C-13795EEFE7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4906962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图片 65" descr="图片54.png">
            <a:extLst>
              <a:ext uri="{FF2B5EF4-FFF2-40B4-BE49-F238E27FC236}">
                <a16:creationId xmlns:a16="http://schemas.microsoft.com/office/drawing/2014/main" id="{76E60813-D9E8-4774-B1A6-EA58A21E24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2205038"/>
            <a:ext cx="61436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图片 64" descr="图片53.png">
            <a:extLst>
              <a:ext uri="{FF2B5EF4-FFF2-40B4-BE49-F238E27FC236}">
                <a16:creationId xmlns:a16="http://schemas.microsoft.com/office/drawing/2014/main" id="{817D9B3A-7CA9-4E3D-AA46-B82939798A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49069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图片 53" descr="图片51.png">
            <a:extLst>
              <a:ext uri="{FF2B5EF4-FFF2-40B4-BE49-F238E27FC236}">
                <a16:creationId xmlns:a16="http://schemas.microsoft.com/office/drawing/2014/main" id="{8A8A24D2-B707-4406-B39D-88BFBF1FC4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43894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7" name="图片 48" descr="图片49.png">
            <a:extLst>
              <a:ext uri="{FF2B5EF4-FFF2-40B4-BE49-F238E27FC236}">
                <a16:creationId xmlns:a16="http://schemas.microsoft.com/office/drawing/2014/main" id="{5F03889B-DBDA-4F66-9D45-CA0C8E6C8E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9075"/>
            <a:ext cx="23637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8" name="图片 47" descr="图片48.png">
            <a:extLst>
              <a:ext uri="{FF2B5EF4-FFF2-40B4-BE49-F238E27FC236}">
                <a16:creationId xmlns:a16="http://schemas.microsoft.com/office/drawing/2014/main" id="{556B0FC7-CB19-4814-A4D9-7091F0F59D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23913"/>
            <a:ext cx="140335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9" name="图片 44" descr="图片47.png">
            <a:hlinkClick r:id="rId18" action="ppaction://hlinkfile"/>
            <a:extLst>
              <a:ext uri="{FF2B5EF4-FFF2-40B4-BE49-F238E27FC236}">
                <a16:creationId xmlns:a16="http://schemas.microsoft.com/office/drawing/2014/main" id="{0CDFAEF1-4892-46DB-A594-DD34CAFF60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2636838"/>
            <a:ext cx="1738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0" name="灯片编号占位符 1">
            <a:extLst>
              <a:ext uri="{FF2B5EF4-FFF2-40B4-BE49-F238E27FC236}">
                <a16:creationId xmlns:a16="http://schemas.microsoft.com/office/drawing/2014/main" id="{51F2793C-EF60-4852-89E9-1B331047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6E2BB2-3663-4BA8-8EA2-73503FDC429A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4" name="Picture 6" descr="图8">
            <a:hlinkClick r:id="rId20" action="ppaction://hlinkfile"/>
            <a:extLst>
              <a:ext uri="{FF2B5EF4-FFF2-40B4-BE49-F238E27FC236}">
                <a16:creationId xmlns:a16="http://schemas.microsoft.com/office/drawing/2014/main" id="{81BFA962-DC68-4FCB-AD03-A6D769F4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6"/>
          <a:stretch>
            <a:fillRect/>
          </a:stretch>
        </p:blipFill>
        <p:spPr bwMode="auto">
          <a:xfrm>
            <a:off x="6845300" y="1316038"/>
            <a:ext cx="18827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70B91097-C256-4E08-9897-CF77315CFE59}"/>
              </a:ext>
            </a:extLst>
          </p:cNvPr>
          <p:cNvSpPr/>
          <p:nvPr/>
        </p:nvSpPr>
        <p:spPr>
          <a:xfrm>
            <a:off x="1704975" y="947738"/>
            <a:ext cx="358775" cy="40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51">
            <a:extLst>
              <a:ext uri="{FF2B5EF4-FFF2-40B4-BE49-F238E27FC236}">
                <a16:creationId xmlns:a16="http://schemas.microsoft.com/office/drawing/2014/main" id="{11E81D36-E410-487B-A728-05652D5FA945}"/>
              </a:ext>
            </a:extLst>
          </p:cNvPr>
          <p:cNvGrpSpPr>
            <a:grpSpLocks/>
          </p:cNvGrpSpPr>
          <p:nvPr/>
        </p:nvGrpSpPr>
        <p:grpSpPr bwMode="auto">
          <a:xfrm>
            <a:off x="7210425" y="1662113"/>
            <a:ext cx="428625" cy="593725"/>
            <a:chOff x="7210705" y="4450030"/>
            <a:chExt cx="427543" cy="594224"/>
          </a:xfrm>
        </p:grpSpPr>
        <p:grpSp>
          <p:nvGrpSpPr>
            <p:cNvPr id="3" name="组合 30">
              <a:extLst>
                <a:ext uri="{FF2B5EF4-FFF2-40B4-BE49-F238E27FC236}">
                  <a16:creationId xmlns:a16="http://schemas.microsoft.com/office/drawing/2014/main" id="{9AF994E2-2DAB-47CC-B7D4-5294B1356E34}"/>
                </a:ext>
              </a:extLst>
            </p:cNvPr>
            <p:cNvGrpSpPr/>
            <p:nvPr/>
          </p:nvGrpSpPr>
          <p:grpSpPr>
            <a:xfrm>
              <a:off x="7210705" y="4450030"/>
              <a:ext cx="417689" cy="594224"/>
              <a:chOff x="7224889" y="1889332"/>
              <a:chExt cx="417689" cy="594224"/>
            </a:xfrm>
            <a:pattFill prst="trellis">
              <a:fgClr>
                <a:schemeClr val="tx1"/>
              </a:fgClr>
              <a:bgClr>
                <a:schemeClr val="tx1"/>
              </a:bgClr>
            </a:pattFill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02B9380-CC05-4D95-9907-77257C1FCE0B}"/>
                  </a:ext>
                </a:extLst>
              </p:cNvPr>
              <p:cNvCxnSpPr/>
              <p:nvPr/>
            </p:nvCxnSpPr>
            <p:spPr>
              <a:xfrm>
                <a:off x="7236296" y="1889332"/>
                <a:ext cx="0" cy="57671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>
                <a:extLst>
                  <a:ext uri="{FF2B5EF4-FFF2-40B4-BE49-F238E27FC236}">
                    <a16:creationId xmlns:a16="http://schemas.microsoft.com/office/drawing/2014/main" id="{A279E353-7694-434B-8111-C923E88E2DFA}"/>
                  </a:ext>
                </a:extLst>
              </p:cNvPr>
              <p:cNvSpPr/>
              <p:nvPr/>
            </p:nvSpPr>
            <p:spPr>
              <a:xfrm>
                <a:off x="7224889" y="1896533"/>
                <a:ext cx="417689" cy="158813"/>
              </a:xfrm>
              <a:custGeom>
                <a:avLst/>
                <a:gdLst>
                  <a:gd name="connsiteX0" fmla="*/ 0 w 417689"/>
                  <a:gd name="connsiteY0" fmla="*/ 0 h 158813"/>
                  <a:gd name="connsiteX1" fmla="*/ 101600 w 417689"/>
                  <a:gd name="connsiteY1" fmla="*/ 33867 h 158813"/>
                  <a:gd name="connsiteX2" fmla="*/ 169333 w 417689"/>
                  <a:gd name="connsiteY2" fmla="*/ 56445 h 158813"/>
                  <a:gd name="connsiteX3" fmla="*/ 237067 w 417689"/>
                  <a:gd name="connsiteY3" fmla="*/ 101600 h 158813"/>
                  <a:gd name="connsiteX4" fmla="*/ 248355 w 417689"/>
                  <a:gd name="connsiteY4" fmla="*/ 135467 h 158813"/>
                  <a:gd name="connsiteX5" fmla="*/ 282222 w 417689"/>
                  <a:gd name="connsiteY5" fmla="*/ 146756 h 158813"/>
                  <a:gd name="connsiteX6" fmla="*/ 417689 w 417689"/>
                  <a:gd name="connsiteY6" fmla="*/ 158045 h 15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7689" h="158813">
                    <a:moveTo>
                      <a:pt x="0" y="0"/>
                    </a:moveTo>
                    <a:cubicBezTo>
                      <a:pt x="113177" y="45271"/>
                      <a:pt x="4377" y="4700"/>
                      <a:pt x="101600" y="33867"/>
                    </a:cubicBezTo>
                    <a:cubicBezTo>
                      <a:pt x="124395" y="40706"/>
                      <a:pt x="149531" y="43244"/>
                      <a:pt x="169333" y="56445"/>
                    </a:cubicBezTo>
                    <a:lnTo>
                      <a:pt x="237067" y="101600"/>
                    </a:lnTo>
                    <a:cubicBezTo>
                      <a:pt x="240830" y="112889"/>
                      <a:pt x="239941" y="127053"/>
                      <a:pt x="248355" y="135467"/>
                    </a:cubicBezTo>
                    <a:cubicBezTo>
                      <a:pt x="256769" y="143881"/>
                      <a:pt x="270678" y="143870"/>
                      <a:pt x="282222" y="146756"/>
                    </a:cubicBezTo>
                    <a:cubicBezTo>
                      <a:pt x="348041" y="163211"/>
                      <a:pt x="342069" y="158045"/>
                      <a:pt x="417689" y="158045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任意多边形 27">
                <a:extLst>
                  <a:ext uri="{FF2B5EF4-FFF2-40B4-BE49-F238E27FC236}">
                    <a16:creationId xmlns:a16="http://schemas.microsoft.com/office/drawing/2014/main" id="{BAA1BA88-509F-4E4A-8996-B55DF16404F6}"/>
                  </a:ext>
                </a:extLst>
              </p:cNvPr>
              <p:cNvSpPr/>
              <p:nvPr/>
            </p:nvSpPr>
            <p:spPr>
              <a:xfrm>
                <a:off x="7224889" y="2280356"/>
                <a:ext cx="406400" cy="203200"/>
              </a:xfrm>
              <a:custGeom>
                <a:avLst/>
                <a:gdLst>
                  <a:gd name="connsiteX0" fmla="*/ 406400 w 406400"/>
                  <a:gd name="connsiteY0" fmla="*/ 0 h 203200"/>
                  <a:gd name="connsiteX1" fmla="*/ 304800 w 406400"/>
                  <a:gd name="connsiteY1" fmla="*/ 22577 h 203200"/>
                  <a:gd name="connsiteX2" fmla="*/ 214489 w 406400"/>
                  <a:gd name="connsiteY2" fmla="*/ 45155 h 203200"/>
                  <a:gd name="connsiteX3" fmla="*/ 180622 w 406400"/>
                  <a:gd name="connsiteY3" fmla="*/ 67733 h 203200"/>
                  <a:gd name="connsiteX4" fmla="*/ 158044 w 406400"/>
                  <a:gd name="connsiteY4" fmla="*/ 101600 h 203200"/>
                  <a:gd name="connsiteX5" fmla="*/ 79022 w 406400"/>
                  <a:gd name="connsiteY5" fmla="*/ 135466 h 203200"/>
                  <a:gd name="connsiteX6" fmla="*/ 45155 w 406400"/>
                  <a:gd name="connsiteY6" fmla="*/ 158044 h 203200"/>
                  <a:gd name="connsiteX7" fmla="*/ 33867 w 406400"/>
                  <a:gd name="connsiteY7" fmla="*/ 191911 h 203200"/>
                  <a:gd name="connsiteX8" fmla="*/ 0 w 406400"/>
                  <a:gd name="connsiteY8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400" h="203200">
                    <a:moveTo>
                      <a:pt x="406400" y="0"/>
                    </a:moveTo>
                    <a:cubicBezTo>
                      <a:pt x="236237" y="34030"/>
                      <a:pt x="448220" y="-9294"/>
                      <a:pt x="304800" y="22577"/>
                    </a:cubicBezTo>
                    <a:cubicBezTo>
                      <a:pt x="281612" y="27730"/>
                      <a:pt x="238697" y="33051"/>
                      <a:pt x="214489" y="45155"/>
                    </a:cubicBezTo>
                    <a:cubicBezTo>
                      <a:pt x="202354" y="51223"/>
                      <a:pt x="191911" y="60207"/>
                      <a:pt x="180622" y="67733"/>
                    </a:cubicBezTo>
                    <a:cubicBezTo>
                      <a:pt x="173096" y="79022"/>
                      <a:pt x="167638" y="92006"/>
                      <a:pt x="158044" y="101600"/>
                    </a:cubicBezTo>
                    <a:cubicBezTo>
                      <a:pt x="132058" y="127586"/>
                      <a:pt x="113565" y="126830"/>
                      <a:pt x="79022" y="135466"/>
                    </a:cubicBezTo>
                    <a:cubicBezTo>
                      <a:pt x="67733" y="142992"/>
                      <a:pt x="53631" y="147449"/>
                      <a:pt x="45155" y="158044"/>
                    </a:cubicBezTo>
                    <a:cubicBezTo>
                      <a:pt x="37722" y="167336"/>
                      <a:pt x="42281" y="183497"/>
                      <a:pt x="33867" y="191911"/>
                    </a:cubicBezTo>
                    <a:cubicBezTo>
                      <a:pt x="25453" y="200325"/>
                      <a:pt x="0" y="203200"/>
                      <a:pt x="0" y="203200"/>
                    </a:cubicBezTo>
                  </a:path>
                </a:pathLst>
              </a:custGeom>
              <a:grpFill/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F4837D0C-A04D-4BF6-81D2-D761C071EE85}"/>
                  </a:ext>
                </a:extLst>
              </p:cNvPr>
              <p:cNvCxnSpPr>
                <a:endCxn id="28" idx="0"/>
              </p:cNvCxnSpPr>
              <p:nvPr/>
            </p:nvCxnSpPr>
            <p:spPr>
              <a:xfrm>
                <a:off x="7629959" y="2035475"/>
                <a:ext cx="1330" cy="244881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17633E1-7201-42A9-8FA7-3AB678F67F79}"/>
                </a:ext>
              </a:extLst>
            </p:cNvPr>
            <p:cNvCxnSpPr/>
            <p:nvPr/>
          </p:nvCxnSpPr>
          <p:spPr>
            <a:xfrm>
              <a:off x="7221790" y="4537415"/>
              <a:ext cx="188435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9424730-C417-4896-AFFB-C09FD81279AA}"/>
                </a:ext>
              </a:extLst>
            </p:cNvPr>
            <p:cNvCxnSpPr/>
            <p:nvPr/>
          </p:nvCxnSpPr>
          <p:spPr>
            <a:xfrm>
              <a:off x="7210705" y="4615269"/>
              <a:ext cx="311949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83C50E7-775C-4587-91AE-B454A36B19FF}"/>
                </a:ext>
              </a:extLst>
            </p:cNvPr>
            <p:cNvCxnSpPr/>
            <p:nvPr/>
          </p:nvCxnSpPr>
          <p:spPr>
            <a:xfrm>
              <a:off x="7210705" y="4740786"/>
              <a:ext cx="427543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0EC2E40-576E-40EF-8250-A1CC30CDA1FC}"/>
                </a:ext>
              </a:extLst>
            </p:cNvPr>
            <p:cNvCxnSpPr/>
            <p:nvPr/>
          </p:nvCxnSpPr>
          <p:spPr>
            <a:xfrm>
              <a:off x="7218623" y="4809107"/>
              <a:ext cx="383205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657DD91-107C-4465-944E-1D70A9AC9A87}"/>
                </a:ext>
              </a:extLst>
            </p:cNvPr>
            <p:cNvCxnSpPr/>
            <p:nvPr/>
          </p:nvCxnSpPr>
          <p:spPr>
            <a:xfrm>
              <a:off x="7218623" y="4869482"/>
              <a:ext cx="186852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0744F8E-D3BC-49AB-B935-3AFB5FE05082}"/>
                </a:ext>
              </a:extLst>
            </p:cNvPr>
            <p:cNvCxnSpPr/>
            <p:nvPr/>
          </p:nvCxnSpPr>
          <p:spPr>
            <a:xfrm>
              <a:off x="7236041" y="4940979"/>
              <a:ext cx="188436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F0684E5-848A-460B-A3F0-144297357BB8}"/>
                </a:ext>
              </a:extLst>
            </p:cNvPr>
            <p:cNvCxnSpPr/>
            <p:nvPr/>
          </p:nvCxnSpPr>
          <p:spPr>
            <a:xfrm>
              <a:off x="7237625" y="4672467"/>
              <a:ext cx="332533" cy="0"/>
            </a:xfrm>
            <a:prstGeom prst="line">
              <a:avLst/>
            </a:prstGeom>
            <a:ln w="254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6C87494C-90B3-4DBB-8F4D-BE08D00920D7}"/>
              </a:ext>
            </a:extLst>
          </p:cNvPr>
          <p:cNvSpPr/>
          <p:nvPr/>
        </p:nvSpPr>
        <p:spPr>
          <a:xfrm>
            <a:off x="7092950" y="1616075"/>
            <a:ext cx="546100" cy="714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27685" name="Picture 37">
            <a:extLst>
              <a:ext uri="{FF2B5EF4-FFF2-40B4-BE49-F238E27FC236}">
                <a16:creationId xmlns:a16="http://schemas.microsoft.com/office/drawing/2014/main" id="{6D37CF20-DE28-4983-A7AC-6B360A97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906463"/>
            <a:ext cx="4392613" cy="50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87" name="Picture 39">
            <a:extLst>
              <a:ext uri="{FF2B5EF4-FFF2-40B4-BE49-F238E27FC236}">
                <a16:creationId xmlns:a16="http://schemas.microsoft.com/office/drawing/2014/main" id="{B599106A-211B-487C-9F5B-EC9595A0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149725"/>
            <a:ext cx="5257800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90" name="Picture 42">
            <a:extLst>
              <a:ext uri="{FF2B5EF4-FFF2-40B4-BE49-F238E27FC236}">
                <a16:creationId xmlns:a16="http://schemas.microsoft.com/office/drawing/2014/main" id="{2835647F-5FF4-473E-9C9F-B6E0B206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562100"/>
            <a:ext cx="1622425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26" descr="图片46.png">
            <a:extLst>
              <a:ext uri="{FF2B5EF4-FFF2-40B4-BE49-F238E27FC236}">
                <a16:creationId xmlns:a16="http://schemas.microsoft.com/office/drawing/2014/main" id="{C4346FA3-684E-47B5-AB55-C5451A59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500063"/>
            <a:ext cx="73929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A6A02269-1A4A-49C6-B905-0944B426F3D4}"/>
              </a:ext>
            </a:extLst>
          </p:cNvPr>
          <p:cNvSpPr/>
          <p:nvPr/>
        </p:nvSpPr>
        <p:spPr>
          <a:xfrm>
            <a:off x="4700588" y="3638550"/>
            <a:ext cx="3557587" cy="712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00D179F8-B402-4FE3-9E82-9017F27B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C4ED8-3C29-47B5-92B3-00B7EE92D11C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20" name="Picture 48">
            <a:extLst>
              <a:ext uri="{FF2B5EF4-FFF2-40B4-BE49-F238E27FC236}">
                <a16:creationId xmlns:a16="http://schemas.microsoft.com/office/drawing/2014/main" id="{7FB705EC-8A9E-4500-A358-DCA85C53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52925"/>
            <a:ext cx="3173412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图片 67" descr="图片14.png">
            <a:extLst>
              <a:ext uri="{FF2B5EF4-FFF2-40B4-BE49-F238E27FC236}">
                <a16:creationId xmlns:a16="http://schemas.microsoft.com/office/drawing/2014/main" id="{562C2C69-3394-480C-948D-5F2519219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6076950"/>
            <a:ext cx="14144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66" descr="图片13.png">
            <a:extLst>
              <a:ext uri="{FF2B5EF4-FFF2-40B4-BE49-F238E27FC236}">
                <a16:creationId xmlns:a16="http://schemas.microsoft.com/office/drawing/2014/main" id="{18703C92-6DB7-4CAB-9990-539F47B53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6000750"/>
            <a:ext cx="465137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65" descr="图片12.png">
            <a:extLst>
              <a:ext uri="{FF2B5EF4-FFF2-40B4-BE49-F238E27FC236}">
                <a16:creationId xmlns:a16="http://schemas.microsoft.com/office/drawing/2014/main" id="{C371E7FA-567D-4BF3-9C8C-8F767FD14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076950"/>
            <a:ext cx="19192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64" descr="图片10.png">
            <a:extLst>
              <a:ext uri="{FF2B5EF4-FFF2-40B4-BE49-F238E27FC236}">
                <a16:creationId xmlns:a16="http://schemas.microsoft.com/office/drawing/2014/main" id="{1BCEBB5F-783F-4711-A738-07AD29305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3" y="5357813"/>
            <a:ext cx="233997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图片 63" descr="图片9.png">
            <a:extLst>
              <a:ext uri="{FF2B5EF4-FFF2-40B4-BE49-F238E27FC236}">
                <a16:creationId xmlns:a16="http://schemas.microsoft.com/office/drawing/2014/main" id="{B23FE7BC-944C-4E8B-B841-26027AE66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5357813"/>
            <a:ext cx="20542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图片 62" descr="图片8.png">
            <a:extLst>
              <a:ext uri="{FF2B5EF4-FFF2-40B4-BE49-F238E27FC236}">
                <a16:creationId xmlns:a16="http://schemas.microsoft.com/office/drawing/2014/main" id="{977B0221-4259-456E-9752-252B62FC04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787900"/>
            <a:ext cx="20542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图片 61" descr="图片7.png">
            <a:extLst>
              <a:ext uri="{FF2B5EF4-FFF2-40B4-BE49-F238E27FC236}">
                <a16:creationId xmlns:a16="http://schemas.microsoft.com/office/drawing/2014/main" id="{530AF231-B5BF-45D5-99FE-F519DA794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500688"/>
            <a:ext cx="1279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图片 60" descr="图片6.png">
            <a:extLst>
              <a:ext uri="{FF2B5EF4-FFF2-40B4-BE49-F238E27FC236}">
                <a16:creationId xmlns:a16="http://schemas.microsoft.com/office/drawing/2014/main" id="{A7DC8588-4627-489D-8042-7440B7BE04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786313"/>
            <a:ext cx="24257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图片 58" descr="图片4.png">
            <a:extLst>
              <a:ext uri="{FF2B5EF4-FFF2-40B4-BE49-F238E27FC236}">
                <a16:creationId xmlns:a16="http://schemas.microsoft.com/office/drawing/2014/main" id="{526494BC-DD95-4161-9F5D-9B92F9F188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978400"/>
            <a:ext cx="18526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图片 57" descr="图片3.png">
            <a:extLst>
              <a:ext uri="{FF2B5EF4-FFF2-40B4-BE49-F238E27FC236}">
                <a16:creationId xmlns:a16="http://schemas.microsoft.com/office/drawing/2014/main" id="{4D873582-410A-498A-A19E-3D46A354BD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500563"/>
            <a:ext cx="4508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图片 56" descr="图片2.png">
            <a:extLst>
              <a:ext uri="{FF2B5EF4-FFF2-40B4-BE49-F238E27FC236}">
                <a16:creationId xmlns:a16="http://schemas.microsoft.com/office/drawing/2014/main" id="{C6C21C3F-04E1-43EC-A15C-1BA14F717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3250"/>
            <a:ext cx="12366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图片 83" descr="图片94.png">
            <a:extLst>
              <a:ext uri="{FF2B5EF4-FFF2-40B4-BE49-F238E27FC236}">
                <a16:creationId xmlns:a16="http://schemas.microsoft.com/office/drawing/2014/main" id="{1DB159D0-70D1-4AB3-A399-70DECF7CA4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748088"/>
            <a:ext cx="2809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图片 82" descr="图片93.png">
            <a:extLst>
              <a:ext uri="{FF2B5EF4-FFF2-40B4-BE49-F238E27FC236}">
                <a16:creationId xmlns:a16="http://schemas.microsoft.com/office/drawing/2014/main" id="{CCD8DCDA-D715-4D34-A1A4-6ED7FE43B5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3756025"/>
            <a:ext cx="25352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图片 81" descr="图片92.png">
            <a:extLst>
              <a:ext uri="{FF2B5EF4-FFF2-40B4-BE49-F238E27FC236}">
                <a16:creationId xmlns:a16="http://schemas.microsoft.com/office/drawing/2014/main" id="{F2FC1978-C4E3-467C-8062-532B2FD57C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3803650"/>
            <a:ext cx="25844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图片 73" descr="图片86.png">
            <a:extLst>
              <a:ext uri="{FF2B5EF4-FFF2-40B4-BE49-F238E27FC236}">
                <a16:creationId xmlns:a16="http://schemas.microsoft.com/office/drawing/2014/main" id="{193D0A9C-40DA-42F2-BC9D-EA1B34499D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571750"/>
            <a:ext cx="3144838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8" name="图片 80" descr="图片91.png">
            <a:extLst>
              <a:ext uri="{FF2B5EF4-FFF2-40B4-BE49-F238E27FC236}">
                <a16:creationId xmlns:a16="http://schemas.microsoft.com/office/drawing/2014/main" id="{594DEAE3-E02D-4646-8D58-AB6C293B18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192463"/>
            <a:ext cx="9144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图片 79" descr="图片90.png">
            <a:extLst>
              <a:ext uri="{FF2B5EF4-FFF2-40B4-BE49-F238E27FC236}">
                <a16:creationId xmlns:a16="http://schemas.microsoft.com/office/drawing/2014/main" id="{D79FB2E5-6141-463F-BA50-E369F41269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160713"/>
            <a:ext cx="30781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图片 78" descr="图片89.png">
            <a:extLst>
              <a:ext uri="{FF2B5EF4-FFF2-40B4-BE49-F238E27FC236}">
                <a16:creationId xmlns:a16="http://schemas.microsoft.com/office/drawing/2014/main" id="{B5395B08-3655-4FB0-8AFD-1848A8AA8F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3327400"/>
            <a:ext cx="4746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1" name="图片 77" descr="图片88.png">
            <a:extLst>
              <a:ext uri="{FF2B5EF4-FFF2-40B4-BE49-F238E27FC236}">
                <a16:creationId xmlns:a16="http://schemas.microsoft.com/office/drawing/2014/main" id="{F8A984BF-FBBD-453B-BD82-91DECA58E7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143250"/>
            <a:ext cx="3078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图片 76" descr="图片87.png">
            <a:extLst>
              <a:ext uri="{FF2B5EF4-FFF2-40B4-BE49-F238E27FC236}">
                <a16:creationId xmlns:a16="http://schemas.microsoft.com/office/drawing/2014/main" id="{172525E4-F820-455D-B4E4-4110BA533C4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2741613"/>
            <a:ext cx="4508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图片 72" descr="图片85.png">
            <a:extLst>
              <a:ext uri="{FF2B5EF4-FFF2-40B4-BE49-F238E27FC236}">
                <a16:creationId xmlns:a16="http://schemas.microsoft.com/office/drawing/2014/main" id="{E6170864-E2C8-4DAC-AE49-3DDA8F88108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2741613"/>
            <a:ext cx="57943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4" name="图片 71" descr="图片84.png">
            <a:extLst>
              <a:ext uri="{FF2B5EF4-FFF2-40B4-BE49-F238E27FC236}">
                <a16:creationId xmlns:a16="http://schemas.microsoft.com/office/drawing/2014/main" id="{21C99A94-A05A-45C7-B5DA-5FAC697DDC0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533650"/>
            <a:ext cx="39735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5" name="图片 70" descr="图片83.png">
            <a:extLst>
              <a:ext uri="{FF2B5EF4-FFF2-40B4-BE49-F238E27FC236}">
                <a16:creationId xmlns:a16="http://schemas.microsoft.com/office/drawing/2014/main" id="{69808053-F312-4E37-8E6A-EE66BB91D3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987550"/>
            <a:ext cx="37607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6" name="图片 69" descr="图片82.png">
            <a:extLst>
              <a:ext uri="{FF2B5EF4-FFF2-40B4-BE49-F238E27FC236}">
                <a16:creationId xmlns:a16="http://schemas.microsoft.com/office/drawing/2014/main" id="{CDAA6EFF-5CDD-4788-A7DC-D52ACDDF3E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62075"/>
            <a:ext cx="4406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7" name="图片 68" descr="图片81.png">
            <a:extLst>
              <a:ext uri="{FF2B5EF4-FFF2-40B4-BE49-F238E27FC236}">
                <a16:creationId xmlns:a16="http://schemas.microsoft.com/office/drawing/2014/main" id="{3EB8B076-5410-4687-ADE3-48E7DDD3DBD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360488"/>
            <a:ext cx="50720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8" name="图片 66" descr="图片78.png">
            <a:extLst>
              <a:ext uri="{FF2B5EF4-FFF2-40B4-BE49-F238E27FC236}">
                <a16:creationId xmlns:a16="http://schemas.microsoft.com/office/drawing/2014/main" id="{20C13BA8-A1B4-4913-8CA7-2BE0BA3E454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785813"/>
            <a:ext cx="2419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9" name="图片 65" descr="图片80.png">
            <a:extLst>
              <a:ext uri="{FF2B5EF4-FFF2-40B4-BE49-F238E27FC236}">
                <a16:creationId xmlns:a16="http://schemas.microsoft.com/office/drawing/2014/main" id="{46798F06-FB89-4F6E-96AF-3A8DF61CAD2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642938"/>
            <a:ext cx="30416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0" name="图片 64" descr="图片79.png">
            <a:extLst>
              <a:ext uri="{FF2B5EF4-FFF2-40B4-BE49-F238E27FC236}">
                <a16:creationId xmlns:a16="http://schemas.microsoft.com/office/drawing/2014/main" id="{7B19CE55-ECFE-4065-B39F-D229C62AEB8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787400"/>
            <a:ext cx="6064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1" name="图片 62" descr="图片77.png">
            <a:extLst>
              <a:ext uri="{FF2B5EF4-FFF2-40B4-BE49-F238E27FC236}">
                <a16:creationId xmlns:a16="http://schemas.microsoft.com/office/drawing/2014/main" id="{395EADF5-D5CC-468E-A627-973A1FC0A9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8913"/>
            <a:ext cx="2438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8" name="灯片编号占位符 1">
            <a:extLst>
              <a:ext uri="{FF2B5EF4-FFF2-40B4-BE49-F238E27FC236}">
                <a16:creationId xmlns:a16="http://schemas.microsoft.com/office/drawing/2014/main" id="{8F54A36B-42AA-4EFF-A136-5E7C9616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730834-0F6F-43BE-82B1-9A5E52475A8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27FBFFFF-E57B-4733-A0F7-3C97A247608D}"/>
              </a:ext>
            </a:extLst>
          </p:cNvPr>
          <p:cNvSpPr/>
          <p:nvPr/>
        </p:nvSpPr>
        <p:spPr>
          <a:xfrm>
            <a:off x="1704975" y="2027238"/>
            <a:ext cx="635000" cy="4968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DDE28792-8710-4BFE-9FE5-BCEC64EEFDB9}"/>
              </a:ext>
            </a:extLst>
          </p:cNvPr>
          <p:cNvSpPr/>
          <p:nvPr/>
        </p:nvSpPr>
        <p:spPr>
          <a:xfrm>
            <a:off x="3535363" y="1908175"/>
            <a:ext cx="1193800" cy="5794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8AD9AED-71A0-4A3A-BE7B-4BB57726C647}"/>
              </a:ext>
            </a:extLst>
          </p:cNvPr>
          <p:cNvSpPr/>
          <p:nvPr/>
        </p:nvSpPr>
        <p:spPr>
          <a:xfrm>
            <a:off x="4967288" y="1989138"/>
            <a:ext cx="635000" cy="498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6CCCEDFE-81B7-4F0E-8292-B0E0CD191FB6}"/>
              </a:ext>
            </a:extLst>
          </p:cNvPr>
          <p:cNvSpPr/>
          <p:nvPr/>
        </p:nvSpPr>
        <p:spPr>
          <a:xfrm>
            <a:off x="1639888" y="4368800"/>
            <a:ext cx="700087" cy="5794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3AD5826-60A1-4810-94CE-AEFADEBDC416}"/>
              </a:ext>
            </a:extLst>
          </p:cNvPr>
          <p:cNvSpPr/>
          <p:nvPr/>
        </p:nvSpPr>
        <p:spPr>
          <a:xfrm>
            <a:off x="2852738" y="4373563"/>
            <a:ext cx="838200" cy="5794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7" name="Picture 16" descr="图8">
            <a:extLst>
              <a:ext uri="{FF2B5EF4-FFF2-40B4-BE49-F238E27FC236}">
                <a16:creationId xmlns:a16="http://schemas.microsoft.com/office/drawing/2014/main" id="{4C1683CF-2635-448B-9073-0FFFBADA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4"/>
          <a:stretch>
            <a:fillRect/>
          </a:stretch>
        </p:blipFill>
        <p:spPr bwMode="auto">
          <a:xfrm>
            <a:off x="6219825" y="407988"/>
            <a:ext cx="27813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0" name="图片 78" descr="图片15.png">
            <a:extLst>
              <a:ext uri="{FF2B5EF4-FFF2-40B4-BE49-F238E27FC236}">
                <a16:creationId xmlns:a16="http://schemas.microsoft.com/office/drawing/2014/main" id="{8A9A1CC6-01A3-4360-AB34-95AD313F59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60350"/>
            <a:ext cx="347663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1" name="图片 79" descr="图片16.png">
            <a:extLst>
              <a:ext uri="{FF2B5EF4-FFF2-40B4-BE49-F238E27FC236}">
                <a16:creationId xmlns:a16="http://schemas.microsoft.com/office/drawing/2014/main" id="{F650098C-B45D-467C-8D8D-D12C70BF0FA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8" y="214313"/>
            <a:ext cx="36512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2" name="图片 80" descr="图片17.png">
            <a:extLst>
              <a:ext uri="{FF2B5EF4-FFF2-40B4-BE49-F238E27FC236}">
                <a16:creationId xmlns:a16="http://schemas.microsoft.com/office/drawing/2014/main" id="{3BE04540-1749-494D-BCF0-E8BC41A3BD4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0"/>
            <a:ext cx="438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3" name="图片 81" descr="图片18.png">
            <a:extLst>
              <a:ext uri="{FF2B5EF4-FFF2-40B4-BE49-F238E27FC236}">
                <a16:creationId xmlns:a16="http://schemas.microsoft.com/office/drawing/2014/main" id="{2445FFA3-9451-4B86-849A-2DDE939E926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-46038"/>
            <a:ext cx="427038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181BA566-E3F9-48AC-94C2-74E9A09821B2}"/>
              </a:ext>
            </a:extLst>
          </p:cNvPr>
          <p:cNvSpPr/>
          <p:nvPr/>
        </p:nvSpPr>
        <p:spPr>
          <a:xfrm>
            <a:off x="7000875" y="785813"/>
            <a:ext cx="1071563" cy="11652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1FD3F29-D8AA-404A-BC6E-9B559949B919}"/>
              </a:ext>
            </a:extLst>
          </p:cNvPr>
          <p:cNvSpPr/>
          <p:nvPr/>
        </p:nvSpPr>
        <p:spPr>
          <a:xfrm>
            <a:off x="6786563" y="1000125"/>
            <a:ext cx="193675" cy="1158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7F1DDE1-D7E8-413B-A5D8-6AF6FDD27276}"/>
              </a:ext>
            </a:extLst>
          </p:cNvPr>
          <p:cNvSpPr/>
          <p:nvPr/>
        </p:nvSpPr>
        <p:spPr>
          <a:xfrm>
            <a:off x="8093075" y="627063"/>
            <a:ext cx="193675" cy="11588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861000-3B26-4DD9-A103-E9DA61877CB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916113"/>
            <a:ext cx="8223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1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109" grpId="0" animBg="1"/>
      <p:bldP spid="124" grpId="0" animBg="1"/>
      <p:bldP spid="125" grpId="0" animBg="1"/>
      <p:bldP spid="83" grpId="0" animBg="1"/>
      <p:bldP spid="84" grpId="0" animBg="1"/>
      <p:bldP spid="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7" descr="图片76.png">
            <a:extLst>
              <a:ext uri="{FF2B5EF4-FFF2-40B4-BE49-F238E27FC236}">
                <a16:creationId xmlns:a16="http://schemas.microsoft.com/office/drawing/2014/main" id="{0D8EE60B-441B-48FF-8D77-C5FF61441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04813"/>
            <a:ext cx="73945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F75F1582-1371-40E1-89F4-CE01DE8825D9}"/>
              </a:ext>
            </a:extLst>
          </p:cNvPr>
          <p:cNvSpPr/>
          <p:nvPr/>
        </p:nvSpPr>
        <p:spPr>
          <a:xfrm>
            <a:off x="4735513" y="4508500"/>
            <a:ext cx="3529012" cy="712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A4883ADE-9AA0-4264-95F4-CEDB6CB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16D951-2E76-40A8-9F79-9672AE2D8833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95" descr="图片47.png">
            <a:extLst>
              <a:ext uri="{FF2B5EF4-FFF2-40B4-BE49-F238E27FC236}">
                <a16:creationId xmlns:a16="http://schemas.microsoft.com/office/drawing/2014/main" id="{463C5C05-104C-452D-A24C-50793AB3F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3" y="320675"/>
            <a:ext cx="506412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92" descr="图片44.png">
            <a:extLst>
              <a:ext uri="{FF2B5EF4-FFF2-40B4-BE49-F238E27FC236}">
                <a16:creationId xmlns:a16="http://schemas.microsoft.com/office/drawing/2014/main" id="{65AAB77C-5D4B-4EB4-8E44-4B1524C75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928813"/>
            <a:ext cx="8953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88" descr="图片40.png">
            <a:extLst>
              <a:ext uri="{FF2B5EF4-FFF2-40B4-BE49-F238E27FC236}">
                <a16:creationId xmlns:a16="http://schemas.microsoft.com/office/drawing/2014/main" id="{BCBEEFE2-14D8-4C11-A074-E85C2FB5B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777875"/>
            <a:ext cx="33496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图片 87" descr="图片39.png">
            <a:extLst>
              <a:ext uri="{FF2B5EF4-FFF2-40B4-BE49-F238E27FC236}">
                <a16:creationId xmlns:a16="http://schemas.microsoft.com/office/drawing/2014/main" id="{5A6104D3-FD1F-4101-8AC1-095210430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5357813"/>
            <a:ext cx="241935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图片 86" descr="图片38.png">
            <a:extLst>
              <a:ext uri="{FF2B5EF4-FFF2-40B4-BE49-F238E27FC236}">
                <a16:creationId xmlns:a16="http://schemas.microsoft.com/office/drawing/2014/main" id="{CD9ABD64-6F01-46E8-91E5-65CA13C02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653088"/>
            <a:ext cx="11334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图片 85" descr="图片37.png">
            <a:extLst>
              <a:ext uri="{FF2B5EF4-FFF2-40B4-BE49-F238E27FC236}">
                <a16:creationId xmlns:a16="http://schemas.microsoft.com/office/drawing/2014/main" id="{7E582878-903D-41FC-A1E2-FB8179703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857875"/>
            <a:ext cx="573563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图片 84" descr="图片36.png">
            <a:extLst>
              <a:ext uri="{FF2B5EF4-FFF2-40B4-BE49-F238E27FC236}">
                <a16:creationId xmlns:a16="http://schemas.microsoft.com/office/drawing/2014/main" id="{0853C404-CD18-49D8-B139-80BE373EF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357813"/>
            <a:ext cx="6064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图片 83" descr="图片35.png">
            <a:extLst>
              <a:ext uri="{FF2B5EF4-FFF2-40B4-BE49-F238E27FC236}">
                <a16:creationId xmlns:a16="http://schemas.microsoft.com/office/drawing/2014/main" id="{08B35C1B-D8D1-45B6-ABD3-17A000161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879975"/>
            <a:ext cx="5126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图片 82" descr="图片34.png">
            <a:extLst>
              <a:ext uri="{FF2B5EF4-FFF2-40B4-BE49-F238E27FC236}">
                <a16:creationId xmlns:a16="http://schemas.microsoft.com/office/drawing/2014/main" id="{64F6F2A9-E768-4277-89A5-6B9E977F5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335463"/>
            <a:ext cx="40592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图片 81" descr="图片33.png">
            <a:extLst>
              <a:ext uri="{FF2B5EF4-FFF2-40B4-BE49-F238E27FC236}">
                <a16:creationId xmlns:a16="http://schemas.microsoft.com/office/drawing/2014/main" id="{DACD3D75-DA13-40EB-8FCC-84BE20BEF0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4464050"/>
            <a:ext cx="4546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图片 80" descr="图片32.png">
            <a:extLst>
              <a:ext uri="{FF2B5EF4-FFF2-40B4-BE49-F238E27FC236}">
                <a16:creationId xmlns:a16="http://schemas.microsoft.com/office/drawing/2014/main" id="{1F4C431C-47E2-428F-8947-933803E8F1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3929063"/>
            <a:ext cx="1944688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图片 79" descr="图片31.png">
            <a:extLst>
              <a:ext uri="{FF2B5EF4-FFF2-40B4-BE49-F238E27FC236}">
                <a16:creationId xmlns:a16="http://schemas.microsoft.com/office/drawing/2014/main" id="{4F3B86AA-FCE0-4D2A-90AD-6ECC5EA293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14750"/>
            <a:ext cx="6894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图片 78" descr="图片30.png">
            <a:extLst>
              <a:ext uri="{FF2B5EF4-FFF2-40B4-BE49-F238E27FC236}">
                <a16:creationId xmlns:a16="http://schemas.microsoft.com/office/drawing/2014/main" id="{0FE409B8-5C9F-499E-B908-E08D7EEA78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3500438"/>
            <a:ext cx="148748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图片 76" descr="图片28.png">
            <a:extLst>
              <a:ext uri="{FF2B5EF4-FFF2-40B4-BE49-F238E27FC236}">
                <a16:creationId xmlns:a16="http://schemas.microsoft.com/office/drawing/2014/main" id="{C480C935-9DED-4D1A-A3C0-386BD4C33E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986088"/>
            <a:ext cx="39735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图片 75" descr="图片27.png">
            <a:extLst>
              <a:ext uri="{FF2B5EF4-FFF2-40B4-BE49-F238E27FC236}">
                <a16:creationId xmlns:a16="http://schemas.microsoft.com/office/drawing/2014/main" id="{3661B910-43ED-4AC9-B8F4-CF9D18B2DF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3214688"/>
            <a:ext cx="4508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图片 74" descr="图片26.png">
            <a:extLst>
              <a:ext uri="{FF2B5EF4-FFF2-40B4-BE49-F238E27FC236}">
                <a16:creationId xmlns:a16="http://schemas.microsoft.com/office/drawing/2014/main" id="{7A596B88-BB7C-4B2D-AD22-F58A36BA65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00375"/>
            <a:ext cx="31448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图片 73" descr="图片25.png">
            <a:extLst>
              <a:ext uri="{FF2B5EF4-FFF2-40B4-BE49-F238E27FC236}">
                <a16:creationId xmlns:a16="http://schemas.microsoft.com/office/drawing/2014/main" id="{1436CFA6-9028-49E8-B117-F2485D2AA3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170238"/>
            <a:ext cx="5857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图片 69" descr="图片20.png">
            <a:extLst>
              <a:ext uri="{FF2B5EF4-FFF2-40B4-BE49-F238E27FC236}">
                <a16:creationId xmlns:a16="http://schemas.microsoft.com/office/drawing/2014/main" id="{1EBC0B2E-F797-4C65-8778-07CE10C42E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712788"/>
            <a:ext cx="241935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图片 72" descr="图片24.png">
            <a:extLst>
              <a:ext uri="{FF2B5EF4-FFF2-40B4-BE49-F238E27FC236}">
                <a16:creationId xmlns:a16="http://schemas.microsoft.com/office/drawing/2014/main" id="{78B99BF8-DE0C-48E3-9C81-B8D687E376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57438"/>
            <a:ext cx="409575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图片 71" descr="图片23.png">
            <a:extLst>
              <a:ext uri="{FF2B5EF4-FFF2-40B4-BE49-F238E27FC236}">
                <a16:creationId xmlns:a16="http://schemas.microsoft.com/office/drawing/2014/main" id="{7E49B856-2E36-4B39-BF80-9D992B7DE6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85938"/>
            <a:ext cx="24193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图片 70" descr="图片21.png">
            <a:extLst>
              <a:ext uri="{FF2B5EF4-FFF2-40B4-BE49-F238E27FC236}">
                <a16:creationId xmlns:a16="http://schemas.microsoft.com/office/drawing/2014/main" id="{644AE3B1-35B6-4009-946B-C66D563130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70000"/>
            <a:ext cx="241935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5" name="图片 68" descr="图片19.png">
            <a:extLst>
              <a:ext uri="{FF2B5EF4-FFF2-40B4-BE49-F238E27FC236}">
                <a16:creationId xmlns:a16="http://schemas.microsoft.com/office/drawing/2014/main" id="{2EA2FA74-9FE5-4AB8-B651-01FF9467C8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14313"/>
            <a:ext cx="385921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灯片编号占位符 1">
            <a:extLst>
              <a:ext uri="{FF2B5EF4-FFF2-40B4-BE49-F238E27FC236}">
                <a16:creationId xmlns:a16="http://schemas.microsoft.com/office/drawing/2014/main" id="{74FF0653-7D31-4858-926C-663F3BAD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20E97A-F583-4719-9DA0-1BC2DD12197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769" name="灯片编号占位符 1">
            <a:extLst>
              <a:ext uri="{FF2B5EF4-FFF2-40B4-BE49-F238E27FC236}">
                <a16:creationId xmlns:a16="http://schemas.microsoft.com/office/drawing/2014/main" id="{DD95C2BC-16D4-48F2-A942-EECB73C3878F}"/>
              </a:ext>
            </a:extLst>
          </p:cNvPr>
          <p:cNvSpPr txBox="1">
            <a:spLocks/>
          </p:cNvSpPr>
          <p:nvPr/>
        </p:nvSpPr>
        <p:spPr bwMode="auto">
          <a:xfrm>
            <a:off x="7046913" y="6532563"/>
            <a:ext cx="21336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105D5E6-3A71-4686-862E-E4EC5410ED32}" type="slidenum">
              <a:rPr lang="en-US" altLang="zh-CN" sz="1400"/>
              <a:pPr algn="r" eaLnBrk="1" hangingPunct="1"/>
              <a:t>29</a:t>
            </a:fld>
            <a:endParaRPr lang="en-US" altLang="zh-CN" sz="1400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44430503-270D-466C-A47E-BB9A398500F7}"/>
              </a:ext>
            </a:extLst>
          </p:cNvPr>
          <p:cNvSpPr/>
          <p:nvPr/>
        </p:nvSpPr>
        <p:spPr>
          <a:xfrm>
            <a:off x="5796136" y="1412776"/>
            <a:ext cx="2376264" cy="1008112"/>
          </a:xfrm>
          <a:prstGeom prst="corner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941F6B-24AE-4D50-A864-3B446940366E}"/>
              </a:ext>
            </a:extLst>
          </p:cNvPr>
          <p:cNvCxnSpPr/>
          <p:nvPr/>
        </p:nvCxnSpPr>
        <p:spPr>
          <a:xfrm>
            <a:off x="7292975" y="4292600"/>
            <a:ext cx="0" cy="2857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377682C-69A0-4D35-BEAB-8F155C3A16F9}"/>
              </a:ext>
            </a:extLst>
          </p:cNvPr>
          <p:cNvSpPr/>
          <p:nvPr/>
        </p:nvSpPr>
        <p:spPr>
          <a:xfrm>
            <a:off x="7585075" y="4459288"/>
            <a:ext cx="1019175" cy="5365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62" name="Picture 7" descr="图8">
            <a:extLst>
              <a:ext uri="{FF2B5EF4-FFF2-40B4-BE49-F238E27FC236}">
                <a16:creationId xmlns:a16="http://schemas.microsoft.com/office/drawing/2014/main" id="{83106959-D755-4F1C-B70C-1D031661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"/>
          <a:stretch>
            <a:fillRect/>
          </a:stretch>
        </p:blipFill>
        <p:spPr bwMode="auto">
          <a:xfrm>
            <a:off x="3429000" y="890588"/>
            <a:ext cx="11334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椭圆 66">
            <a:extLst>
              <a:ext uri="{FF2B5EF4-FFF2-40B4-BE49-F238E27FC236}">
                <a16:creationId xmlns:a16="http://schemas.microsoft.com/office/drawing/2014/main" id="{FEE739A4-ACE5-40CD-9E5F-B1FC06EF086C}"/>
              </a:ext>
            </a:extLst>
          </p:cNvPr>
          <p:cNvSpPr/>
          <p:nvPr/>
        </p:nvSpPr>
        <p:spPr>
          <a:xfrm>
            <a:off x="3970338" y="334963"/>
            <a:ext cx="666750" cy="53657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C8A960F-BAF0-481D-8E11-5BCE338876C0}"/>
              </a:ext>
            </a:extLst>
          </p:cNvPr>
          <p:cNvSpPr/>
          <p:nvPr/>
        </p:nvSpPr>
        <p:spPr>
          <a:xfrm>
            <a:off x="5003800" y="327025"/>
            <a:ext cx="1152525" cy="536575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10274" name="图片 77" descr="图片29.png">
            <a:hlinkClick r:id="rId25" action="ppaction://hlinkfile"/>
            <a:extLst>
              <a:ext uri="{FF2B5EF4-FFF2-40B4-BE49-F238E27FC236}">
                <a16:creationId xmlns:a16="http://schemas.microsoft.com/office/drawing/2014/main" id="{7E2E4D82-EFEB-4DAB-863C-A088AC47207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892300"/>
            <a:ext cx="15176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图片 89" descr="图片41.png">
            <a:extLst>
              <a:ext uri="{FF2B5EF4-FFF2-40B4-BE49-F238E27FC236}">
                <a16:creationId xmlns:a16="http://schemas.microsoft.com/office/drawing/2014/main" id="{F2EAC170-4672-4B54-828B-AB6BDFCAA88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777875"/>
            <a:ext cx="3048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图片 91" descr="图片43.png">
            <a:extLst>
              <a:ext uri="{FF2B5EF4-FFF2-40B4-BE49-F238E27FC236}">
                <a16:creationId xmlns:a16="http://schemas.microsoft.com/office/drawing/2014/main" id="{059DE389-44A5-4492-B964-A1C53FA4F93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357313"/>
            <a:ext cx="19939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7" name="图片 94" descr="图片46.png">
            <a:extLst>
              <a:ext uri="{FF2B5EF4-FFF2-40B4-BE49-F238E27FC236}">
                <a16:creationId xmlns:a16="http://schemas.microsoft.com/office/drawing/2014/main" id="{C157E329-CE5E-4F6B-8F4A-9630517664C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071688"/>
            <a:ext cx="11334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8" name="图片 93" descr="图片45.png">
            <a:extLst>
              <a:ext uri="{FF2B5EF4-FFF2-40B4-BE49-F238E27FC236}">
                <a16:creationId xmlns:a16="http://schemas.microsoft.com/office/drawing/2014/main" id="{04C08747-B1CF-4268-A3F1-8D6C7CDFAB2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2184400"/>
            <a:ext cx="396875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90" descr="图片42.png">
            <a:extLst>
              <a:ext uri="{FF2B5EF4-FFF2-40B4-BE49-F238E27FC236}">
                <a16:creationId xmlns:a16="http://schemas.microsoft.com/office/drawing/2014/main" id="{5DD40FD7-D2A3-4BEF-A92C-C302A1CFA73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109663"/>
            <a:ext cx="1987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26F54D47-477A-43E7-81C9-0E78ACD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F95599-3869-4E4F-B650-F7054F4B32D7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473F9E-A784-4C9E-9DF1-CA07C0A5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90525"/>
            <a:ext cx="25781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6EF575-02BA-4757-939C-711166C2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5113"/>
            <a:ext cx="6353175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A05174D-1EAA-4EE3-AAFA-4EF13047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33400"/>
            <a:ext cx="30353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26" descr="图片58.png">
            <a:extLst>
              <a:ext uri="{FF2B5EF4-FFF2-40B4-BE49-F238E27FC236}">
                <a16:creationId xmlns:a16="http://schemas.microsoft.com/office/drawing/2014/main" id="{859D1BFE-C3A4-491A-9CB5-E369BBA9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57188"/>
            <a:ext cx="73945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B6462045-1E96-4645-918A-33F15240EE48}"/>
              </a:ext>
            </a:extLst>
          </p:cNvPr>
          <p:cNvSpPr/>
          <p:nvPr/>
        </p:nvSpPr>
        <p:spPr>
          <a:xfrm>
            <a:off x="4832350" y="5503863"/>
            <a:ext cx="3455988" cy="7127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32772" name="灯片编号占位符 1">
            <a:extLst>
              <a:ext uri="{FF2B5EF4-FFF2-40B4-BE49-F238E27FC236}">
                <a16:creationId xmlns:a16="http://schemas.microsoft.com/office/drawing/2014/main" id="{509A9C85-F862-444C-A005-B213AD19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9FD89F-3FD6-414A-813B-6966069F550E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9" descr="图片74.png">
            <a:extLst>
              <a:ext uri="{FF2B5EF4-FFF2-40B4-BE49-F238E27FC236}">
                <a16:creationId xmlns:a16="http://schemas.microsoft.com/office/drawing/2014/main" id="{40CF2F55-B06F-481E-880B-040F9A6AF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500688"/>
            <a:ext cx="14144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48" descr="图片73.png">
            <a:extLst>
              <a:ext uri="{FF2B5EF4-FFF2-40B4-BE49-F238E27FC236}">
                <a16:creationId xmlns:a16="http://schemas.microsoft.com/office/drawing/2014/main" id="{F6982237-A72A-4F71-93FE-6D3225965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5505450"/>
            <a:ext cx="1517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图片 47" descr="图片72.png">
            <a:extLst>
              <a:ext uri="{FF2B5EF4-FFF2-40B4-BE49-F238E27FC236}">
                <a16:creationId xmlns:a16="http://schemas.microsoft.com/office/drawing/2014/main" id="{4ADD42EC-5337-41E4-B200-C7B2D32B8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500688"/>
            <a:ext cx="14684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图片 46" descr="图片71.png">
            <a:extLst>
              <a:ext uri="{FF2B5EF4-FFF2-40B4-BE49-F238E27FC236}">
                <a16:creationId xmlns:a16="http://schemas.microsoft.com/office/drawing/2014/main" id="{9A84BFDB-ED1D-498D-AAFE-F51F95ADA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4962525"/>
            <a:ext cx="28892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45" descr="图片70.png">
            <a:extLst>
              <a:ext uri="{FF2B5EF4-FFF2-40B4-BE49-F238E27FC236}">
                <a16:creationId xmlns:a16="http://schemas.microsoft.com/office/drawing/2014/main" id="{38686534-63EB-4718-9397-C80EF72A6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4192588"/>
            <a:ext cx="21875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图片 44" descr="图片69.png">
            <a:extLst>
              <a:ext uri="{FF2B5EF4-FFF2-40B4-BE49-F238E27FC236}">
                <a16:creationId xmlns:a16="http://schemas.microsoft.com/office/drawing/2014/main" id="{E0038812-C729-4FEB-BB52-89884314C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68700"/>
            <a:ext cx="796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图片 43" descr="图片68.png">
            <a:extLst>
              <a:ext uri="{FF2B5EF4-FFF2-40B4-BE49-F238E27FC236}">
                <a16:creationId xmlns:a16="http://schemas.microsoft.com/office/drawing/2014/main" id="{65BD7654-168D-4EF9-AD6F-94EDD994A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022600"/>
            <a:ext cx="10795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图片 42" descr="图片67.png">
            <a:extLst>
              <a:ext uri="{FF2B5EF4-FFF2-40B4-BE49-F238E27FC236}">
                <a16:creationId xmlns:a16="http://schemas.microsoft.com/office/drawing/2014/main" id="{4DF6217D-44D6-41AE-B720-12A0FF4591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000375"/>
            <a:ext cx="4578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图片 41" descr="图片66.png">
            <a:extLst>
              <a:ext uri="{FF2B5EF4-FFF2-40B4-BE49-F238E27FC236}">
                <a16:creationId xmlns:a16="http://schemas.microsoft.com/office/drawing/2014/main" id="{476A696B-FAFB-4181-967A-CB20DF1EAB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2352675"/>
            <a:ext cx="2749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图片 40" descr="图片65.png">
            <a:extLst>
              <a:ext uri="{FF2B5EF4-FFF2-40B4-BE49-F238E27FC236}">
                <a16:creationId xmlns:a16="http://schemas.microsoft.com/office/drawing/2014/main" id="{5DF9DB99-0E8E-44CA-A218-A0EF89F985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357438"/>
            <a:ext cx="2852737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图片 39" descr="图片64.png">
            <a:extLst>
              <a:ext uri="{FF2B5EF4-FFF2-40B4-BE49-F238E27FC236}">
                <a16:creationId xmlns:a16="http://schemas.microsoft.com/office/drawing/2014/main" id="{7014123A-16E4-4AFD-B296-C9C2893331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365375"/>
            <a:ext cx="14017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5" name="图片 38" descr="图片63.png">
            <a:extLst>
              <a:ext uri="{FF2B5EF4-FFF2-40B4-BE49-F238E27FC236}">
                <a16:creationId xmlns:a16="http://schemas.microsoft.com/office/drawing/2014/main" id="{EA5D2BA3-5443-4730-A272-2A7BE187F6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500188"/>
            <a:ext cx="1749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6" name="图片 37" descr="图片62.png">
            <a:extLst>
              <a:ext uri="{FF2B5EF4-FFF2-40B4-BE49-F238E27FC236}">
                <a16:creationId xmlns:a16="http://schemas.microsoft.com/office/drawing/2014/main" id="{C49079F4-56D0-429A-AF70-C76D0C0DF4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5913"/>
            <a:ext cx="2560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图片 36" descr="图片61.png">
            <a:extLst>
              <a:ext uri="{FF2B5EF4-FFF2-40B4-BE49-F238E27FC236}">
                <a16:creationId xmlns:a16="http://schemas.microsoft.com/office/drawing/2014/main" id="{DDB13BBB-2DD6-4FFB-90F7-3FE37F9AF4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14500"/>
            <a:ext cx="34321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图片 35" descr="图片60.png">
            <a:extLst>
              <a:ext uri="{FF2B5EF4-FFF2-40B4-BE49-F238E27FC236}">
                <a16:creationId xmlns:a16="http://schemas.microsoft.com/office/drawing/2014/main" id="{D507F650-422B-4259-BAA2-F6481C006B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785813"/>
            <a:ext cx="3468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9" name="图片 34" descr="图片59.png">
            <a:extLst>
              <a:ext uri="{FF2B5EF4-FFF2-40B4-BE49-F238E27FC236}">
                <a16:creationId xmlns:a16="http://schemas.microsoft.com/office/drawing/2014/main" id="{4505C2EE-6B58-4255-92D9-4A9F401791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214313"/>
            <a:ext cx="58642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0" name="Rectangle 6">
            <a:extLst>
              <a:ext uri="{FF2B5EF4-FFF2-40B4-BE49-F238E27FC236}">
                <a16:creationId xmlns:a16="http://schemas.microsoft.com/office/drawing/2014/main" id="{F936D9AF-922A-48AE-AB91-CAE5C87B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1" name="灯片编号占位符 1">
            <a:extLst>
              <a:ext uri="{FF2B5EF4-FFF2-40B4-BE49-F238E27FC236}">
                <a16:creationId xmlns:a16="http://schemas.microsoft.com/office/drawing/2014/main" id="{54464DA4-E89C-4FC5-ABD7-8CF4D2FC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D82E2B-3E21-4575-87D9-CA178F356253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14" name="Picture 9" descr="Scan">
            <a:extLst>
              <a:ext uri="{FF2B5EF4-FFF2-40B4-BE49-F238E27FC236}">
                <a16:creationId xmlns:a16="http://schemas.microsoft.com/office/drawing/2014/main" id="{95B8BAC6-C6BB-4487-A697-74540C75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055813"/>
            <a:ext cx="2670175" cy="15001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11DA0C63-0908-4E5B-AFE7-05B9B3D3F2A7}"/>
              </a:ext>
            </a:extLst>
          </p:cNvPr>
          <p:cNvSpPr/>
          <p:nvPr/>
        </p:nvSpPr>
        <p:spPr>
          <a:xfrm>
            <a:off x="6216650" y="2052638"/>
            <a:ext cx="1728788" cy="1206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E561E57-AD88-4949-B554-F27A59DB23ED}"/>
              </a:ext>
            </a:extLst>
          </p:cNvPr>
          <p:cNvSpPr/>
          <p:nvPr/>
        </p:nvSpPr>
        <p:spPr>
          <a:xfrm>
            <a:off x="7662863" y="2914650"/>
            <a:ext cx="1131887" cy="6588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pic>
        <p:nvPicPr>
          <p:cNvPr id="16" name="Picture 2" descr="D:\本科教学\视频公开课\01力学\机翼升力4.jpg">
            <a:extLst>
              <a:ext uri="{FF2B5EF4-FFF2-40B4-BE49-F238E27FC236}">
                <a16:creationId xmlns:a16="http://schemas.microsoft.com/office/drawing/2014/main" id="{F3D5F138-B0CE-45C8-BB35-6B798380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4221163"/>
            <a:ext cx="17811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D:\本科教学\视频公开课\01力学\机翼升力2.jpg">
            <a:extLst>
              <a:ext uri="{FF2B5EF4-FFF2-40B4-BE49-F238E27FC236}">
                <a16:creationId xmlns:a16="http://schemas.microsoft.com/office/drawing/2014/main" id="{495832FB-30DF-40B0-AF89-27360CEC7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4221163"/>
            <a:ext cx="130492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D:\本科教学\视频公开课\01力学\机翼升力3.jpg">
            <a:extLst>
              <a:ext uri="{FF2B5EF4-FFF2-40B4-BE49-F238E27FC236}">
                <a16:creationId xmlns:a16="http://schemas.microsoft.com/office/drawing/2014/main" id="{653D6746-1B58-4D96-A693-9F6985247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4221163"/>
            <a:ext cx="1514475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D:\本科教学\视频公开课\01力学\机翼升力1.jpg">
            <a:extLst>
              <a:ext uri="{FF2B5EF4-FFF2-40B4-BE49-F238E27FC236}">
                <a16:creationId xmlns:a16="http://schemas.microsoft.com/office/drawing/2014/main" id="{A9F0612E-36C0-4D96-9781-6A90D239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4141788"/>
            <a:ext cx="1666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下箭头 19">
            <a:extLst>
              <a:ext uri="{FF2B5EF4-FFF2-40B4-BE49-F238E27FC236}">
                <a16:creationId xmlns:a16="http://schemas.microsoft.com/office/drawing/2014/main" id="{41C06A61-8986-48FE-895C-51C4CCFFFE0D}"/>
              </a:ext>
            </a:extLst>
          </p:cNvPr>
          <p:cNvSpPr/>
          <p:nvPr/>
        </p:nvSpPr>
        <p:spPr>
          <a:xfrm>
            <a:off x="7918450" y="3933825"/>
            <a:ext cx="469900" cy="269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B09903A2-A7F3-4C5E-B0A7-5ADB849EB4C3}"/>
              </a:ext>
            </a:extLst>
          </p:cNvPr>
          <p:cNvSpPr/>
          <p:nvPr/>
        </p:nvSpPr>
        <p:spPr>
          <a:xfrm>
            <a:off x="7820722" y="4818676"/>
            <a:ext cx="688471" cy="508478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pic>
        <p:nvPicPr>
          <p:cNvPr id="23" name="Picture 6" descr="D:\本科教学\视频公开课\01力学\旋转球2.jpg">
            <a:extLst>
              <a:ext uri="{FF2B5EF4-FFF2-40B4-BE49-F238E27FC236}">
                <a16:creationId xmlns:a16="http://schemas.microsoft.com/office/drawing/2014/main" id="{E49466A3-C4C9-4B93-BAC4-3CD6538F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394325"/>
            <a:ext cx="2133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D:\本科教学\视频公开课\01力学\旋转球1.jpg">
            <a:extLst>
              <a:ext uri="{FF2B5EF4-FFF2-40B4-BE49-F238E27FC236}">
                <a16:creationId xmlns:a16="http://schemas.microsoft.com/office/drawing/2014/main" id="{2F188A92-E1FA-49CA-97D4-66766CD4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11800"/>
            <a:ext cx="21526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下箭头 24">
            <a:extLst>
              <a:ext uri="{FF2B5EF4-FFF2-40B4-BE49-F238E27FC236}">
                <a16:creationId xmlns:a16="http://schemas.microsoft.com/office/drawing/2014/main" id="{FD75BFF5-76AD-44A8-B806-1ED280974F46}"/>
              </a:ext>
            </a:extLst>
          </p:cNvPr>
          <p:cNvSpPr/>
          <p:nvPr/>
        </p:nvSpPr>
        <p:spPr>
          <a:xfrm>
            <a:off x="4937125" y="5072063"/>
            <a:ext cx="712788" cy="490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CE3D0AE1-721F-4150-A0F3-5925A3558F4D}"/>
              </a:ext>
            </a:extLst>
          </p:cNvPr>
          <p:cNvSpPr/>
          <p:nvPr/>
        </p:nvSpPr>
        <p:spPr>
          <a:xfrm>
            <a:off x="4989039" y="6222043"/>
            <a:ext cx="607833" cy="254240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D3931B6B-2E23-4D9F-B1A0-1AC3EBE5DD4B}"/>
              </a:ext>
            </a:extLst>
          </p:cNvPr>
          <p:cNvSpPr/>
          <p:nvPr/>
        </p:nvSpPr>
        <p:spPr>
          <a:xfrm>
            <a:off x="7075488" y="5327650"/>
            <a:ext cx="469900" cy="271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0FFE4C5D-5BCD-4A7B-9C0B-89FAA9A6E5D2}"/>
              </a:ext>
            </a:extLst>
          </p:cNvPr>
          <p:cNvSpPr/>
          <p:nvPr/>
        </p:nvSpPr>
        <p:spPr>
          <a:xfrm>
            <a:off x="6999186" y="6258415"/>
            <a:ext cx="688471" cy="508478"/>
          </a:xfrm>
          <a:prstGeom prst="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00000"/>
              </a:lnSpc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20" grpId="0" animBg="1"/>
      <p:bldP spid="25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0" descr="图片57.png">
            <a:extLst>
              <a:ext uri="{FF2B5EF4-FFF2-40B4-BE49-F238E27FC236}">
                <a16:creationId xmlns:a16="http://schemas.microsoft.com/office/drawing/2014/main" id="{95C54376-466B-4198-A879-5DD719BAD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643563"/>
            <a:ext cx="31146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39" descr="图片56.png">
            <a:extLst>
              <a:ext uri="{FF2B5EF4-FFF2-40B4-BE49-F238E27FC236}">
                <a16:creationId xmlns:a16="http://schemas.microsoft.com/office/drawing/2014/main" id="{8FEE7761-C246-4E35-BD2D-D791FFD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449888"/>
            <a:ext cx="14144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37" descr="图片55.png">
            <a:extLst>
              <a:ext uri="{FF2B5EF4-FFF2-40B4-BE49-F238E27FC236}">
                <a16:creationId xmlns:a16="http://schemas.microsoft.com/office/drawing/2014/main" id="{667BA372-1294-4DA7-ADBD-88A83A74B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000625"/>
            <a:ext cx="233521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图片 35" descr="图片54.png">
            <a:extLst>
              <a:ext uri="{FF2B5EF4-FFF2-40B4-BE49-F238E27FC236}">
                <a16:creationId xmlns:a16="http://schemas.microsoft.com/office/drawing/2014/main" id="{85905817-DAC1-4636-805C-E3B6C2B57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137025"/>
            <a:ext cx="54006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图片 34" descr="图片53.png">
            <a:extLst>
              <a:ext uri="{FF2B5EF4-FFF2-40B4-BE49-F238E27FC236}">
                <a16:creationId xmlns:a16="http://schemas.microsoft.com/office/drawing/2014/main" id="{8C297274-2E7C-431A-A403-1ED5302EA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622675"/>
            <a:ext cx="8651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图片 33" descr="图片52.png">
            <a:extLst>
              <a:ext uri="{FF2B5EF4-FFF2-40B4-BE49-F238E27FC236}">
                <a16:creationId xmlns:a16="http://schemas.microsoft.com/office/drawing/2014/main" id="{FF72AB01-D10F-477B-9685-B6831FF82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3573463"/>
            <a:ext cx="12430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图片 32" descr="图片51.png">
            <a:extLst>
              <a:ext uri="{FF2B5EF4-FFF2-40B4-BE49-F238E27FC236}">
                <a16:creationId xmlns:a16="http://schemas.microsoft.com/office/drawing/2014/main" id="{875D29B2-98A2-4092-AE81-6039EC8C3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622675"/>
            <a:ext cx="11953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图片 31" descr="图片50.png">
            <a:extLst>
              <a:ext uri="{FF2B5EF4-FFF2-40B4-BE49-F238E27FC236}">
                <a16:creationId xmlns:a16="http://schemas.microsoft.com/office/drawing/2014/main" id="{F8EF87B5-813F-430F-8A74-463E1170D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500438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图片 30" descr="图片49.png">
            <a:extLst>
              <a:ext uri="{FF2B5EF4-FFF2-40B4-BE49-F238E27FC236}">
                <a16:creationId xmlns:a16="http://schemas.microsoft.com/office/drawing/2014/main" id="{8647BBEB-83AD-45AA-94BF-70A11F05EA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092450"/>
            <a:ext cx="14811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图片 29" descr="图片48.png">
            <a:extLst>
              <a:ext uri="{FF2B5EF4-FFF2-40B4-BE49-F238E27FC236}">
                <a16:creationId xmlns:a16="http://schemas.microsoft.com/office/drawing/2014/main" id="{487E9D02-2123-4868-849B-CB49AECFD0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7500"/>
            <a:ext cx="2419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图片 28" descr="图片47.png">
            <a:extLst>
              <a:ext uri="{FF2B5EF4-FFF2-40B4-BE49-F238E27FC236}">
                <a16:creationId xmlns:a16="http://schemas.microsoft.com/office/drawing/2014/main" id="{D7DF3C1D-B146-422F-90F7-2E26A91EBA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143125"/>
            <a:ext cx="5119687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图片 27" descr="图片46.png">
            <a:extLst>
              <a:ext uri="{FF2B5EF4-FFF2-40B4-BE49-F238E27FC236}">
                <a16:creationId xmlns:a16="http://schemas.microsoft.com/office/drawing/2014/main" id="{D5A7FE73-C1F4-4800-80AA-17021746F1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5038"/>
            <a:ext cx="24193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图片 25" descr="图片45.png">
            <a:extLst>
              <a:ext uri="{FF2B5EF4-FFF2-40B4-BE49-F238E27FC236}">
                <a16:creationId xmlns:a16="http://schemas.microsoft.com/office/drawing/2014/main" id="{01E93E60-59D5-436F-8FD3-57A26853D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4963"/>
            <a:ext cx="424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1" name="图片 24" descr="图片44.png">
            <a:extLst>
              <a:ext uri="{FF2B5EF4-FFF2-40B4-BE49-F238E27FC236}">
                <a16:creationId xmlns:a16="http://schemas.microsoft.com/office/drawing/2014/main" id="{D794610E-4EE6-4F37-8B0C-B0697999F9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947738"/>
            <a:ext cx="2084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2" name="图片 23" descr="图片43.png">
            <a:extLst>
              <a:ext uri="{FF2B5EF4-FFF2-40B4-BE49-F238E27FC236}">
                <a16:creationId xmlns:a16="http://schemas.microsoft.com/office/drawing/2014/main" id="{C3408711-974E-48C7-9703-80566AAE1D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936625"/>
            <a:ext cx="32305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图片 22" descr="图片42.png">
            <a:extLst>
              <a:ext uri="{FF2B5EF4-FFF2-40B4-BE49-F238E27FC236}">
                <a16:creationId xmlns:a16="http://schemas.microsoft.com/office/drawing/2014/main" id="{56A2382B-9C11-4E6E-BBB2-051BBACEF5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68288"/>
            <a:ext cx="50355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图8">
            <a:extLst>
              <a:ext uri="{FF2B5EF4-FFF2-40B4-BE49-F238E27FC236}">
                <a16:creationId xmlns:a16="http://schemas.microsoft.com/office/drawing/2014/main" id="{ED93A161-3252-47F7-8D30-1AA43E922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>
            <a:fillRect/>
          </a:stretch>
        </p:blipFill>
        <p:spPr bwMode="auto">
          <a:xfrm>
            <a:off x="6505575" y="2984500"/>
            <a:ext cx="219551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5" name="Rectangle 14">
            <a:extLst>
              <a:ext uri="{FF2B5EF4-FFF2-40B4-BE49-F238E27FC236}">
                <a16:creationId xmlns:a16="http://schemas.microsoft.com/office/drawing/2014/main" id="{90D21AF8-DECC-4859-B0BB-03354146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6" name="Rectangle 16">
            <a:extLst>
              <a:ext uri="{FF2B5EF4-FFF2-40B4-BE49-F238E27FC236}">
                <a16:creationId xmlns:a16="http://schemas.microsoft.com/office/drawing/2014/main" id="{59B733E8-B8E8-4AB7-AD15-54C670D8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37" name="灯片编号占位符 4">
            <a:extLst>
              <a:ext uri="{FF2B5EF4-FFF2-40B4-BE49-F238E27FC236}">
                <a16:creationId xmlns:a16="http://schemas.microsoft.com/office/drawing/2014/main" id="{A6DAF431-D16F-4DAC-A65A-A625CA0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3" y="6316663"/>
            <a:ext cx="21336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E0A108-50D0-4F81-9BE3-43EA87A4140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" name="任意多边形 4">
            <a:extLst>
              <a:ext uri="{FF2B5EF4-FFF2-40B4-BE49-F238E27FC236}">
                <a16:creationId xmlns:a16="http://schemas.microsoft.com/office/drawing/2014/main" id="{38C073E4-87C4-489C-A0E7-485D54233A53}"/>
              </a:ext>
            </a:extLst>
          </p:cNvPr>
          <p:cNvSpPr/>
          <p:nvPr/>
        </p:nvSpPr>
        <p:spPr>
          <a:xfrm>
            <a:off x="7416800" y="3398838"/>
            <a:ext cx="903288" cy="485775"/>
          </a:xfrm>
          <a:custGeom>
            <a:avLst/>
            <a:gdLst>
              <a:gd name="connsiteX0" fmla="*/ 0 w 1132764"/>
              <a:gd name="connsiteY0" fmla="*/ 0 h 600502"/>
              <a:gd name="connsiteX1" fmla="*/ 40943 w 1132764"/>
              <a:gd name="connsiteY1" fmla="*/ 245660 h 600502"/>
              <a:gd name="connsiteX2" fmla="*/ 204716 w 1132764"/>
              <a:gd name="connsiteY2" fmla="*/ 450376 h 600502"/>
              <a:gd name="connsiteX3" fmla="*/ 477671 w 1132764"/>
              <a:gd name="connsiteY3" fmla="*/ 532263 h 600502"/>
              <a:gd name="connsiteX4" fmla="*/ 846161 w 1132764"/>
              <a:gd name="connsiteY4" fmla="*/ 573206 h 600502"/>
              <a:gd name="connsiteX5" fmla="*/ 1132764 w 1132764"/>
              <a:gd name="connsiteY5" fmla="*/ 600502 h 600502"/>
              <a:gd name="connsiteX6" fmla="*/ 1132764 w 1132764"/>
              <a:gd name="connsiteY6" fmla="*/ 600502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764" h="600502">
                <a:moveTo>
                  <a:pt x="0" y="0"/>
                </a:moveTo>
                <a:cubicBezTo>
                  <a:pt x="3412" y="85298"/>
                  <a:pt x="6824" y="170597"/>
                  <a:pt x="40943" y="245660"/>
                </a:cubicBezTo>
                <a:cubicBezTo>
                  <a:pt x="75062" y="320723"/>
                  <a:pt x="131928" y="402609"/>
                  <a:pt x="204716" y="450376"/>
                </a:cubicBezTo>
                <a:cubicBezTo>
                  <a:pt x="277504" y="498143"/>
                  <a:pt x="370764" y="511791"/>
                  <a:pt x="477671" y="532263"/>
                </a:cubicBezTo>
                <a:cubicBezTo>
                  <a:pt x="584579" y="552735"/>
                  <a:pt x="846161" y="573206"/>
                  <a:pt x="846161" y="573206"/>
                </a:cubicBezTo>
                <a:lnTo>
                  <a:pt x="1132764" y="600502"/>
                </a:lnTo>
                <a:lnTo>
                  <a:pt x="1132764" y="600502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C6CF478-BC9E-40E8-9B5B-75899341E73B}"/>
              </a:ext>
            </a:extLst>
          </p:cNvPr>
          <p:cNvSpPr/>
          <p:nvPr/>
        </p:nvSpPr>
        <p:spPr>
          <a:xfrm>
            <a:off x="7369175" y="3390900"/>
            <a:ext cx="95250" cy="12065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2D98497-F4C5-4001-AB08-E5786528E721}"/>
              </a:ext>
            </a:extLst>
          </p:cNvPr>
          <p:cNvSpPr/>
          <p:nvPr/>
        </p:nvSpPr>
        <p:spPr>
          <a:xfrm>
            <a:off x="8027988" y="3781425"/>
            <a:ext cx="96837" cy="12065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图片 48" descr="图片41.png">
            <a:extLst>
              <a:ext uri="{FF2B5EF4-FFF2-40B4-BE49-F238E27FC236}">
                <a16:creationId xmlns:a16="http://schemas.microsoft.com/office/drawing/2014/main" id="{F223E33A-3A50-4D7E-8E05-3A2013F7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6000750"/>
            <a:ext cx="21701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47" descr="图片40.png">
            <a:extLst>
              <a:ext uri="{FF2B5EF4-FFF2-40B4-BE49-F238E27FC236}">
                <a16:creationId xmlns:a16="http://schemas.microsoft.com/office/drawing/2014/main" id="{8F9CC7FC-02A6-4D51-99A4-AE00B67D8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5861050"/>
            <a:ext cx="29130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46" descr="图片39.png">
            <a:extLst>
              <a:ext uri="{FF2B5EF4-FFF2-40B4-BE49-F238E27FC236}">
                <a16:creationId xmlns:a16="http://schemas.microsoft.com/office/drawing/2014/main" id="{96A52524-524E-4896-8810-50F39C521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5119688"/>
            <a:ext cx="179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41" descr="图片38.png">
            <a:extLst>
              <a:ext uri="{FF2B5EF4-FFF2-40B4-BE49-F238E27FC236}">
                <a16:creationId xmlns:a16="http://schemas.microsoft.com/office/drawing/2014/main" id="{0393A36E-E095-4C12-87E6-FAA676A50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4929188"/>
            <a:ext cx="2054225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40" descr="图片37.png">
            <a:extLst>
              <a:ext uri="{FF2B5EF4-FFF2-40B4-BE49-F238E27FC236}">
                <a16:creationId xmlns:a16="http://schemas.microsoft.com/office/drawing/2014/main" id="{68E4194E-2F89-4E2D-9AC9-8996718A1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5072063"/>
            <a:ext cx="511333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图片 39" descr="图片36.png">
            <a:extLst>
              <a:ext uri="{FF2B5EF4-FFF2-40B4-BE49-F238E27FC236}">
                <a16:creationId xmlns:a16="http://schemas.microsoft.com/office/drawing/2014/main" id="{A141F7AE-577C-484F-BDB0-67CD0CB381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8" y="4411663"/>
            <a:ext cx="1139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图片 38" descr="图片35.png">
            <a:extLst>
              <a:ext uri="{FF2B5EF4-FFF2-40B4-BE49-F238E27FC236}">
                <a16:creationId xmlns:a16="http://schemas.microsoft.com/office/drawing/2014/main" id="{48F281A9-A2C2-4E3E-A066-BF4BFF67E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429125"/>
            <a:ext cx="2157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图片 37" descr="图片34.png">
            <a:extLst>
              <a:ext uri="{FF2B5EF4-FFF2-40B4-BE49-F238E27FC236}">
                <a16:creationId xmlns:a16="http://schemas.microsoft.com/office/drawing/2014/main" id="{6D25B6FC-EEC8-460C-9F34-89B31DB97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429125"/>
            <a:ext cx="20351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图片 36" descr="图片33.png">
            <a:extLst>
              <a:ext uri="{FF2B5EF4-FFF2-40B4-BE49-F238E27FC236}">
                <a16:creationId xmlns:a16="http://schemas.microsoft.com/office/drawing/2014/main" id="{F9D9384B-9DB5-4910-B651-504C5D927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716338"/>
            <a:ext cx="5838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图片 35" descr="图片32.png">
            <a:extLst>
              <a:ext uri="{FF2B5EF4-FFF2-40B4-BE49-F238E27FC236}">
                <a16:creationId xmlns:a16="http://schemas.microsoft.com/office/drawing/2014/main" id="{3574451C-8ECA-4094-AAD8-1FC1654867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86125"/>
            <a:ext cx="15541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图片 34" descr="图片31.png">
            <a:extLst>
              <a:ext uri="{FF2B5EF4-FFF2-40B4-BE49-F238E27FC236}">
                <a16:creationId xmlns:a16="http://schemas.microsoft.com/office/drawing/2014/main" id="{D931BC42-B25F-4236-A2A8-47D1D0A818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082925"/>
            <a:ext cx="24018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图片 33" descr="图片30.png">
            <a:extLst>
              <a:ext uri="{FF2B5EF4-FFF2-40B4-BE49-F238E27FC236}">
                <a16:creationId xmlns:a16="http://schemas.microsoft.com/office/drawing/2014/main" id="{0810A943-7754-41C0-8705-29488B2D4A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357438"/>
            <a:ext cx="5126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图片 32" descr="图片29.png">
            <a:extLst>
              <a:ext uri="{FF2B5EF4-FFF2-40B4-BE49-F238E27FC236}">
                <a16:creationId xmlns:a16="http://schemas.microsoft.com/office/drawing/2014/main" id="{9D1C0783-A330-443F-AB51-5904479D98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722438"/>
            <a:ext cx="64008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图片 31" descr="图片28.png">
            <a:extLst>
              <a:ext uri="{FF2B5EF4-FFF2-40B4-BE49-F238E27FC236}">
                <a16:creationId xmlns:a16="http://schemas.microsoft.com/office/drawing/2014/main" id="{56BD0D27-03FA-451F-BD48-2B74013B71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04900"/>
            <a:ext cx="2419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图片 30" descr="图片27.png">
            <a:extLst>
              <a:ext uri="{FF2B5EF4-FFF2-40B4-BE49-F238E27FC236}">
                <a16:creationId xmlns:a16="http://schemas.microsoft.com/office/drawing/2014/main" id="{06F935A4-7237-439D-BD2E-BF1679B44A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461963"/>
            <a:ext cx="6564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图8">
            <a:extLst>
              <a:ext uri="{FF2B5EF4-FFF2-40B4-BE49-F238E27FC236}">
                <a16:creationId xmlns:a16="http://schemas.microsoft.com/office/drawing/2014/main" id="{FFB0D597-6121-4B65-9869-00A76BC9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7"/>
          <a:stretch>
            <a:fillRect/>
          </a:stretch>
        </p:blipFill>
        <p:spPr bwMode="auto">
          <a:xfrm>
            <a:off x="6007100" y="2420938"/>
            <a:ext cx="28860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8" name="灯片编号占位符 25">
            <a:extLst>
              <a:ext uri="{FF2B5EF4-FFF2-40B4-BE49-F238E27FC236}">
                <a16:creationId xmlns:a16="http://schemas.microsoft.com/office/drawing/2014/main" id="{E9509AC2-90E3-460C-BA71-13E8A652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883373-92CF-46C9-982C-488C2A370D60}" type="slidenum">
              <a:rPr lang="en-US" altLang="zh-CN"/>
              <a:pPr/>
              <a:t>33</a:t>
            </a:fld>
            <a:endParaRPr lang="en-US" altLang="zh-CN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5236E32-AE7C-46A0-9EA8-1DD131D5138F}"/>
              </a:ext>
            </a:extLst>
          </p:cNvPr>
          <p:cNvCxnSpPr/>
          <p:nvPr/>
        </p:nvCxnSpPr>
        <p:spPr>
          <a:xfrm>
            <a:off x="6011863" y="3233738"/>
            <a:ext cx="288131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98A0707-E063-4CDB-9786-227620C5D237}"/>
              </a:ext>
            </a:extLst>
          </p:cNvPr>
          <p:cNvSpPr/>
          <p:nvPr/>
        </p:nvSpPr>
        <p:spPr>
          <a:xfrm>
            <a:off x="2479675" y="2520950"/>
            <a:ext cx="363538" cy="6207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474E7B7-B2E2-4EAA-A111-3748A8BAF50C}"/>
              </a:ext>
            </a:extLst>
          </p:cNvPr>
          <p:cNvSpPr/>
          <p:nvPr/>
        </p:nvSpPr>
        <p:spPr>
          <a:xfrm>
            <a:off x="5148263" y="2508250"/>
            <a:ext cx="363537" cy="6191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2545705-B75A-4338-8B2C-9201EF22DFF5}"/>
              </a:ext>
            </a:extLst>
          </p:cNvPr>
          <p:cNvSpPr/>
          <p:nvPr/>
        </p:nvSpPr>
        <p:spPr>
          <a:xfrm>
            <a:off x="6611938" y="3163888"/>
            <a:ext cx="95250" cy="12223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63918B-433A-4A23-A41B-09BAD5D439DD}"/>
              </a:ext>
            </a:extLst>
          </p:cNvPr>
          <p:cNvSpPr/>
          <p:nvPr/>
        </p:nvSpPr>
        <p:spPr>
          <a:xfrm>
            <a:off x="7404100" y="3195638"/>
            <a:ext cx="96838" cy="122237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A92E361-E853-4084-97C5-3A12A778762C}"/>
              </a:ext>
            </a:extLst>
          </p:cNvPr>
          <p:cNvCxnSpPr/>
          <p:nvPr/>
        </p:nvCxnSpPr>
        <p:spPr>
          <a:xfrm>
            <a:off x="6659563" y="2889250"/>
            <a:ext cx="0" cy="6667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1F8D03A-F7E0-483E-A4C3-15E267A0F12A}"/>
              </a:ext>
            </a:extLst>
          </p:cNvPr>
          <p:cNvCxnSpPr/>
          <p:nvPr/>
        </p:nvCxnSpPr>
        <p:spPr>
          <a:xfrm>
            <a:off x="7450138" y="3181350"/>
            <a:ext cx="0" cy="16033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图片 75" descr="图片25.png">
            <a:extLst>
              <a:ext uri="{FF2B5EF4-FFF2-40B4-BE49-F238E27FC236}">
                <a16:creationId xmlns:a16="http://schemas.microsoft.com/office/drawing/2014/main" id="{BD0F7D4F-8D55-4BF1-B008-86E7A0562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227263"/>
            <a:ext cx="3078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74" descr="图片24.png">
            <a:extLst>
              <a:ext uri="{FF2B5EF4-FFF2-40B4-BE49-F238E27FC236}">
                <a16:creationId xmlns:a16="http://schemas.microsoft.com/office/drawing/2014/main" id="{322F5A1E-5A2D-4B20-8F8C-7A4F6FE4D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94000"/>
            <a:ext cx="27495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72" descr="图片22.png">
            <a:extLst>
              <a:ext uri="{FF2B5EF4-FFF2-40B4-BE49-F238E27FC236}">
                <a16:creationId xmlns:a16="http://schemas.microsoft.com/office/drawing/2014/main" id="{52D978BA-7AAA-4B6D-B557-7B0D780AF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5340350"/>
            <a:ext cx="981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70" descr="图片20.png">
            <a:extLst>
              <a:ext uri="{FF2B5EF4-FFF2-40B4-BE49-F238E27FC236}">
                <a16:creationId xmlns:a16="http://schemas.microsoft.com/office/drawing/2014/main" id="{FB1D9A1A-BED1-4ED8-9574-2491D807D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072188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图片 69" descr="图片19.png">
            <a:extLst>
              <a:ext uri="{FF2B5EF4-FFF2-40B4-BE49-F238E27FC236}">
                <a16:creationId xmlns:a16="http://schemas.microsoft.com/office/drawing/2014/main" id="{C0E25E57-C508-429D-8B8A-CB2218CAA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40719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图片 68" descr="图片18.png">
            <a:extLst>
              <a:ext uri="{FF2B5EF4-FFF2-40B4-BE49-F238E27FC236}">
                <a16:creationId xmlns:a16="http://schemas.microsoft.com/office/drawing/2014/main" id="{58F18F57-A1B0-42A3-8E3B-CAED4FBAB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5492750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图片 67" descr="图片17.png">
            <a:extLst>
              <a:ext uri="{FF2B5EF4-FFF2-40B4-BE49-F238E27FC236}">
                <a16:creationId xmlns:a16="http://schemas.microsoft.com/office/drawing/2014/main" id="{DDD9F006-6177-44F5-8805-36476F3CE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4950"/>
            <a:ext cx="20843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图片 64" descr="图片14.png">
            <a:extLst>
              <a:ext uri="{FF2B5EF4-FFF2-40B4-BE49-F238E27FC236}">
                <a16:creationId xmlns:a16="http://schemas.microsoft.com/office/drawing/2014/main" id="{8C0D5919-136D-4547-A763-7D1EEAD53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4221163"/>
            <a:ext cx="19939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图片 63" descr="图片13.png">
            <a:extLst>
              <a:ext uri="{FF2B5EF4-FFF2-40B4-BE49-F238E27FC236}">
                <a16:creationId xmlns:a16="http://schemas.microsoft.com/office/drawing/2014/main" id="{98E92AA8-071B-4ACB-B71E-F0B19279D1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076700"/>
            <a:ext cx="48768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图片 61" descr="图片11.png">
            <a:extLst>
              <a:ext uri="{FF2B5EF4-FFF2-40B4-BE49-F238E27FC236}">
                <a16:creationId xmlns:a16="http://schemas.microsoft.com/office/drawing/2014/main" id="{EAE7730D-86C7-4A3D-81F4-5AB4825300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3644900"/>
            <a:ext cx="7551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图片 60" descr="图片10.png">
            <a:extLst>
              <a:ext uri="{FF2B5EF4-FFF2-40B4-BE49-F238E27FC236}">
                <a16:creationId xmlns:a16="http://schemas.microsoft.com/office/drawing/2014/main" id="{4FA86F32-679D-4AFB-92EB-379D474917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154363"/>
            <a:ext cx="2346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图片 59" descr="图片9.png">
            <a:extLst>
              <a:ext uri="{FF2B5EF4-FFF2-40B4-BE49-F238E27FC236}">
                <a16:creationId xmlns:a16="http://schemas.microsoft.com/office/drawing/2014/main" id="{54827572-92C0-4B47-BE18-1479E0E1D1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051175"/>
            <a:ext cx="27495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图片 58" descr="图片8.png">
            <a:extLst>
              <a:ext uri="{FF2B5EF4-FFF2-40B4-BE49-F238E27FC236}">
                <a16:creationId xmlns:a16="http://schemas.microsoft.com/office/drawing/2014/main" id="{721AC769-CF98-4AEE-9406-EE2E3CCBC8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2565400"/>
            <a:ext cx="100647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图片 57" descr="图片7.png">
            <a:extLst>
              <a:ext uri="{FF2B5EF4-FFF2-40B4-BE49-F238E27FC236}">
                <a16:creationId xmlns:a16="http://schemas.microsoft.com/office/drawing/2014/main" id="{800817EC-5DD3-4F5B-8DA4-1264359BC2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66988"/>
            <a:ext cx="14636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图片 56" descr="图片6.png">
            <a:extLst>
              <a:ext uri="{FF2B5EF4-FFF2-40B4-BE49-F238E27FC236}">
                <a16:creationId xmlns:a16="http://schemas.microsoft.com/office/drawing/2014/main" id="{A85A5420-ACAF-4EAB-942C-6D19525F4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75"/>
            <a:ext cx="3078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8" name="图片 55" descr="图片5.png">
            <a:extLst>
              <a:ext uri="{FF2B5EF4-FFF2-40B4-BE49-F238E27FC236}">
                <a16:creationId xmlns:a16="http://schemas.microsoft.com/office/drawing/2014/main" id="{AA5D3B31-728E-4E0A-91FE-7DCAE7FF33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1785938"/>
            <a:ext cx="46942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9" name="图片 52" descr="图片3.png">
            <a:extLst>
              <a:ext uri="{FF2B5EF4-FFF2-40B4-BE49-F238E27FC236}">
                <a16:creationId xmlns:a16="http://schemas.microsoft.com/office/drawing/2014/main" id="{7B210BA6-B521-4E8A-8B85-C201D27C66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85875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1" name="图片 51" descr="图片2.png">
            <a:extLst>
              <a:ext uri="{FF2B5EF4-FFF2-40B4-BE49-F238E27FC236}">
                <a16:creationId xmlns:a16="http://schemas.microsoft.com/office/drawing/2014/main" id="{C5E72A12-E363-427F-A37C-2009543FB8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54063"/>
            <a:ext cx="5735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2" name="图片 47" descr="图片1.png">
            <a:extLst>
              <a:ext uri="{FF2B5EF4-FFF2-40B4-BE49-F238E27FC236}">
                <a16:creationId xmlns:a16="http://schemas.microsoft.com/office/drawing/2014/main" id="{1E10BC4D-05F4-4A9A-B075-BD219950C3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7013"/>
            <a:ext cx="2084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3" name="图片 46" descr="图片12.png">
            <a:extLst>
              <a:ext uri="{FF2B5EF4-FFF2-40B4-BE49-F238E27FC236}">
                <a16:creationId xmlns:a16="http://schemas.microsoft.com/office/drawing/2014/main" id="{EBD7C41C-CC14-4396-9476-6B1228C685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36538"/>
            <a:ext cx="22431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图8">
            <a:extLst>
              <a:ext uri="{FF2B5EF4-FFF2-40B4-BE49-F238E27FC236}">
                <a16:creationId xmlns:a16="http://schemas.microsoft.com/office/drawing/2014/main" id="{88ADC096-F9BC-4C10-BBA5-541034BC9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96"/>
          <a:stretch>
            <a:fillRect/>
          </a:stretch>
        </p:blipFill>
        <p:spPr bwMode="auto">
          <a:xfrm>
            <a:off x="5930900" y="236538"/>
            <a:ext cx="30876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7" name="灯片编号占位符 9">
            <a:extLst>
              <a:ext uri="{FF2B5EF4-FFF2-40B4-BE49-F238E27FC236}">
                <a16:creationId xmlns:a16="http://schemas.microsoft.com/office/drawing/2014/main" id="{3BCAFEE6-79CD-48BC-BDB1-A333F73A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CD06C3-C713-4E2F-9C83-5E492ADF4EE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5E96608-0B0B-4827-90B9-B3F541F7D055}"/>
              </a:ext>
            </a:extLst>
          </p:cNvPr>
          <p:cNvSpPr/>
          <p:nvPr/>
        </p:nvSpPr>
        <p:spPr>
          <a:xfrm>
            <a:off x="3533775" y="5445125"/>
            <a:ext cx="363538" cy="585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79">
            <a:extLst>
              <a:ext uri="{FF2B5EF4-FFF2-40B4-BE49-F238E27FC236}">
                <a16:creationId xmlns:a16="http://schemas.microsoft.com/office/drawing/2014/main" id="{5DC95576-8E6C-41FE-9803-5175FF3C7188}"/>
              </a:ext>
            </a:extLst>
          </p:cNvPr>
          <p:cNvGrpSpPr>
            <a:grpSpLocks/>
          </p:cNvGrpSpPr>
          <p:nvPr/>
        </p:nvGrpSpPr>
        <p:grpSpPr bwMode="auto">
          <a:xfrm>
            <a:off x="5930900" y="5929313"/>
            <a:ext cx="2141538" cy="841375"/>
            <a:chOff x="5930900" y="5929330"/>
            <a:chExt cx="2141562" cy="841179"/>
          </a:xfrm>
        </p:grpSpPr>
        <p:pic>
          <p:nvPicPr>
            <p:cNvPr id="36904" name="图片 71" descr="图片21.png">
              <a:extLst>
                <a:ext uri="{FF2B5EF4-FFF2-40B4-BE49-F238E27FC236}">
                  <a16:creationId xmlns:a16="http://schemas.microsoft.com/office/drawing/2014/main" id="{722AD9D0-20D0-46F0-80BD-4A7953084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402" y="5929330"/>
              <a:ext cx="1408060" cy="84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右箭头 45">
              <a:extLst>
                <a:ext uri="{FF2B5EF4-FFF2-40B4-BE49-F238E27FC236}">
                  <a16:creationId xmlns:a16="http://schemas.microsoft.com/office/drawing/2014/main" id="{FA8673E8-289D-401A-A88B-B8512D2CF867}"/>
                </a:ext>
              </a:extLst>
            </p:cNvPr>
            <p:cNvSpPr/>
            <p:nvPr/>
          </p:nvSpPr>
          <p:spPr>
            <a:xfrm>
              <a:off x="5930900" y="6237233"/>
              <a:ext cx="447680" cy="2317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B11BBC23-9ABB-41C2-AAB8-224DA925AF6D}"/>
              </a:ext>
            </a:extLst>
          </p:cNvPr>
          <p:cNvSpPr/>
          <p:nvPr/>
        </p:nvSpPr>
        <p:spPr>
          <a:xfrm>
            <a:off x="6588125" y="5300663"/>
            <a:ext cx="1090613" cy="5857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77">
            <a:extLst>
              <a:ext uri="{FF2B5EF4-FFF2-40B4-BE49-F238E27FC236}">
                <a16:creationId xmlns:a16="http://schemas.microsoft.com/office/drawing/2014/main" id="{63276AF4-A8D8-4B2F-9237-C0357AEFE9B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417888"/>
            <a:ext cx="1755775" cy="796925"/>
            <a:chOff x="6858016" y="3417888"/>
            <a:chExt cx="1755503" cy="796930"/>
          </a:xfrm>
        </p:grpSpPr>
        <p:pic>
          <p:nvPicPr>
            <p:cNvPr id="36902" name="图片 73" descr="图片23.png">
              <a:extLst>
                <a:ext uri="{FF2B5EF4-FFF2-40B4-BE49-F238E27FC236}">
                  <a16:creationId xmlns:a16="http://schemas.microsoft.com/office/drawing/2014/main" id="{98C4387E-826C-4F4B-9CDC-026BEE206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6" y="3605268"/>
              <a:ext cx="1755503" cy="6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下箭头 12">
              <a:extLst>
                <a:ext uri="{FF2B5EF4-FFF2-40B4-BE49-F238E27FC236}">
                  <a16:creationId xmlns:a16="http://schemas.microsoft.com/office/drawing/2014/main" id="{CA50AAA6-82E8-40E1-A5B4-7B3013301552}"/>
                </a:ext>
              </a:extLst>
            </p:cNvPr>
            <p:cNvSpPr/>
            <p:nvPr/>
          </p:nvSpPr>
          <p:spPr>
            <a:xfrm>
              <a:off x="7380223" y="3417888"/>
              <a:ext cx="390465" cy="3714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上箭头 13">
            <a:extLst>
              <a:ext uri="{FF2B5EF4-FFF2-40B4-BE49-F238E27FC236}">
                <a16:creationId xmlns:a16="http://schemas.microsoft.com/office/drawing/2014/main" id="{8667CE7C-300F-438F-A01F-BADC60A1FF8F}"/>
              </a:ext>
            </a:extLst>
          </p:cNvPr>
          <p:cNvSpPr/>
          <p:nvPr/>
        </p:nvSpPr>
        <p:spPr>
          <a:xfrm>
            <a:off x="7092950" y="5876925"/>
            <a:ext cx="207963" cy="288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3CA9C72-0B23-452D-B3BC-92F5ECDF63E4}"/>
              </a:ext>
            </a:extLst>
          </p:cNvPr>
          <p:cNvSpPr/>
          <p:nvPr/>
        </p:nvSpPr>
        <p:spPr>
          <a:xfrm>
            <a:off x="3752850" y="3141663"/>
            <a:ext cx="1106488" cy="5857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FB332094-6DD8-4B8F-8F14-0988438617F6}"/>
              </a:ext>
            </a:extLst>
          </p:cNvPr>
          <p:cNvSpPr/>
          <p:nvPr/>
        </p:nvSpPr>
        <p:spPr>
          <a:xfrm>
            <a:off x="6283325" y="465138"/>
            <a:ext cx="1774825" cy="1196975"/>
          </a:xfrm>
          <a:custGeom>
            <a:avLst/>
            <a:gdLst>
              <a:gd name="connsiteX0" fmla="*/ 0 w 1774209"/>
              <a:gd name="connsiteY0" fmla="*/ 696832 h 1197848"/>
              <a:gd name="connsiteX1" fmla="*/ 218364 w 1774209"/>
              <a:gd name="connsiteY1" fmla="*/ 833310 h 1197848"/>
              <a:gd name="connsiteX2" fmla="*/ 450376 w 1774209"/>
              <a:gd name="connsiteY2" fmla="*/ 915197 h 1197848"/>
              <a:gd name="connsiteX3" fmla="*/ 655092 w 1774209"/>
              <a:gd name="connsiteY3" fmla="*/ 915197 h 1197848"/>
              <a:gd name="connsiteX4" fmla="*/ 655092 w 1774209"/>
              <a:gd name="connsiteY4" fmla="*/ 123626 h 1197848"/>
              <a:gd name="connsiteX5" fmla="*/ 682388 w 1774209"/>
              <a:gd name="connsiteY5" fmla="*/ 41740 h 1197848"/>
              <a:gd name="connsiteX6" fmla="*/ 777922 w 1774209"/>
              <a:gd name="connsiteY6" fmla="*/ 14444 h 1197848"/>
              <a:gd name="connsiteX7" fmla="*/ 1637731 w 1774209"/>
              <a:gd name="connsiteY7" fmla="*/ 797 h 1197848"/>
              <a:gd name="connsiteX8" fmla="*/ 1733266 w 1774209"/>
              <a:gd name="connsiteY8" fmla="*/ 28092 h 1197848"/>
              <a:gd name="connsiteX9" fmla="*/ 1760561 w 1774209"/>
              <a:gd name="connsiteY9" fmla="*/ 96331 h 1197848"/>
              <a:gd name="connsiteX10" fmla="*/ 1774209 w 1774209"/>
              <a:gd name="connsiteY10" fmla="*/ 1092618 h 1197848"/>
              <a:gd name="connsiteX11" fmla="*/ 1760561 w 1774209"/>
              <a:gd name="connsiteY11" fmla="*/ 1119913 h 119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4209" h="1197848">
                <a:moveTo>
                  <a:pt x="0" y="696832"/>
                </a:moveTo>
                <a:cubicBezTo>
                  <a:pt x="71651" y="746874"/>
                  <a:pt x="143302" y="796916"/>
                  <a:pt x="218364" y="833310"/>
                </a:cubicBezTo>
                <a:cubicBezTo>
                  <a:pt x="293426" y="869704"/>
                  <a:pt x="377588" y="901549"/>
                  <a:pt x="450376" y="915197"/>
                </a:cubicBezTo>
                <a:cubicBezTo>
                  <a:pt x="523164" y="928845"/>
                  <a:pt x="620973" y="1047126"/>
                  <a:pt x="655092" y="915197"/>
                </a:cubicBezTo>
                <a:cubicBezTo>
                  <a:pt x="689211" y="783269"/>
                  <a:pt x="650543" y="269202"/>
                  <a:pt x="655092" y="123626"/>
                </a:cubicBezTo>
                <a:cubicBezTo>
                  <a:pt x="659641" y="-21950"/>
                  <a:pt x="661916" y="59937"/>
                  <a:pt x="682388" y="41740"/>
                </a:cubicBezTo>
                <a:cubicBezTo>
                  <a:pt x="702860" y="23543"/>
                  <a:pt x="618698" y="21268"/>
                  <a:pt x="777922" y="14444"/>
                </a:cubicBezTo>
                <a:cubicBezTo>
                  <a:pt x="937146" y="7620"/>
                  <a:pt x="1478507" y="-1478"/>
                  <a:pt x="1637731" y="797"/>
                </a:cubicBezTo>
                <a:cubicBezTo>
                  <a:pt x="1796955" y="3072"/>
                  <a:pt x="1712794" y="12170"/>
                  <a:pt x="1733266" y="28092"/>
                </a:cubicBezTo>
                <a:cubicBezTo>
                  <a:pt x="1753738" y="44014"/>
                  <a:pt x="1753737" y="-81090"/>
                  <a:pt x="1760561" y="96331"/>
                </a:cubicBezTo>
                <a:cubicBezTo>
                  <a:pt x="1767385" y="273752"/>
                  <a:pt x="1774209" y="922021"/>
                  <a:pt x="1774209" y="1092618"/>
                </a:cubicBezTo>
                <a:cubicBezTo>
                  <a:pt x="1774209" y="1263215"/>
                  <a:pt x="1767385" y="1191564"/>
                  <a:pt x="1760561" y="111991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A3D671-B7CA-4D10-BBD2-A3E47DD5BB4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7413"/>
            <a:ext cx="691356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右箭头 44">
            <a:extLst>
              <a:ext uri="{FF2B5EF4-FFF2-40B4-BE49-F238E27FC236}">
                <a16:creationId xmlns:a16="http://schemas.microsoft.com/office/drawing/2014/main" id="{5BFA2291-07F2-4688-9299-424CC380E940}"/>
              </a:ext>
            </a:extLst>
          </p:cNvPr>
          <p:cNvSpPr/>
          <p:nvPr/>
        </p:nvSpPr>
        <p:spPr>
          <a:xfrm>
            <a:off x="6854825" y="5005388"/>
            <a:ext cx="315913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54A071-69FF-424D-9243-1AA9010C507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4868863"/>
            <a:ext cx="104933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77E4EBB3-55AF-4EC5-8B32-BC71B9957DBA}"/>
              </a:ext>
            </a:extLst>
          </p:cNvPr>
          <p:cNvSpPr/>
          <p:nvPr/>
        </p:nvSpPr>
        <p:spPr>
          <a:xfrm>
            <a:off x="6272213" y="1104900"/>
            <a:ext cx="106362" cy="106363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9A7735C-A27D-4D08-AD77-9093E95D9F9A}"/>
              </a:ext>
            </a:extLst>
          </p:cNvPr>
          <p:cNvSpPr/>
          <p:nvPr/>
        </p:nvSpPr>
        <p:spPr>
          <a:xfrm>
            <a:off x="8004175" y="1566863"/>
            <a:ext cx="107950" cy="10795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7E59A46-DB11-4E51-89B1-2AC05E83158C}"/>
              </a:ext>
            </a:extLst>
          </p:cNvPr>
          <p:cNvSpPr/>
          <p:nvPr/>
        </p:nvSpPr>
        <p:spPr>
          <a:xfrm>
            <a:off x="6892925" y="849313"/>
            <a:ext cx="106363" cy="106362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F80F669-8459-43DA-8503-5F4314BEE0C6}"/>
              </a:ext>
            </a:extLst>
          </p:cNvPr>
          <p:cNvSpPr/>
          <p:nvPr/>
        </p:nvSpPr>
        <p:spPr>
          <a:xfrm>
            <a:off x="7424738" y="381000"/>
            <a:ext cx="106362" cy="106363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14" grpId="0" animBg="1"/>
      <p:bldP spid="54" grpId="0" animBg="1"/>
      <p:bldP spid="45" grpId="0" animBg="1"/>
      <p:bldP spid="7" grpId="0" animBg="1"/>
      <p:bldP spid="7" grpId="1" animBg="1"/>
      <p:bldP spid="39" grpId="0" animBg="1"/>
      <p:bldP spid="40" grpId="0" animBg="1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6" descr="图片11.png">
            <a:extLst>
              <a:ext uri="{FF2B5EF4-FFF2-40B4-BE49-F238E27FC236}">
                <a16:creationId xmlns:a16="http://schemas.microsoft.com/office/drawing/2014/main" id="{367AD807-D939-4936-802A-9B254B9C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536575"/>
            <a:ext cx="636905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0BED14F-2C90-4547-B0EB-FFA4F42E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A287BE-3DFE-4A49-9795-94695543708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71F285-AF35-407C-B3D6-BB47DD2549CB}"/>
              </a:ext>
            </a:extLst>
          </p:cNvPr>
          <p:cNvSpPr/>
          <p:nvPr/>
        </p:nvSpPr>
        <p:spPr>
          <a:xfrm>
            <a:off x="2187575" y="4773613"/>
            <a:ext cx="4760913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11" descr="图片2.png">
            <a:extLst>
              <a:ext uri="{FF2B5EF4-FFF2-40B4-BE49-F238E27FC236}">
                <a16:creationId xmlns:a16="http://schemas.microsoft.com/office/drawing/2014/main" id="{343E98C6-3099-4AD0-B9AA-3E5A3577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04775"/>
            <a:ext cx="4741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10" descr="图片1.png">
            <a:extLst>
              <a:ext uri="{FF2B5EF4-FFF2-40B4-BE49-F238E27FC236}">
                <a16:creationId xmlns:a16="http://schemas.microsoft.com/office/drawing/2014/main" id="{2A4740EA-0258-4E5F-AC03-ED1B2343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714375"/>
            <a:ext cx="8293100" cy="635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1">
            <a:extLst>
              <a:ext uri="{FF2B5EF4-FFF2-40B4-BE49-F238E27FC236}">
                <a16:creationId xmlns:a16="http://schemas.microsoft.com/office/drawing/2014/main" id="{71AACF10-5DC3-47F8-80B8-A113AE89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1462088"/>
            <a:ext cx="10033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30">
            <a:extLst>
              <a:ext uri="{FF2B5EF4-FFF2-40B4-BE49-F238E27FC236}">
                <a16:creationId xmlns:a16="http://schemas.microsoft.com/office/drawing/2014/main" id="{A04BFF34-29AB-4AC9-B32F-A65381F7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1462088"/>
            <a:ext cx="10033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Rectangle 32">
            <a:extLst>
              <a:ext uri="{FF2B5EF4-FFF2-40B4-BE49-F238E27FC236}">
                <a16:creationId xmlns:a16="http://schemas.microsoft.com/office/drawing/2014/main" id="{56C28EBE-0E59-4986-9083-64DA4456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63" y="1462088"/>
            <a:ext cx="17176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Line 203">
            <a:extLst>
              <a:ext uri="{FF2B5EF4-FFF2-40B4-BE49-F238E27FC236}">
                <a16:creationId xmlns:a16="http://schemas.microsoft.com/office/drawing/2014/main" id="{8B91415F-D9DA-4283-9A97-389007F36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338296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灯片编号占位符 1">
            <a:extLst>
              <a:ext uri="{FF2B5EF4-FFF2-40B4-BE49-F238E27FC236}">
                <a16:creationId xmlns:a16="http://schemas.microsoft.com/office/drawing/2014/main" id="{B66C1434-6D95-45B1-8DB6-85847021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13F617-B193-4E0F-8EC1-F6F19C37BCE5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FBA4F385-4D9D-4BB5-96E2-BA3134D0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F7EEF6-54C9-4DCA-AD72-41A99CC3E26A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38EC73-29AF-482C-9E55-81F579B6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620713"/>
            <a:ext cx="221932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F163DF-5102-4D52-84B2-62C01AF99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412875"/>
            <a:ext cx="84613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69FE72-9523-4832-A970-B2F4FE8AB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2873375"/>
            <a:ext cx="7381875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EA0347-C48C-4176-B323-08848A47C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221163"/>
            <a:ext cx="836295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9789D37-A0D1-4A3A-B392-C25F1553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B3D63B-70CC-4AFD-B2FB-80C649140D8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3A71342-8747-4676-8E21-2EC8F4EB9788}"/>
              </a:ext>
            </a:extLst>
          </p:cNvPr>
          <p:cNvSpPr/>
          <p:nvPr/>
        </p:nvSpPr>
        <p:spPr>
          <a:xfrm>
            <a:off x="1403350" y="3175000"/>
            <a:ext cx="3008313" cy="685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 sz="2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FBB3A-4893-478D-9C15-F9DC0EA29F48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523875"/>
            <a:ext cx="6351588" cy="5065713"/>
            <a:chOff x="1547664" y="390209"/>
            <a:chExt cx="6352583" cy="5065886"/>
          </a:xfrm>
        </p:grpSpPr>
        <p:pic>
          <p:nvPicPr>
            <p:cNvPr id="7173" name="图片 16">
              <a:extLst>
                <a:ext uri="{FF2B5EF4-FFF2-40B4-BE49-F238E27FC236}">
                  <a16:creationId xmlns:a16="http://schemas.microsoft.com/office/drawing/2014/main" id="{5BA9F33A-9C03-488B-B4FB-2B72FF1B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288" y="390209"/>
              <a:ext cx="2578832" cy="80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图片 17">
              <a:extLst>
                <a:ext uri="{FF2B5EF4-FFF2-40B4-BE49-F238E27FC236}">
                  <a16:creationId xmlns:a16="http://schemas.microsoft.com/office/drawing/2014/main" id="{FD898080-2EE7-4748-9118-F8BD679CD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1401904"/>
              <a:ext cx="6352583" cy="4054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5E7E3135-9B5D-49A3-A34D-A8EE0ADD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7050" y="6381750"/>
            <a:ext cx="2133600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5B2166-CF89-48EC-92FB-DB50E4502322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8200" name="Group 8">
            <a:extLst>
              <a:ext uri="{FF2B5EF4-FFF2-40B4-BE49-F238E27FC236}">
                <a16:creationId xmlns:a16="http://schemas.microsoft.com/office/drawing/2014/main" id="{C23D3427-D631-4441-9157-77ADB0ABC69C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836613"/>
            <a:ext cx="7543800" cy="5256212"/>
            <a:chOff x="521" y="527"/>
            <a:chExt cx="4752" cy="3311"/>
          </a:xfrm>
        </p:grpSpPr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8B17643B-C8A9-4C2C-9D2D-1CE240A1B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527"/>
              <a:ext cx="4752" cy="3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1F5CA695-B5F9-49CD-B4F2-8198C4BA1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432"/>
              <a:ext cx="272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E63A7CC4-40B7-4CD2-A430-FCC8ED8BCB4E}"/>
              </a:ext>
            </a:extLst>
          </p:cNvPr>
          <p:cNvSpPr/>
          <p:nvPr/>
        </p:nvSpPr>
        <p:spPr>
          <a:xfrm>
            <a:off x="3954463" y="1279525"/>
            <a:ext cx="4073525" cy="727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对象 24">
            <a:extLst>
              <a:ext uri="{FF2B5EF4-FFF2-40B4-BE49-F238E27FC236}">
                <a16:creationId xmlns:a16="http://schemas.microsoft.com/office/drawing/2014/main" id="{B0184902-A7D3-4A68-BC2D-BFCF6CC5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1849438"/>
            <a:ext cx="5524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灯片编号占位符 1">
            <a:extLst>
              <a:ext uri="{FF2B5EF4-FFF2-40B4-BE49-F238E27FC236}">
                <a16:creationId xmlns:a16="http://schemas.microsoft.com/office/drawing/2014/main" id="{E90F78C9-08CA-439B-A795-E781EF77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E67A99-ED57-414A-8AD2-46968F96C158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3" name="组合 54">
            <a:extLst>
              <a:ext uri="{FF2B5EF4-FFF2-40B4-BE49-F238E27FC236}">
                <a16:creationId xmlns:a16="http://schemas.microsoft.com/office/drawing/2014/main" id="{8A7FAB99-4593-4113-B65A-98243FF006A1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365375"/>
            <a:ext cx="1223963" cy="257175"/>
            <a:chOff x="7020272" y="2366152"/>
            <a:chExt cx="1224136" cy="25590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D08550-3FF0-4F9B-9801-D35AB5C2AC70}"/>
                </a:ext>
              </a:extLst>
            </p:cNvPr>
            <p:cNvSpPr/>
            <p:nvPr/>
          </p:nvSpPr>
          <p:spPr>
            <a:xfrm>
              <a:off x="7020272" y="2366152"/>
              <a:ext cx="1224136" cy="255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/>
            </a:p>
          </p:txBody>
        </p:sp>
        <p:pic>
          <p:nvPicPr>
            <p:cNvPr id="9254" name="对象 6">
              <a:extLst>
                <a:ext uri="{FF2B5EF4-FFF2-40B4-BE49-F238E27FC236}">
                  <a16:creationId xmlns:a16="http://schemas.microsoft.com/office/drawing/2014/main" id="{25D9CB25-0C57-4CF7-9925-04A03CCB7F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624" y="2389522"/>
              <a:ext cx="191198" cy="232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14704606-C82C-4D4E-B6DF-2C0521596112}"/>
              </a:ext>
            </a:extLst>
          </p:cNvPr>
          <p:cNvSpPr/>
          <p:nvPr/>
        </p:nvSpPr>
        <p:spPr>
          <a:xfrm>
            <a:off x="6875463" y="1662113"/>
            <a:ext cx="1512887" cy="7270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3" name="对象 22">
            <a:extLst>
              <a:ext uri="{FF2B5EF4-FFF2-40B4-BE49-F238E27FC236}">
                <a16:creationId xmlns:a16="http://schemas.microsoft.com/office/drawing/2014/main" id="{2C498536-D93E-4C6C-941B-C9767ED0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231900"/>
            <a:ext cx="333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对象 23">
            <a:extLst>
              <a:ext uri="{FF2B5EF4-FFF2-40B4-BE49-F238E27FC236}">
                <a16:creationId xmlns:a16="http://schemas.microsoft.com/office/drawing/2014/main" id="{44894192-06D4-4A84-93F2-D70524F96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2405063"/>
            <a:ext cx="311150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Rectangle 9">
            <a:extLst>
              <a:ext uri="{FF2B5EF4-FFF2-40B4-BE49-F238E27FC236}">
                <a16:creationId xmlns:a16="http://schemas.microsoft.com/office/drawing/2014/main" id="{B17F8F42-BCBF-47C3-B4D4-8796CEAC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80C27AB6-E93E-45A2-A1C0-D1C0C659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78" name="Picture 18" descr="D:\本科教学\力学电子教案出版社发行\第二次发行版本\压强.bmp">
            <a:extLst>
              <a:ext uri="{FF2B5EF4-FFF2-40B4-BE49-F238E27FC236}">
                <a16:creationId xmlns:a16="http://schemas.microsoft.com/office/drawing/2014/main" id="{5C337AA2-6AA6-464F-8E66-5A62932B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3838575"/>
            <a:ext cx="2330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下箭头 42">
            <a:extLst>
              <a:ext uri="{FF2B5EF4-FFF2-40B4-BE49-F238E27FC236}">
                <a16:creationId xmlns:a16="http://schemas.microsoft.com/office/drawing/2014/main" id="{EDFC0CDC-63AD-4DBF-83ED-F9E8924A47B8}"/>
              </a:ext>
            </a:extLst>
          </p:cNvPr>
          <p:cNvSpPr/>
          <p:nvPr/>
        </p:nvSpPr>
        <p:spPr>
          <a:xfrm>
            <a:off x="6985000" y="4084638"/>
            <a:ext cx="395288" cy="569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D82AC77-B8CA-42A9-AA39-6B9E3624900A}"/>
              </a:ext>
            </a:extLst>
          </p:cNvPr>
          <p:cNvCxnSpPr/>
          <p:nvPr/>
        </p:nvCxnSpPr>
        <p:spPr>
          <a:xfrm flipV="1">
            <a:off x="7175500" y="4437063"/>
            <a:ext cx="0" cy="503237"/>
          </a:xfrm>
          <a:prstGeom prst="line">
            <a:avLst/>
          </a:prstGeom>
          <a:ln w="25400">
            <a:solidFill>
              <a:srgbClr val="EE0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箭头 46">
            <a:extLst>
              <a:ext uri="{FF2B5EF4-FFF2-40B4-BE49-F238E27FC236}">
                <a16:creationId xmlns:a16="http://schemas.microsoft.com/office/drawing/2014/main" id="{758BF079-83D0-44AB-8B15-483153EABED9}"/>
              </a:ext>
            </a:extLst>
          </p:cNvPr>
          <p:cNvSpPr/>
          <p:nvPr/>
        </p:nvSpPr>
        <p:spPr>
          <a:xfrm>
            <a:off x="6516688" y="4545013"/>
            <a:ext cx="649287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7A397D6-B570-4F37-BF25-4926712C69C0}"/>
              </a:ext>
            </a:extLst>
          </p:cNvPr>
          <p:cNvCxnSpPr/>
          <p:nvPr/>
        </p:nvCxnSpPr>
        <p:spPr>
          <a:xfrm flipV="1">
            <a:off x="6997700" y="4521200"/>
            <a:ext cx="349250" cy="363538"/>
          </a:xfrm>
          <a:prstGeom prst="line">
            <a:avLst/>
          </a:prstGeom>
          <a:ln w="25400">
            <a:solidFill>
              <a:srgbClr val="EE0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下箭头 52">
            <a:extLst>
              <a:ext uri="{FF2B5EF4-FFF2-40B4-BE49-F238E27FC236}">
                <a16:creationId xmlns:a16="http://schemas.microsoft.com/office/drawing/2014/main" id="{5E1108DA-0149-4AA6-A94F-DC603A44F5FF}"/>
              </a:ext>
            </a:extLst>
          </p:cNvPr>
          <p:cNvSpPr/>
          <p:nvPr/>
        </p:nvSpPr>
        <p:spPr>
          <a:xfrm>
            <a:off x="7175577" y="4606522"/>
            <a:ext cx="394626" cy="478662"/>
          </a:xfrm>
          <a:prstGeom prst="downArrow">
            <a:avLst/>
          </a:prstGeom>
          <a:scene3d>
            <a:camera prst="orthographicFront">
              <a:rot lat="0" lon="0" rev="141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369BFA5-DCB7-4494-9B75-4A47F9F09223}"/>
              </a:ext>
            </a:extLst>
          </p:cNvPr>
          <p:cNvSpPr/>
          <p:nvPr/>
        </p:nvSpPr>
        <p:spPr>
          <a:xfrm>
            <a:off x="7011988" y="4545013"/>
            <a:ext cx="336550" cy="219075"/>
          </a:xfrm>
          <a:prstGeom prst="ellipse">
            <a:avLst/>
          </a:prstGeom>
          <a:noFill/>
          <a:ln w="31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A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E574CA3-32F5-4A96-933D-555E1BC52D84}"/>
              </a:ext>
            </a:extLst>
          </p:cNvPr>
          <p:cNvCxnSpPr/>
          <p:nvPr/>
        </p:nvCxnSpPr>
        <p:spPr>
          <a:xfrm>
            <a:off x="6875463" y="4676775"/>
            <a:ext cx="581025" cy="0"/>
          </a:xfrm>
          <a:prstGeom prst="line">
            <a:avLst/>
          </a:prstGeom>
          <a:ln w="25400">
            <a:solidFill>
              <a:srgbClr val="EE0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58">
            <a:extLst>
              <a:ext uri="{FF2B5EF4-FFF2-40B4-BE49-F238E27FC236}">
                <a16:creationId xmlns:a16="http://schemas.microsoft.com/office/drawing/2014/main" id="{5291C845-6A2A-44D0-805F-6A8FCC1D5898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771650"/>
            <a:ext cx="1227138" cy="609600"/>
            <a:chOff x="7020272" y="1772422"/>
            <a:chExt cx="1226038" cy="608238"/>
          </a:xfrm>
        </p:grpSpPr>
        <p:sp>
          <p:nvSpPr>
            <p:cNvPr id="56" name="下箭头 55">
              <a:extLst>
                <a:ext uri="{FF2B5EF4-FFF2-40B4-BE49-F238E27FC236}">
                  <a16:creationId xmlns:a16="http://schemas.microsoft.com/office/drawing/2014/main" id="{88675783-6ACF-45A7-A029-4FA353048E08}"/>
                </a:ext>
              </a:extLst>
            </p:cNvPr>
            <p:cNvSpPr/>
            <p:nvPr/>
          </p:nvSpPr>
          <p:spPr>
            <a:xfrm>
              <a:off x="7020272" y="2051198"/>
              <a:ext cx="145919" cy="297783"/>
            </a:xfrm>
            <a:prstGeom prst="downArrow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" name="下箭头 60">
              <a:extLst>
                <a:ext uri="{FF2B5EF4-FFF2-40B4-BE49-F238E27FC236}">
                  <a16:creationId xmlns:a16="http://schemas.microsoft.com/office/drawing/2014/main" id="{52542C57-A30F-4133-8B66-766BD226BB67}"/>
                </a:ext>
              </a:extLst>
            </p:cNvPr>
            <p:cNvSpPr/>
            <p:nvPr/>
          </p:nvSpPr>
          <p:spPr>
            <a:xfrm>
              <a:off x="7251839" y="1933985"/>
              <a:ext cx="145919" cy="437171"/>
            </a:xfrm>
            <a:prstGeom prst="downArrow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2" name="下箭头 61">
              <a:extLst>
                <a:ext uri="{FF2B5EF4-FFF2-40B4-BE49-F238E27FC236}">
                  <a16:creationId xmlns:a16="http://schemas.microsoft.com/office/drawing/2014/main" id="{C063F34A-5CE6-4FB2-8E10-B43FAD1671F1}"/>
                </a:ext>
              </a:extLst>
            </p:cNvPr>
            <p:cNvSpPr/>
            <p:nvPr/>
          </p:nvSpPr>
          <p:spPr>
            <a:xfrm>
              <a:off x="7538920" y="1772422"/>
              <a:ext cx="145919" cy="581311"/>
            </a:xfrm>
            <a:prstGeom prst="downArrow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" name="下箭头 62">
              <a:extLst>
                <a:ext uri="{FF2B5EF4-FFF2-40B4-BE49-F238E27FC236}">
                  <a16:creationId xmlns:a16="http://schemas.microsoft.com/office/drawing/2014/main" id="{5EDF8EC3-A58E-4204-8F5A-CF4FABB5CB4E}"/>
                </a:ext>
              </a:extLst>
            </p:cNvPr>
            <p:cNvSpPr/>
            <p:nvPr/>
          </p:nvSpPr>
          <p:spPr>
            <a:xfrm>
              <a:off x="8100391" y="2068622"/>
              <a:ext cx="145919" cy="297783"/>
            </a:xfrm>
            <a:prstGeom prst="downArrow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4" name="下箭头 63">
              <a:extLst>
                <a:ext uri="{FF2B5EF4-FFF2-40B4-BE49-F238E27FC236}">
                  <a16:creationId xmlns:a16="http://schemas.microsoft.com/office/drawing/2014/main" id="{6148B645-6FFB-452D-A7D9-FB1E9E08F9D0}"/>
                </a:ext>
              </a:extLst>
            </p:cNvPr>
            <p:cNvSpPr/>
            <p:nvPr/>
          </p:nvSpPr>
          <p:spPr>
            <a:xfrm>
              <a:off x="7895786" y="1943489"/>
              <a:ext cx="145919" cy="437171"/>
            </a:xfrm>
            <a:prstGeom prst="downArrow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66" name="下箭头 65">
            <a:extLst>
              <a:ext uri="{FF2B5EF4-FFF2-40B4-BE49-F238E27FC236}">
                <a16:creationId xmlns:a16="http://schemas.microsoft.com/office/drawing/2014/main" id="{B8ED57A0-8191-4C0B-AD97-B8E57F35439A}"/>
              </a:ext>
            </a:extLst>
          </p:cNvPr>
          <p:cNvSpPr/>
          <p:nvPr/>
        </p:nvSpPr>
        <p:spPr>
          <a:xfrm>
            <a:off x="7542213" y="1762125"/>
            <a:ext cx="146050" cy="58102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D67A3A-DDA2-43C9-B2C8-88F225B502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404813"/>
            <a:ext cx="41576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FF41DD-F21C-46F3-9012-982A2EC02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209675"/>
            <a:ext cx="37195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26A3DB-56FD-4B9A-BDCD-5B9A83EB2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201738"/>
            <a:ext cx="10064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331107-B1FC-453E-8896-0C7E5F7D2C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01838"/>
            <a:ext cx="37195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AE613D-4677-4AC7-8929-EFB195B54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2001838"/>
            <a:ext cx="14700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ECCCC5-AD9E-4FBE-B958-ABE1A9457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803525"/>
            <a:ext cx="3719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6D81BA-0955-4272-9C7F-9386E4A327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98850"/>
            <a:ext cx="47180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82FD9C-3A13-468F-B94E-3C2D6474C4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4278313"/>
            <a:ext cx="1597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7A9B0D-DE43-485B-BB9B-27F28E941C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5076825"/>
            <a:ext cx="16637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49B0A5-2665-415F-A9B0-C859AA59F1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5845175"/>
            <a:ext cx="16462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10E891-6085-451B-B871-AD160EAFDE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962650"/>
            <a:ext cx="10668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67BC16-C63A-4259-9936-74BB5AD5A7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886450"/>
            <a:ext cx="3717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47" grpId="0" animBg="1"/>
      <p:bldP spid="40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40C7F99B-1F1E-49FE-9BDD-11C55221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" name="Rectangle 9">
            <a:extLst>
              <a:ext uri="{FF2B5EF4-FFF2-40B4-BE49-F238E27FC236}">
                <a16:creationId xmlns:a16="http://schemas.microsoft.com/office/drawing/2014/main" id="{320F4095-9765-41DC-AA6E-E4D7C9BC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A53EE992-20C3-4737-86B5-1BF8BAE6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13">
            <a:extLst>
              <a:ext uri="{FF2B5EF4-FFF2-40B4-BE49-F238E27FC236}">
                <a16:creationId xmlns:a16="http://schemas.microsoft.com/office/drawing/2014/main" id="{8114E0F8-1A21-4831-9A34-8921BD69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21">
            <a:extLst>
              <a:ext uri="{FF2B5EF4-FFF2-40B4-BE49-F238E27FC236}">
                <a16:creationId xmlns:a16="http://schemas.microsoft.com/office/drawing/2014/main" id="{08591BA5-4018-49D2-A12D-2945349A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灯片编号占位符 3">
            <a:extLst>
              <a:ext uri="{FF2B5EF4-FFF2-40B4-BE49-F238E27FC236}">
                <a16:creationId xmlns:a16="http://schemas.microsoft.com/office/drawing/2014/main" id="{5D95F687-58AD-4D1E-905A-E9D9DC5C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97E9A5-10E5-441B-98AE-4C496803C514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5" name="组合 3">
            <a:extLst>
              <a:ext uri="{FF2B5EF4-FFF2-40B4-BE49-F238E27FC236}">
                <a16:creationId xmlns:a16="http://schemas.microsoft.com/office/drawing/2014/main" id="{D8380912-18A9-4235-8640-0FC58588EDF0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158875"/>
            <a:ext cx="3133725" cy="1979613"/>
            <a:chOff x="5796267" y="1159328"/>
            <a:chExt cx="3132751" cy="1979738"/>
          </a:xfrm>
        </p:grpSpPr>
        <p:pic>
          <p:nvPicPr>
            <p:cNvPr id="10276" name="Picture 18" descr="D:\本科教学\力学电子教案出版社发行\第二次发行版本\压强.bmp">
              <a:extLst>
                <a:ext uri="{FF2B5EF4-FFF2-40B4-BE49-F238E27FC236}">
                  <a16:creationId xmlns:a16="http://schemas.microsoft.com/office/drawing/2014/main" id="{17E0C307-2D4C-45B9-A773-9D2399D59C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8" b="20354"/>
            <a:stretch>
              <a:fillRect/>
            </a:stretch>
          </p:blipFill>
          <p:spPr bwMode="auto">
            <a:xfrm>
              <a:off x="5796267" y="1159328"/>
              <a:ext cx="3132751" cy="197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23A34D7-57E6-45F5-A6A1-357A999E0D89}"/>
                </a:ext>
              </a:extLst>
            </p:cNvPr>
            <p:cNvSpPr/>
            <p:nvPr/>
          </p:nvSpPr>
          <p:spPr>
            <a:xfrm>
              <a:off x="7032545" y="2196031"/>
              <a:ext cx="336445" cy="219089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</a:rPr>
                <a:t>A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1" name="Picture 13" descr="图8">
            <a:extLst>
              <a:ext uri="{FF2B5EF4-FFF2-40B4-BE49-F238E27FC236}">
                <a16:creationId xmlns:a16="http://schemas.microsoft.com/office/drawing/2014/main" id="{FC11181E-472A-4F38-BAA2-B47F8914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1"/>
          <a:stretch>
            <a:fillRect/>
          </a:stretch>
        </p:blipFill>
        <p:spPr bwMode="auto">
          <a:xfrm>
            <a:off x="5913438" y="1465263"/>
            <a:ext cx="23145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10">
            <a:extLst>
              <a:ext uri="{FF2B5EF4-FFF2-40B4-BE49-F238E27FC236}">
                <a16:creationId xmlns:a16="http://schemas.microsoft.com/office/drawing/2014/main" id="{F4E52F7A-3D18-4263-9281-A7C0C8EB0C6E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608263"/>
            <a:ext cx="2087563" cy="415925"/>
            <a:chOff x="6156906" y="4221088"/>
            <a:chExt cx="2088232" cy="41559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0850FB7-529D-48EB-A007-864CA05E188F}"/>
                </a:ext>
              </a:extLst>
            </p:cNvPr>
            <p:cNvCxnSpPr/>
            <p:nvPr/>
          </p:nvCxnSpPr>
          <p:spPr>
            <a:xfrm>
              <a:off x="6156906" y="4221088"/>
              <a:ext cx="2088232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5" name="对象 6">
              <a:extLst>
                <a:ext uri="{FF2B5EF4-FFF2-40B4-BE49-F238E27FC236}">
                  <a16:creationId xmlns:a16="http://schemas.microsoft.com/office/drawing/2014/main" id="{53A136AD-48F5-4530-93EC-F76E2DCB3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541" y="4365104"/>
              <a:ext cx="255597" cy="27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1">
            <a:extLst>
              <a:ext uri="{FF2B5EF4-FFF2-40B4-BE49-F238E27FC236}">
                <a16:creationId xmlns:a16="http://schemas.microsoft.com/office/drawing/2014/main" id="{E660CDFC-9A9A-489F-99E5-F74C6ECDF167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1419225"/>
            <a:ext cx="322263" cy="1574800"/>
            <a:chOff x="6121844" y="4653136"/>
            <a:chExt cx="322364" cy="1574977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105FE9A-C4B7-41D9-BDD2-EC998710D15A}"/>
                </a:ext>
              </a:extLst>
            </p:cNvPr>
            <p:cNvCxnSpPr/>
            <p:nvPr/>
          </p:nvCxnSpPr>
          <p:spPr>
            <a:xfrm flipV="1">
              <a:off x="6444208" y="4653136"/>
              <a:ext cx="0" cy="157497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3" name="对象 6">
              <a:extLst>
                <a:ext uri="{FF2B5EF4-FFF2-40B4-BE49-F238E27FC236}">
                  <a16:creationId xmlns:a16="http://schemas.microsoft.com/office/drawing/2014/main" id="{76B9CEF5-3CAF-4D3A-84D4-1338E23F0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44" y="4698292"/>
              <a:ext cx="250355" cy="305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4">
            <a:extLst>
              <a:ext uri="{FF2B5EF4-FFF2-40B4-BE49-F238E27FC236}">
                <a16:creationId xmlns:a16="http://schemas.microsoft.com/office/drawing/2014/main" id="{FEB409C5-4811-41E1-AE31-D4ABCC9DC1CE}"/>
              </a:ext>
            </a:extLst>
          </p:cNvPr>
          <p:cNvGrpSpPr/>
          <p:nvPr/>
        </p:nvGrpSpPr>
        <p:grpSpPr>
          <a:xfrm>
            <a:off x="5652120" y="3895303"/>
            <a:ext cx="3309938" cy="2486025"/>
            <a:chOff x="5652120" y="3895303"/>
            <a:chExt cx="3309938" cy="2486025"/>
          </a:xfrm>
          <a:scene3d>
            <a:camera prst="orthographicFront">
              <a:rot lat="0" lon="2400000" rev="0"/>
            </a:camera>
            <a:lightRig rig="threePt" dir="t"/>
          </a:scene3d>
        </p:grpSpPr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B147AE29-6A92-4489-9FDF-9E88ED148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2120" y="3895303"/>
              <a:ext cx="3309938" cy="2486025"/>
              <a:chOff x="5619926" y="1159328"/>
              <a:chExt cx="3309092" cy="2485696"/>
            </a:xfrm>
          </p:grpSpPr>
          <p:pic>
            <p:nvPicPr>
              <p:cNvPr id="42" name="Picture 18" descr="D:\本科教学\力学电子教案出版社发行\第二次发行版本\压强.bmp">
                <a:extLst>
                  <a:ext uri="{FF2B5EF4-FFF2-40B4-BE49-F238E27FC236}">
                    <a16:creationId xmlns:a16="http://schemas.microsoft.com/office/drawing/2014/main" id="{6F41FB94-AAD6-4CFC-A7B4-5516CAF07D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5619926" y="1159328"/>
                <a:ext cx="3309092" cy="2485696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4032779B-A8E1-4612-9195-6E797BBC3450}"/>
                  </a:ext>
                </a:extLst>
              </p:cNvPr>
              <p:cNvSpPr/>
              <p:nvPr/>
            </p:nvSpPr>
            <p:spPr>
              <a:xfrm>
                <a:off x="7032440" y="2195829"/>
                <a:ext cx="336464" cy="219046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A</a:t>
                </a:r>
                <a:endParaRPr lang="zh-CN" altLang="en-US" b="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44" name="Picture 13" descr="图8">
              <a:extLst>
                <a:ext uri="{FF2B5EF4-FFF2-40B4-BE49-F238E27FC236}">
                  <a16:creationId xmlns:a16="http://schemas.microsoft.com/office/drawing/2014/main" id="{30A7F948-32BD-4A33-8515-2AAEA30A8E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/>
            </a:blip>
            <a:srcRect b="14390"/>
            <a:stretch/>
          </p:blipFill>
          <p:spPr bwMode="auto">
            <a:xfrm>
              <a:off x="5945808" y="4201691"/>
              <a:ext cx="2314575" cy="1620000"/>
            </a:xfrm>
            <a:prstGeom prst="rect">
              <a:avLst/>
            </a:prstGeom>
            <a:noFill/>
            <a:ln>
              <a:noFill/>
            </a:ln>
            <a:extLst/>
          </p:spPr>
        </p:pic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DD98F40-DD1F-43DD-B315-58345427D23D}"/>
                </a:ext>
              </a:extLst>
            </p:cNvPr>
            <p:cNvCxnSpPr/>
            <p:nvPr/>
          </p:nvCxnSpPr>
          <p:spPr bwMode="auto">
            <a:xfrm>
              <a:off x="6188695" y="5344691"/>
              <a:ext cx="208756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C7053A7-FA1D-416C-B015-D6FC885DA4FB}"/>
                </a:ext>
              </a:extLst>
            </p:cNvPr>
            <p:cNvCxnSpPr/>
            <p:nvPr/>
          </p:nvCxnSpPr>
          <p:spPr bwMode="auto">
            <a:xfrm flipV="1">
              <a:off x="6622083" y="4155653"/>
              <a:ext cx="0" cy="157480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3E4611-55FD-42BD-B145-00FCE81448CE}"/>
              </a:ext>
            </a:extLst>
          </p:cNvPr>
          <p:cNvCxnSpPr/>
          <p:nvPr/>
        </p:nvCxnSpPr>
        <p:spPr>
          <a:xfrm flipH="1">
            <a:off x="4895850" y="4530725"/>
            <a:ext cx="1017588" cy="158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7" name="图片 3">
            <a:extLst>
              <a:ext uri="{FF2B5EF4-FFF2-40B4-BE49-F238E27FC236}">
                <a16:creationId xmlns:a16="http://schemas.microsoft.com/office/drawing/2014/main" id="{DC73A1AC-0579-44EB-82BA-E2B45CB01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85775"/>
            <a:ext cx="62420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8" name="图片 5">
            <a:extLst>
              <a:ext uri="{FF2B5EF4-FFF2-40B4-BE49-F238E27FC236}">
                <a16:creationId xmlns:a16="http://schemas.microsoft.com/office/drawing/2014/main" id="{55BEAB84-1A39-4610-908F-540300DD3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46188"/>
            <a:ext cx="1543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9" name="图片 7">
            <a:extLst>
              <a:ext uri="{FF2B5EF4-FFF2-40B4-BE49-F238E27FC236}">
                <a16:creationId xmlns:a16="http://schemas.microsoft.com/office/drawing/2014/main" id="{003395C6-2BB3-4485-8BDD-0A7ECC100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412875"/>
            <a:ext cx="268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0" name="图片 10">
            <a:extLst>
              <a:ext uri="{FF2B5EF4-FFF2-40B4-BE49-F238E27FC236}">
                <a16:creationId xmlns:a16="http://schemas.microsoft.com/office/drawing/2014/main" id="{C692CB1E-1557-470E-93A0-26F3803E3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08188"/>
            <a:ext cx="1554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1" name="图片 12">
            <a:extLst>
              <a:ext uri="{FF2B5EF4-FFF2-40B4-BE49-F238E27FC236}">
                <a16:creationId xmlns:a16="http://schemas.microsoft.com/office/drawing/2014/main" id="{E37ABA86-FFD5-431F-8D99-611044A028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2125663"/>
            <a:ext cx="363378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2" name="图片 13">
            <a:extLst>
              <a:ext uri="{FF2B5EF4-FFF2-40B4-BE49-F238E27FC236}">
                <a16:creationId xmlns:a16="http://schemas.microsoft.com/office/drawing/2014/main" id="{AC7D3414-E6A9-4243-8D7D-DFE1741502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678113"/>
            <a:ext cx="1395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3" name="图片 14">
            <a:extLst>
              <a:ext uri="{FF2B5EF4-FFF2-40B4-BE49-F238E27FC236}">
                <a16:creationId xmlns:a16="http://schemas.microsoft.com/office/drawing/2014/main" id="{6B140C64-33D6-45AB-8919-E9A3C457D1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2781300"/>
            <a:ext cx="17129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4" name="图片 15">
            <a:extLst>
              <a:ext uri="{FF2B5EF4-FFF2-40B4-BE49-F238E27FC236}">
                <a16:creationId xmlns:a16="http://schemas.microsoft.com/office/drawing/2014/main" id="{AC6494E2-B930-4D19-8666-E861048AA9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795588"/>
            <a:ext cx="18288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5" name="图片 16">
            <a:extLst>
              <a:ext uri="{FF2B5EF4-FFF2-40B4-BE49-F238E27FC236}">
                <a16:creationId xmlns:a16="http://schemas.microsoft.com/office/drawing/2014/main" id="{7266ED14-E088-4A5A-8A9A-A52236035C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3579813"/>
            <a:ext cx="11699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6" name="图片 17">
            <a:extLst>
              <a:ext uri="{FF2B5EF4-FFF2-40B4-BE49-F238E27FC236}">
                <a16:creationId xmlns:a16="http://schemas.microsoft.com/office/drawing/2014/main" id="{46CF18F8-2767-4EBA-A896-AFF400C97E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03600"/>
            <a:ext cx="28781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7" name="图片 18">
            <a:extLst>
              <a:ext uri="{FF2B5EF4-FFF2-40B4-BE49-F238E27FC236}">
                <a16:creationId xmlns:a16="http://schemas.microsoft.com/office/drawing/2014/main" id="{EFD9A3FA-FBF7-43A9-B5AB-39FDF8F3F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3587750"/>
            <a:ext cx="500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8" name="图片 19">
            <a:extLst>
              <a:ext uri="{FF2B5EF4-FFF2-40B4-BE49-F238E27FC236}">
                <a16:creationId xmlns:a16="http://schemas.microsoft.com/office/drawing/2014/main" id="{C107975E-F21B-4B40-AE5D-3F5D03DDC5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33863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9" name="图片 21">
            <a:extLst>
              <a:ext uri="{FF2B5EF4-FFF2-40B4-BE49-F238E27FC236}">
                <a16:creationId xmlns:a16="http://schemas.microsoft.com/office/drawing/2014/main" id="{041C0573-25F4-4F65-AB4A-B85229EBD7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306888"/>
            <a:ext cx="229076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图片 23">
            <a:extLst>
              <a:ext uri="{FF2B5EF4-FFF2-40B4-BE49-F238E27FC236}">
                <a16:creationId xmlns:a16="http://schemas.microsoft.com/office/drawing/2014/main" id="{1179E3C6-5066-4B0E-9DBC-2115F0B50A1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5024438"/>
            <a:ext cx="3189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1" name="图片 24">
            <a:extLst>
              <a:ext uri="{FF2B5EF4-FFF2-40B4-BE49-F238E27FC236}">
                <a16:creationId xmlns:a16="http://schemas.microsoft.com/office/drawing/2014/main" id="{87A9D4E4-082C-4E31-AEBD-1D67777756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692775"/>
            <a:ext cx="4713287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147629B-4EF5-436F-B0D5-B9F5373452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2009775"/>
            <a:ext cx="7556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C45E12-4396-4FD7-B381-39030AA274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3379788"/>
            <a:ext cx="254793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D1CC37-D233-49B7-96D7-0A32BF40DC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3286125"/>
            <a:ext cx="15430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0">
            <a:extLst>
              <a:ext uri="{FF2B5EF4-FFF2-40B4-BE49-F238E27FC236}">
                <a16:creationId xmlns:a16="http://schemas.microsoft.com/office/drawing/2014/main" id="{F4D67992-CE63-43E1-9F57-F3AFF3E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7833CA-7F91-40A5-9BD7-1314200FCAA0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F5CFC09-0CD0-4669-A62B-6183A025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500063"/>
            <a:ext cx="48228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图片 2">
            <a:extLst>
              <a:ext uri="{FF2B5EF4-FFF2-40B4-BE49-F238E27FC236}">
                <a16:creationId xmlns:a16="http://schemas.microsoft.com/office/drawing/2014/main" id="{DB4FE822-7432-4D1D-B31E-4C2FF7418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95413"/>
            <a:ext cx="5726112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图片 3">
            <a:extLst>
              <a:ext uri="{FF2B5EF4-FFF2-40B4-BE49-F238E27FC236}">
                <a16:creationId xmlns:a16="http://schemas.microsoft.com/office/drawing/2014/main" id="{C5D1CBEE-099F-474C-B5B2-49639EBF8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32013"/>
            <a:ext cx="479425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5">
            <a:extLst>
              <a:ext uri="{FF2B5EF4-FFF2-40B4-BE49-F238E27FC236}">
                <a16:creationId xmlns:a16="http://schemas.microsoft.com/office/drawing/2014/main" id="{D8611C57-2EDE-4534-9AD2-7E764D49A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908300"/>
            <a:ext cx="50784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7">
            <a:extLst>
              <a:ext uri="{FF2B5EF4-FFF2-40B4-BE49-F238E27FC236}">
                <a16:creationId xmlns:a16="http://schemas.microsoft.com/office/drawing/2014/main" id="{0524F6FD-2B4B-44B3-A998-D24893B38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3640138"/>
            <a:ext cx="88884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13">
            <a:extLst>
              <a:ext uri="{FF2B5EF4-FFF2-40B4-BE49-F238E27FC236}">
                <a16:creationId xmlns:a16="http://schemas.microsoft.com/office/drawing/2014/main" id="{C8B1E039-9FE4-4D41-95BE-9E655F59C2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478338"/>
            <a:ext cx="73882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图片 16">
            <a:extLst>
              <a:ext uri="{FF2B5EF4-FFF2-40B4-BE49-F238E27FC236}">
                <a16:creationId xmlns:a16="http://schemas.microsoft.com/office/drawing/2014/main" id="{B2E7A384-1200-4299-916C-3F8E94978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5272088"/>
            <a:ext cx="76692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33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 w="9525">
          <a:noFill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just">
          <a:lnSpc>
            <a:spcPct val="150000"/>
          </a:lnSpc>
          <a:defRPr sz="2600" b="1" dirty="0">
            <a:solidFill>
              <a:srgbClr val="0000FF"/>
            </a:solidFill>
            <a:latin typeface="黑体" pitchFamily="2" charset="-122"/>
            <a:ea typeface="黑体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</TotalTime>
  <Words>46</Words>
  <Application>Microsoft Office PowerPoint</Application>
  <PresentationFormat>全屏显示(4:3)</PresentationFormat>
  <Paragraphs>46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Calibri</vt:lpstr>
      <vt:lpstr>华文行楷</vt:lpstr>
      <vt:lpstr>Times New Roman</vt:lpstr>
      <vt:lpstr>黑体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hzzhang</dc:creator>
  <cp:lastModifiedBy>张伯望</cp:lastModifiedBy>
  <cp:revision>745</cp:revision>
  <dcterms:created xsi:type="dcterms:W3CDTF">2004-02-08T01:22:10Z</dcterms:created>
  <dcterms:modified xsi:type="dcterms:W3CDTF">2017-09-07T11:26:56Z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000800c03a0000000000010262a00207f7000400038000</vt:lpwstr>
  </property>
</Properties>
</file>