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670" r:id="rId2"/>
    <p:sldId id="671" r:id="rId3"/>
    <p:sldId id="672" r:id="rId4"/>
    <p:sldId id="673" r:id="rId5"/>
    <p:sldId id="674" r:id="rId6"/>
    <p:sldId id="652" r:id="rId7"/>
    <p:sldId id="653" r:id="rId8"/>
    <p:sldId id="654" r:id="rId9"/>
    <p:sldId id="655" r:id="rId10"/>
    <p:sldId id="656" r:id="rId11"/>
    <p:sldId id="657" r:id="rId12"/>
    <p:sldId id="658" r:id="rId13"/>
    <p:sldId id="659" r:id="rId14"/>
    <p:sldId id="660" r:id="rId15"/>
    <p:sldId id="661" r:id="rId16"/>
    <p:sldId id="662" r:id="rId17"/>
    <p:sldId id="663" r:id="rId18"/>
    <p:sldId id="649" r:id="rId19"/>
    <p:sldId id="650" r:id="rId20"/>
    <p:sldId id="651" r:id="rId21"/>
    <p:sldId id="484" r:id="rId22"/>
    <p:sldId id="485" r:id="rId23"/>
    <p:sldId id="486" r:id="rId24"/>
    <p:sldId id="487" r:id="rId25"/>
    <p:sldId id="488" r:id="rId26"/>
    <p:sldId id="489" r:id="rId27"/>
    <p:sldId id="664" r:id="rId28"/>
    <p:sldId id="665" r:id="rId29"/>
    <p:sldId id="666" r:id="rId30"/>
    <p:sldId id="667" r:id="rId31"/>
    <p:sldId id="668" r:id="rId32"/>
    <p:sldId id="498" r:id="rId33"/>
    <p:sldId id="499" r:id="rId34"/>
    <p:sldId id="507" r:id="rId35"/>
    <p:sldId id="508" r:id="rId36"/>
    <p:sldId id="509" r:id="rId37"/>
    <p:sldId id="510" r:id="rId38"/>
    <p:sldId id="512" r:id="rId39"/>
    <p:sldId id="640" r:id="rId40"/>
    <p:sldId id="513" r:id="rId41"/>
    <p:sldId id="514" r:id="rId42"/>
    <p:sldId id="515" r:id="rId43"/>
    <p:sldId id="516" r:id="rId44"/>
    <p:sldId id="517" r:id="rId45"/>
    <p:sldId id="669" r:id="rId46"/>
    <p:sldId id="518" r:id="rId47"/>
    <p:sldId id="519" r:id="rId48"/>
    <p:sldId id="645" r:id="rId49"/>
    <p:sldId id="646" r:id="rId50"/>
    <p:sldId id="642" r:id="rId51"/>
    <p:sldId id="641" r:id="rId52"/>
    <p:sldId id="521" r:id="rId53"/>
    <p:sldId id="522" r:id="rId54"/>
    <p:sldId id="523" r:id="rId55"/>
    <p:sldId id="524" r:id="rId56"/>
    <p:sldId id="647" r:id="rId57"/>
    <p:sldId id="526" r:id="rId58"/>
    <p:sldId id="527" r:id="rId59"/>
    <p:sldId id="528" r:id="rId60"/>
    <p:sldId id="675" r:id="rId61"/>
    <p:sldId id="612" r:id="rId62"/>
    <p:sldId id="613" r:id="rId63"/>
    <p:sldId id="614" r:id="rId64"/>
    <p:sldId id="615" r:id="rId65"/>
    <p:sldId id="616" r:id="rId66"/>
    <p:sldId id="617" r:id="rId67"/>
    <p:sldId id="618" r:id="rId68"/>
    <p:sldId id="619" r:id="rId69"/>
    <p:sldId id="620" r:id="rId70"/>
    <p:sldId id="676" r:id="rId71"/>
    <p:sldId id="677" r:id="rId72"/>
    <p:sldId id="621" r:id="rId73"/>
    <p:sldId id="622" r:id="rId74"/>
    <p:sldId id="623" r:id="rId75"/>
    <p:sldId id="624" r:id="rId76"/>
    <p:sldId id="625" r:id="rId77"/>
    <p:sldId id="626" r:id="rId78"/>
    <p:sldId id="627" r:id="rId79"/>
    <p:sldId id="628" r:id="rId80"/>
    <p:sldId id="629" r:id="rId81"/>
    <p:sldId id="630" r:id="rId82"/>
    <p:sldId id="631" r:id="rId83"/>
    <p:sldId id="632" r:id="rId84"/>
    <p:sldId id="633" r:id="rId85"/>
    <p:sldId id="634" r:id="rId86"/>
    <p:sldId id="635" r:id="rId87"/>
    <p:sldId id="636" r:id="rId88"/>
    <p:sldId id="637" r:id="rId89"/>
    <p:sldId id="638" r:id="rId90"/>
    <p:sldId id="639" r:id="rId91"/>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0000FF"/>
    <a:srgbClr val="FF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20" autoAdjust="0"/>
  </p:normalViewPr>
  <p:slideViewPr>
    <p:cSldViewPr snapToGrid="0">
      <p:cViewPr varScale="1">
        <p:scale>
          <a:sx n="56" d="100"/>
          <a:sy n="56" d="100"/>
        </p:scale>
        <p:origin x="1262" y="53"/>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8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e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emf"/><Relationship Id="rId5" Type="http://schemas.openxmlformats.org/officeDocument/2006/relationships/image" Target="../media/image57.wmf"/><Relationship Id="rId4"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9"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e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emf"/><Relationship Id="rId1" Type="http://schemas.openxmlformats.org/officeDocument/2006/relationships/image" Target="../media/image86.e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9"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 Id="rId9" Type="http://schemas.openxmlformats.org/officeDocument/2006/relationships/image" Target="../media/image1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36.emf"/><Relationship Id="rId3" Type="http://schemas.openxmlformats.org/officeDocument/2006/relationships/image" Target="../media/image132.wmf"/><Relationship Id="rId7" Type="http://schemas.openxmlformats.org/officeDocument/2006/relationships/image" Target="../media/image135.e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4.wmf"/><Relationship Id="rId5" Type="http://schemas.openxmlformats.org/officeDocument/2006/relationships/image" Target="../media/image127.wmf"/><Relationship Id="rId4" Type="http://schemas.openxmlformats.org/officeDocument/2006/relationships/image" Target="../media/image13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9.wmf"/><Relationship Id="rId7" Type="http://schemas.openxmlformats.org/officeDocument/2006/relationships/image" Target="../media/image143.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image" Target="../media/image160.wmf"/><Relationship Id="rId3" Type="http://schemas.openxmlformats.org/officeDocument/2006/relationships/image" Target="../media/image150.emf"/><Relationship Id="rId7" Type="http://schemas.openxmlformats.org/officeDocument/2006/relationships/image" Target="../media/image154.wmf"/><Relationship Id="rId12" Type="http://schemas.openxmlformats.org/officeDocument/2006/relationships/image" Target="../media/image159.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53.wmf"/><Relationship Id="rId11" Type="http://schemas.openxmlformats.org/officeDocument/2006/relationships/image" Target="../media/image158.wmf"/><Relationship Id="rId5" Type="http://schemas.openxmlformats.org/officeDocument/2006/relationships/image" Target="../media/image152.emf"/><Relationship Id="rId15" Type="http://schemas.openxmlformats.org/officeDocument/2006/relationships/image" Target="../media/image162.wmf"/><Relationship Id="rId10" Type="http://schemas.openxmlformats.org/officeDocument/2006/relationships/image" Target="../media/image157.wmf"/><Relationship Id="rId4" Type="http://schemas.openxmlformats.org/officeDocument/2006/relationships/image" Target="../media/image151.emf"/><Relationship Id="rId9" Type="http://schemas.openxmlformats.org/officeDocument/2006/relationships/image" Target="../media/image156.wmf"/><Relationship Id="rId14" Type="http://schemas.openxmlformats.org/officeDocument/2006/relationships/image" Target="../media/image161.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image" Target="../media/image165.emf"/><Relationship Id="rId7" Type="http://schemas.openxmlformats.org/officeDocument/2006/relationships/image" Target="../media/image168.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53.wmf"/><Relationship Id="rId11" Type="http://schemas.openxmlformats.org/officeDocument/2006/relationships/image" Target="../media/image172.wmf"/><Relationship Id="rId5" Type="http://schemas.openxmlformats.org/officeDocument/2006/relationships/image" Target="../media/image167.emf"/><Relationship Id="rId10" Type="http://schemas.openxmlformats.org/officeDocument/2006/relationships/image" Target="../media/image171.wmf"/><Relationship Id="rId4" Type="http://schemas.openxmlformats.org/officeDocument/2006/relationships/image" Target="../media/image166.emf"/><Relationship Id="rId9" Type="http://schemas.openxmlformats.org/officeDocument/2006/relationships/image" Target="../media/image17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5.wmf"/><Relationship Id="rId7" Type="http://schemas.openxmlformats.org/officeDocument/2006/relationships/image" Target="../media/image179.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88.emf"/><Relationship Id="rId13" Type="http://schemas.openxmlformats.org/officeDocument/2006/relationships/image" Target="../media/image193.emf"/><Relationship Id="rId3" Type="http://schemas.openxmlformats.org/officeDocument/2006/relationships/image" Target="../media/image183.emf"/><Relationship Id="rId7" Type="http://schemas.openxmlformats.org/officeDocument/2006/relationships/image" Target="../media/image187.emf"/><Relationship Id="rId12" Type="http://schemas.openxmlformats.org/officeDocument/2006/relationships/image" Target="../media/image192.emf"/><Relationship Id="rId2" Type="http://schemas.openxmlformats.org/officeDocument/2006/relationships/image" Target="../media/image182.emf"/><Relationship Id="rId1" Type="http://schemas.openxmlformats.org/officeDocument/2006/relationships/image" Target="../media/image181.emf"/><Relationship Id="rId6" Type="http://schemas.openxmlformats.org/officeDocument/2006/relationships/image" Target="../media/image186.emf"/><Relationship Id="rId11" Type="http://schemas.openxmlformats.org/officeDocument/2006/relationships/image" Target="../media/image191.emf"/><Relationship Id="rId5" Type="http://schemas.openxmlformats.org/officeDocument/2006/relationships/image" Target="../media/image185.emf"/><Relationship Id="rId10" Type="http://schemas.openxmlformats.org/officeDocument/2006/relationships/image" Target="../media/image190.emf"/><Relationship Id="rId4" Type="http://schemas.openxmlformats.org/officeDocument/2006/relationships/image" Target="../media/image184.emf"/><Relationship Id="rId9" Type="http://schemas.openxmlformats.org/officeDocument/2006/relationships/image" Target="../media/image189.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 Id="rId5" Type="http://schemas.openxmlformats.org/officeDocument/2006/relationships/image" Target="../media/image199.wmf"/><Relationship Id="rId4" Type="http://schemas.openxmlformats.org/officeDocument/2006/relationships/image" Target="../media/image19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02.emf"/><Relationship Id="rId2" Type="http://schemas.openxmlformats.org/officeDocument/2006/relationships/image" Target="../media/image201.wmf"/><Relationship Id="rId1" Type="http://schemas.openxmlformats.org/officeDocument/2006/relationships/image" Target="../media/image200.wmf"/><Relationship Id="rId6" Type="http://schemas.openxmlformats.org/officeDocument/2006/relationships/image" Target="../media/image205.wmf"/><Relationship Id="rId5" Type="http://schemas.openxmlformats.org/officeDocument/2006/relationships/image" Target="../media/image204.wmf"/><Relationship Id="rId4" Type="http://schemas.openxmlformats.org/officeDocument/2006/relationships/image" Target="../media/image203.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 Id="rId4" Type="http://schemas.openxmlformats.org/officeDocument/2006/relationships/image" Target="../media/image209.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17.wmf"/><Relationship Id="rId3" Type="http://schemas.openxmlformats.org/officeDocument/2006/relationships/image" Target="../media/image212.wmf"/><Relationship Id="rId7" Type="http://schemas.openxmlformats.org/officeDocument/2006/relationships/image" Target="../media/image216.wmf"/><Relationship Id="rId2" Type="http://schemas.openxmlformats.org/officeDocument/2006/relationships/image" Target="../media/image211.wmf"/><Relationship Id="rId1" Type="http://schemas.openxmlformats.org/officeDocument/2006/relationships/image" Target="../media/image210.wmf"/><Relationship Id="rId6" Type="http://schemas.openxmlformats.org/officeDocument/2006/relationships/image" Target="../media/image215.wmf"/><Relationship Id="rId5" Type="http://schemas.openxmlformats.org/officeDocument/2006/relationships/image" Target="../media/image214.wmf"/><Relationship Id="rId4" Type="http://schemas.openxmlformats.org/officeDocument/2006/relationships/image" Target="../media/image213.wmf"/><Relationship Id="rId9" Type="http://schemas.openxmlformats.org/officeDocument/2006/relationships/image" Target="../media/image21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2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emf"/><Relationship Id="rId1" Type="http://schemas.openxmlformats.org/officeDocument/2006/relationships/image" Target="../media/image222.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 Id="rId4" Type="http://schemas.openxmlformats.org/officeDocument/2006/relationships/image" Target="../media/image22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230.wmf"/><Relationship Id="rId1" Type="http://schemas.openxmlformats.org/officeDocument/2006/relationships/image" Target="../media/image229.wmf"/><Relationship Id="rId5" Type="http://schemas.openxmlformats.org/officeDocument/2006/relationships/image" Target="../media/image233.wmf"/><Relationship Id="rId4" Type="http://schemas.openxmlformats.org/officeDocument/2006/relationships/image" Target="../media/image232.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41.emf"/><Relationship Id="rId13" Type="http://schemas.openxmlformats.org/officeDocument/2006/relationships/image" Target="../media/image246.wmf"/><Relationship Id="rId3" Type="http://schemas.openxmlformats.org/officeDocument/2006/relationships/image" Target="../media/image236.emf"/><Relationship Id="rId7" Type="http://schemas.openxmlformats.org/officeDocument/2006/relationships/image" Target="../media/image240.emf"/><Relationship Id="rId12" Type="http://schemas.openxmlformats.org/officeDocument/2006/relationships/image" Target="../media/image245.emf"/><Relationship Id="rId2" Type="http://schemas.openxmlformats.org/officeDocument/2006/relationships/image" Target="../media/image235.emf"/><Relationship Id="rId16" Type="http://schemas.openxmlformats.org/officeDocument/2006/relationships/image" Target="../media/image249.emf"/><Relationship Id="rId1" Type="http://schemas.openxmlformats.org/officeDocument/2006/relationships/image" Target="../media/image234.emf"/><Relationship Id="rId6" Type="http://schemas.openxmlformats.org/officeDocument/2006/relationships/image" Target="../media/image239.emf"/><Relationship Id="rId11" Type="http://schemas.openxmlformats.org/officeDocument/2006/relationships/image" Target="../media/image244.emf"/><Relationship Id="rId5" Type="http://schemas.openxmlformats.org/officeDocument/2006/relationships/image" Target="../media/image238.emf"/><Relationship Id="rId15" Type="http://schemas.openxmlformats.org/officeDocument/2006/relationships/image" Target="../media/image248.emf"/><Relationship Id="rId10" Type="http://schemas.openxmlformats.org/officeDocument/2006/relationships/image" Target="../media/image243.wmf"/><Relationship Id="rId4" Type="http://schemas.openxmlformats.org/officeDocument/2006/relationships/image" Target="../media/image237.emf"/><Relationship Id="rId9" Type="http://schemas.openxmlformats.org/officeDocument/2006/relationships/image" Target="../media/image242.emf"/><Relationship Id="rId14" Type="http://schemas.openxmlformats.org/officeDocument/2006/relationships/image" Target="../media/image24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57.emf"/><Relationship Id="rId3" Type="http://schemas.openxmlformats.org/officeDocument/2006/relationships/image" Target="../media/image252.emf"/><Relationship Id="rId7" Type="http://schemas.openxmlformats.org/officeDocument/2006/relationships/image" Target="../media/image256.emf"/><Relationship Id="rId2" Type="http://schemas.openxmlformats.org/officeDocument/2006/relationships/image" Target="../media/image251.emf"/><Relationship Id="rId1" Type="http://schemas.openxmlformats.org/officeDocument/2006/relationships/image" Target="../media/image250.emf"/><Relationship Id="rId6" Type="http://schemas.openxmlformats.org/officeDocument/2006/relationships/image" Target="../media/image255.emf"/><Relationship Id="rId5" Type="http://schemas.openxmlformats.org/officeDocument/2006/relationships/image" Target="../media/image254.emf"/><Relationship Id="rId10" Type="http://schemas.openxmlformats.org/officeDocument/2006/relationships/image" Target="../media/image259.emf"/><Relationship Id="rId4" Type="http://schemas.openxmlformats.org/officeDocument/2006/relationships/image" Target="../media/image253.emf"/><Relationship Id="rId9" Type="http://schemas.openxmlformats.org/officeDocument/2006/relationships/image" Target="../media/image258.e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67.emf"/><Relationship Id="rId3" Type="http://schemas.openxmlformats.org/officeDocument/2006/relationships/image" Target="../media/image262.emf"/><Relationship Id="rId7" Type="http://schemas.openxmlformats.org/officeDocument/2006/relationships/image" Target="../media/image266.emf"/><Relationship Id="rId2" Type="http://schemas.openxmlformats.org/officeDocument/2006/relationships/image" Target="../media/image261.emf"/><Relationship Id="rId1" Type="http://schemas.openxmlformats.org/officeDocument/2006/relationships/image" Target="../media/image260.emf"/><Relationship Id="rId6" Type="http://schemas.openxmlformats.org/officeDocument/2006/relationships/image" Target="../media/image265.emf"/><Relationship Id="rId5" Type="http://schemas.openxmlformats.org/officeDocument/2006/relationships/image" Target="../media/image264.emf"/><Relationship Id="rId4" Type="http://schemas.openxmlformats.org/officeDocument/2006/relationships/image" Target="../media/image263.emf"/><Relationship Id="rId9" Type="http://schemas.openxmlformats.org/officeDocument/2006/relationships/image" Target="../media/image268.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271.wmf"/><Relationship Id="rId1" Type="http://schemas.openxmlformats.org/officeDocument/2006/relationships/image" Target="../media/image270.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74.wmf"/><Relationship Id="rId2" Type="http://schemas.openxmlformats.org/officeDocument/2006/relationships/image" Target="../media/image273.wmf"/><Relationship Id="rId1" Type="http://schemas.openxmlformats.org/officeDocument/2006/relationships/image" Target="../media/image272.wmf"/><Relationship Id="rId4" Type="http://schemas.openxmlformats.org/officeDocument/2006/relationships/image" Target="../media/image275.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77.wmf"/><Relationship Id="rId1" Type="http://schemas.openxmlformats.org/officeDocument/2006/relationships/image" Target="../media/image276.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279.wmf"/><Relationship Id="rId1" Type="http://schemas.openxmlformats.org/officeDocument/2006/relationships/image" Target="../media/image278.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86.wmf"/><Relationship Id="rId3" Type="http://schemas.openxmlformats.org/officeDocument/2006/relationships/image" Target="../media/image279.wmf"/><Relationship Id="rId7" Type="http://schemas.openxmlformats.org/officeDocument/2006/relationships/image" Target="../media/image285.wmf"/><Relationship Id="rId2" Type="http://schemas.openxmlformats.org/officeDocument/2006/relationships/image" Target="../media/image281.wmf"/><Relationship Id="rId1" Type="http://schemas.openxmlformats.org/officeDocument/2006/relationships/image" Target="../media/image280.wmf"/><Relationship Id="rId6" Type="http://schemas.openxmlformats.org/officeDocument/2006/relationships/image" Target="../media/image284.wmf"/><Relationship Id="rId5" Type="http://schemas.openxmlformats.org/officeDocument/2006/relationships/image" Target="../media/image283.wmf"/><Relationship Id="rId10" Type="http://schemas.openxmlformats.org/officeDocument/2006/relationships/image" Target="../media/image288.wmf"/><Relationship Id="rId4" Type="http://schemas.openxmlformats.org/officeDocument/2006/relationships/image" Target="../media/image282.wmf"/><Relationship Id="rId9" Type="http://schemas.openxmlformats.org/officeDocument/2006/relationships/image" Target="../media/image287.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95.wmf"/><Relationship Id="rId3" Type="http://schemas.openxmlformats.org/officeDocument/2006/relationships/image" Target="../media/image279.wmf"/><Relationship Id="rId7" Type="http://schemas.openxmlformats.org/officeDocument/2006/relationships/image" Target="../media/image294.wmf"/><Relationship Id="rId2" Type="http://schemas.openxmlformats.org/officeDocument/2006/relationships/image" Target="../media/image290.wmf"/><Relationship Id="rId1" Type="http://schemas.openxmlformats.org/officeDocument/2006/relationships/image" Target="../media/image289.wmf"/><Relationship Id="rId6" Type="http://schemas.openxmlformats.org/officeDocument/2006/relationships/image" Target="../media/image293.wmf"/><Relationship Id="rId5" Type="http://schemas.openxmlformats.org/officeDocument/2006/relationships/image" Target="../media/image292.wmf"/><Relationship Id="rId4" Type="http://schemas.openxmlformats.org/officeDocument/2006/relationships/image" Target="../media/image291.wmf"/><Relationship Id="rId9" Type="http://schemas.openxmlformats.org/officeDocument/2006/relationships/image" Target="../media/image296.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305.wmf"/><Relationship Id="rId3" Type="http://schemas.openxmlformats.org/officeDocument/2006/relationships/image" Target="../media/image300.wmf"/><Relationship Id="rId7" Type="http://schemas.openxmlformats.org/officeDocument/2006/relationships/image" Target="../media/image304.wmf"/><Relationship Id="rId2" Type="http://schemas.openxmlformats.org/officeDocument/2006/relationships/image" Target="../media/image299.wmf"/><Relationship Id="rId1" Type="http://schemas.openxmlformats.org/officeDocument/2006/relationships/image" Target="../media/image298.wmf"/><Relationship Id="rId6" Type="http://schemas.openxmlformats.org/officeDocument/2006/relationships/image" Target="../media/image303.wmf"/><Relationship Id="rId5" Type="http://schemas.openxmlformats.org/officeDocument/2006/relationships/image" Target="../media/image302.wmf"/><Relationship Id="rId10" Type="http://schemas.openxmlformats.org/officeDocument/2006/relationships/image" Target="../media/image307.wmf"/><Relationship Id="rId4" Type="http://schemas.openxmlformats.org/officeDocument/2006/relationships/image" Target="../media/image301.wmf"/><Relationship Id="rId9" Type="http://schemas.openxmlformats.org/officeDocument/2006/relationships/image" Target="../media/image306.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310.wmf"/><Relationship Id="rId2" Type="http://schemas.openxmlformats.org/officeDocument/2006/relationships/image" Target="../media/image309.wmf"/><Relationship Id="rId1" Type="http://schemas.openxmlformats.org/officeDocument/2006/relationships/image" Target="../media/image30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318.wmf"/><Relationship Id="rId3" Type="http://schemas.openxmlformats.org/officeDocument/2006/relationships/image" Target="../media/image313.wmf"/><Relationship Id="rId7" Type="http://schemas.openxmlformats.org/officeDocument/2006/relationships/image" Target="../media/image317.wmf"/><Relationship Id="rId2" Type="http://schemas.openxmlformats.org/officeDocument/2006/relationships/image" Target="../media/image312.wmf"/><Relationship Id="rId1" Type="http://schemas.openxmlformats.org/officeDocument/2006/relationships/image" Target="../media/image311.wmf"/><Relationship Id="rId6" Type="http://schemas.openxmlformats.org/officeDocument/2006/relationships/image" Target="../media/image316.wmf"/><Relationship Id="rId11" Type="http://schemas.openxmlformats.org/officeDocument/2006/relationships/image" Target="../media/image321.wmf"/><Relationship Id="rId5" Type="http://schemas.openxmlformats.org/officeDocument/2006/relationships/image" Target="../media/image315.wmf"/><Relationship Id="rId10" Type="http://schemas.openxmlformats.org/officeDocument/2006/relationships/image" Target="../media/image320.wmf"/><Relationship Id="rId4" Type="http://schemas.openxmlformats.org/officeDocument/2006/relationships/image" Target="../media/image314.wmf"/><Relationship Id="rId9" Type="http://schemas.openxmlformats.org/officeDocument/2006/relationships/image" Target="../media/image31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324.wmf"/><Relationship Id="rId2" Type="http://schemas.openxmlformats.org/officeDocument/2006/relationships/image" Target="../media/image323.wmf"/><Relationship Id="rId1" Type="http://schemas.openxmlformats.org/officeDocument/2006/relationships/image" Target="../media/image322.wmf"/><Relationship Id="rId5" Type="http://schemas.openxmlformats.org/officeDocument/2006/relationships/image" Target="../media/image326.wmf"/><Relationship Id="rId4" Type="http://schemas.openxmlformats.org/officeDocument/2006/relationships/image" Target="../media/image325.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329.wmf"/><Relationship Id="rId2" Type="http://schemas.openxmlformats.org/officeDocument/2006/relationships/image" Target="../media/image328.wmf"/><Relationship Id="rId1" Type="http://schemas.openxmlformats.org/officeDocument/2006/relationships/image" Target="../media/image327.wmf"/><Relationship Id="rId6" Type="http://schemas.openxmlformats.org/officeDocument/2006/relationships/image" Target="../media/image332.wmf"/><Relationship Id="rId5" Type="http://schemas.openxmlformats.org/officeDocument/2006/relationships/image" Target="../media/image331.wmf"/><Relationship Id="rId4" Type="http://schemas.openxmlformats.org/officeDocument/2006/relationships/image" Target="../media/image330.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35.wmf"/><Relationship Id="rId2" Type="http://schemas.openxmlformats.org/officeDocument/2006/relationships/image" Target="../media/image334.wmf"/><Relationship Id="rId1" Type="http://schemas.openxmlformats.org/officeDocument/2006/relationships/image" Target="../media/image333.wmf"/><Relationship Id="rId4" Type="http://schemas.openxmlformats.org/officeDocument/2006/relationships/image" Target="../media/image336.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339.wmf"/><Relationship Id="rId2" Type="http://schemas.openxmlformats.org/officeDocument/2006/relationships/image" Target="../media/image338.wmf"/><Relationship Id="rId1" Type="http://schemas.openxmlformats.org/officeDocument/2006/relationships/image" Target="../media/image337.wmf"/><Relationship Id="rId4" Type="http://schemas.openxmlformats.org/officeDocument/2006/relationships/image" Target="../media/image340.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43.wmf"/><Relationship Id="rId2" Type="http://schemas.openxmlformats.org/officeDocument/2006/relationships/image" Target="../media/image342.wmf"/><Relationship Id="rId1" Type="http://schemas.openxmlformats.org/officeDocument/2006/relationships/image" Target="../media/image341.wmf"/><Relationship Id="rId4" Type="http://schemas.openxmlformats.org/officeDocument/2006/relationships/image" Target="../media/image344.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352.wmf"/><Relationship Id="rId3" Type="http://schemas.openxmlformats.org/officeDocument/2006/relationships/image" Target="../media/image347.wmf"/><Relationship Id="rId7" Type="http://schemas.openxmlformats.org/officeDocument/2006/relationships/image" Target="../media/image351.wmf"/><Relationship Id="rId2" Type="http://schemas.openxmlformats.org/officeDocument/2006/relationships/image" Target="../media/image346.wmf"/><Relationship Id="rId1" Type="http://schemas.openxmlformats.org/officeDocument/2006/relationships/image" Target="../media/image345.wmf"/><Relationship Id="rId6" Type="http://schemas.openxmlformats.org/officeDocument/2006/relationships/image" Target="../media/image350.wmf"/><Relationship Id="rId11" Type="http://schemas.openxmlformats.org/officeDocument/2006/relationships/image" Target="../media/image355.wmf"/><Relationship Id="rId5" Type="http://schemas.openxmlformats.org/officeDocument/2006/relationships/image" Target="../media/image349.wmf"/><Relationship Id="rId10" Type="http://schemas.openxmlformats.org/officeDocument/2006/relationships/image" Target="../media/image354.wmf"/><Relationship Id="rId4" Type="http://schemas.openxmlformats.org/officeDocument/2006/relationships/image" Target="../media/image348.wmf"/><Relationship Id="rId9" Type="http://schemas.openxmlformats.org/officeDocument/2006/relationships/image" Target="../media/image353.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363.wmf"/><Relationship Id="rId3" Type="http://schemas.openxmlformats.org/officeDocument/2006/relationships/image" Target="../media/image358.emf"/><Relationship Id="rId7" Type="http://schemas.openxmlformats.org/officeDocument/2006/relationships/image" Target="../media/image362.wmf"/><Relationship Id="rId2" Type="http://schemas.openxmlformats.org/officeDocument/2006/relationships/image" Target="../media/image357.emf"/><Relationship Id="rId1" Type="http://schemas.openxmlformats.org/officeDocument/2006/relationships/image" Target="../media/image356.emf"/><Relationship Id="rId6" Type="http://schemas.openxmlformats.org/officeDocument/2006/relationships/image" Target="../media/image361.wmf"/><Relationship Id="rId5" Type="http://schemas.openxmlformats.org/officeDocument/2006/relationships/image" Target="../media/image360.emf"/><Relationship Id="rId10" Type="http://schemas.openxmlformats.org/officeDocument/2006/relationships/image" Target="../media/image365.emf"/><Relationship Id="rId4" Type="http://schemas.openxmlformats.org/officeDocument/2006/relationships/image" Target="../media/image359.wmf"/><Relationship Id="rId9" Type="http://schemas.openxmlformats.org/officeDocument/2006/relationships/image" Target="../media/image364.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368.wmf"/><Relationship Id="rId2" Type="http://schemas.openxmlformats.org/officeDocument/2006/relationships/image" Target="../media/image367.emf"/><Relationship Id="rId1" Type="http://schemas.openxmlformats.org/officeDocument/2006/relationships/image" Target="../media/image366.emf"/><Relationship Id="rId5" Type="http://schemas.openxmlformats.org/officeDocument/2006/relationships/image" Target="../media/image363.wmf"/><Relationship Id="rId4" Type="http://schemas.openxmlformats.org/officeDocument/2006/relationships/image" Target="../media/image361.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71.wmf"/><Relationship Id="rId2" Type="http://schemas.openxmlformats.org/officeDocument/2006/relationships/image" Target="../media/image370.wmf"/><Relationship Id="rId1" Type="http://schemas.openxmlformats.org/officeDocument/2006/relationships/image" Target="../media/image369.wmf"/><Relationship Id="rId4" Type="http://schemas.openxmlformats.org/officeDocument/2006/relationships/image" Target="../media/image37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374.wmf"/><Relationship Id="rId1" Type="http://schemas.openxmlformats.org/officeDocument/2006/relationships/image" Target="../media/image373.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375.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376.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79.wmf"/><Relationship Id="rId2" Type="http://schemas.openxmlformats.org/officeDocument/2006/relationships/image" Target="../media/image378.wmf"/><Relationship Id="rId1" Type="http://schemas.openxmlformats.org/officeDocument/2006/relationships/image" Target="../media/image377.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388.wmf"/><Relationship Id="rId3" Type="http://schemas.openxmlformats.org/officeDocument/2006/relationships/image" Target="../media/image383.wmf"/><Relationship Id="rId7" Type="http://schemas.openxmlformats.org/officeDocument/2006/relationships/image" Target="../media/image387.wmf"/><Relationship Id="rId2" Type="http://schemas.openxmlformats.org/officeDocument/2006/relationships/image" Target="../media/image382.wmf"/><Relationship Id="rId1" Type="http://schemas.openxmlformats.org/officeDocument/2006/relationships/image" Target="../media/image381.wmf"/><Relationship Id="rId6" Type="http://schemas.openxmlformats.org/officeDocument/2006/relationships/image" Target="../media/image386.wmf"/><Relationship Id="rId11" Type="http://schemas.openxmlformats.org/officeDocument/2006/relationships/image" Target="../media/image391.wmf"/><Relationship Id="rId5" Type="http://schemas.openxmlformats.org/officeDocument/2006/relationships/image" Target="../media/image385.wmf"/><Relationship Id="rId10" Type="http://schemas.openxmlformats.org/officeDocument/2006/relationships/image" Target="../media/image390.wmf"/><Relationship Id="rId4" Type="http://schemas.openxmlformats.org/officeDocument/2006/relationships/image" Target="../media/image384.wmf"/><Relationship Id="rId9" Type="http://schemas.openxmlformats.org/officeDocument/2006/relationships/image" Target="../media/image389.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94.emf"/><Relationship Id="rId2" Type="http://schemas.openxmlformats.org/officeDocument/2006/relationships/image" Target="../media/image393.emf"/><Relationship Id="rId1" Type="http://schemas.openxmlformats.org/officeDocument/2006/relationships/image" Target="../media/image392.emf"/></Relationships>
</file>

<file path=ppt/drawings/_rels/vmlDrawing66.vml.rels><?xml version="1.0" encoding="UTF-8" standalone="yes"?>
<Relationships xmlns="http://schemas.openxmlformats.org/package/2006/relationships"><Relationship Id="rId8" Type="http://schemas.openxmlformats.org/officeDocument/2006/relationships/image" Target="../media/image402.wmf"/><Relationship Id="rId3" Type="http://schemas.openxmlformats.org/officeDocument/2006/relationships/image" Target="../media/image397.wmf"/><Relationship Id="rId7" Type="http://schemas.openxmlformats.org/officeDocument/2006/relationships/image" Target="../media/image401.wmf"/><Relationship Id="rId2" Type="http://schemas.openxmlformats.org/officeDocument/2006/relationships/image" Target="../media/image396.wmf"/><Relationship Id="rId1" Type="http://schemas.openxmlformats.org/officeDocument/2006/relationships/image" Target="../media/image395.wmf"/><Relationship Id="rId6" Type="http://schemas.openxmlformats.org/officeDocument/2006/relationships/image" Target="../media/image400.wmf"/><Relationship Id="rId5" Type="http://schemas.openxmlformats.org/officeDocument/2006/relationships/image" Target="../media/image399.wmf"/><Relationship Id="rId4" Type="http://schemas.openxmlformats.org/officeDocument/2006/relationships/image" Target="../media/image398.wmf"/></Relationships>
</file>

<file path=ppt/drawings/_rels/vmlDrawing67.vml.rels><?xml version="1.0" encoding="UTF-8" standalone="yes"?>
<Relationships xmlns="http://schemas.openxmlformats.org/package/2006/relationships"><Relationship Id="rId8" Type="http://schemas.openxmlformats.org/officeDocument/2006/relationships/image" Target="../media/image410.wmf"/><Relationship Id="rId3" Type="http://schemas.openxmlformats.org/officeDocument/2006/relationships/image" Target="../media/image405.wmf"/><Relationship Id="rId7" Type="http://schemas.openxmlformats.org/officeDocument/2006/relationships/image" Target="../media/image409.wmf"/><Relationship Id="rId2" Type="http://schemas.openxmlformats.org/officeDocument/2006/relationships/image" Target="../media/image404.wmf"/><Relationship Id="rId1" Type="http://schemas.openxmlformats.org/officeDocument/2006/relationships/image" Target="../media/image403.wmf"/><Relationship Id="rId6" Type="http://schemas.openxmlformats.org/officeDocument/2006/relationships/image" Target="../media/image408.wmf"/><Relationship Id="rId5" Type="http://schemas.openxmlformats.org/officeDocument/2006/relationships/image" Target="../media/image407.wmf"/><Relationship Id="rId4" Type="http://schemas.openxmlformats.org/officeDocument/2006/relationships/image" Target="../media/image406.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411.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97.wmf"/><Relationship Id="rId7" Type="http://schemas.openxmlformats.org/officeDocument/2006/relationships/image" Target="../media/image416.wmf"/><Relationship Id="rId2" Type="http://schemas.openxmlformats.org/officeDocument/2006/relationships/image" Target="../media/image396.wmf"/><Relationship Id="rId1" Type="http://schemas.openxmlformats.org/officeDocument/2006/relationships/image" Target="../media/image412.wmf"/><Relationship Id="rId6" Type="http://schemas.openxmlformats.org/officeDocument/2006/relationships/image" Target="../media/image415.wmf"/><Relationship Id="rId5" Type="http://schemas.openxmlformats.org/officeDocument/2006/relationships/image" Target="../media/image414.wmf"/><Relationship Id="rId4" Type="http://schemas.openxmlformats.org/officeDocument/2006/relationships/image" Target="../media/image413.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10" Type="http://schemas.openxmlformats.org/officeDocument/2006/relationships/image" Target="../media/image29.wmf"/><Relationship Id="rId4" Type="http://schemas.openxmlformats.org/officeDocument/2006/relationships/image" Target="../media/image34.wmf"/><Relationship Id="rId9" Type="http://schemas.openxmlformats.org/officeDocument/2006/relationships/image" Target="../media/image28.wmf"/></Relationships>
</file>

<file path=ppt/drawings/_rels/vmlDrawing70.vml.rels><?xml version="1.0" encoding="UTF-8" standalone="yes"?>
<Relationships xmlns="http://schemas.openxmlformats.org/package/2006/relationships"><Relationship Id="rId8" Type="http://schemas.openxmlformats.org/officeDocument/2006/relationships/image" Target="../media/image424.emf"/><Relationship Id="rId3" Type="http://schemas.openxmlformats.org/officeDocument/2006/relationships/image" Target="../media/image419.emf"/><Relationship Id="rId7" Type="http://schemas.openxmlformats.org/officeDocument/2006/relationships/image" Target="../media/image423.emf"/><Relationship Id="rId2" Type="http://schemas.openxmlformats.org/officeDocument/2006/relationships/image" Target="../media/image418.emf"/><Relationship Id="rId1" Type="http://schemas.openxmlformats.org/officeDocument/2006/relationships/image" Target="../media/image417.emf"/><Relationship Id="rId6" Type="http://schemas.openxmlformats.org/officeDocument/2006/relationships/image" Target="../media/image422.emf"/><Relationship Id="rId11" Type="http://schemas.openxmlformats.org/officeDocument/2006/relationships/image" Target="../media/image427.wmf"/><Relationship Id="rId5" Type="http://schemas.openxmlformats.org/officeDocument/2006/relationships/image" Target="../media/image421.emf"/><Relationship Id="rId10" Type="http://schemas.openxmlformats.org/officeDocument/2006/relationships/image" Target="../media/image426.wmf"/><Relationship Id="rId4" Type="http://schemas.openxmlformats.org/officeDocument/2006/relationships/image" Target="../media/image420.emf"/><Relationship Id="rId9" Type="http://schemas.openxmlformats.org/officeDocument/2006/relationships/image" Target="../media/image425.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428.w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436.wmf"/><Relationship Id="rId3" Type="http://schemas.openxmlformats.org/officeDocument/2006/relationships/image" Target="../media/image431.wmf"/><Relationship Id="rId7" Type="http://schemas.openxmlformats.org/officeDocument/2006/relationships/image" Target="../media/image435.wmf"/><Relationship Id="rId12" Type="http://schemas.openxmlformats.org/officeDocument/2006/relationships/image" Target="../media/image440.wmf"/><Relationship Id="rId2" Type="http://schemas.openxmlformats.org/officeDocument/2006/relationships/image" Target="../media/image430.emf"/><Relationship Id="rId1" Type="http://schemas.openxmlformats.org/officeDocument/2006/relationships/image" Target="../media/image429.emf"/><Relationship Id="rId6" Type="http://schemas.openxmlformats.org/officeDocument/2006/relationships/image" Target="../media/image434.wmf"/><Relationship Id="rId11" Type="http://schemas.openxmlformats.org/officeDocument/2006/relationships/image" Target="../media/image439.wmf"/><Relationship Id="rId5" Type="http://schemas.openxmlformats.org/officeDocument/2006/relationships/image" Target="../media/image433.wmf"/><Relationship Id="rId10" Type="http://schemas.openxmlformats.org/officeDocument/2006/relationships/image" Target="../media/image438.wmf"/><Relationship Id="rId4" Type="http://schemas.openxmlformats.org/officeDocument/2006/relationships/image" Target="../media/image432.wmf"/><Relationship Id="rId9" Type="http://schemas.openxmlformats.org/officeDocument/2006/relationships/image" Target="../media/image437.w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431.wmf"/><Relationship Id="rId13" Type="http://schemas.openxmlformats.org/officeDocument/2006/relationships/image" Target="../media/image452.wmf"/><Relationship Id="rId3" Type="http://schemas.openxmlformats.org/officeDocument/2006/relationships/image" Target="../media/image443.emf"/><Relationship Id="rId7" Type="http://schemas.openxmlformats.org/officeDocument/2006/relationships/image" Target="../media/image447.emf"/><Relationship Id="rId12" Type="http://schemas.openxmlformats.org/officeDocument/2006/relationships/image" Target="../media/image451.wmf"/><Relationship Id="rId2" Type="http://schemas.openxmlformats.org/officeDocument/2006/relationships/image" Target="../media/image442.emf"/><Relationship Id="rId1" Type="http://schemas.openxmlformats.org/officeDocument/2006/relationships/image" Target="../media/image441.emf"/><Relationship Id="rId6" Type="http://schemas.openxmlformats.org/officeDocument/2006/relationships/image" Target="../media/image446.emf"/><Relationship Id="rId11" Type="http://schemas.openxmlformats.org/officeDocument/2006/relationships/image" Target="../media/image450.wmf"/><Relationship Id="rId5" Type="http://schemas.openxmlformats.org/officeDocument/2006/relationships/image" Target="../media/image445.wmf"/><Relationship Id="rId10" Type="http://schemas.openxmlformats.org/officeDocument/2006/relationships/image" Target="../media/image449.wmf"/><Relationship Id="rId4" Type="http://schemas.openxmlformats.org/officeDocument/2006/relationships/image" Target="../media/image444.wmf"/><Relationship Id="rId9" Type="http://schemas.openxmlformats.org/officeDocument/2006/relationships/image" Target="../media/image448.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455.wmf"/><Relationship Id="rId2" Type="http://schemas.openxmlformats.org/officeDocument/2006/relationships/image" Target="../media/image454.wmf"/><Relationship Id="rId1" Type="http://schemas.openxmlformats.org/officeDocument/2006/relationships/image" Target="../media/image453.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458.wmf"/><Relationship Id="rId2" Type="http://schemas.openxmlformats.org/officeDocument/2006/relationships/image" Target="../media/image457.wmf"/><Relationship Id="rId1" Type="http://schemas.openxmlformats.org/officeDocument/2006/relationships/image" Target="../media/image456.wmf"/><Relationship Id="rId5" Type="http://schemas.openxmlformats.org/officeDocument/2006/relationships/image" Target="../media/image460.wmf"/><Relationship Id="rId4" Type="http://schemas.openxmlformats.org/officeDocument/2006/relationships/image" Target="../media/image459.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10" Type="http://schemas.openxmlformats.org/officeDocument/2006/relationships/image" Target="../media/image29.wmf"/><Relationship Id="rId4" Type="http://schemas.openxmlformats.org/officeDocument/2006/relationships/image" Target="../media/image34.wmf"/><Relationship Id="rId9"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07315A9-730A-4C59-944E-48CAB0D8D68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a typeface="宋体" pitchFamily="2" charset="-122"/>
              </a:defRPr>
            </a:lvl1pPr>
          </a:lstStyle>
          <a:p>
            <a:pPr>
              <a:defRPr/>
            </a:pPr>
            <a:endParaRPr lang="en-US" altLang="zh-CN"/>
          </a:p>
        </p:txBody>
      </p:sp>
      <p:sp>
        <p:nvSpPr>
          <p:cNvPr id="5123" name="Rectangle 3">
            <a:extLst>
              <a:ext uri="{FF2B5EF4-FFF2-40B4-BE49-F238E27FC236}">
                <a16:creationId xmlns:a16="http://schemas.microsoft.com/office/drawing/2014/main" id="{72E652CB-D22E-4DEA-9F9C-E2021E12028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a typeface="宋体" pitchFamily="2" charset="-122"/>
              </a:defRPr>
            </a:lvl1pPr>
          </a:lstStyle>
          <a:p>
            <a:pPr>
              <a:defRPr/>
            </a:pPr>
            <a:endParaRPr lang="en-US" altLang="zh-CN"/>
          </a:p>
        </p:txBody>
      </p:sp>
      <p:sp>
        <p:nvSpPr>
          <p:cNvPr id="94212" name="Rectangle 4">
            <a:extLst>
              <a:ext uri="{FF2B5EF4-FFF2-40B4-BE49-F238E27FC236}">
                <a16:creationId xmlns:a16="http://schemas.microsoft.com/office/drawing/2014/main" id="{5011B0D6-3BF2-4308-9A98-E303D11AA5C0}"/>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5E51DE39-BB85-4690-A467-8A1D4F76D0D0}"/>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a:extLst>
              <a:ext uri="{FF2B5EF4-FFF2-40B4-BE49-F238E27FC236}">
                <a16:creationId xmlns:a16="http://schemas.microsoft.com/office/drawing/2014/main" id="{251061E8-0133-4B66-98DA-BA4430CE1C7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a typeface="宋体" pitchFamily="2" charset="-122"/>
              </a:defRPr>
            </a:lvl1pPr>
          </a:lstStyle>
          <a:p>
            <a:pPr>
              <a:defRPr/>
            </a:pPr>
            <a:endParaRPr lang="en-US" altLang="zh-CN"/>
          </a:p>
        </p:txBody>
      </p:sp>
      <p:sp>
        <p:nvSpPr>
          <p:cNvPr id="5127" name="Rectangle 7">
            <a:extLst>
              <a:ext uri="{FF2B5EF4-FFF2-40B4-BE49-F238E27FC236}">
                <a16:creationId xmlns:a16="http://schemas.microsoft.com/office/drawing/2014/main" id="{26D0A41C-27F6-4100-A093-12885E3CF2A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a typeface="宋体" panose="02010600030101010101" pitchFamily="2" charset="-122"/>
              </a:defRPr>
            </a:lvl1pPr>
          </a:lstStyle>
          <a:p>
            <a:fld id="{C3BD9B50-853A-4029-91BD-9ABEA0B3ABE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967094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641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93775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4611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2351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1378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9431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05563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41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8828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53430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7826" name="Group 83">
            <a:extLst>
              <a:ext uri="{FF2B5EF4-FFF2-40B4-BE49-F238E27FC236}">
                <a16:creationId xmlns:a16="http://schemas.microsoft.com/office/drawing/2014/main" id="{570E7AE1-F3C8-4202-9AAE-410CCF9605C0}"/>
              </a:ext>
            </a:extLst>
          </p:cNvPr>
          <p:cNvGrpSpPr>
            <a:grpSpLocks/>
          </p:cNvGrpSpPr>
          <p:nvPr userDrawn="1"/>
        </p:nvGrpSpPr>
        <p:grpSpPr bwMode="auto">
          <a:xfrm>
            <a:off x="0" y="0"/>
            <a:ext cx="9144000" cy="6858000"/>
            <a:chOff x="0" y="384"/>
            <a:chExt cx="5760" cy="3792"/>
          </a:xfrm>
        </p:grpSpPr>
        <p:sp>
          <p:nvSpPr>
            <p:cNvPr id="1108" name="Rectangle 84">
              <a:extLst>
                <a:ext uri="{FF2B5EF4-FFF2-40B4-BE49-F238E27FC236}">
                  <a16:creationId xmlns:a16="http://schemas.microsoft.com/office/drawing/2014/main" id="{93818E4E-6F6C-4763-9C84-91948977F43D}"/>
                </a:ext>
              </a:extLst>
            </p:cNvPr>
            <p:cNvSpPr>
              <a:spLocks noChangeArrowheads="1"/>
            </p:cNvSpPr>
            <p:nvPr userDrawn="1"/>
          </p:nvSpPr>
          <p:spPr bwMode="auto">
            <a:xfrm>
              <a:off x="0" y="384"/>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09" name="Rectangle 85">
              <a:extLst>
                <a:ext uri="{FF2B5EF4-FFF2-40B4-BE49-F238E27FC236}">
                  <a16:creationId xmlns:a16="http://schemas.microsoft.com/office/drawing/2014/main" id="{CA987EB0-534E-485C-A837-FBA73F547CDF}"/>
                </a:ext>
              </a:extLst>
            </p:cNvPr>
            <p:cNvSpPr>
              <a:spLocks noChangeArrowheads="1"/>
            </p:cNvSpPr>
            <p:nvPr userDrawn="1"/>
          </p:nvSpPr>
          <p:spPr bwMode="auto">
            <a:xfrm>
              <a:off x="0" y="531"/>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0" name="Rectangle 86">
              <a:extLst>
                <a:ext uri="{FF2B5EF4-FFF2-40B4-BE49-F238E27FC236}">
                  <a16:creationId xmlns:a16="http://schemas.microsoft.com/office/drawing/2014/main" id="{C22ECC9D-39C9-40BB-B9F5-90DAB7937F92}"/>
                </a:ext>
              </a:extLst>
            </p:cNvPr>
            <p:cNvSpPr>
              <a:spLocks noChangeArrowheads="1"/>
            </p:cNvSpPr>
            <p:nvPr userDrawn="1"/>
          </p:nvSpPr>
          <p:spPr bwMode="auto">
            <a:xfrm>
              <a:off x="0" y="679"/>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1" name="Rectangle 87">
              <a:extLst>
                <a:ext uri="{FF2B5EF4-FFF2-40B4-BE49-F238E27FC236}">
                  <a16:creationId xmlns:a16="http://schemas.microsoft.com/office/drawing/2014/main" id="{AAFCD295-FF1E-4B1E-8CC9-619DFB2A2DCC}"/>
                </a:ext>
              </a:extLst>
            </p:cNvPr>
            <p:cNvSpPr>
              <a:spLocks noChangeArrowheads="1"/>
            </p:cNvSpPr>
            <p:nvPr userDrawn="1"/>
          </p:nvSpPr>
          <p:spPr bwMode="auto">
            <a:xfrm>
              <a:off x="0" y="82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2" name="Rectangle 88">
              <a:extLst>
                <a:ext uri="{FF2B5EF4-FFF2-40B4-BE49-F238E27FC236}">
                  <a16:creationId xmlns:a16="http://schemas.microsoft.com/office/drawing/2014/main" id="{656F17A9-FBA4-4723-8D2A-A6D47517E9CD}"/>
                </a:ext>
              </a:extLst>
            </p:cNvPr>
            <p:cNvSpPr>
              <a:spLocks noChangeArrowheads="1"/>
            </p:cNvSpPr>
            <p:nvPr userDrawn="1"/>
          </p:nvSpPr>
          <p:spPr bwMode="auto">
            <a:xfrm>
              <a:off x="0" y="97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3" name="Rectangle 89">
              <a:extLst>
                <a:ext uri="{FF2B5EF4-FFF2-40B4-BE49-F238E27FC236}">
                  <a16:creationId xmlns:a16="http://schemas.microsoft.com/office/drawing/2014/main" id="{B8421AB6-7385-43B4-B6D3-81ABD742EAF3}"/>
                </a:ext>
              </a:extLst>
            </p:cNvPr>
            <p:cNvSpPr>
              <a:spLocks noChangeArrowheads="1"/>
            </p:cNvSpPr>
            <p:nvPr userDrawn="1"/>
          </p:nvSpPr>
          <p:spPr bwMode="auto">
            <a:xfrm>
              <a:off x="0" y="112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4" name="Rectangle 90">
              <a:extLst>
                <a:ext uri="{FF2B5EF4-FFF2-40B4-BE49-F238E27FC236}">
                  <a16:creationId xmlns:a16="http://schemas.microsoft.com/office/drawing/2014/main" id="{0B139F21-5F6C-4E92-A598-45FD9C4AC06C}"/>
                </a:ext>
              </a:extLst>
            </p:cNvPr>
            <p:cNvSpPr>
              <a:spLocks noChangeArrowheads="1"/>
            </p:cNvSpPr>
            <p:nvPr userDrawn="1"/>
          </p:nvSpPr>
          <p:spPr bwMode="auto">
            <a:xfrm>
              <a:off x="0" y="127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5" name="Rectangle 91">
              <a:extLst>
                <a:ext uri="{FF2B5EF4-FFF2-40B4-BE49-F238E27FC236}">
                  <a16:creationId xmlns:a16="http://schemas.microsoft.com/office/drawing/2014/main" id="{C82F5134-81FE-41C2-981F-F8BB82F96092}"/>
                </a:ext>
              </a:extLst>
            </p:cNvPr>
            <p:cNvSpPr>
              <a:spLocks noChangeArrowheads="1"/>
            </p:cNvSpPr>
            <p:nvPr userDrawn="1"/>
          </p:nvSpPr>
          <p:spPr bwMode="auto">
            <a:xfrm>
              <a:off x="0" y="141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6" name="Rectangle 92">
              <a:extLst>
                <a:ext uri="{FF2B5EF4-FFF2-40B4-BE49-F238E27FC236}">
                  <a16:creationId xmlns:a16="http://schemas.microsoft.com/office/drawing/2014/main" id="{0159B55B-B4EE-4129-BD38-4558A06013CB}"/>
                </a:ext>
              </a:extLst>
            </p:cNvPr>
            <p:cNvSpPr>
              <a:spLocks noChangeArrowheads="1"/>
            </p:cNvSpPr>
            <p:nvPr userDrawn="1"/>
          </p:nvSpPr>
          <p:spPr bwMode="auto">
            <a:xfrm>
              <a:off x="0" y="156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7" name="Rectangle 93">
              <a:extLst>
                <a:ext uri="{FF2B5EF4-FFF2-40B4-BE49-F238E27FC236}">
                  <a16:creationId xmlns:a16="http://schemas.microsoft.com/office/drawing/2014/main" id="{F01C8083-8566-4EE8-B30E-39684FBE73C9}"/>
                </a:ext>
              </a:extLst>
            </p:cNvPr>
            <p:cNvSpPr>
              <a:spLocks noChangeArrowheads="1"/>
            </p:cNvSpPr>
            <p:nvPr userDrawn="1"/>
          </p:nvSpPr>
          <p:spPr bwMode="auto">
            <a:xfrm>
              <a:off x="0" y="171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8" name="Rectangle 94">
              <a:extLst>
                <a:ext uri="{FF2B5EF4-FFF2-40B4-BE49-F238E27FC236}">
                  <a16:creationId xmlns:a16="http://schemas.microsoft.com/office/drawing/2014/main" id="{3AD84CC6-C5AD-4BE6-96B3-4416435A2EC0}"/>
                </a:ext>
              </a:extLst>
            </p:cNvPr>
            <p:cNvSpPr>
              <a:spLocks noChangeArrowheads="1"/>
            </p:cNvSpPr>
            <p:nvPr userDrawn="1"/>
          </p:nvSpPr>
          <p:spPr bwMode="auto">
            <a:xfrm>
              <a:off x="0" y="186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9" name="Rectangle 95">
              <a:extLst>
                <a:ext uri="{FF2B5EF4-FFF2-40B4-BE49-F238E27FC236}">
                  <a16:creationId xmlns:a16="http://schemas.microsoft.com/office/drawing/2014/main" id="{E718246A-8F6A-45C3-B77E-B72644659E6A}"/>
                </a:ext>
              </a:extLst>
            </p:cNvPr>
            <p:cNvSpPr>
              <a:spLocks noChangeArrowheads="1"/>
            </p:cNvSpPr>
            <p:nvPr userDrawn="1"/>
          </p:nvSpPr>
          <p:spPr bwMode="auto">
            <a:xfrm>
              <a:off x="0" y="2010"/>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0" name="Rectangle 96">
              <a:extLst>
                <a:ext uri="{FF2B5EF4-FFF2-40B4-BE49-F238E27FC236}">
                  <a16:creationId xmlns:a16="http://schemas.microsoft.com/office/drawing/2014/main" id="{1DA6CDCC-3B3F-4C25-8377-9CC0D1A549E4}"/>
                </a:ext>
              </a:extLst>
            </p:cNvPr>
            <p:cNvSpPr>
              <a:spLocks noChangeArrowheads="1"/>
            </p:cNvSpPr>
            <p:nvPr userDrawn="1"/>
          </p:nvSpPr>
          <p:spPr bwMode="auto">
            <a:xfrm>
              <a:off x="0" y="215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1" name="Rectangle 97">
              <a:extLst>
                <a:ext uri="{FF2B5EF4-FFF2-40B4-BE49-F238E27FC236}">
                  <a16:creationId xmlns:a16="http://schemas.microsoft.com/office/drawing/2014/main" id="{5CDEA7D7-F6E9-4055-A2FF-52F4C0E0CF99}"/>
                </a:ext>
              </a:extLst>
            </p:cNvPr>
            <p:cNvSpPr>
              <a:spLocks noChangeArrowheads="1"/>
            </p:cNvSpPr>
            <p:nvPr userDrawn="1"/>
          </p:nvSpPr>
          <p:spPr bwMode="auto">
            <a:xfrm>
              <a:off x="0" y="230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2" name="Rectangle 98">
              <a:extLst>
                <a:ext uri="{FF2B5EF4-FFF2-40B4-BE49-F238E27FC236}">
                  <a16:creationId xmlns:a16="http://schemas.microsoft.com/office/drawing/2014/main" id="{9CBED68E-EFD8-478F-B7DC-C932B9528FF8}"/>
                </a:ext>
              </a:extLst>
            </p:cNvPr>
            <p:cNvSpPr>
              <a:spLocks noChangeArrowheads="1"/>
            </p:cNvSpPr>
            <p:nvPr userDrawn="1"/>
          </p:nvSpPr>
          <p:spPr bwMode="auto">
            <a:xfrm>
              <a:off x="0" y="245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3" name="Rectangle 99">
              <a:extLst>
                <a:ext uri="{FF2B5EF4-FFF2-40B4-BE49-F238E27FC236}">
                  <a16:creationId xmlns:a16="http://schemas.microsoft.com/office/drawing/2014/main" id="{0C3E121F-BB2F-483F-8668-8BAF135FD868}"/>
                </a:ext>
              </a:extLst>
            </p:cNvPr>
            <p:cNvSpPr>
              <a:spLocks noChangeArrowheads="1"/>
            </p:cNvSpPr>
            <p:nvPr userDrawn="1"/>
          </p:nvSpPr>
          <p:spPr bwMode="auto">
            <a:xfrm>
              <a:off x="0" y="260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4" name="Rectangle 100">
              <a:extLst>
                <a:ext uri="{FF2B5EF4-FFF2-40B4-BE49-F238E27FC236}">
                  <a16:creationId xmlns:a16="http://schemas.microsoft.com/office/drawing/2014/main" id="{80B4EB1C-C17C-477F-947B-9658FFF460BB}"/>
                </a:ext>
              </a:extLst>
            </p:cNvPr>
            <p:cNvSpPr>
              <a:spLocks noChangeArrowheads="1"/>
            </p:cNvSpPr>
            <p:nvPr userDrawn="1"/>
          </p:nvSpPr>
          <p:spPr bwMode="auto">
            <a:xfrm>
              <a:off x="0" y="2749"/>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5" name="Rectangle 101">
              <a:extLst>
                <a:ext uri="{FF2B5EF4-FFF2-40B4-BE49-F238E27FC236}">
                  <a16:creationId xmlns:a16="http://schemas.microsoft.com/office/drawing/2014/main" id="{FE897987-B45A-4C33-AB28-05AAA70E46A1}"/>
                </a:ext>
              </a:extLst>
            </p:cNvPr>
            <p:cNvSpPr>
              <a:spLocks noChangeArrowheads="1"/>
            </p:cNvSpPr>
            <p:nvPr userDrawn="1"/>
          </p:nvSpPr>
          <p:spPr bwMode="auto">
            <a:xfrm>
              <a:off x="0" y="289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6" name="Rectangle 102">
              <a:extLst>
                <a:ext uri="{FF2B5EF4-FFF2-40B4-BE49-F238E27FC236}">
                  <a16:creationId xmlns:a16="http://schemas.microsoft.com/office/drawing/2014/main" id="{20A9FB95-1D59-422F-8B12-762C21B3A0C4}"/>
                </a:ext>
              </a:extLst>
            </p:cNvPr>
            <p:cNvSpPr>
              <a:spLocks noChangeArrowheads="1"/>
            </p:cNvSpPr>
            <p:nvPr userDrawn="1"/>
          </p:nvSpPr>
          <p:spPr bwMode="auto">
            <a:xfrm>
              <a:off x="0" y="3045"/>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7" name="Rectangle 103">
              <a:extLst>
                <a:ext uri="{FF2B5EF4-FFF2-40B4-BE49-F238E27FC236}">
                  <a16:creationId xmlns:a16="http://schemas.microsoft.com/office/drawing/2014/main" id="{E18EC891-1F2E-4CBD-9E1A-3F623CF735FD}"/>
                </a:ext>
              </a:extLst>
            </p:cNvPr>
            <p:cNvSpPr>
              <a:spLocks noChangeArrowheads="1"/>
            </p:cNvSpPr>
            <p:nvPr userDrawn="1"/>
          </p:nvSpPr>
          <p:spPr bwMode="auto">
            <a:xfrm>
              <a:off x="0" y="319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8" name="Rectangle 104">
              <a:extLst>
                <a:ext uri="{FF2B5EF4-FFF2-40B4-BE49-F238E27FC236}">
                  <a16:creationId xmlns:a16="http://schemas.microsoft.com/office/drawing/2014/main" id="{28F32B64-AAFE-440C-9C7F-5CFC5B01145F}"/>
                </a:ext>
              </a:extLst>
            </p:cNvPr>
            <p:cNvSpPr>
              <a:spLocks noChangeArrowheads="1"/>
            </p:cNvSpPr>
            <p:nvPr userDrawn="1"/>
          </p:nvSpPr>
          <p:spPr bwMode="auto">
            <a:xfrm>
              <a:off x="0" y="334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9" name="Rectangle 105">
              <a:extLst>
                <a:ext uri="{FF2B5EF4-FFF2-40B4-BE49-F238E27FC236}">
                  <a16:creationId xmlns:a16="http://schemas.microsoft.com/office/drawing/2014/main" id="{2F1D9C1A-E182-4B9C-8160-6D588DAF8ED2}"/>
                </a:ext>
              </a:extLst>
            </p:cNvPr>
            <p:cNvSpPr>
              <a:spLocks noChangeArrowheads="1"/>
            </p:cNvSpPr>
            <p:nvPr userDrawn="1"/>
          </p:nvSpPr>
          <p:spPr bwMode="auto">
            <a:xfrm>
              <a:off x="0" y="3488"/>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0" name="Rectangle 106">
              <a:extLst>
                <a:ext uri="{FF2B5EF4-FFF2-40B4-BE49-F238E27FC236}">
                  <a16:creationId xmlns:a16="http://schemas.microsoft.com/office/drawing/2014/main" id="{DA262194-AC0F-4F95-8F76-BE79FBA48FCE}"/>
                </a:ext>
              </a:extLst>
            </p:cNvPr>
            <p:cNvSpPr>
              <a:spLocks noChangeArrowheads="1"/>
            </p:cNvSpPr>
            <p:nvPr userDrawn="1"/>
          </p:nvSpPr>
          <p:spPr bwMode="auto">
            <a:xfrm>
              <a:off x="0" y="363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1" name="Rectangle 107">
              <a:extLst>
                <a:ext uri="{FF2B5EF4-FFF2-40B4-BE49-F238E27FC236}">
                  <a16:creationId xmlns:a16="http://schemas.microsoft.com/office/drawing/2014/main" id="{5CB6F27B-E960-4953-B00B-EB10F580E421}"/>
                </a:ext>
              </a:extLst>
            </p:cNvPr>
            <p:cNvSpPr>
              <a:spLocks noChangeArrowheads="1"/>
            </p:cNvSpPr>
            <p:nvPr userDrawn="1"/>
          </p:nvSpPr>
          <p:spPr bwMode="auto">
            <a:xfrm>
              <a:off x="0" y="378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2" name="Rectangle 108">
              <a:extLst>
                <a:ext uri="{FF2B5EF4-FFF2-40B4-BE49-F238E27FC236}">
                  <a16:creationId xmlns:a16="http://schemas.microsoft.com/office/drawing/2014/main" id="{4FEBD20F-3BCE-42DB-B238-E667094A2866}"/>
                </a:ext>
              </a:extLst>
            </p:cNvPr>
            <p:cNvSpPr>
              <a:spLocks noChangeArrowheads="1"/>
            </p:cNvSpPr>
            <p:nvPr userDrawn="1"/>
          </p:nvSpPr>
          <p:spPr bwMode="auto">
            <a:xfrm>
              <a:off x="0" y="408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3" name="Rectangle 109">
              <a:extLst>
                <a:ext uri="{FF2B5EF4-FFF2-40B4-BE49-F238E27FC236}">
                  <a16:creationId xmlns:a16="http://schemas.microsoft.com/office/drawing/2014/main" id="{579E3343-43D8-439B-B9F9-9A3214C7105A}"/>
                </a:ext>
              </a:extLst>
            </p:cNvPr>
            <p:cNvSpPr>
              <a:spLocks noChangeArrowheads="1"/>
            </p:cNvSpPr>
            <p:nvPr userDrawn="1"/>
          </p:nvSpPr>
          <p:spPr bwMode="auto">
            <a:xfrm>
              <a:off x="0" y="393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grpSp>
      <p:sp>
        <p:nvSpPr>
          <p:cNvPr id="1134" name="Line 110">
            <a:extLst>
              <a:ext uri="{FF2B5EF4-FFF2-40B4-BE49-F238E27FC236}">
                <a16:creationId xmlns:a16="http://schemas.microsoft.com/office/drawing/2014/main" id="{8598AC23-DCE2-4FB6-9D3C-8BEBA07CD0C3}"/>
              </a:ext>
            </a:extLst>
          </p:cNvPr>
          <p:cNvSpPr>
            <a:spLocks noChangeShapeType="1"/>
          </p:cNvSpPr>
          <p:nvPr userDrawn="1"/>
        </p:nvSpPr>
        <p:spPr bwMode="auto">
          <a:xfrm>
            <a:off x="0" y="457200"/>
            <a:ext cx="9144000" cy="0"/>
          </a:xfrm>
          <a:prstGeom prst="line">
            <a:avLst/>
          </a:prstGeom>
          <a:noFill/>
          <a:ln w="57150">
            <a:pattFill prst="solidDmnd">
              <a:fgClr>
                <a:schemeClr val="accent1"/>
              </a:fgClr>
              <a:bgClr>
                <a:srgbClr val="FFFFFF"/>
              </a:bgClr>
            </a:pattFill>
            <a:round/>
            <a:headEnd/>
            <a:tailEnd/>
          </a:ln>
          <a:effectLst/>
        </p:spPr>
        <p:txBody>
          <a:bodyPr/>
          <a:lstStyle/>
          <a:p>
            <a:pPr>
              <a:defRPr/>
            </a:pPr>
            <a:endParaRPr lang="zh-CN" altLang="en-US"/>
          </a:p>
        </p:txBody>
      </p:sp>
      <p:sp>
        <p:nvSpPr>
          <p:cNvPr id="1135" name="Line 111">
            <a:extLst>
              <a:ext uri="{FF2B5EF4-FFF2-40B4-BE49-F238E27FC236}">
                <a16:creationId xmlns:a16="http://schemas.microsoft.com/office/drawing/2014/main" id="{AA39FA1F-9071-4F7F-8AD9-B78FC84CFDD2}"/>
              </a:ext>
            </a:extLst>
          </p:cNvPr>
          <p:cNvSpPr>
            <a:spLocks noChangeShapeType="1"/>
          </p:cNvSpPr>
          <p:nvPr userDrawn="1"/>
        </p:nvSpPr>
        <p:spPr bwMode="auto">
          <a:xfrm>
            <a:off x="0" y="6419850"/>
            <a:ext cx="9144000" cy="0"/>
          </a:xfrm>
          <a:prstGeom prst="line">
            <a:avLst/>
          </a:prstGeom>
          <a:noFill/>
          <a:ln w="38100">
            <a:pattFill prst="sphere">
              <a:fgClr>
                <a:srgbClr val="33CC33"/>
              </a:fgClr>
              <a:bgClr>
                <a:srgbClr val="FFFFFF"/>
              </a:bgClr>
            </a:pattFill>
            <a:round/>
            <a:headEnd/>
            <a:tailEnd/>
          </a:ln>
          <a:effectLst/>
        </p:spPr>
        <p:txBody>
          <a:bodyPr/>
          <a:lstStyle/>
          <a:p>
            <a:pPr>
              <a:defRPr/>
            </a:pPr>
            <a:endParaRPr lang="zh-CN" altLang="en-US"/>
          </a:p>
        </p:txBody>
      </p:sp>
      <p:sp>
        <p:nvSpPr>
          <p:cNvPr id="1136" name="Oval 112">
            <a:extLst>
              <a:ext uri="{FF2B5EF4-FFF2-40B4-BE49-F238E27FC236}">
                <a16:creationId xmlns:a16="http://schemas.microsoft.com/office/drawing/2014/main" id="{CE9DB6C0-D0F5-46B5-B763-11C543446BC9}"/>
              </a:ext>
            </a:extLst>
          </p:cNvPr>
          <p:cNvSpPr>
            <a:spLocks noChangeArrowheads="1"/>
          </p:cNvSpPr>
          <p:nvPr userDrawn="1"/>
        </p:nvSpPr>
        <p:spPr bwMode="auto">
          <a:xfrm>
            <a:off x="4376738"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上 页</a:t>
            </a:r>
          </a:p>
        </p:txBody>
      </p:sp>
      <p:sp>
        <p:nvSpPr>
          <p:cNvPr id="1137" name="Oval 113">
            <a:extLst>
              <a:ext uri="{FF2B5EF4-FFF2-40B4-BE49-F238E27FC236}">
                <a16:creationId xmlns:a16="http://schemas.microsoft.com/office/drawing/2014/main" id="{73DDC3C4-4C22-4ADB-B7CD-3E7A6FDCCDAD}"/>
              </a:ext>
            </a:extLst>
          </p:cNvPr>
          <p:cNvSpPr>
            <a:spLocks noChangeArrowheads="1"/>
          </p:cNvSpPr>
          <p:nvPr userDrawn="1"/>
        </p:nvSpPr>
        <p:spPr bwMode="auto">
          <a:xfrm>
            <a:off x="54673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下 页</a:t>
            </a:r>
          </a:p>
        </p:txBody>
      </p:sp>
      <p:sp>
        <p:nvSpPr>
          <p:cNvPr id="1138" name="Oval 114">
            <a:extLst>
              <a:ext uri="{FF2B5EF4-FFF2-40B4-BE49-F238E27FC236}">
                <a16:creationId xmlns:a16="http://schemas.microsoft.com/office/drawing/2014/main" id="{E58119A9-DCD6-4F83-B719-DDD5413715A9}"/>
              </a:ext>
            </a:extLst>
          </p:cNvPr>
          <p:cNvSpPr>
            <a:spLocks noChangeArrowheads="1"/>
          </p:cNvSpPr>
          <p:nvPr userDrawn="1"/>
        </p:nvSpPr>
        <p:spPr bwMode="auto">
          <a:xfrm>
            <a:off x="7642225"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结 束</a:t>
            </a:r>
          </a:p>
        </p:txBody>
      </p:sp>
      <p:sp>
        <p:nvSpPr>
          <p:cNvPr id="1139" name="Oval 115">
            <a:extLst>
              <a:ext uri="{FF2B5EF4-FFF2-40B4-BE49-F238E27FC236}">
                <a16:creationId xmlns:a16="http://schemas.microsoft.com/office/drawing/2014/main" id="{06C70C12-D080-4CE5-A16E-26EFAE9C771E}"/>
              </a:ext>
            </a:extLst>
          </p:cNvPr>
          <p:cNvSpPr>
            <a:spLocks noChangeArrowheads="1"/>
          </p:cNvSpPr>
          <p:nvPr userDrawn="1"/>
        </p:nvSpPr>
        <p:spPr bwMode="auto">
          <a:xfrm>
            <a:off x="65595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返 回</a:t>
            </a:r>
          </a:p>
        </p:txBody>
      </p:sp>
      <p:sp>
        <p:nvSpPr>
          <p:cNvPr id="1140" name="AutoShape 116">
            <a:hlinkClick r:id="" action="ppaction://hlinkshowjump?jump=previousslide" highlightClick="1"/>
            <a:extLst>
              <a:ext uri="{FF2B5EF4-FFF2-40B4-BE49-F238E27FC236}">
                <a16:creationId xmlns:a16="http://schemas.microsoft.com/office/drawing/2014/main" id="{45128CB6-E48D-4DD8-AC9F-82B8A8A61A5B}"/>
              </a:ext>
            </a:extLst>
          </p:cNvPr>
          <p:cNvSpPr>
            <a:spLocks noChangeArrowheads="1"/>
          </p:cNvSpPr>
          <p:nvPr userDrawn="1"/>
        </p:nvSpPr>
        <p:spPr bwMode="auto">
          <a:xfrm>
            <a:off x="4376738" y="6343650"/>
            <a:ext cx="838200" cy="457200"/>
          </a:xfrm>
          <a:prstGeom prst="actionButtonBackPrevious">
            <a:avLst/>
          </a:prstGeom>
          <a:noFill/>
          <a:ln w="22225">
            <a:noFill/>
            <a:miter lim="800000"/>
            <a:headEnd/>
            <a:tailEnd/>
          </a:ln>
          <a:effectLst/>
        </p:spPr>
        <p:txBody>
          <a:bodyPr wrap="none" anchor="ctr"/>
          <a:lstStyle/>
          <a:p>
            <a:pPr>
              <a:defRPr/>
            </a:pPr>
            <a:endParaRPr lang="zh-CN" altLang="en-US"/>
          </a:p>
        </p:txBody>
      </p:sp>
      <p:sp>
        <p:nvSpPr>
          <p:cNvPr id="1141" name="AutoShape 117">
            <a:hlinkClick r:id="" action="ppaction://hlinkshowjump?jump=nextslide" highlightClick="1"/>
            <a:extLst>
              <a:ext uri="{FF2B5EF4-FFF2-40B4-BE49-F238E27FC236}">
                <a16:creationId xmlns:a16="http://schemas.microsoft.com/office/drawing/2014/main" id="{29A4F192-5932-4C14-A6C4-4A51CF34DED5}"/>
              </a:ext>
            </a:extLst>
          </p:cNvPr>
          <p:cNvSpPr>
            <a:spLocks noChangeArrowheads="1"/>
          </p:cNvSpPr>
          <p:nvPr userDrawn="1"/>
        </p:nvSpPr>
        <p:spPr bwMode="auto">
          <a:xfrm>
            <a:off x="5519738" y="6343650"/>
            <a:ext cx="838200" cy="457200"/>
          </a:xfrm>
          <a:prstGeom prst="actionButtonForwardNext">
            <a:avLst/>
          </a:prstGeom>
          <a:noFill/>
          <a:ln w="22225">
            <a:noFill/>
            <a:miter lim="800000"/>
            <a:headEnd/>
            <a:tailEnd/>
          </a:ln>
          <a:effectLst/>
        </p:spPr>
        <p:txBody>
          <a:bodyPr wrap="none" anchor="ctr"/>
          <a:lstStyle/>
          <a:p>
            <a:pPr>
              <a:defRPr/>
            </a:pPr>
            <a:endParaRPr lang="zh-CN" altLang="en-US"/>
          </a:p>
        </p:txBody>
      </p:sp>
      <p:sp>
        <p:nvSpPr>
          <p:cNvPr id="1142" name="AutoShape 118">
            <a:hlinkClick r:id="" action="ppaction://hlinkshowjump?jump=lastslideviewed" highlightClick="1"/>
            <a:extLst>
              <a:ext uri="{FF2B5EF4-FFF2-40B4-BE49-F238E27FC236}">
                <a16:creationId xmlns:a16="http://schemas.microsoft.com/office/drawing/2014/main" id="{8C895D03-66B5-4985-9883-F4AB09506887}"/>
              </a:ext>
            </a:extLst>
          </p:cNvPr>
          <p:cNvSpPr>
            <a:spLocks noChangeArrowheads="1"/>
          </p:cNvSpPr>
          <p:nvPr userDrawn="1"/>
        </p:nvSpPr>
        <p:spPr bwMode="auto">
          <a:xfrm>
            <a:off x="6586538" y="6343650"/>
            <a:ext cx="844550" cy="411163"/>
          </a:xfrm>
          <a:prstGeom prst="actionButtonInformation">
            <a:avLst/>
          </a:prstGeom>
          <a:noFill/>
          <a:ln w="9525">
            <a:noFill/>
            <a:miter lim="800000"/>
            <a:headEnd/>
            <a:tailEnd/>
          </a:ln>
          <a:effectLst/>
        </p:spPr>
        <p:txBody>
          <a:bodyPr wrap="none" anchor="ctr"/>
          <a:lstStyle/>
          <a:p>
            <a:pPr>
              <a:defRPr/>
            </a:pPr>
            <a:endParaRPr lang="zh-CN" altLang="en-US"/>
          </a:p>
        </p:txBody>
      </p:sp>
      <p:sp>
        <p:nvSpPr>
          <p:cNvPr id="1143" name="AutoShape 119">
            <a:hlinkClick r:id="" action="ppaction://hlinkshowjump?jump=endshow" highlightClick="1"/>
            <a:extLst>
              <a:ext uri="{FF2B5EF4-FFF2-40B4-BE49-F238E27FC236}">
                <a16:creationId xmlns:a16="http://schemas.microsoft.com/office/drawing/2014/main" id="{A97EC21C-85D4-4E75-8AF3-C189EA2BA42E}"/>
              </a:ext>
            </a:extLst>
          </p:cNvPr>
          <p:cNvSpPr>
            <a:spLocks noChangeArrowheads="1"/>
          </p:cNvSpPr>
          <p:nvPr userDrawn="1"/>
        </p:nvSpPr>
        <p:spPr bwMode="auto">
          <a:xfrm>
            <a:off x="7696200" y="6419850"/>
            <a:ext cx="838200" cy="457200"/>
          </a:xfrm>
          <a:prstGeom prst="actionButtonEnd">
            <a:avLst/>
          </a:prstGeom>
          <a:noFill/>
          <a:ln w="22225">
            <a:noFill/>
            <a:miter lim="800000"/>
            <a:headEnd/>
            <a:tailEnd/>
          </a:ln>
          <a:effectLst/>
        </p:spPr>
        <p:txBody>
          <a:bodyPr wrap="none" anchor="ctr"/>
          <a:lstStyle/>
          <a:p>
            <a:pPr>
              <a:defRPr/>
            </a:pPr>
            <a:endParaRPr lang="zh-CN" altLang="en-US"/>
          </a:p>
        </p:txBody>
      </p:sp>
      <p:sp>
        <p:nvSpPr>
          <p:cNvPr id="77837" name="WordArt 120">
            <a:extLst>
              <a:ext uri="{FF2B5EF4-FFF2-40B4-BE49-F238E27FC236}">
                <a16:creationId xmlns:a16="http://schemas.microsoft.com/office/drawing/2014/main" id="{3A5DE040-FC12-4D8D-BC0F-84550F1710ED}"/>
              </a:ext>
            </a:extLst>
          </p:cNvPr>
          <p:cNvSpPr>
            <a:spLocks noChangeArrowheads="1" noChangeShapeType="1" noTextEdit="1"/>
          </p:cNvSpPr>
          <p:nvPr userDrawn="1"/>
        </p:nvSpPr>
        <p:spPr bwMode="auto">
          <a:xfrm>
            <a:off x="428625" y="0"/>
            <a:ext cx="1857375" cy="381000"/>
          </a:xfrm>
          <a:prstGeom prst="rect">
            <a:avLst/>
          </a:prstGeom>
        </p:spPr>
        <p:txBody>
          <a:bodyPr wrap="none" fromWordArt="1">
            <a:prstTxWarp prst="textPlain">
              <a:avLst>
                <a:gd name="adj" fmla="val 50000"/>
              </a:avLst>
            </a:prstTxWarp>
          </a:bodyPr>
          <a:lstStyle/>
          <a:p>
            <a:pPr algn="ctr"/>
            <a:r>
              <a:rPr lang="en-US" altLang="zh-CN"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rPr>
              <a:t> Mechanics</a:t>
            </a:r>
            <a:endParaRPr lang="zh-CN" altLang="en-US"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endParaRPr>
          </a:p>
        </p:txBody>
      </p:sp>
      <p:sp>
        <p:nvSpPr>
          <p:cNvPr id="1145" name="Text Box 121">
            <a:extLst>
              <a:ext uri="{FF2B5EF4-FFF2-40B4-BE49-F238E27FC236}">
                <a16:creationId xmlns:a16="http://schemas.microsoft.com/office/drawing/2014/main" id="{2AB10B8E-0605-44FD-B6B3-5420EA638E08}"/>
              </a:ext>
            </a:extLst>
          </p:cNvPr>
          <p:cNvSpPr txBox="1">
            <a:spLocks noChangeArrowheads="1"/>
          </p:cNvSpPr>
          <p:nvPr userDrawn="1"/>
        </p:nvSpPr>
        <p:spPr bwMode="auto">
          <a:xfrm>
            <a:off x="4953000" y="60325"/>
            <a:ext cx="3886200" cy="396875"/>
          </a:xfrm>
          <a:prstGeom prst="rect">
            <a:avLst/>
          </a:prstGeom>
          <a:noFill/>
          <a:ln w="9525">
            <a:noFill/>
            <a:miter lim="800000"/>
            <a:headEnd/>
            <a:tailEnd/>
          </a:ln>
          <a:effectLst>
            <a:prstShdw prst="shdw17" dist="17961" dir="2700000">
              <a:srgbClr val="FFCC99">
                <a:gamma/>
                <a:shade val="60000"/>
                <a:invGamma/>
              </a:srgbClr>
            </a:prstShdw>
          </a:effectLst>
        </p:spPr>
        <p:txBody>
          <a:bodyPr/>
          <a:lstStyle/>
          <a:p>
            <a:pPr>
              <a:defRPr/>
            </a:pPr>
            <a:r>
              <a:rPr lang="zh-CN" altLang="en-US">
                <a:solidFill>
                  <a:srgbClr val="33CC33"/>
                </a:solidFill>
                <a:latin typeface="华文行楷" pitchFamily="2" charset="-122"/>
                <a:ea typeface="华文行楷" pitchFamily="2" charset="-122"/>
              </a:rPr>
              <a:t>第三章 动量 牛顿运动定律</a:t>
            </a: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4.bin"/><Relationship Id="rId18" Type="http://schemas.openxmlformats.org/officeDocument/2006/relationships/image" Target="../media/image27.wmf"/><Relationship Id="rId3" Type="http://schemas.openxmlformats.org/officeDocument/2006/relationships/oleObject" Target="../embeddings/oleObject29.bin"/><Relationship Id="rId21" Type="http://schemas.openxmlformats.org/officeDocument/2006/relationships/oleObject" Target="../embeddings/oleObject38.bin"/><Relationship Id="rId7" Type="http://schemas.openxmlformats.org/officeDocument/2006/relationships/oleObject" Target="../embeddings/oleObject31.bin"/><Relationship Id="rId12" Type="http://schemas.openxmlformats.org/officeDocument/2006/relationships/image" Target="../media/image35.wmf"/><Relationship Id="rId17" Type="http://schemas.openxmlformats.org/officeDocument/2006/relationships/oleObject" Target="../embeddings/oleObject36.bin"/><Relationship Id="rId2" Type="http://schemas.openxmlformats.org/officeDocument/2006/relationships/slideLayout" Target="../slideLayouts/slideLayout7.xml"/><Relationship Id="rId16" Type="http://schemas.openxmlformats.org/officeDocument/2006/relationships/image" Target="../media/image37.wmf"/><Relationship Id="rId20" Type="http://schemas.openxmlformats.org/officeDocument/2006/relationships/image" Target="../media/image28.wmf"/><Relationship Id="rId1" Type="http://schemas.openxmlformats.org/officeDocument/2006/relationships/vmlDrawing" Target="../drawings/vmlDrawing7.vml"/><Relationship Id="rId6" Type="http://schemas.openxmlformats.org/officeDocument/2006/relationships/image" Target="../media/image32.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34.wmf"/><Relationship Id="rId19" Type="http://schemas.openxmlformats.org/officeDocument/2006/relationships/oleObject" Target="../embeddings/oleObject37.bin"/><Relationship Id="rId4" Type="http://schemas.openxmlformats.org/officeDocument/2006/relationships/image" Target="../media/image31.wmf"/><Relationship Id="rId9" Type="http://schemas.openxmlformats.org/officeDocument/2006/relationships/oleObject" Target="../embeddings/oleObject32.bin"/><Relationship Id="rId14" Type="http://schemas.openxmlformats.org/officeDocument/2006/relationships/image" Target="../media/image36.wmf"/><Relationship Id="rId22" Type="http://schemas.openxmlformats.org/officeDocument/2006/relationships/image" Target="../media/image29.wmf"/></Relationships>
</file>

<file path=ppt/slides/_rels/slide11.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44.bin"/><Relationship Id="rId18" Type="http://schemas.openxmlformats.org/officeDocument/2006/relationships/image" Target="../media/image27.wmf"/><Relationship Id="rId3" Type="http://schemas.openxmlformats.org/officeDocument/2006/relationships/oleObject" Target="../embeddings/oleObject39.bin"/><Relationship Id="rId21" Type="http://schemas.openxmlformats.org/officeDocument/2006/relationships/oleObject" Target="../embeddings/oleObject48.bin"/><Relationship Id="rId7" Type="http://schemas.openxmlformats.org/officeDocument/2006/relationships/oleObject" Target="../embeddings/oleObject41.bin"/><Relationship Id="rId12" Type="http://schemas.openxmlformats.org/officeDocument/2006/relationships/image" Target="../media/image35.wmf"/><Relationship Id="rId17" Type="http://schemas.openxmlformats.org/officeDocument/2006/relationships/oleObject" Target="../embeddings/oleObject46.bin"/><Relationship Id="rId2" Type="http://schemas.openxmlformats.org/officeDocument/2006/relationships/slideLayout" Target="../slideLayouts/slideLayout7.xml"/><Relationship Id="rId16" Type="http://schemas.openxmlformats.org/officeDocument/2006/relationships/image" Target="../media/image37.wmf"/><Relationship Id="rId20" Type="http://schemas.openxmlformats.org/officeDocument/2006/relationships/image" Target="../media/image28.wmf"/><Relationship Id="rId1" Type="http://schemas.openxmlformats.org/officeDocument/2006/relationships/vmlDrawing" Target="../drawings/vmlDrawing8.vml"/><Relationship Id="rId6" Type="http://schemas.openxmlformats.org/officeDocument/2006/relationships/image" Target="../media/image32.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34.wmf"/><Relationship Id="rId19" Type="http://schemas.openxmlformats.org/officeDocument/2006/relationships/oleObject" Target="../embeddings/oleObject47.bin"/><Relationship Id="rId4" Type="http://schemas.openxmlformats.org/officeDocument/2006/relationships/image" Target="../media/image31.wmf"/><Relationship Id="rId9" Type="http://schemas.openxmlformats.org/officeDocument/2006/relationships/oleObject" Target="../embeddings/oleObject42.bin"/><Relationship Id="rId14" Type="http://schemas.openxmlformats.org/officeDocument/2006/relationships/image" Target="../media/image36.wmf"/><Relationship Id="rId22" Type="http://schemas.openxmlformats.org/officeDocument/2006/relationships/image" Target="../media/image29.wmf"/></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7.xml"/><Relationship Id="rId1" Type="http://schemas.openxmlformats.org/officeDocument/2006/relationships/video" Target="file:///E:\&#28422;&#23433;&#24910;&#21147;&#23398;\&#21147;&#23398;&#65288;&#31532;&#20108;&#29256;&#65289;&#30005;&#23376;&#25945;&#26696;\&#12298;&#21147;&#23398;&#65288;&#31532;&#20108;&#29256;&#65289;&#12299;&#30005;&#23376;&#25945;&#26696;\07&#21018;&#20307;&#21147;&#23398;\rotation%20of%20rigid%20body%201.avi" TargetMode="Externa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50.bin"/><Relationship Id="rId4" Type="http://schemas.openxmlformats.org/officeDocument/2006/relationships/image" Target="../media/image39.wmf"/></Relationships>
</file>

<file path=ppt/slides/_rels/slide14.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2.wmf"/><Relationship Id="rId5" Type="http://schemas.openxmlformats.org/officeDocument/2006/relationships/oleObject" Target="../embeddings/oleObject52.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54.bin"/></Relationships>
</file>

<file path=ppt/slides/_rels/slide15.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60.bin"/><Relationship Id="rId18" Type="http://schemas.openxmlformats.org/officeDocument/2006/relationships/image" Target="../media/image52.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49.wmf"/><Relationship Id="rId17"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51.wmf"/><Relationship Id="rId1" Type="http://schemas.openxmlformats.org/officeDocument/2006/relationships/vmlDrawing" Target="../drawings/vmlDrawing11.vml"/><Relationship Id="rId6" Type="http://schemas.openxmlformats.org/officeDocument/2006/relationships/image" Target="../media/image46.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58.bin"/><Relationship Id="rId14" Type="http://schemas.openxmlformats.org/officeDocument/2006/relationships/image" Target="../media/image50.wmf"/></Relationships>
</file>

<file path=ppt/slides/_rels/slide16.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57.wmf"/><Relationship Id="rId2" Type="http://schemas.openxmlformats.org/officeDocument/2006/relationships/slideLayout" Target="../slideLayouts/slideLayout7.xml"/><Relationship Id="rId16" Type="http://schemas.openxmlformats.org/officeDocument/2006/relationships/image" Target="../media/image59.emf"/><Relationship Id="rId1" Type="http://schemas.openxmlformats.org/officeDocument/2006/relationships/vmlDrawing" Target="../drawings/vmlDrawing12.vml"/><Relationship Id="rId6" Type="http://schemas.openxmlformats.org/officeDocument/2006/relationships/image" Target="../media/image54.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66.bin"/><Relationship Id="rId14" Type="http://schemas.openxmlformats.org/officeDocument/2006/relationships/image" Target="../media/image58.emf"/></Relationships>
</file>

<file path=ppt/slides/_rels/slide17.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image" Target="../media/image64.wmf"/><Relationship Id="rId18" Type="http://schemas.openxmlformats.org/officeDocument/2006/relationships/oleObject" Target="../embeddings/oleObject77.bin"/><Relationship Id="rId3" Type="http://schemas.openxmlformats.org/officeDocument/2006/relationships/oleObject" Target="../embeddings/oleObject70.bin"/><Relationship Id="rId21" Type="http://schemas.openxmlformats.org/officeDocument/2006/relationships/image" Target="../media/image68.wmf"/><Relationship Id="rId7" Type="http://schemas.openxmlformats.org/officeDocument/2006/relationships/oleObject" Target="../embeddings/oleObject72.bin"/><Relationship Id="rId12" Type="http://schemas.openxmlformats.org/officeDocument/2006/relationships/oleObject" Target="../embeddings/oleObject74.bin"/><Relationship Id="rId17" Type="http://schemas.openxmlformats.org/officeDocument/2006/relationships/image" Target="../media/image66.wmf"/><Relationship Id="rId2" Type="http://schemas.openxmlformats.org/officeDocument/2006/relationships/slideLayout" Target="../slideLayouts/slideLayout7.xml"/><Relationship Id="rId16" Type="http://schemas.openxmlformats.org/officeDocument/2006/relationships/oleObject" Target="../embeddings/oleObject76.bin"/><Relationship Id="rId20" Type="http://schemas.openxmlformats.org/officeDocument/2006/relationships/oleObject" Target="../embeddings/oleObject78.bin"/><Relationship Id="rId1" Type="http://schemas.openxmlformats.org/officeDocument/2006/relationships/vmlDrawing" Target="../drawings/vmlDrawing13.vml"/><Relationship Id="rId6" Type="http://schemas.openxmlformats.org/officeDocument/2006/relationships/image" Target="../media/image61.wmf"/><Relationship Id="rId11" Type="http://schemas.openxmlformats.org/officeDocument/2006/relationships/image" Target="../media/image69.jpeg"/><Relationship Id="rId5" Type="http://schemas.openxmlformats.org/officeDocument/2006/relationships/oleObject" Target="../embeddings/oleObject71.bin"/><Relationship Id="rId15" Type="http://schemas.openxmlformats.org/officeDocument/2006/relationships/image" Target="../media/image65.wmf"/><Relationship Id="rId10" Type="http://schemas.openxmlformats.org/officeDocument/2006/relationships/image" Target="../media/image63.wmf"/><Relationship Id="rId19" Type="http://schemas.openxmlformats.org/officeDocument/2006/relationships/image" Target="../media/image67.wmf"/><Relationship Id="rId4" Type="http://schemas.openxmlformats.org/officeDocument/2006/relationships/image" Target="../media/image60.wmf"/><Relationship Id="rId9" Type="http://schemas.openxmlformats.org/officeDocument/2006/relationships/oleObject" Target="../embeddings/oleObject73.bin"/><Relationship Id="rId14" Type="http://schemas.openxmlformats.org/officeDocument/2006/relationships/oleObject" Target="../embeddings/oleObject75.bin"/></Relationships>
</file>

<file path=ppt/slides/_rels/slide18.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74.wmf"/><Relationship Id="rId2" Type="http://schemas.openxmlformats.org/officeDocument/2006/relationships/slideLayout" Target="../slideLayouts/slideLayout7.xml"/><Relationship Id="rId16" Type="http://schemas.openxmlformats.org/officeDocument/2006/relationships/image" Target="../media/image76.wmf"/><Relationship Id="rId1" Type="http://schemas.openxmlformats.org/officeDocument/2006/relationships/vmlDrawing" Target="../drawings/vmlDrawing14.vml"/><Relationship Id="rId6" Type="http://schemas.openxmlformats.org/officeDocument/2006/relationships/image" Target="../media/image71.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5.bin"/><Relationship Id="rId10" Type="http://schemas.openxmlformats.org/officeDocument/2006/relationships/image" Target="../media/image73.wmf"/><Relationship Id="rId4" Type="http://schemas.openxmlformats.org/officeDocument/2006/relationships/image" Target="../media/image70.emf"/><Relationship Id="rId9" Type="http://schemas.openxmlformats.org/officeDocument/2006/relationships/oleObject" Target="../embeddings/oleObject82.bin"/><Relationship Id="rId14" Type="http://schemas.openxmlformats.org/officeDocument/2006/relationships/image" Target="../media/image75.wmf"/></Relationships>
</file>

<file path=ppt/slides/_rels/slide19.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91.bin"/><Relationship Id="rId18" Type="http://schemas.openxmlformats.org/officeDocument/2006/relationships/image" Target="../media/image84.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81.wmf"/><Relationship Id="rId17" Type="http://schemas.openxmlformats.org/officeDocument/2006/relationships/oleObject" Target="../embeddings/oleObject93.bin"/><Relationship Id="rId2" Type="http://schemas.openxmlformats.org/officeDocument/2006/relationships/slideLayout" Target="../slideLayouts/slideLayout7.xml"/><Relationship Id="rId16" Type="http://schemas.openxmlformats.org/officeDocument/2006/relationships/image" Target="../media/image83.wmf"/><Relationship Id="rId1" Type="http://schemas.openxmlformats.org/officeDocument/2006/relationships/vmlDrawing" Target="../drawings/vmlDrawing15.vml"/><Relationship Id="rId6" Type="http://schemas.openxmlformats.org/officeDocument/2006/relationships/image" Target="../media/image78.w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89.bin"/><Relationship Id="rId14" Type="http://schemas.openxmlformats.org/officeDocument/2006/relationships/image" Target="../media/image82.wmf"/></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5.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7.bin"/></Relationships>
</file>

<file path=ppt/slides/_rels/slide2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slideLayout" Target="../slideLayouts/slideLayout7.xml"/><Relationship Id="rId1" Type="http://schemas.openxmlformats.org/officeDocument/2006/relationships/video" Target="file:///E:\&#28422;&#23433;&#24910;&#21147;&#23398;\&#21147;&#23398;&#65288;&#31532;&#20108;&#29256;&#65289;&#30005;&#23376;&#25945;&#26696;\&#12298;&#21147;&#23398;&#65288;&#31532;&#20108;&#29256;&#65289;&#12299;&#30005;&#23376;&#25945;&#26696;\07&#21018;&#20307;&#21147;&#23398;\motion%20of%20rigid%20body%203.avi" TargetMode="External"/><Relationship Id="rId4" Type="http://schemas.openxmlformats.org/officeDocument/2006/relationships/hyperlink" Target="07.2%20motion%20of%20rigid%20body%202.ex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image" Target="../media/image90.wmf"/><Relationship Id="rId18" Type="http://schemas.openxmlformats.org/officeDocument/2006/relationships/oleObject" Target="../embeddings/oleObject101.bin"/><Relationship Id="rId3" Type="http://schemas.openxmlformats.org/officeDocument/2006/relationships/image" Target="../media/image95.jpeg"/><Relationship Id="rId21" Type="http://schemas.openxmlformats.org/officeDocument/2006/relationships/image" Target="../media/image94.wmf"/><Relationship Id="rId7" Type="http://schemas.openxmlformats.org/officeDocument/2006/relationships/image" Target="../media/image87.emf"/><Relationship Id="rId12" Type="http://schemas.openxmlformats.org/officeDocument/2006/relationships/oleObject" Target="../embeddings/oleObject98.bin"/><Relationship Id="rId17" Type="http://schemas.openxmlformats.org/officeDocument/2006/relationships/image" Target="../media/image92.wmf"/><Relationship Id="rId2" Type="http://schemas.openxmlformats.org/officeDocument/2006/relationships/slideLayout" Target="../slideLayouts/slideLayout7.xml"/><Relationship Id="rId16" Type="http://schemas.openxmlformats.org/officeDocument/2006/relationships/oleObject" Target="../embeddings/oleObject100.bin"/><Relationship Id="rId20" Type="http://schemas.openxmlformats.org/officeDocument/2006/relationships/oleObject" Target="../embeddings/oleObject102.bin"/><Relationship Id="rId1" Type="http://schemas.openxmlformats.org/officeDocument/2006/relationships/vmlDrawing" Target="../drawings/vmlDrawing16.vml"/><Relationship Id="rId6" Type="http://schemas.openxmlformats.org/officeDocument/2006/relationships/oleObject" Target="../embeddings/oleObject95.bin"/><Relationship Id="rId11" Type="http://schemas.openxmlformats.org/officeDocument/2006/relationships/image" Target="../media/image89.wmf"/><Relationship Id="rId5" Type="http://schemas.openxmlformats.org/officeDocument/2006/relationships/image" Target="../media/image86.emf"/><Relationship Id="rId15" Type="http://schemas.openxmlformats.org/officeDocument/2006/relationships/image" Target="../media/image91.wmf"/><Relationship Id="rId10" Type="http://schemas.openxmlformats.org/officeDocument/2006/relationships/oleObject" Target="../embeddings/oleObject97.bin"/><Relationship Id="rId19" Type="http://schemas.openxmlformats.org/officeDocument/2006/relationships/image" Target="../media/image93.wmf"/><Relationship Id="rId4" Type="http://schemas.openxmlformats.org/officeDocument/2006/relationships/oleObject" Target="../embeddings/oleObject94.bin"/><Relationship Id="rId9" Type="http://schemas.openxmlformats.org/officeDocument/2006/relationships/image" Target="../media/image88.wmf"/><Relationship Id="rId14" Type="http://schemas.openxmlformats.org/officeDocument/2006/relationships/oleObject" Target="../embeddings/oleObject99.bin"/></Relationships>
</file>

<file path=ppt/slides/_rels/slide23.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00.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97.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106.bin"/><Relationship Id="rId14" Type="http://schemas.openxmlformats.org/officeDocument/2006/relationships/image" Target="../media/image101.wmf"/></Relationships>
</file>

<file path=ppt/slides/_rels/slide24.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14.bin"/><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06.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03.wmf"/><Relationship Id="rId11" Type="http://schemas.openxmlformats.org/officeDocument/2006/relationships/oleObject" Target="../embeddings/oleObject113.bin"/><Relationship Id="rId5" Type="http://schemas.openxmlformats.org/officeDocument/2006/relationships/oleObject" Target="../embeddings/oleObject110.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12.bin"/><Relationship Id="rId14" Type="http://schemas.openxmlformats.org/officeDocument/2006/relationships/image" Target="../media/image107.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7.bin"/><Relationship Id="rId13" Type="http://schemas.openxmlformats.org/officeDocument/2006/relationships/oleObject" Target="../embeddings/oleObject120.bin"/><Relationship Id="rId18" Type="http://schemas.openxmlformats.org/officeDocument/2006/relationships/oleObject" Target="../embeddings/oleObject124.bin"/><Relationship Id="rId3" Type="http://schemas.openxmlformats.org/officeDocument/2006/relationships/image" Target="../media/image69.jpeg"/><Relationship Id="rId21" Type="http://schemas.openxmlformats.org/officeDocument/2006/relationships/image" Target="../media/image114.wmf"/><Relationship Id="rId7" Type="http://schemas.openxmlformats.org/officeDocument/2006/relationships/image" Target="../media/image109.wmf"/><Relationship Id="rId12" Type="http://schemas.openxmlformats.org/officeDocument/2006/relationships/oleObject" Target="../embeddings/oleObject119.bin"/><Relationship Id="rId17" Type="http://schemas.openxmlformats.org/officeDocument/2006/relationships/image" Target="../media/image112.wmf"/><Relationship Id="rId25" Type="http://schemas.openxmlformats.org/officeDocument/2006/relationships/image" Target="../media/image116.wmf"/><Relationship Id="rId2" Type="http://schemas.openxmlformats.org/officeDocument/2006/relationships/slideLayout" Target="../slideLayouts/slideLayout7.xml"/><Relationship Id="rId16" Type="http://schemas.openxmlformats.org/officeDocument/2006/relationships/oleObject" Target="../embeddings/oleObject123.bin"/><Relationship Id="rId20" Type="http://schemas.openxmlformats.org/officeDocument/2006/relationships/oleObject" Target="../embeddings/oleObject125.bin"/><Relationship Id="rId1" Type="http://schemas.openxmlformats.org/officeDocument/2006/relationships/vmlDrawing" Target="../drawings/vmlDrawing19.vml"/><Relationship Id="rId6" Type="http://schemas.openxmlformats.org/officeDocument/2006/relationships/oleObject" Target="../embeddings/oleObject116.bin"/><Relationship Id="rId11" Type="http://schemas.openxmlformats.org/officeDocument/2006/relationships/image" Target="../media/image111.wmf"/><Relationship Id="rId24" Type="http://schemas.openxmlformats.org/officeDocument/2006/relationships/oleObject" Target="../embeddings/oleObject127.bin"/><Relationship Id="rId5" Type="http://schemas.openxmlformats.org/officeDocument/2006/relationships/image" Target="../media/image108.wmf"/><Relationship Id="rId15" Type="http://schemas.openxmlformats.org/officeDocument/2006/relationships/oleObject" Target="../embeddings/oleObject122.bin"/><Relationship Id="rId23" Type="http://schemas.openxmlformats.org/officeDocument/2006/relationships/image" Target="../media/image115.wmf"/><Relationship Id="rId10" Type="http://schemas.openxmlformats.org/officeDocument/2006/relationships/oleObject" Target="../embeddings/oleObject118.bin"/><Relationship Id="rId19" Type="http://schemas.openxmlformats.org/officeDocument/2006/relationships/image" Target="../media/image113.wmf"/><Relationship Id="rId4" Type="http://schemas.openxmlformats.org/officeDocument/2006/relationships/oleObject" Target="../embeddings/oleObject115.bin"/><Relationship Id="rId9" Type="http://schemas.openxmlformats.org/officeDocument/2006/relationships/image" Target="../media/image110.wmf"/><Relationship Id="rId14" Type="http://schemas.openxmlformats.org/officeDocument/2006/relationships/oleObject" Target="../embeddings/oleObject121.bin"/><Relationship Id="rId22" Type="http://schemas.openxmlformats.org/officeDocument/2006/relationships/oleObject" Target="../embeddings/oleObject126.bin"/></Relationships>
</file>

<file path=ppt/slides/_rels/slide26.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slideLayout" Target="../slideLayouts/slideLayout7.xml"/><Relationship Id="rId1" Type="http://schemas.openxmlformats.org/officeDocument/2006/relationships/video" Target="file:///E:\&#28422;&#23433;&#24910;&#21147;&#23398;\&#21147;&#23398;&#65288;&#31532;&#20108;&#29256;&#65289;&#30005;&#23376;&#25945;&#26696;\&#12298;&#21147;&#23398;&#65288;&#31532;&#20108;&#29256;&#65289;&#12299;&#30005;&#23376;&#25945;&#26696;\07&#21018;&#20307;&#21147;&#23398;\motion%20of%20rigid%20body%205.av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33.bin"/><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22.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19.w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31.bin"/><Relationship Id="rId14" Type="http://schemas.openxmlformats.org/officeDocument/2006/relationships/image" Target="../media/image123.wmf"/></Relationships>
</file>

<file path=ppt/slides/_rels/slide29.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39.bin"/><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28.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25.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137.bin"/><Relationship Id="rId14" Type="http://schemas.openxmlformats.org/officeDocument/2006/relationships/image" Target="../media/image129.wmf"/></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2.wmf"/><Relationship Id="rId2" Type="http://schemas.openxmlformats.org/officeDocument/2006/relationships/slideLayout" Target="../slideLayouts/slideLayout7.xml"/><Relationship Id="rId16" Type="http://schemas.openxmlformats.org/officeDocument/2006/relationships/image" Target="../media/image14.wmf"/><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1.bin"/><Relationship Id="rId14" Type="http://schemas.openxmlformats.org/officeDocument/2006/relationships/image" Target="../media/image13.wmf"/></Relationships>
</file>

<file path=ppt/slides/_rels/slide30.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45.bin"/><Relationship Id="rId18" Type="http://schemas.openxmlformats.org/officeDocument/2006/relationships/image" Target="../media/image136.e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27.wmf"/><Relationship Id="rId17" Type="http://schemas.openxmlformats.org/officeDocument/2006/relationships/oleObject" Target="../embeddings/oleObject147.bin"/><Relationship Id="rId2" Type="http://schemas.openxmlformats.org/officeDocument/2006/relationships/slideLayout" Target="../slideLayouts/slideLayout7.xml"/><Relationship Id="rId16" Type="http://schemas.openxmlformats.org/officeDocument/2006/relationships/image" Target="../media/image135.emf"/><Relationship Id="rId1" Type="http://schemas.openxmlformats.org/officeDocument/2006/relationships/vmlDrawing" Target="../drawings/vmlDrawing22.vml"/><Relationship Id="rId6" Type="http://schemas.openxmlformats.org/officeDocument/2006/relationships/image" Target="../media/image131.wmf"/><Relationship Id="rId11" Type="http://schemas.openxmlformats.org/officeDocument/2006/relationships/oleObject" Target="../embeddings/oleObject144.bin"/><Relationship Id="rId5" Type="http://schemas.openxmlformats.org/officeDocument/2006/relationships/oleObject" Target="../embeddings/oleObject141.bin"/><Relationship Id="rId15" Type="http://schemas.openxmlformats.org/officeDocument/2006/relationships/oleObject" Target="../embeddings/oleObject146.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43.bin"/><Relationship Id="rId14" Type="http://schemas.openxmlformats.org/officeDocument/2006/relationships/image" Target="../media/image134.wmf"/></Relationships>
</file>

<file path=ppt/slides/_rels/slide31.x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oleObject" Target="../embeddings/oleObject153.bin"/><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41.wmf"/><Relationship Id="rId2" Type="http://schemas.openxmlformats.org/officeDocument/2006/relationships/slideLayout" Target="../slideLayouts/slideLayout7.xml"/><Relationship Id="rId16" Type="http://schemas.openxmlformats.org/officeDocument/2006/relationships/image" Target="../media/image143.wmf"/><Relationship Id="rId1" Type="http://schemas.openxmlformats.org/officeDocument/2006/relationships/vmlDrawing" Target="../drawings/vmlDrawing23.vml"/><Relationship Id="rId6" Type="http://schemas.openxmlformats.org/officeDocument/2006/relationships/image" Target="../media/image138.wmf"/><Relationship Id="rId11" Type="http://schemas.openxmlformats.org/officeDocument/2006/relationships/oleObject" Target="../embeddings/oleObject152.bin"/><Relationship Id="rId5" Type="http://schemas.openxmlformats.org/officeDocument/2006/relationships/oleObject" Target="../embeddings/oleObject149.bin"/><Relationship Id="rId15" Type="http://schemas.openxmlformats.org/officeDocument/2006/relationships/oleObject" Target="../embeddings/oleObject154.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51.bin"/><Relationship Id="rId14" Type="http://schemas.openxmlformats.org/officeDocument/2006/relationships/image" Target="../media/image14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45.wmf"/><Relationship Id="rId5" Type="http://schemas.openxmlformats.org/officeDocument/2006/relationships/oleObject" Target="../embeddings/oleObject156.bin"/><Relationship Id="rId4" Type="http://schemas.openxmlformats.org/officeDocument/2006/relationships/image" Target="../media/image14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47.wmf"/><Relationship Id="rId5" Type="http://schemas.openxmlformats.org/officeDocument/2006/relationships/oleObject" Target="../embeddings/oleObject158.bin"/><Relationship Id="rId4" Type="http://schemas.openxmlformats.org/officeDocument/2006/relationships/image" Target="../media/image14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150.emf"/><Relationship Id="rId13" Type="http://schemas.openxmlformats.org/officeDocument/2006/relationships/oleObject" Target="../embeddings/oleObject164.bin"/><Relationship Id="rId18" Type="http://schemas.openxmlformats.org/officeDocument/2006/relationships/image" Target="../media/image155.wmf"/><Relationship Id="rId26" Type="http://schemas.openxmlformats.org/officeDocument/2006/relationships/image" Target="../media/image159.wmf"/><Relationship Id="rId3" Type="http://schemas.openxmlformats.org/officeDocument/2006/relationships/oleObject" Target="../embeddings/oleObject159.bin"/><Relationship Id="rId21" Type="http://schemas.openxmlformats.org/officeDocument/2006/relationships/oleObject" Target="../embeddings/oleObject168.bin"/><Relationship Id="rId7" Type="http://schemas.openxmlformats.org/officeDocument/2006/relationships/oleObject" Target="../embeddings/oleObject161.bin"/><Relationship Id="rId12" Type="http://schemas.openxmlformats.org/officeDocument/2006/relationships/image" Target="../media/image152.emf"/><Relationship Id="rId17" Type="http://schemas.openxmlformats.org/officeDocument/2006/relationships/oleObject" Target="../embeddings/oleObject166.bin"/><Relationship Id="rId25" Type="http://schemas.openxmlformats.org/officeDocument/2006/relationships/oleObject" Target="../embeddings/oleObject170.bin"/><Relationship Id="rId2" Type="http://schemas.openxmlformats.org/officeDocument/2006/relationships/slideLayout" Target="../slideLayouts/slideLayout7.xml"/><Relationship Id="rId16" Type="http://schemas.openxmlformats.org/officeDocument/2006/relationships/image" Target="../media/image154.wmf"/><Relationship Id="rId20" Type="http://schemas.openxmlformats.org/officeDocument/2006/relationships/image" Target="../media/image156.wmf"/><Relationship Id="rId29" Type="http://schemas.openxmlformats.org/officeDocument/2006/relationships/oleObject" Target="../embeddings/oleObject172.bin"/><Relationship Id="rId1" Type="http://schemas.openxmlformats.org/officeDocument/2006/relationships/vmlDrawing" Target="../drawings/vmlDrawing26.vml"/><Relationship Id="rId6" Type="http://schemas.openxmlformats.org/officeDocument/2006/relationships/image" Target="../media/image149.wmf"/><Relationship Id="rId11" Type="http://schemas.openxmlformats.org/officeDocument/2006/relationships/oleObject" Target="../embeddings/oleObject163.bin"/><Relationship Id="rId24" Type="http://schemas.openxmlformats.org/officeDocument/2006/relationships/image" Target="../media/image158.wmf"/><Relationship Id="rId32" Type="http://schemas.openxmlformats.org/officeDocument/2006/relationships/image" Target="../media/image162.wmf"/><Relationship Id="rId5" Type="http://schemas.openxmlformats.org/officeDocument/2006/relationships/oleObject" Target="../embeddings/oleObject160.bin"/><Relationship Id="rId15" Type="http://schemas.openxmlformats.org/officeDocument/2006/relationships/oleObject" Target="../embeddings/oleObject165.bin"/><Relationship Id="rId23" Type="http://schemas.openxmlformats.org/officeDocument/2006/relationships/oleObject" Target="../embeddings/oleObject169.bin"/><Relationship Id="rId28" Type="http://schemas.openxmlformats.org/officeDocument/2006/relationships/image" Target="../media/image160.wmf"/><Relationship Id="rId10" Type="http://schemas.openxmlformats.org/officeDocument/2006/relationships/image" Target="../media/image151.emf"/><Relationship Id="rId19" Type="http://schemas.openxmlformats.org/officeDocument/2006/relationships/oleObject" Target="../embeddings/oleObject167.bin"/><Relationship Id="rId31" Type="http://schemas.openxmlformats.org/officeDocument/2006/relationships/oleObject" Target="../embeddings/oleObject173.bin"/><Relationship Id="rId4" Type="http://schemas.openxmlformats.org/officeDocument/2006/relationships/image" Target="../media/image148.wmf"/><Relationship Id="rId9" Type="http://schemas.openxmlformats.org/officeDocument/2006/relationships/oleObject" Target="../embeddings/oleObject162.bin"/><Relationship Id="rId14" Type="http://schemas.openxmlformats.org/officeDocument/2006/relationships/image" Target="../media/image153.wmf"/><Relationship Id="rId22" Type="http://schemas.openxmlformats.org/officeDocument/2006/relationships/image" Target="../media/image157.wmf"/><Relationship Id="rId27" Type="http://schemas.openxmlformats.org/officeDocument/2006/relationships/oleObject" Target="../embeddings/oleObject171.bin"/><Relationship Id="rId30" Type="http://schemas.openxmlformats.org/officeDocument/2006/relationships/image" Target="../media/image161.wmf"/></Relationships>
</file>

<file path=ppt/slides/_rels/slide36.xml.rels><?xml version="1.0" encoding="UTF-8" standalone="yes"?>
<Relationships xmlns="http://schemas.openxmlformats.org/package/2006/relationships"><Relationship Id="rId8" Type="http://schemas.openxmlformats.org/officeDocument/2006/relationships/image" Target="../media/image165.emf"/><Relationship Id="rId13" Type="http://schemas.openxmlformats.org/officeDocument/2006/relationships/oleObject" Target="../embeddings/oleObject179.bin"/><Relationship Id="rId18" Type="http://schemas.openxmlformats.org/officeDocument/2006/relationships/image" Target="../media/image169.wmf"/><Relationship Id="rId3" Type="http://schemas.openxmlformats.org/officeDocument/2006/relationships/oleObject" Target="../embeddings/oleObject174.bin"/><Relationship Id="rId21" Type="http://schemas.openxmlformats.org/officeDocument/2006/relationships/oleObject" Target="../embeddings/oleObject183.bin"/><Relationship Id="rId7" Type="http://schemas.openxmlformats.org/officeDocument/2006/relationships/oleObject" Target="../embeddings/oleObject176.bin"/><Relationship Id="rId12" Type="http://schemas.openxmlformats.org/officeDocument/2006/relationships/image" Target="../media/image167.emf"/><Relationship Id="rId17" Type="http://schemas.openxmlformats.org/officeDocument/2006/relationships/oleObject" Target="../embeddings/oleObject181.bin"/><Relationship Id="rId2" Type="http://schemas.openxmlformats.org/officeDocument/2006/relationships/slideLayout" Target="../slideLayouts/slideLayout7.xml"/><Relationship Id="rId16" Type="http://schemas.openxmlformats.org/officeDocument/2006/relationships/image" Target="../media/image168.wmf"/><Relationship Id="rId20" Type="http://schemas.openxmlformats.org/officeDocument/2006/relationships/image" Target="../media/image170.wmf"/><Relationship Id="rId1" Type="http://schemas.openxmlformats.org/officeDocument/2006/relationships/vmlDrawing" Target="../drawings/vmlDrawing27.vml"/><Relationship Id="rId6" Type="http://schemas.openxmlformats.org/officeDocument/2006/relationships/image" Target="../media/image164.wmf"/><Relationship Id="rId11" Type="http://schemas.openxmlformats.org/officeDocument/2006/relationships/oleObject" Target="../embeddings/oleObject178.bin"/><Relationship Id="rId24" Type="http://schemas.openxmlformats.org/officeDocument/2006/relationships/image" Target="../media/image172.wmf"/><Relationship Id="rId5" Type="http://schemas.openxmlformats.org/officeDocument/2006/relationships/oleObject" Target="../embeddings/oleObject175.bin"/><Relationship Id="rId15" Type="http://schemas.openxmlformats.org/officeDocument/2006/relationships/oleObject" Target="../embeddings/oleObject180.bin"/><Relationship Id="rId23" Type="http://schemas.openxmlformats.org/officeDocument/2006/relationships/oleObject" Target="../embeddings/oleObject184.bin"/><Relationship Id="rId10" Type="http://schemas.openxmlformats.org/officeDocument/2006/relationships/image" Target="../media/image166.emf"/><Relationship Id="rId19" Type="http://schemas.openxmlformats.org/officeDocument/2006/relationships/oleObject" Target="../embeddings/oleObject182.bin"/><Relationship Id="rId4" Type="http://schemas.openxmlformats.org/officeDocument/2006/relationships/image" Target="../media/image163.wmf"/><Relationship Id="rId9" Type="http://schemas.openxmlformats.org/officeDocument/2006/relationships/oleObject" Target="../embeddings/oleObject177.bin"/><Relationship Id="rId14" Type="http://schemas.openxmlformats.org/officeDocument/2006/relationships/image" Target="../media/image153.wmf"/><Relationship Id="rId22" Type="http://schemas.openxmlformats.org/officeDocument/2006/relationships/image" Target="../media/image171.wmf"/></Relationships>
</file>

<file path=ppt/slides/_rels/slide37.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190.bin"/><Relationship Id="rId3" Type="http://schemas.openxmlformats.org/officeDocument/2006/relationships/oleObject" Target="../embeddings/oleObject185.bin"/><Relationship Id="rId7" Type="http://schemas.openxmlformats.org/officeDocument/2006/relationships/oleObject" Target="../embeddings/oleObject187.bin"/><Relationship Id="rId12" Type="http://schemas.openxmlformats.org/officeDocument/2006/relationships/image" Target="../media/image177.wmf"/><Relationship Id="rId2" Type="http://schemas.openxmlformats.org/officeDocument/2006/relationships/slideLayout" Target="../slideLayouts/slideLayout7.xml"/><Relationship Id="rId16" Type="http://schemas.openxmlformats.org/officeDocument/2006/relationships/image" Target="../media/image179.wmf"/><Relationship Id="rId1" Type="http://schemas.openxmlformats.org/officeDocument/2006/relationships/vmlDrawing" Target="../drawings/vmlDrawing28.vml"/><Relationship Id="rId6" Type="http://schemas.openxmlformats.org/officeDocument/2006/relationships/image" Target="../media/image174.wmf"/><Relationship Id="rId11" Type="http://schemas.openxmlformats.org/officeDocument/2006/relationships/oleObject" Target="../embeddings/oleObject189.bin"/><Relationship Id="rId5" Type="http://schemas.openxmlformats.org/officeDocument/2006/relationships/oleObject" Target="../embeddings/oleObject186.bin"/><Relationship Id="rId15" Type="http://schemas.openxmlformats.org/officeDocument/2006/relationships/oleObject" Target="../embeddings/oleObject191.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188.bin"/><Relationship Id="rId14" Type="http://schemas.openxmlformats.org/officeDocument/2006/relationships/image" Target="../media/image178.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180.wmf"/></Relationships>
</file>

<file path=ppt/slides/_rels/slide39.xml.rels><?xml version="1.0" encoding="UTF-8" standalone="yes"?>
<Relationships xmlns="http://schemas.openxmlformats.org/package/2006/relationships"><Relationship Id="rId8" Type="http://schemas.openxmlformats.org/officeDocument/2006/relationships/image" Target="../media/image183.emf"/><Relationship Id="rId13" Type="http://schemas.openxmlformats.org/officeDocument/2006/relationships/oleObject" Target="../embeddings/oleObject197.bin"/><Relationship Id="rId18" Type="http://schemas.openxmlformats.org/officeDocument/2006/relationships/image" Target="../media/image187.emf"/><Relationship Id="rId26" Type="http://schemas.openxmlformats.org/officeDocument/2006/relationships/image" Target="../media/image191.emf"/><Relationship Id="rId3" Type="http://schemas.openxmlformats.org/officeDocument/2006/relationships/oleObject" Target="../embeddings/oleObject193.bin"/><Relationship Id="rId21" Type="http://schemas.openxmlformats.org/officeDocument/2006/relationships/oleObject" Target="../embeddings/oleObject201.bin"/><Relationship Id="rId7" Type="http://schemas.openxmlformats.org/officeDocument/2006/relationships/oleObject" Target="../embeddings/oleObject195.bin"/><Relationship Id="rId12" Type="http://schemas.openxmlformats.org/officeDocument/2006/relationships/image" Target="../media/image184.emf"/><Relationship Id="rId17" Type="http://schemas.openxmlformats.org/officeDocument/2006/relationships/oleObject" Target="../embeddings/oleObject199.bin"/><Relationship Id="rId25" Type="http://schemas.openxmlformats.org/officeDocument/2006/relationships/oleObject" Target="../embeddings/oleObject203.bin"/><Relationship Id="rId2" Type="http://schemas.openxmlformats.org/officeDocument/2006/relationships/slideLayout" Target="../slideLayouts/slideLayout7.xml"/><Relationship Id="rId16" Type="http://schemas.openxmlformats.org/officeDocument/2006/relationships/image" Target="../media/image186.emf"/><Relationship Id="rId20" Type="http://schemas.openxmlformats.org/officeDocument/2006/relationships/image" Target="../media/image188.emf"/><Relationship Id="rId29" Type="http://schemas.openxmlformats.org/officeDocument/2006/relationships/oleObject" Target="../embeddings/oleObject205.bin"/><Relationship Id="rId1" Type="http://schemas.openxmlformats.org/officeDocument/2006/relationships/vmlDrawing" Target="../drawings/vmlDrawing30.vml"/><Relationship Id="rId6" Type="http://schemas.openxmlformats.org/officeDocument/2006/relationships/image" Target="../media/image182.emf"/><Relationship Id="rId11" Type="http://schemas.openxmlformats.org/officeDocument/2006/relationships/oleObject" Target="../embeddings/oleObject196.bin"/><Relationship Id="rId24" Type="http://schemas.openxmlformats.org/officeDocument/2006/relationships/image" Target="../media/image190.emf"/><Relationship Id="rId5" Type="http://schemas.openxmlformats.org/officeDocument/2006/relationships/oleObject" Target="../embeddings/oleObject194.bin"/><Relationship Id="rId15" Type="http://schemas.openxmlformats.org/officeDocument/2006/relationships/oleObject" Target="../embeddings/oleObject198.bin"/><Relationship Id="rId23" Type="http://schemas.openxmlformats.org/officeDocument/2006/relationships/oleObject" Target="../embeddings/oleObject202.bin"/><Relationship Id="rId28" Type="http://schemas.openxmlformats.org/officeDocument/2006/relationships/image" Target="../media/image192.emf"/><Relationship Id="rId10" Type="http://schemas.openxmlformats.org/officeDocument/2006/relationships/image" Target="../media/image194.gif"/><Relationship Id="rId19" Type="http://schemas.openxmlformats.org/officeDocument/2006/relationships/oleObject" Target="../embeddings/oleObject200.bin"/><Relationship Id="rId4" Type="http://schemas.openxmlformats.org/officeDocument/2006/relationships/image" Target="../media/image181.emf"/><Relationship Id="rId9" Type="http://schemas.openxmlformats.org/officeDocument/2006/relationships/hyperlink" Target="file:///E:\Documents%20and%20Settings\li%20chen%20di\My%20Documents\&#29615;&#31185;&#22823;\gao&#25991;&#20214;&#22841;\cai-gao\wlsck\&#23186;&#20307;&#32032;&#26448;&#24211;\&#21160;&#30011;&#20809;&#26631;\BOOK1.GIF" TargetMode="External"/><Relationship Id="rId14" Type="http://schemas.openxmlformats.org/officeDocument/2006/relationships/image" Target="../media/image185.emf"/><Relationship Id="rId22" Type="http://schemas.openxmlformats.org/officeDocument/2006/relationships/image" Target="../media/image189.emf"/><Relationship Id="rId27" Type="http://schemas.openxmlformats.org/officeDocument/2006/relationships/oleObject" Target="../embeddings/oleObject204.bin"/><Relationship Id="rId30" Type="http://schemas.openxmlformats.org/officeDocument/2006/relationships/image" Target="../media/image193.e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9.wmf"/><Relationship Id="rId3" Type="http://schemas.openxmlformats.org/officeDocument/2006/relationships/image" Target="../media/image21.wmf"/><Relationship Id="rId7" Type="http://schemas.openxmlformats.org/officeDocument/2006/relationships/image" Target="../media/image16.wmf"/><Relationship Id="rId12"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7.wmf"/><Relationship Id="rId14" Type="http://schemas.openxmlformats.org/officeDocument/2006/relationships/oleObject" Target="../embeddings/oleObject20.bin"/></Relationships>
</file>

<file path=ppt/slides/_rels/slide40.x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199.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96.wmf"/><Relationship Id="rId11" Type="http://schemas.openxmlformats.org/officeDocument/2006/relationships/oleObject" Target="../embeddings/oleObject210.bin"/><Relationship Id="rId5" Type="http://schemas.openxmlformats.org/officeDocument/2006/relationships/oleObject" Target="../embeddings/oleObject207.bin"/><Relationship Id="rId10" Type="http://schemas.openxmlformats.org/officeDocument/2006/relationships/image" Target="../media/image198.wmf"/><Relationship Id="rId4" Type="http://schemas.openxmlformats.org/officeDocument/2006/relationships/image" Target="../media/image195.wmf"/><Relationship Id="rId9" Type="http://schemas.openxmlformats.org/officeDocument/2006/relationships/oleObject" Target="../embeddings/oleObject209.bin"/></Relationships>
</file>

<file path=ppt/slides/_rels/slide41.xml.rels><?xml version="1.0" encoding="UTF-8" standalone="yes"?>
<Relationships xmlns="http://schemas.openxmlformats.org/package/2006/relationships"><Relationship Id="rId8" Type="http://schemas.openxmlformats.org/officeDocument/2006/relationships/image" Target="../media/image202.emf"/><Relationship Id="rId13" Type="http://schemas.openxmlformats.org/officeDocument/2006/relationships/oleObject" Target="../embeddings/oleObject216.bin"/><Relationship Id="rId3" Type="http://schemas.openxmlformats.org/officeDocument/2006/relationships/oleObject" Target="../embeddings/oleObject211.bin"/><Relationship Id="rId7" Type="http://schemas.openxmlformats.org/officeDocument/2006/relationships/oleObject" Target="../embeddings/oleObject213.bin"/><Relationship Id="rId12" Type="http://schemas.openxmlformats.org/officeDocument/2006/relationships/image" Target="../media/image204.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201.wmf"/><Relationship Id="rId11" Type="http://schemas.openxmlformats.org/officeDocument/2006/relationships/oleObject" Target="../embeddings/oleObject215.bin"/><Relationship Id="rId5" Type="http://schemas.openxmlformats.org/officeDocument/2006/relationships/oleObject" Target="../embeddings/oleObject212.bin"/><Relationship Id="rId10" Type="http://schemas.openxmlformats.org/officeDocument/2006/relationships/image" Target="../media/image203.emf"/><Relationship Id="rId4" Type="http://schemas.openxmlformats.org/officeDocument/2006/relationships/image" Target="../media/image200.wmf"/><Relationship Id="rId9" Type="http://schemas.openxmlformats.org/officeDocument/2006/relationships/oleObject" Target="../embeddings/oleObject214.bin"/><Relationship Id="rId14" Type="http://schemas.openxmlformats.org/officeDocument/2006/relationships/image" Target="../media/image205.wmf"/></Relationships>
</file>

<file path=ppt/slides/_rels/slide42.x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oleObject" Target="../embeddings/oleObject217.bin"/><Relationship Id="rId7" Type="http://schemas.openxmlformats.org/officeDocument/2006/relationships/oleObject" Target="../embeddings/oleObject219.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07.wmf"/><Relationship Id="rId5" Type="http://schemas.openxmlformats.org/officeDocument/2006/relationships/oleObject" Target="../embeddings/oleObject218.bin"/><Relationship Id="rId10" Type="http://schemas.openxmlformats.org/officeDocument/2006/relationships/image" Target="../media/image209.wmf"/><Relationship Id="rId4" Type="http://schemas.openxmlformats.org/officeDocument/2006/relationships/image" Target="../media/image206.wmf"/><Relationship Id="rId9" Type="http://schemas.openxmlformats.org/officeDocument/2006/relationships/oleObject" Target="../embeddings/oleObject220.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23.bin"/><Relationship Id="rId13" Type="http://schemas.openxmlformats.org/officeDocument/2006/relationships/image" Target="../media/image214.wmf"/><Relationship Id="rId18" Type="http://schemas.openxmlformats.org/officeDocument/2006/relationships/oleObject" Target="../embeddings/oleObject228.bin"/><Relationship Id="rId3" Type="http://schemas.openxmlformats.org/officeDocument/2006/relationships/image" Target="../media/image219.jpeg"/><Relationship Id="rId21" Type="http://schemas.openxmlformats.org/officeDocument/2006/relationships/image" Target="../media/image218.wmf"/><Relationship Id="rId7" Type="http://schemas.openxmlformats.org/officeDocument/2006/relationships/image" Target="../media/image211.wmf"/><Relationship Id="rId12" Type="http://schemas.openxmlformats.org/officeDocument/2006/relationships/oleObject" Target="../embeddings/oleObject225.bin"/><Relationship Id="rId17" Type="http://schemas.openxmlformats.org/officeDocument/2006/relationships/image" Target="../media/image216.wmf"/><Relationship Id="rId2" Type="http://schemas.openxmlformats.org/officeDocument/2006/relationships/slideLayout" Target="../slideLayouts/slideLayout7.xml"/><Relationship Id="rId16" Type="http://schemas.openxmlformats.org/officeDocument/2006/relationships/oleObject" Target="../embeddings/oleObject227.bin"/><Relationship Id="rId20" Type="http://schemas.openxmlformats.org/officeDocument/2006/relationships/oleObject" Target="../embeddings/oleObject229.bin"/><Relationship Id="rId1" Type="http://schemas.openxmlformats.org/officeDocument/2006/relationships/vmlDrawing" Target="../drawings/vmlDrawing34.vml"/><Relationship Id="rId6" Type="http://schemas.openxmlformats.org/officeDocument/2006/relationships/oleObject" Target="../embeddings/oleObject222.bin"/><Relationship Id="rId11" Type="http://schemas.openxmlformats.org/officeDocument/2006/relationships/image" Target="../media/image213.wmf"/><Relationship Id="rId5" Type="http://schemas.openxmlformats.org/officeDocument/2006/relationships/image" Target="../media/image210.wmf"/><Relationship Id="rId15" Type="http://schemas.openxmlformats.org/officeDocument/2006/relationships/image" Target="../media/image215.wmf"/><Relationship Id="rId10" Type="http://schemas.openxmlformats.org/officeDocument/2006/relationships/oleObject" Target="../embeddings/oleObject224.bin"/><Relationship Id="rId19" Type="http://schemas.openxmlformats.org/officeDocument/2006/relationships/image" Target="../media/image217.wmf"/><Relationship Id="rId4" Type="http://schemas.openxmlformats.org/officeDocument/2006/relationships/oleObject" Target="../embeddings/oleObject221.bin"/><Relationship Id="rId9" Type="http://schemas.openxmlformats.org/officeDocument/2006/relationships/image" Target="../media/image212.wmf"/><Relationship Id="rId14" Type="http://schemas.openxmlformats.org/officeDocument/2006/relationships/oleObject" Target="../embeddings/oleObject226.bin"/></Relationships>
</file>

<file path=ppt/slides/_rels/slide44.xml.rels><?xml version="1.0" encoding="UTF-8" standalone="yes"?>
<Relationships xmlns="http://schemas.openxmlformats.org/package/2006/relationships"><Relationship Id="rId3" Type="http://schemas.openxmlformats.org/officeDocument/2006/relationships/image" Target="../media/image221.jpeg"/><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image" Target="../media/image220.wmf"/><Relationship Id="rId4" Type="http://schemas.openxmlformats.org/officeDocument/2006/relationships/oleObject" Target="../embeddings/oleObject230.bin"/></Relationships>
</file>

<file path=ppt/slides/_rels/slide45.xml.rels><?xml version="1.0" encoding="UTF-8" standalone="yes"?>
<Relationships xmlns="http://schemas.openxmlformats.org/package/2006/relationships"><Relationship Id="rId8" Type="http://schemas.openxmlformats.org/officeDocument/2006/relationships/image" Target="../media/image224.wmf"/><Relationship Id="rId3" Type="http://schemas.openxmlformats.org/officeDocument/2006/relationships/oleObject" Target="../embeddings/oleObject231.bin"/><Relationship Id="rId7" Type="http://schemas.openxmlformats.org/officeDocument/2006/relationships/oleObject" Target="../embeddings/oleObject233.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223.emf"/><Relationship Id="rId5" Type="http://schemas.openxmlformats.org/officeDocument/2006/relationships/oleObject" Target="../embeddings/oleObject232.bin"/><Relationship Id="rId4" Type="http://schemas.openxmlformats.org/officeDocument/2006/relationships/image" Target="../media/image222.emf"/></Relationships>
</file>

<file path=ppt/slides/_rels/slide46.xml.rels><?xml version="1.0" encoding="UTF-8" standalone="yes"?>
<Relationships xmlns="http://schemas.openxmlformats.org/package/2006/relationships"><Relationship Id="rId8" Type="http://schemas.openxmlformats.org/officeDocument/2006/relationships/image" Target="../media/image227.wmf"/><Relationship Id="rId3" Type="http://schemas.openxmlformats.org/officeDocument/2006/relationships/oleObject" Target="../embeddings/oleObject234.bin"/><Relationship Id="rId7" Type="http://schemas.openxmlformats.org/officeDocument/2006/relationships/oleObject" Target="../embeddings/oleObject236.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226.wmf"/><Relationship Id="rId5" Type="http://schemas.openxmlformats.org/officeDocument/2006/relationships/oleObject" Target="../embeddings/oleObject235.bin"/><Relationship Id="rId10" Type="http://schemas.openxmlformats.org/officeDocument/2006/relationships/image" Target="../media/image228.wmf"/><Relationship Id="rId4" Type="http://schemas.openxmlformats.org/officeDocument/2006/relationships/image" Target="../media/image225.wmf"/><Relationship Id="rId9" Type="http://schemas.openxmlformats.org/officeDocument/2006/relationships/oleObject" Target="../embeddings/oleObject237.bin"/></Relationships>
</file>

<file path=ppt/slides/_rels/slide47.x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oleObject" Target="../embeddings/oleObject238.bin"/><Relationship Id="rId7" Type="http://schemas.openxmlformats.org/officeDocument/2006/relationships/oleObject" Target="../embeddings/oleObject240.bin"/><Relationship Id="rId12" Type="http://schemas.openxmlformats.org/officeDocument/2006/relationships/image" Target="../media/image233.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230.wmf"/><Relationship Id="rId11" Type="http://schemas.openxmlformats.org/officeDocument/2006/relationships/oleObject" Target="../embeddings/oleObject242.bin"/><Relationship Id="rId5" Type="http://schemas.openxmlformats.org/officeDocument/2006/relationships/oleObject" Target="../embeddings/oleObject239.bin"/><Relationship Id="rId10" Type="http://schemas.openxmlformats.org/officeDocument/2006/relationships/image" Target="../media/image232.wmf"/><Relationship Id="rId4" Type="http://schemas.openxmlformats.org/officeDocument/2006/relationships/image" Target="../media/image229.wmf"/><Relationship Id="rId9" Type="http://schemas.openxmlformats.org/officeDocument/2006/relationships/oleObject" Target="../embeddings/oleObject24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236.emf"/><Relationship Id="rId13" Type="http://schemas.openxmlformats.org/officeDocument/2006/relationships/oleObject" Target="../embeddings/oleObject248.bin"/><Relationship Id="rId18" Type="http://schemas.openxmlformats.org/officeDocument/2006/relationships/image" Target="../media/image241.emf"/><Relationship Id="rId26" Type="http://schemas.openxmlformats.org/officeDocument/2006/relationships/image" Target="../media/image245.emf"/><Relationship Id="rId3" Type="http://schemas.openxmlformats.org/officeDocument/2006/relationships/oleObject" Target="../embeddings/oleObject243.bin"/><Relationship Id="rId21" Type="http://schemas.openxmlformats.org/officeDocument/2006/relationships/oleObject" Target="../embeddings/oleObject252.bin"/><Relationship Id="rId34" Type="http://schemas.openxmlformats.org/officeDocument/2006/relationships/image" Target="../media/image249.emf"/><Relationship Id="rId7" Type="http://schemas.openxmlformats.org/officeDocument/2006/relationships/oleObject" Target="../embeddings/oleObject245.bin"/><Relationship Id="rId12" Type="http://schemas.openxmlformats.org/officeDocument/2006/relationships/image" Target="../media/image238.emf"/><Relationship Id="rId17" Type="http://schemas.openxmlformats.org/officeDocument/2006/relationships/oleObject" Target="../embeddings/oleObject250.bin"/><Relationship Id="rId25" Type="http://schemas.openxmlformats.org/officeDocument/2006/relationships/oleObject" Target="../embeddings/oleObject254.bin"/><Relationship Id="rId33" Type="http://schemas.openxmlformats.org/officeDocument/2006/relationships/oleObject" Target="../embeddings/oleObject258.bin"/><Relationship Id="rId2" Type="http://schemas.openxmlformats.org/officeDocument/2006/relationships/slideLayout" Target="../slideLayouts/slideLayout7.xml"/><Relationship Id="rId16" Type="http://schemas.openxmlformats.org/officeDocument/2006/relationships/image" Target="../media/image240.emf"/><Relationship Id="rId20" Type="http://schemas.openxmlformats.org/officeDocument/2006/relationships/image" Target="../media/image242.emf"/><Relationship Id="rId29" Type="http://schemas.openxmlformats.org/officeDocument/2006/relationships/oleObject" Target="../embeddings/oleObject256.bin"/><Relationship Id="rId1" Type="http://schemas.openxmlformats.org/officeDocument/2006/relationships/vmlDrawing" Target="../drawings/vmlDrawing39.vml"/><Relationship Id="rId6" Type="http://schemas.openxmlformats.org/officeDocument/2006/relationships/image" Target="../media/image235.emf"/><Relationship Id="rId11" Type="http://schemas.openxmlformats.org/officeDocument/2006/relationships/oleObject" Target="../embeddings/oleObject247.bin"/><Relationship Id="rId24" Type="http://schemas.openxmlformats.org/officeDocument/2006/relationships/image" Target="../media/image244.emf"/><Relationship Id="rId32" Type="http://schemas.openxmlformats.org/officeDocument/2006/relationships/image" Target="../media/image248.emf"/><Relationship Id="rId5" Type="http://schemas.openxmlformats.org/officeDocument/2006/relationships/oleObject" Target="../embeddings/oleObject244.bin"/><Relationship Id="rId15" Type="http://schemas.openxmlformats.org/officeDocument/2006/relationships/oleObject" Target="../embeddings/oleObject249.bin"/><Relationship Id="rId23" Type="http://schemas.openxmlformats.org/officeDocument/2006/relationships/oleObject" Target="../embeddings/oleObject253.bin"/><Relationship Id="rId28" Type="http://schemas.openxmlformats.org/officeDocument/2006/relationships/image" Target="../media/image246.wmf"/><Relationship Id="rId10" Type="http://schemas.openxmlformats.org/officeDocument/2006/relationships/image" Target="../media/image237.emf"/><Relationship Id="rId19" Type="http://schemas.openxmlformats.org/officeDocument/2006/relationships/oleObject" Target="../embeddings/oleObject251.bin"/><Relationship Id="rId31" Type="http://schemas.openxmlformats.org/officeDocument/2006/relationships/oleObject" Target="../embeddings/oleObject257.bin"/><Relationship Id="rId4" Type="http://schemas.openxmlformats.org/officeDocument/2006/relationships/image" Target="../media/image234.emf"/><Relationship Id="rId9" Type="http://schemas.openxmlformats.org/officeDocument/2006/relationships/oleObject" Target="../embeddings/oleObject246.bin"/><Relationship Id="rId14" Type="http://schemas.openxmlformats.org/officeDocument/2006/relationships/image" Target="../media/image239.emf"/><Relationship Id="rId22" Type="http://schemas.openxmlformats.org/officeDocument/2006/relationships/image" Target="../media/image243.wmf"/><Relationship Id="rId27" Type="http://schemas.openxmlformats.org/officeDocument/2006/relationships/oleObject" Target="../embeddings/oleObject255.bin"/><Relationship Id="rId30" Type="http://schemas.openxmlformats.org/officeDocument/2006/relationships/image" Target="../media/image247.emf"/></Relationships>
</file>

<file path=ppt/slides/_rels/slide5.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6.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3.wmf"/><Relationship Id="rId11" Type="http://schemas.openxmlformats.org/officeDocument/2006/relationships/image" Target="../media/image25.wmf"/><Relationship Id="rId5" Type="http://schemas.openxmlformats.org/officeDocument/2006/relationships/oleObject" Target="../embeddings/oleObject22.bin"/><Relationship Id="rId10" Type="http://schemas.openxmlformats.org/officeDocument/2006/relationships/oleObject" Target="../embeddings/oleObject24.bin"/><Relationship Id="rId4" Type="http://schemas.openxmlformats.org/officeDocument/2006/relationships/image" Target="../media/image22.wmf"/><Relationship Id="rId9" Type="http://schemas.openxmlformats.org/officeDocument/2006/relationships/image" Target="../media/image21.wmf"/></Relationships>
</file>

<file path=ppt/slides/_rels/slide50.xml.rels><?xml version="1.0" encoding="UTF-8" standalone="yes"?>
<Relationships xmlns="http://schemas.openxmlformats.org/package/2006/relationships"><Relationship Id="rId8" Type="http://schemas.openxmlformats.org/officeDocument/2006/relationships/image" Target="../media/image252.emf"/><Relationship Id="rId13" Type="http://schemas.openxmlformats.org/officeDocument/2006/relationships/oleObject" Target="../embeddings/oleObject264.bin"/><Relationship Id="rId18" Type="http://schemas.openxmlformats.org/officeDocument/2006/relationships/image" Target="../media/image257.emf"/><Relationship Id="rId3" Type="http://schemas.openxmlformats.org/officeDocument/2006/relationships/oleObject" Target="../embeddings/oleObject259.bin"/><Relationship Id="rId21" Type="http://schemas.openxmlformats.org/officeDocument/2006/relationships/oleObject" Target="../embeddings/oleObject268.bin"/><Relationship Id="rId7" Type="http://schemas.openxmlformats.org/officeDocument/2006/relationships/oleObject" Target="../embeddings/oleObject261.bin"/><Relationship Id="rId12" Type="http://schemas.openxmlformats.org/officeDocument/2006/relationships/image" Target="../media/image254.emf"/><Relationship Id="rId17" Type="http://schemas.openxmlformats.org/officeDocument/2006/relationships/oleObject" Target="../embeddings/oleObject266.bin"/><Relationship Id="rId2" Type="http://schemas.openxmlformats.org/officeDocument/2006/relationships/slideLayout" Target="../slideLayouts/slideLayout7.xml"/><Relationship Id="rId16" Type="http://schemas.openxmlformats.org/officeDocument/2006/relationships/image" Target="../media/image256.emf"/><Relationship Id="rId20" Type="http://schemas.openxmlformats.org/officeDocument/2006/relationships/image" Target="../media/image258.emf"/><Relationship Id="rId1" Type="http://schemas.openxmlformats.org/officeDocument/2006/relationships/vmlDrawing" Target="../drawings/vmlDrawing40.vml"/><Relationship Id="rId6" Type="http://schemas.openxmlformats.org/officeDocument/2006/relationships/image" Target="../media/image251.emf"/><Relationship Id="rId11" Type="http://schemas.openxmlformats.org/officeDocument/2006/relationships/oleObject" Target="../embeddings/oleObject263.bin"/><Relationship Id="rId5" Type="http://schemas.openxmlformats.org/officeDocument/2006/relationships/oleObject" Target="../embeddings/oleObject260.bin"/><Relationship Id="rId15" Type="http://schemas.openxmlformats.org/officeDocument/2006/relationships/oleObject" Target="../embeddings/oleObject265.bin"/><Relationship Id="rId10" Type="http://schemas.openxmlformats.org/officeDocument/2006/relationships/image" Target="../media/image253.emf"/><Relationship Id="rId19" Type="http://schemas.openxmlformats.org/officeDocument/2006/relationships/oleObject" Target="../embeddings/oleObject267.bin"/><Relationship Id="rId4" Type="http://schemas.openxmlformats.org/officeDocument/2006/relationships/image" Target="../media/image250.emf"/><Relationship Id="rId9" Type="http://schemas.openxmlformats.org/officeDocument/2006/relationships/oleObject" Target="../embeddings/oleObject262.bin"/><Relationship Id="rId14" Type="http://schemas.openxmlformats.org/officeDocument/2006/relationships/image" Target="../media/image255.emf"/><Relationship Id="rId22" Type="http://schemas.openxmlformats.org/officeDocument/2006/relationships/image" Target="../media/image259.emf"/></Relationships>
</file>

<file path=ppt/slides/_rels/slide51.xml.rels><?xml version="1.0" encoding="UTF-8" standalone="yes"?>
<Relationships xmlns="http://schemas.openxmlformats.org/package/2006/relationships"><Relationship Id="rId8" Type="http://schemas.openxmlformats.org/officeDocument/2006/relationships/image" Target="../media/image262.emf"/><Relationship Id="rId13" Type="http://schemas.openxmlformats.org/officeDocument/2006/relationships/oleObject" Target="../embeddings/oleObject274.bin"/><Relationship Id="rId18" Type="http://schemas.openxmlformats.org/officeDocument/2006/relationships/image" Target="../media/image267.emf"/><Relationship Id="rId3" Type="http://schemas.openxmlformats.org/officeDocument/2006/relationships/oleObject" Target="../embeddings/oleObject269.bin"/><Relationship Id="rId21" Type="http://schemas.openxmlformats.org/officeDocument/2006/relationships/image" Target="../media/image268.emf"/><Relationship Id="rId7" Type="http://schemas.openxmlformats.org/officeDocument/2006/relationships/oleObject" Target="../embeddings/oleObject271.bin"/><Relationship Id="rId12" Type="http://schemas.openxmlformats.org/officeDocument/2006/relationships/image" Target="../media/image264.emf"/><Relationship Id="rId17" Type="http://schemas.openxmlformats.org/officeDocument/2006/relationships/oleObject" Target="../embeddings/oleObject276.bin"/><Relationship Id="rId2" Type="http://schemas.openxmlformats.org/officeDocument/2006/relationships/slideLayout" Target="../slideLayouts/slideLayout7.xml"/><Relationship Id="rId16" Type="http://schemas.openxmlformats.org/officeDocument/2006/relationships/image" Target="../media/image266.emf"/><Relationship Id="rId20" Type="http://schemas.openxmlformats.org/officeDocument/2006/relationships/oleObject" Target="../embeddings/oleObject277.bin"/><Relationship Id="rId1" Type="http://schemas.openxmlformats.org/officeDocument/2006/relationships/vmlDrawing" Target="../drawings/vmlDrawing41.vml"/><Relationship Id="rId6" Type="http://schemas.openxmlformats.org/officeDocument/2006/relationships/image" Target="../media/image261.emf"/><Relationship Id="rId11" Type="http://schemas.openxmlformats.org/officeDocument/2006/relationships/oleObject" Target="../embeddings/oleObject273.bin"/><Relationship Id="rId5" Type="http://schemas.openxmlformats.org/officeDocument/2006/relationships/oleObject" Target="../embeddings/oleObject270.bin"/><Relationship Id="rId15" Type="http://schemas.openxmlformats.org/officeDocument/2006/relationships/oleObject" Target="../embeddings/oleObject275.bin"/><Relationship Id="rId10" Type="http://schemas.openxmlformats.org/officeDocument/2006/relationships/image" Target="../media/image263.emf"/><Relationship Id="rId19" Type="http://schemas.openxmlformats.org/officeDocument/2006/relationships/image" Target="../media/image269.emf"/><Relationship Id="rId4" Type="http://schemas.openxmlformats.org/officeDocument/2006/relationships/image" Target="../media/image260.emf"/><Relationship Id="rId9" Type="http://schemas.openxmlformats.org/officeDocument/2006/relationships/oleObject" Target="../embeddings/oleObject272.bin"/><Relationship Id="rId14" Type="http://schemas.openxmlformats.org/officeDocument/2006/relationships/image" Target="../media/image265.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8.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71.wmf"/><Relationship Id="rId5" Type="http://schemas.openxmlformats.org/officeDocument/2006/relationships/oleObject" Target="../embeddings/oleObject279.bin"/><Relationship Id="rId4" Type="http://schemas.openxmlformats.org/officeDocument/2006/relationships/image" Target="../media/image270.wmf"/></Relationships>
</file>

<file path=ppt/slides/_rels/slide53.xml.rels><?xml version="1.0" encoding="UTF-8" standalone="yes"?>
<Relationships xmlns="http://schemas.openxmlformats.org/package/2006/relationships"><Relationship Id="rId8" Type="http://schemas.openxmlformats.org/officeDocument/2006/relationships/image" Target="../media/image274.wmf"/><Relationship Id="rId3" Type="http://schemas.openxmlformats.org/officeDocument/2006/relationships/oleObject" Target="../embeddings/oleObject280.bin"/><Relationship Id="rId7" Type="http://schemas.openxmlformats.org/officeDocument/2006/relationships/oleObject" Target="../embeddings/oleObject282.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73.wmf"/><Relationship Id="rId5" Type="http://schemas.openxmlformats.org/officeDocument/2006/relationships/oleObject" Target="../embeddings/oleObject281.bin"/><Relationship Id="rId10" Type="http://schemas.openxmlformats.org/officeDocument/2006/relationships/image" Target="../media/image275.wmf"/><Relationship Id="rId4" Type="http://schemas.openxmlformats.org/officeDocument/2006/relationships/image" Target="../media/image272.wmf"/><Relationship Id="rId9" Type="http://schemas.openxmlformats.org/officeDocument/2006/relationships/oleObject" Target="../embeddings/oleObject283.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84.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77.wmf"/><Relationship Id="rId5" Type="http://schemas.openxmlformats.org/officeDocument/2006/relationships/oleObject" Target="../embeddings/oleObject285.bin"/><Relationship Id="rId4" Type="http://schemas.openxmlformats.org/officeDocument/2006/relationships/image" Target="../media/image276.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86.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79.wmf"/><Relationship Id="rId5" Type="http://schemas.openxmlformats.org/officeDocument/2006/relationships/oleObject" Target="../embeddings/oleObject287.bin"/><Relationship Id="rId4" Type="http://schemas.openxmlformats.org/officeDocument/2006/relationships/image" Target="../media/image278.wmf"/></Relationships>
</file>

<file path=ppt/slides/_rels/slide56.xml.rels><?xml version="1.0" encoding="UTF-8" standalone="yes"?>
<Relationships xmlns="http://schemas.openxmlformats.org/package/2006/relationships"><Relationship Id="rId8" Type="http://schemas.openxmlformats.org/officeDocument/2006/relationships/image" Target="../media/image279.wmf"/><Relationship Id="rId13" Type="http://schemas.openxmlformats.org/officeDocument/2006/relationships/oleObject" Target="../embeddings/oleObject293.bin"/><Relationship Id="rId18" Type="http://schemas.openxmlformats.org/officeDocument/2006/relationships/image" Target="../media/image286.wmf"/><Relationship Id="rId3" Type="http://schemas.openxmlformats.org/officeDocument/2006/relationships/oleObject" Target="../embeddings/oleObject288.bin"/><Relationship Id="rId21" Type="http://schemas.openxmlformats.org/officeDocument/2006/relationships/oleObject" Target="../embeddings/oleObject297.bin"/><Relationship Id="rId7" Type="http://schemas.openxmlformats.org/officeDocument/2006/relationships/oleObject" Target="../embeddings/oleObject290.bin"/><Relationship Id="rId12" Type="http://schemas.openxmlformats.org/officeDocument/2006/relationships/image" Target="../media/image283.wmf"/><Relationship Id="rId17" Type="http://schemas.openxmlformats.org/officeDocument/2006/relationships/oleObject" Target="../embeddings/oleObject295.bin"/><Relationship Id="rId2" Type="http://schemas.openxmlformats.org/officeDocument/2006/relationships/slideLayout" Target="../slideLayouts/slideLayout7.xml"/><Relationship Id="rId16" Type="http://schemas.openxmlformats.org/officeDocument/2006/relationships/image" Target="../media/image285.wmf"/><Relationship Id="rId20" Type="http://schemas.openxmlformats.org/officeDocument/2006/relationships/image" Target="../media/image287.wmf"/><Relationship Id="rId1" Type="http://schemas.openxmlformats.org/officeDocument/2006/relationships/vmlDrawing" Target="../drawings/vmlDrawing46.vml"/><Relationship Id="rId6" Type="http://schemas.openxmlformats.org/officeDocument/2006/relationships/image" Target="../media/image281.wmf"/><Relationship Id="rId11" Type="http://schemas.openxmlformats.org/officeDocument/2006/relationships/oleObject" Target="../embeddings/oleObject292.bin"/><Relationship Id="rId5" Type="http://schemas.openxmlformats.org/officeDocument/2006/relationships/oleObject" Target="../embeddings/oleObject289.bin"/><Relationship Id="rId15" Type="http://schemas.openxmlformats.org/officeDocument/2006/relationships/oleObject" Target="../embeddings/oleObject294.bin"/><Relationship Id="rId10" Type="http://schemas.openxmlformats.org/officeDocument/2006/relationships/image" Target="../media/image282.wmf"/><Relationship Id="rId19" Type="http://schemas.openxmlformats.org/officeDocument/2006/relationships/oleObject" Target="../embeddings/oleObject296.bin"/><Relationship Id="rId4" Type="http://schemas.openxmlformats.org/officeDocument/2006/relationships/image" Target="../media/image280.wmf"/><Relationship Id="rId9" Type="http://schemas.openxmlformats.org/officeDocument/2006/relationships/oleObject" Target="../embeddings/oleObject291.bin"/><Relationship Id="rId14" Type="http://schemas.openxmlformats.org/officeDocument/2006/relationships/image" Target="../media/image284.wmf"/><Relationship Id="rId22" Type="http://schemas.openxmlformats.org/officeDocument/2006/relationships/image" Target="../media/image288.wmf"/></Relationships>
</file>

<file path=ppt/slides/_rels/slide57.xml.rels><?xml version="1.0" encoding="UTF-8" standalone="yes"?>
<Relationships xmlns="http://schemas.openxmlformats.org/package/2006/relationships"><Relationship Id="rId8" Type="http://schemas.openxmlformats.org/officeDocument/2006/relationships/image" Target="../media/image279.wmf"/><Relationship Id="rId13" Type="http://schemas.openxmlformats.org/officeDocument/2006/relationships/oleObject" Target="../embeddings/oleObject303.bin"/><Relationship Id="rId18" Type="http://schemas.openxmlformats.org/officeDocument/2006/relationships/image" Target="../media/image295.wmf"/><Relationship Id="rId3" Type="http://schemas.openxmlformats.org/officeDocument/2006/relationships/oleObject" Target="../embeddings/oleObject298.bin"/><Relationship Id="rId7" Type="http://schemas.openxmlformats.org/officeDocument/2006/relationships/oleObject" Target="../embeddings/oleObject300.bin"/><Relationship Id="rId12" Type="http://schemas.openxmlformats.org/officeDocument/2006/relationships/image" Target="../media/image292.wmf"/><Relationship Id="rId17" Type="http://schemas.openxmlformats.org/officeDocument/2006/relationships/oleObject" Target="../embeddings/oleObject305.bin"/><Relationship Id="rId2" Type="http://schemas.openxmlformats.org/officeDocument/2006/relationships/slideLayout" Target="../slideLayouts/slideLayout7.xml"/><Relationship Id="rId16" Type="http://schemas.openxmlformats.org/officeDocument/2006/relationships/image" Target="../media/image294.wmf"/><Relationship Id="rId20" Type="http://schemas.openxmlformats.org/officeDocument/2006/relationships/image" Target="../media/image296.wmf"/><Relationship Id="rId1" Type="http://schemas.openxmlformats.org/officeDocument/2006/relationships/vmlDrawing" Target="../drawings/vmlDrawing47.vml"/><Relationship Id="rId6" Type="http://schemas.openxmlformats.org/officeDocument/2006/relationships/image" Target="../media/image290.wmf"/><Relationship Id="rId11" Type="http://schemas.openxmlformats.org/officeDocument/2006/relationships/oleObject" Target="../embeddings/oleObject302.bin"/><Relationship Id="rId5" Type="http://schemas.openxmlformats.org/officeDocument/2006/relationships/oleObject" Target="../embeddings/oleObject299.bin"/><Relationship Id="rId15" Type="http://schemas.openxmlformats.org/officeDocument/2006/relationships/oleObject" Target="../embeddings/oleObject304.bin"/><Relationship Id="rId10" Type="http://schemas.openxmlformats.org/officeDocument/2006/relationships/image" Target="../media/image291.wmf"/><Relationship Id="rId19" Type="http://schemas.openxmlformats.org/officeDocument/2006/relationships/oleObject" Target="../embeddings/oleObject306.bin"/><Relationship Id="rId4" Type="http://schemas.openxmlformats.org/officeDocument/2006/relationships/image" Target="../media/image289.wmf"/><Relationship Id="rId9" Type="http://schemas.openxmlformats.org/officeDocument/2006/relationships/oleObject" Target="../embeddings/oleObject301.bin"/><Relationship Id="rId14" Type="http://schemas.openxmlformats.org/officeDocument/2006/relationships/image" Target="../media/image293.wmf"/></Relationships>
</file>

<file path=ppt/slides/_rels/slide58.xml.rels><?xml version="1.0" encoding="UTF-8" standalone="yes"?>
<Relationships xmlns="http://schemas.openxmlformats.org/package/2006/relationships"><Relationship Id="rId2" Type="http://schemas.openxmlformats.org/officeDocument/2006/relationships/image" Target="../media/image297.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image" Target="../media/image300.wmf"/><Relationship Id="rId13" Type="http://schemas.openxmlformats.org/officeDocument/2006/relationships/oleObject" Target="../embeddings/oleObject312.bin"/><Relationship Id="rId18" Type="http://schemas.openxmlformats.org/officeDocument/2006/relationships/image" Target="../media/image305.wmf"/><Relationship Id="rId3" Type="http://schemas.openxmlformats.org/officeDocument/2006/relationships/oleObject" Target="../embeddings/oleObject307.bin"/><Relationship Id="rId21" Type="http://schemas.openxmlformats.org/officeDocument/2006/relationships/oleObject" Target="../embeddings/oleObject316.bin"/><Relationship Id="rId7" Type="http://schemas.openxmlformats.org/officeDocument/2006/relationships/oleObject" Target="../embeddings/oleObject309.bin"/><Relationship Id="rId12" Type="http://schemas.openxmlformats.org/officeDocument/2006/relationships/image" Target="../media/image302.wmf"/><Relationship Id="rId17" Type="http://schemas.openxmlformats.org/officeDocument/2006/relationships/oleObject" Target="../embeddings/oleObject314.bin"/><Relationship Id="rId2" Type="http://schemas.openxmlformats.org/officeDocument/2006/relationships/slideLayout" Target="../slideLayouts/slideLayout7.xml"/><Relationship Id="rId16" Type="http://schemas.openxmlformats.org/officeDocument/2006/relationships/image" Target="../media/image304.wmf"/><Relationship Id="rId20" Type="http://schemas.openxmlformats.org/officeDocument/2006/relationships/image" Target="../media/image306.wmf"/><Relationship Id="rId1" Type="http://schemas.openxmlformats.org/officeDocument/2006/relationships/vmlDrawing" Target="../drawings/vmlDrawing48.vml"/><Relationship Id="rId6" Type="http://schemas.openxmlformats.org/officeDocument/2006/relationships/image" Target="../media/image299.wmf"/><Relationship Id="rId11" Type="http://schemas.openxmlformats.org/officeDocument/2006/relationships/oleObject" Target="../embeddings/oleObject311.bin"/><Relationship Id="rId5" Type="http://schemas.openxmlformats.org/officeDocument/2006/relationships/oleObject" Target="../embeddings/oleObject308.bin"/><Relationship Id="rId15" Type="http://schemas.openxmlformats.org/officeDocument/2006/relationships/oleObject" Target="../embeddings/oleObject313.bin"/><Relationship Id="rId10" Type="http://schemas.openxmlformats.org/officeDocument/2006/relationships/image" Target="../media/image301.wmf"/><Relationship Id="rId19" Type="http://schemas.openxmlformats.org/officeDocument/2006/relationships/oleObject" Target="../embeddings/oleObject315.bin"/><Relationship Id="rId4" Type="http://schemas.openxmlformats.org/officeDocument/2006/relationships/image" Target="../media/image298.wmf"/><Relationship Id="rId9" Type="http://schemas.openxmlformats.org/officeDocument/2006/relationships/oleObject" Target="../embeddings/oleObject310.bin"/><Relationship Id="rId14" Type="http://schemas.openxmlformats.org/officeDocument/2006/relationships/image" Target="../media/image303.wmf"/><Relationship Id="rId22" Type="http://schemas.openxmlformats.org/officeDocument/2006/relationships/image" Target="../media/image30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310.wmf"/><Relationship Id="rId3" Type="http://schemas.openxmlformats.org/officeDocument/2006/relationships/oleObject" Target="../embeddings/oleObject317.bin"/><Relationship Id="rId7" Type="http://schemas.openxmlformats.org/officeDocument/2006/relationships/oleObject" Target="../embeddings/oleObject319.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309.wmf"/><Relationship Id="rId5" Type="http://schemas.openxmlformats.org/officeDocument/2006/relationships/oleObject" Target="../embeddings/oleObject318.bin"/><Relationship Id="rId4" Type="http://schemas.openxmlformats.org/officeDocument/2006/relationships/image" Target="../media/image308.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image" Target="../media/image313.wmf"/><Relationship Id="rId13" Type="http://schemas.openxmlformats.org/officeDocument/2006/relationships/oleObject" Target="../embeddings/oleObject325.bin"/><Relationship Id="rId18" Type="http://schemas.openxmlformats.org/officeDocument/2006/relationships/image" Target="../media/image318.wmf"/><Relationship Id="rId3" Type="http://schemas.openxmlformats.org/officeDocument/2006/relationships/oleObject" Target="../embeddings/oleObject320.bin"/><Relationship Id="rId21" Type="http://schemas.openxmlformats.org/officeDocument/2006/relationships/oleObject" Target="../embeddings/oleObject329.bin"/><Relationship Id="rId7" Type="http://schemas.openxmlformats.org/officeDocument/2006/relationships/oleObject" Target="../embeddings/oleObject322.bin"/><Relationship Id="rId12" Type="http://schemas.openxmlformats.org/officeDocument/2006/relationships/image" Target="../media/image315.wmf"/><Relationship Id="rId17" Type="http://schemas.openxmlformats.org/officeDocument/2006/relationships/oleObject" Target="../embeddings/oleObject327.bin"/><Relationship Id="rId2" Type="http://schemas.openxmlformats.org/officeDocument/2006/relationships/slideLayout" Target="../slideLayouts/slideLayout7.xml"/><Relationship Id="rId16" Type="http://schemas.openxmlformats.org/officeDocument/2006/relationships/image" Target="../media/image317.wmf"/><Relationship Id="rId20" Type="http://schemas.openxmlformats.org/officeDocument/2006/relationships/image" Target="../media/image319.wmf"/><Relationship Id="rId1" Type="http://schemas.openxmlformats.org/officeDocument/2006/relationships/vmlDrawing" Target="../drawings/vmlDrawing50.vml"/><Relationship Id="rId6" Type="http://schemas.openxmlformats.org/officeDocument/2006/relationships/image" Target="../media/image312.wmf"/><Relationship Id="rId11" Type="http://schemas.openxmlformats.org/officeDocument/2006/relationships/oleObject" Target="../embeddings/oleObject324.bin"/><Relationship Id="rId24" Type="http://schemas.openxmlformats.org/officeDocument/2006/relationships/image" Target="../media/image321.wmf"/><Relationship Id="rId5" Type="http://schemas.openxmlformats.org/officeDocument/2006/relationships/oleObject" Target="../embeddings/oleObject321.bin"/><Relationship Id="rId15" Type="http://schemas.openxmlformats.org/officeDocument/2006/relationships/oleObject" Target="../embeddings/oleObject326.bin"/><Relationship Id="rId23" Type="http://schemas.openxmlformats.org/officeDocument/2006/relationships/oleObject" Target="../embeddings/oleObject330.bin"/><Relationship Id="rId10" Type="http://schemas.openxmlformats.org/officeDocument/2006/relationships/image" Target="../media/image314.wmf"/><Relationship Id="rId19" Type="http://schemas.openxmlformats.org/officeDocument/2006/relationships/oleObject" Target="../embeddings/oleObject328.bin"/><Relationship Id="rId4" Type="http://schemas.openxmlformats.org/officeDocument/2006/relationships/image" Target="../media/image311.wmf"/><Relationship Id="rId9" Type="http://schemas.openxmlformats.org/officeDocument/2006/relationships/oleObject" Target="../embeddings/oleObject323.bin"/><Relationship Id="rId14" Type="http://schemas.openxmlformats.org/officeDocument/2006/relationships/image" Target="../media/image316.wmf"/><Relationship Id="rId22" Type="http://schemas.openxmlformats.org/officeDocument/2006/relationships/image" Target="../media/image320.wmf"/></Relationships>
</file>

<file path=ppt/slides/_rels/slide63.xml.rels><?xml version="1.0" encoding="UTF-8" standalone="yes"?>
<Relationships xmlns="http://schemas.openxmlformats.org/package/2006/relationships"><Relationship Id="rId8" Type="http://schemas.openxmlformats.org/officeDocument/2006/relationships/image" Target="../media/image324.wmf"/><Relationship Id="rId3" Type="http://schemas.openxmlformats.org/officeDocument/2006/relationships/oleObject" Target="../embeddings/oleObject331.bin"/><Relationship Id="rId7" Type="http://schemas.openxmlformats.org/officeDocument/2006/relationships/oleObject" Target="../embeddings/oleObject333.bin"/><Relationship Id="rId12" Type="http://schemas.openxmlformats.org/officeDocument/2006/relationships/image" Target="../media/image326.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323.wmf"/><Relationship Id="rId11" Type="http://schemas.openxmlformats.org/officeDocument/2006/relationships/oleObject" Target="../embeddings/oleObject335.bin"/><Relationship Id="rId5" Type="http://schemas.openxmlformats.org/officeDocument/2006/relationships/oleObject" Target="../embeddings/oleObject332.bin"/><Relationship Id="rId10" Type="http://schemas.openxmlformats.org/officeDocument/2006/relationships/image" Target="../media/image325.wmf"/><Relationship Id="rId4" Type="http://schemas.openxmlformats.org/officeDocument/2006/relationships/image" Target="../media/image322.wmf"/><Relationship Id="rId9" Type="http://schemas.openxmlformats.org/officeDocument/2006/relationships/oleObject" Target="../embeddings/oleObject334.bin"/></Relationships>
</file>

<file path=ppt/slides/_rels/slide64.xml.rels><?xml version="1.0" encoding="UTF-8" standalone="yes"?>
<Relationships xmlns="http://schemas.openxmlformats.org/package/2006/relationships"><Relationship Id="rId8" Type="http://schemas.openxmlformats.org/officeDocument/2006/relationships/image" Target="../media/image329.wmf"/><Relationship Id="rId13" Type="http://schemas.openxmlformats.org/officeDocument/2006/relationships/oleObject" Target="../embeddings/oleObject341.bin"/><Relationship Id="rId3" Type="http://schemas.openxmlformats.org/officeDocument/2006/relationships/oleObject" Target="../embeddings/oleObject336.bin"/><Relationship Id="rId7" Type="http://schemas.openxmlformats.org/officeDocument/2006/relationships/oleObject" Target="../embeddings/oleObject338.bin"/><Relationship Id="rId12" Type="http://schemas.openxmlformats.org/officeDocument/2006/relationships/image" Target="../media/image331.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328.wmf"/><Relationship Id="rId11" Type="http://schemas.openxmlformats.org/officeDocument/2006/relationships/oleObject" Target="../embeddings/oleObject340.bin"/><Relationship Id="rId5" Type="http://schemas.openxmlformats.org/officeDocument/2006/relationships/oleObject" Target="../embeddings/oleObject337.bin"/><Relationship Id="rId10" Type="http://schemas.openxmlformats.org/officeDocument/2006/relationships/image" Target="../media/image330.wmf"/><Relationship Id="rId4" Type="http://schemas.openxmlformats.org/officeDocument/2006/relationships/image" Target="../media/image327.wmf"/><Relationship Id="rId9" Type="http://schemas.openxmlformats.org/officeDocument/2006/relationships/oleObject" Target="../embeddings/oleObject339.bin"/><Relationship Id="rId14" Type="http://schemas.openxmlformats.org/officeDocument/2006/relationships/image" Target="../media/image332.wmf"/></Relationships>
</file>

<file path=ppt/slides/_rels/slide65.xml.rels><?xml version="1.0" encoding="UTF-8" standalone="yes"?>
<Relationships xmlns="http://schemas.openxmlformats.org/package/2006/relationships"><Relationship Id="rId8" Type="http://schemas.openxmlformats.org/officeDocument/2006/relationships/image" Target="../media/image335.wmf"/><Relationship Id="rId3" Type="http://schemas.openxmlformats.org/officeDocument/2006/relationships/oleObject" Target="../embeddings/oleObject342.bin"/><Relationship Id="rId7" Type="http://schemas.openxmlformats.org/officeDocument/2006/relationships/oleObject" Target="../embeddings/oleObject344.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334.wmf"/><Relationship Id="rId5" Type="http://schemas.openxmlformats.org/officeDocument/2006/relationships/oleObject" Target="../embeddings/oleObject343.bin"/><Relationship Id="rId10" Type="http://schemas.openxmlformats.org/officeDocument/2006/relationships/image" Target="../media/image336.wmf"/><Relationship Id="rId4" Type="http://schemas.openxmlformats.org/officeDocument/2006/relationships/image" Target="../media/image333.wmf"/><Relationship Id="rId9" Type="http://schemas.openxmlformats.org/officeDocument/2006/relationships/oleObject" Target="../embeddings/oleObject345.bin"/></Relationships>
</file>

<file path=ppt/slides/_rels/slide66.xml.rels><?xml version="1.0" encoding="UTF-8" standalone="yes"?>
<Relationships xmlns="http://schemas.openxmlformats.org/package/2006/relationships"><Relationship Id="rId8" Type="http://schemas.openxmlformats.org/officeDocument/2006/relationships/image" Target="../media/image339.wmf"/><Relationship Id="rId3" Type="http://schemas.openxmlformats.org/officeDocument/2006/relationships/oleObject" Target="../embeddings/oleObject346.bin"/><Relationship Id="rId7" Type="http://schemas.openxmlformats.org/officeDocument/2006/relationships/oleObject" Target="../embeddings/oleObject348.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338.wmf"/><Relationship Id="rId5" Type="http://schemas.openxmlformats.org/officeDocument/2006/relationships/oleObject" Target="../embeddings/oleObject347.bin"/><Relationship Id="rId10" Type="http://schemas.openxmlformats.org/officeDocument/2006/relationships/image" Target="../media/image340.wmf"/><Relationship Id="rId4" Type="http://schemas.openxmlformats.org/officeDocument/2006/relationships/image" Target="../media/image337.wmf"/><Relationship Id="rId9" Type="http://schemas.openxmlformats.org/officeDocument/2006/relationships/oleObject" Target="../embeddings/oleObject349.bin"/></Relationships>
</file>

<file path=ppt/slides/_rels/slide67.xml.rels><?xml version="1.0" encoding="UTF-8" standalone="yes"?>
<Relationships xmlns="http://schemas.openxmlformats.org/package/2006/relationships"><Relationship Id="rId8" Type="http://schemas.openxmlformats.org/officeDocument/2006/relationships/image" Target="../media/image343.wmf"/><Relationship Id="rId13" Type="http://schemas.openxmlformats.org/officeDocument/2006/relationships/oleObject" Target="../embeddings/oleObject356.bin"/><Relationship Id="rId3" Type="http://schemas.openxmlformats.org/officeDocument/2006/relationships/oleObject" Target="../embeddings/oleObject350.bin"/><Relationship Id="rId7" Type="http://schemas.openxmlformats.org/officeDocument/2006/relationships/oleObject" Target="../embeddings/oleObject352.bin"/><Relationship Id="rId12" Type="http://schemas.openxmlformats.org/officeDocument/2006/relationships/oleObject" Target="../embeddings/oleObject355.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342.wmf"/><Relationship Id="rId11" Type="http://schemas.openxmlformats.org/officeDocument/2006/relationships/oleObject" Target="../embeddings/oleObject354.bin"/><Relationship Id="rId5" Type="http://schemas.openxmlformats.org/officeDocument/2006/relationships/oleObject" Target="../embeddings/oleObject351.bin"/><Relationship Id="rId10" Type="http://schemas.openxmlformats.org/officeDocument/2006/relationships/image" Target="../media/image344.wmf"/><Relationship Id="rId4" Type="http://schemas.openxmlformats.org/officeDocument/2006/relationships/image" Target="../media/image341.wmf"/><Relationship Id="rId9" Type="http://schemas.openxmlformats.org/officeDocument/2006/relationships/oleObject" Target="../embeddings/oleObject353.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image" Target="../media/image347.wmf"/><Relationship Id="rId13" Type="http://schemas.openxmlformats.org/officeDocument/2006/relationships/oleObject" Target="../embeddings/oleObject362.bin"/><Relationship Id="rId18" Type="http://schemas.openxmlformats.org/officeDocument/2006/relationships/image" Target="../media/image352.wmf"/><Relationship Id="rId3" Type="http://schemas.openxmlformats.org/officeDocument/2006/relationships/oleObject" Target="../embeddings/oleObject357.bin"/><Relationship Id="rId21" Type="http://schemas.openxmlformats.org/officeDocument/2006/relationships/oleObject" Target="../embeddings/oleObject366.bin"/><Relationship Id="rId7" Type="http://schemas.openxmlformats.org/officeDocument/2006/relationships/oleObject" Target="../embeddings/oleObject359.bin"/><Relationship Id="rId12" Type="http://schemas.openxmlformats.org/officeDocument/2006/relationships/image" Target="../media/image349.wmf"/><Relationship Id="rId17" Type="http://schemas.openxmlformats.org/officeDocument/2006/relationships/oleObject" Target="../embeddings/oleObject364.bin"/><Relationship Id="rId2" Type="http://schemas.openxmlformats.org/officeDocument/2006/relationships/slideLayout" Target="../slideLayouts/slideLayout7.xml"/><Relationship Id="rId16" Type="http://schemas.openxmlformats.org/officeDocument/2006/relationships/image" Target="../media/image351.wmf"/><Relationship Id="rId20" Type="http://schemas.openxmlformats.org/officeDocument/2006/relationships/image" Target="../media/image353.wmf"/><Relationship Id="rId1" Type="http://schemas.openxmlformats.org/officeDocument/2006/relationships/vmlDrawing" Target="../drawings/vmlDrawing56.vml"/><Relationship Id="rId6" Type="http://schemas.openxmlformats.org/officeDocument/2006/relationships/image" Target="../media/image346.wmf"/><Relationship Id="rId11" Type="http://schemas.openxmlformats.org/officeDocument/2006/relationships/oleObject" Target="../embeddings/oleObject361.bin"/><Relationship Id="rId24" Type="http://schemas.openxmlformats.org/officeDocument/2006/relationships/image" Target="../media/image355.wmf"/><Relationship Id="rId5" Type="http://schemas.openxmlformats.org/officeDocument/2006/relationships/oleObject" Target="../embeddings/oleObject358.bin"/><Relationship Id="rId15" Type="http://schemas.openxmlformats.org/officeDocument/2006/relationships/oleObject" Target="../embeddings/oleObject363.bin"/><Relationship Id="rId23" Type="http://schemas.openxmlformats.org/officeDocument/2006/relationships/oleObject" Target="../embeddings/oleObject367.bin"/><Relationship Id="rId10" Type="http://schemas.openxmlformats.org/officeDocument/2006/relationships/image" Target="../media/image348.wmf"/><Relationship Id="rId19" Type="http://schemas.openxmlformats.org/officeDocument/2006/relationships/oleObject" Target="../embeddings/oleObject365.bin"/><Relationship Id="rId4" Type="http://schemas.openxmlformats.org/officeDocument/2006/relationships/image" Target="../media/image345.wmf"/><Relationship Id="rId9" Type="http://schemas.openxmlformats.org/officeDocument/2006/relationships/oleObject" Target="../embeddings/oleObject360.bin"/><Relationship Id="rId14" Type="http://schemas.openxmlformats.org/officeDocument/2006/relationships/image" Target="../media/image350.wmf"/><Relationship Id="rId22" Type="http://schemas.openxmlformats.org/officeDocument/2006/relationships/image" Target="../media/image35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358.emf"/><Relationship Id="rId13" Type="http://schemas.openxmlformats.org/officeDocument/2006/relationships/oleObject" Target="../embeddings/oleObject373.bin"/><Relationship Id="rId18" Type="http://schemas.openxmlformats.org/officeDocument/2006/relationships/image" Target="../media/image363.wmf"/><Relationship Id="rId3" Type="http://schemas.openxmlformats.org/officeDocument/2006/relationships/oleObject" Target="../embeddings/oleObject368.bin"/><Relationship Id="rId21" Type="http://schemas.openxmlformats.org/officeDocument/2006/relationships/oleObject" Target="../embeddings/oleObject377.bin"/><Relationship Id="rId7" Type="http://schemas.openxmlformats.org/officeDocument/2006/relationships/oleObject" Target="../embeddings/oleObject370.bin"/><Relationship Id="rId12" Type="http://schemas.openxmlformats.org/officeDocument/2006/relationships/image" Target="../media/image360.emf"/><Relationship Id="rId17" Type="http://schemas.openxmlformats.org/officeDocument/2006/relationships/oleObject" Target="../embeddings/oleObject375.bin"/><Relationship Id="rId2" Type="http://schemas.openxmlformats.org/officeDocument/2006/relationships/slideLayout" Target="../slideLayouts/slideLayout7.xml"/><Relationship Id="rId16" Type="http://schemas.openxmlformats.org/officeDocument/2006/relationships/image" Target="../media/image362.wmf"/><Relationship Id="rId20" Type="http://schemas.openxmlformats.org/officeDocument/2006/relationships/image" Target="../media/image364.emf"/><Relationship Id="rId1" Type="http://schemas.openxmlformats.org/officeDocument/2006/relationships/vmlDrawing" Target="../drawings/vmlDrawing57.vml"/><Relationship Id="rId6" Type="http://schemas.openxmlformats.org/officeDocument/2006/relationships/image" Target="../media/image357.emf"/><Relationship Id="rId11" Type="http://schemas.openxmlformats.org/officeDocument/2006/relationships/oleObject" Target="../embeddings/oleObject372.bin"/><Relationship Id="rId5" Type="http://schemas.openxmlformats.org/officeDocument/2006/relationships/oleObject" Target="../embeddings/oleObject369.bin"/><Relationship Id="rId15" Type="http://schemas.openxmlformats.org/officeDocument/2006/relationships/oleObject" Target="../embeddings/oleObject374.bin"/><Relationship Id="rId10" Type="http://schemas.openxmlformats.org/officeDocument/2006/relationships/image" Target="../media/image359.wmf"/><Relationship Id="rId19" Type="http://schemas.openxmlformats.org/officeDocument/2006/relationships/oleObject" Target="../embeddings/oleObject376.bin"/><Relationship Id="rId4" Type="http://schemas.openxmlformats.org/officeDocument/2006/relationships/image" Target="../media/image356.emf"/><Relationship Id="rId9" Type="http://schemas.openxmlformats.org/officeDocument/2006/relationships/oleObject" Target="../embeddings/oleObject371.bin"/><Relationship Id="rId14" Type="http://schemas.openxmlformats.org/officeDocument/2006/relationships/image" Target="../media/image361.wmf"/><Relationship Id="rId22" Type="http://schemas.openxmlformats.org/officeDocument/2006/relationships/image" Target="../media/image365.emf"/></Relationships>
</file>

<file path=ppt/slides/_rels/slide71.xml.rels><?xml version="1.0" encoding="UTF-8" standalone="yes"?>
<Relationships xmlns="http://schemas.openxmlformats.org/package/2006/relationships"><Relationship Id="rId8" Type="http://schemas.openxmlformats.org/officeDocument/2006/relationships/image" Target="../media/image368.wmf"/><Relationship Id="rId3" Type="http://schemas.openxmlformats.org/officeDocument/2006/relationships/oleObject" Target="../embeddings/oleObject378.bin"/><Relationship Id="rId7" Type="http://schemas.openxmlformats.org/officeDocument/2006/relationships/oleObject" Target="../embeddings/oleObject380.bin"/><Relationship Id="rId12" Type="http://schemas.openxmlformats.org/officeDocument/2006/relationships/image" Target="../media/image363.w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367.emf"/><Relationship Id="rId11" Type="http://schemas.openxmlformats.org/officeDocument/2006/relationships/oleObject" Target="../embeddings/oleObject382.bin"/><Relationship Id="rId5" Type="http://schemas.openxmlformats.org/officeDocument/2006/relationships/oleObject" Target="../embeddings/oleObject379.bin"/><Relationship Id="rId10" Type="http://schemas.openxmlformats.org/officeDocument/2006/relationships/image" Target="../media/image361.wmf"/><Relationship Id="rId4" Type="http://schemas.openxmlformats.org/officeDocument/2006/relationships/image" Target="../media/image366.emf"/><Relationship Id="rId9" Type="http://schemas.openxmlformats.org/officeDocument/2006/relationships/oleObject" Target="../embeddings/oleObject381.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image" Target="../media/image371.wmf"/><Relationship Id="rId3" Type="http://schemas.openxmlformats.org/officeDocument/2006/relationships/oleObject" Target="../embeddings/oleObject383.bin"/><Relationship Id="rId7" Type="http://schemas.openxmlformats.org/officeDocument/2006/relationships/oleObject" Target="../embeddings/oleObject385.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370.wmf"/><Relationship Id="rId5" Type="http://schemas.openxmlformats.org/officeDocument/2006/relationships/oleObject" Target="../embeddings/oleObject384.bin"/><Relationship Id="rId10" Type="http://schemas.openxmlformats.org/officeDocument/2006/relationships/image" Target="../media/image372.wmf"/><Relationship Id="rId4" Type="http://schemas.openxmlformats.org/officeDocument/2006/relationships/image" Target="../media/image369.wmf"/><Relationship Id="rId9" Type="http://schemas.openxmlformats.org/officeDocument/2006/relationships/oleObject" Target="../embeddings/oleObject386.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87.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374.wmf"/><Relationship Id="rId5" Type="http://schemas.openxmlformats.org/officeDocument/2006/relationships/oleObject" Target="../embeddings/oleObject388.bin"/><Relationship Id="rId4" Type="http://schemas.openxmlformats.org/officeDocument/2006/relationships/image" Target="../media/image373.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89.bin"/><Relationship Id="rId2" Type="http://schemas.openxmlformats.org/officeDocument/2006/relationships/slideLayout" Target="../slideLayouts/slideLayout7.xml"/><Relationship Id="rId1" Type="http://schemas.openxmlformats.org/officeDocument/2006/relationships/vmlDrawing" Target="../drawings/vmlDrawing61.vml"/><Relationship Id="rId4" Type="http://schemas.openxmlformats.org/officeDocument/2006/relationships/image" Target="../media/image375.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90.bin"/><Relationship Id="rId2" Type="http://schemas.openxmlformats.org/officeDocument/2006/relationships/slideLayout" Target="../slideLayouts/slideLayout7.xml"/><Relationship Id="rId1" Type="http://schemas.openxmlformats.org/officeDocument/2006/relationships/vmlDrawing" Target="../drawings/vmlDrawing62.vml"/><Relationship Id="rId5" Type="http://schemas.openxmlformats.org/officeDocument/2006/relationships/oleObject" Target="../embeddings/oleObject391.bin"/><Relationship Id="rId4" Type="http://schemas.openxmlformats.org/officeDocument/2006/relationships/image" Target="../media/image376.w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394.bin"/><Relationship Id="rId3" Type="http://schemas.openxmlformats.org/officeDocument/2006/relationships/image" Target="../media/image380.jpeg"/><Relationship Id="rId7" Type="http://schemas.openxmlformats.org/officeDocument/2006/relationships/image" Target="../media/image378.wmf"/><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oleObject" Target="../embeddings/oleObject393.bin"/><Relationship Id="rId5" Type="http://schemas.openxmlformats.org/officeDocument/2006/relationships/image" Target="../media/image377.wmf"/><Relationship Id="rId4" Type="http://schemas.openxmlformats.org/officeDocument/2006/relationships/oleObject" Target="../embeddings/oleObject392.bin"/><Relationship Id="rId9" Type="http://schemas.openxmlformats.org/officeDocument/2006/relationships/image" Target="../media/image379.wmf"/></Relationships>
</file>

<file path=ppt/slides/_rels/slide78.xml.rels><?xml version="1.0" encoding="UTF-8" standalone="yes"?>
<Relationships xmlns="http://schemas.openxmlformats.org/package/2006/relationships"><Relationship Id="rId8" Type="http://schemas.openxmlformats.org/officeDocument/2006/relationships/image" Target="../media/image383.wmf"/><Relationship Id="rId13" Type="http://schemas.openxmlformats.org/officeDocument/2006/relationships/oleObject" Target="../embeddings/oleObject400.bin"/><Relationship Id="rId18" Type="http://schemas.openxmlformats.org/officeDocument/2006/relationships/image" Target="../media/image388.wmf"/><Relationship Id="rId3" Type="http://schemas.openxmlformats.org/officeDocument/2006/relationships/oleObject" Target="../embeddings/oleObject395.bin"/><Relationship Id="rId21" Type="http://schemas.openxmlformats.org/officeDocument/2006/relationships/oleObject" Target="../embeddings/oleObject404.bin"/><Relationship Id="rId7" Type="http://schemas.openxmlformats.org/officeDocument/2006/relationships/oleObject" Target="../embeddings/oleObject397.bin"/><Relationship Id="rId12" Type="http://schemas.openxmlformats.org/officeDocument/2006/relationships/image" Target="../media/image385.wmf"/><Relationship Id="rId17" Type="http://schemas.openxmlformats.org/officeDocument/2006/relationships/oleObject" Target="../embeddings/oleObject402.bin"/><Relationship Id="rId2" Type="http://schemas.openxmlformats.org/officeDocument/2006/relationships/slideLayout" Target="../slideLayouts/slideLayout7.xml"/><Relationship Id="rId16" Type="http://schemas.openxmlformats.org/officeDocument/2006/relationships/image" Target="../media/image387.wmf"/><Relationship Id="rId20" Type="http://schemas.openxmlformats.org/officeDocument/2006/relationships/image" Target="../media/image389.wmf"/><Relationship Id="rId1" Type="http://schemas.openxmlformats.org/officeDocument/2006/relationships/vmlDrawing" Target="../drawings/vmlDrawing64.vml"/><Relationship Id="rId6" Type="http://schemas.openxmlformats.org/officeDocument/2006/relationships/image" Target="../media/image382.wmf"/><Relationship Id="rId11" Type="http://schemas.openxmlformats.org/officeDocument/2006/relationships/oleObject" Target="../embeddings/oleObject399.bin"/><Relationship Id="rId24" Type="http://schemas.openxmlformats.org/officeDocument/2006/relationships/image" Target="../media/image391.wmf"/><Relationship Id="rId5" Type="http://schemas.openxmlformats.org/officeDocument/2006/relationships/oleObject" Target="../embeddings/oleObject396.bin"/><Relationship Id="rId15" Type="http://schemas.openxmlformats.org/officeDocument/2006/relationships/oleObject" Target="../embeddings/oleObject401.bin"/><Relationship Id="rId23" Type="http://schemas.openxmlformats.org/officeDocument/2006/relationships/oleObject" Target="../embeddings/oleObject405.bin"/><Relationship Id="rId10" Type="http://schemas.openxmlformats.org/officeDocument/2006/relationships/image" Target="../media/image384.wmf"/><Relationship Id="rId19" Type="http://schemas.openxmlformats.org/officeDocument/2006/relationships/oleObject" Target="../embeddings/oleObject403.bin"/><Relationship Id="rId4" Type="http://schemas.openxmlformats.org/officeDocument/2006/relationships/image" Target="../media/image381.wmf"/><Relationship Id="rId9" Type="http://schemas.openxmlformats.org/officeDocument/2006/relationships/oleObject" Target="../embeddings/oleObject398.bin"/><Relationship Id="rId14" Type="http://schemas.openxmlformats.org/officeDocument/2006/relationships/image" Target="../media/image386.wmf"/><Relationship Id="rId22" Type="http://schemas.openxmlformats.org/officeDocument/2006/relationships/image" Target="../media/image390.wmf"/></Relationships>
</file>

<file path=ppt/slides/_rels/slide79.xml.rels><?xml version="1.0" encoding="UTF-8" standalone="yes"?>
<Relationships xmlns="http://schemas.openxmlformats.org/package/2006/relationships"><Relationship Id="rId8" Type="http://schemas.openxmlformats.org/officeDocument/2006/relationships/image" Target="../media/image394.emf"/><Relationship Id="rId3" Type="http://schemas.openxmlformats.org/officeDocument/2006/relationships/oleObject" Target="../embeddings/oleObject406.bin"/><Relationship Id="rId7" Type="http://schemas.openxmlformats.org/officeDocument/2006/relationships/oleObject" Target="../embeddings/oleObject408.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393.emf"/><Relationship Id="rId5" Type="http://schemas.openxmlformats.org/officeDocument/2006/relationships/oleObject" Target="../embeddings/oleObject407.bin"/><Relationship Id="rId4" Type="http://schemas.openxmlformats.org/officeDocument/2006/relationships/image" Target="../media/image392.emf"/></Relationships>
</file>

<file path=ppt/slides/_rels/slide8.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 Id="rId9" Type="http://schemas.openxmlformats.org/officeDocument/2006/relationships/hyperlink" Target="file:///G:\07.1%20motion%20of%20rigid%20body%201.exe" TargetMode="External"/></Relationships>
</file>

<file path=ppt/slides/_rels/slide80.xml.rels><?xml version="1.0" encoding="UTF-8" standalone="yes"?>
<Relationships xmlns="http://schemas.openxmlformats.org/package/2006/relationships"><Relationship Id="rId8" Type="http://schemas.openxmlformats.org/officeDocument/2006/relationships/image" Target="../media/image397.wmf"/><Relationship Id="rId13" Type="http://schemas.openxmlformats.org/officeDocument/2006/relationships/oleObject" Target="../embeddings/oleObject414.bin"/><Relationship Id="rId18" Type="http://schemas.openxmlformats.org/officeDocument/2006/relationships/image" Target="../media/image402.wmf"/><Relationship Id="rId3" Type="http://schemas.openxmlformats.org/officeDocument/2006/relationships/oleObject" Target="../embeddings/oleObject409.bin"/><Relationship Id="rId7" Type="http://schemas.openxmlformats.org/officeDocument/2006/relationships/oleObject" Target="../embeddings/oleObject411.bin"/><Relationship Id="rId12" Type="http://schemas.openxmlformats.org/officeDocument/2006/relationships/image" Target="../media/image399.wmf"/><Relationship Id="rId17" Type="http://schemas.openxmlformats.org/officeDocument/2006/relationships/oleObject" Target="../embeddings/oleObject416.bin"/><Relationship Id="rId2" Type="http://schemas.openxmlformats.org/officeDocument/2006/relationships/slideLayout" Target="../slideLayouts/slideLayout7.xml"/><Relationship Id="rId16" Type="http://schemas.openxmlformats.org/officeDocument/2006/relationships/image" Target="../media/image401.wmf"/><Relationship Id="rId1" Type="http://schemas.openxmlformats.org/officeDocument/2006/relationships/vmlDrawing" Target="../drawings/vmlDrawing66.vml"/><Relationship Id="rId6" Type="http://schemas.openxmlformats.org/officeDocument/2006/relationships/image" Target="../media/image396.wmf"/><Relationship Id="rId11" Type="http://schemas.openxmlformats.org/officeDocument/2006/relationships/oleObject" Target="../embeddings/oleObject413.bin"/><Relationship Id="rId5" Type="http://schemas.openxmlformats.org/officeDocument/2006/relationships/oleObject" Target="../embeddings/oleObject410.bin"/><Relationship Id="rId15" Type="http://schemas.openxmlformats.org/officeDocument/2006/relationships/oleObject" Target="../embeddings/oleObject415.bin"/><Relationship Id="rId10" Type="http://schemas.openxmlformats.org/officeDocument/2006/relationships/image" Target="../media/image398.wmf"/><Relationship Id="rId4" Type="http://schemas.openxmlformats.org/officeDocument/2006/relationships/image" Target="../media/image395.wmf"/><Relationship Id="rId9" Type="http://schemas.openxmlformats.org/officeDocument/2006/relationships/oleObject" Target="../embeddings/oleObject412.bin"/><Relationship Id="rId14" Type="http://schemas.openxmlformats.org/officeDocument/2006/relationships/image" Target="../media/image400.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8" Type="http://schemas.openxmlformats.org/officeDocument/2006/relationships/image" Target="../media/image405.wmf"/><Relationship Id="rId13" Type="http://schemas.openxmlformats.org/officeDocument/2006/relationships/oleObject" Target="../embeddings/oleObject422.bin"/><Relationship Id="rId18" Type="http://schemas.openxmlformats.org/officeDocument/2006/relationships/image" Target="../media/image410.wmf"/><Relationship Id="rId3" Type="http://schemas.openxmlformats.org/officeDocument/2006/relationships/oleObject" Target="../embeddings/oleObject417.bin"/><Relationship Id="rId7" Type="http://schemas.openxmlformats.org/officeDocument/2006/relationships/oleObject" Target="../embeddings/oleObject419.bin"/><Relationship Id="rId12" Type="http://schemas.openxmlformats.org/officeDocument/2006/relationships/image" Target="../media/image407.wmf"/><Relationship Id="rId17" Type="http://schemas.openxmlformats.org/officeDocument/2006/relationships/oleObject" Target="../embeddings/oleObject424.bin"/><Relationship Id="rId2" Type="http://schemas.openxmlformats.org/officeDocument/2006/relationships/slideLayout" Target="../slideLayouts/slideLayout7.xml"/><Relationship Id="rId16" Type="http://schemas.openxmlformats.org/officeDocument/2006/relationships/image" Target="../media/image409.wmf"/><Relationship Id="rId1" Type="http://schemas.openxmlformats.org/officeDocument/2006/relationships/vmlDrawing" Target="../drawings/vmlDrawing67.vml"/><Relationship Id="rId6" Type="http://schemas.openxmlformats.org/officeDocument/2006/relationships/image" Target="../media/image404.wmf"/><Relationship Id="rId11" Type="http://schemas.openxmlformats.org/officeDocument/2006/relationships/oleObject" Target="../embeddings/oleObject421.bin"/><Relationship Id="rId5" Type="http://schemas.openxmlformats.org/officeDocument/2006/relationships/oleObject" Target="../embeddings/oleObject418.bin"/><Relationship Id="rId15" Type="http://schemas.openxmlformats.org/officeDocument/2006/relationships/oleObject" Target="../embeddings/oleObject423.bin"/><Relationship Id="rId10" Type="http://schemas.openxmlformats.org/officeDocument/2006/relationships/image" Target="../media/image406.wmf"/><Relationship Id="rId4" Type="http://schemas.openxmlformats.org/officeDocument/2006/relationships/image" Target="../media/image403.wmf"/><Relationship Id="rId9" Type="http://schemas.openxmlformats.org/officeDocument/2006/relationships/oleObject" Target="../embeddings/oleObject420.bin"/><Relationship Id="rId14" Type="http://schemas.openxmlformats.org/officeDocument/2006/relationships/image" Target="../media/image408.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25.bin"/><Relationship Id="rId2" Type="http://schemas.openxmlformats.org/officeDocument/2006/relationships/slideLayout" Target="../slideLayouts/slideLayout7.xml"/><Relationship Id="rId1" Type="http://schemas.openxmlformats.org/officeDocument/2006/relationships/vmlDrawing" Target="../drawings/vmlDrawing68.vml"/><Relationship Id="rId4" Type="http://schemas.openxmlformats.org/officeDocument/2006/relationships/image" Target="../media/image411.wmf"/></Relationships>
</file>

<file path=ppt/slides/_rels/slide84.xml.rels><?xml version="1.0" encoding="UTF-8" standalone="yes"?>
<Relationships xmlns="http://schemas.openxmlformats.org/package/2006/relationships"><Relationship Id="rId8" Type="http://schemas.openxmlformats.org/officeDocument/2006/relationships/image" Target="../media/image397.wmf"/><Relationship Id="rId13" Type="http://schemas.openxmlformats.org/officeDocument/2006/relationships/oleObject" Target="../embeddings/oleObject431.bin"/><Relationship Id="rId3" Type="http://schemas.openxmlformats.org/officeDocument/2006/relationships/oleObject" Target="../embeddings/oleObject426.bin"/><Relationship Id="rId7" Type="http://schemas.openxmlformats.org/officeDocument/2006/relationships/oleObject" Target="../embeddings/oleObject428.bin"/><Relationship Id="rId12" Type="http://schemas.openxmlformats.org/officeDocument/2006/relationships/image" Target="../media/image414.wmf"/><Relationship Id="rId2" Type="http://schemas.openxmlformats.org/officeDocument/2006/relationships/slideLayout" Target="../slideLayouts/slideLayout7.xml"/><Relationship Id="rId16" Type="http://schemas.openxmlformats.org/officeDocument/2006/relationships/image" Target="../media/image416.wmf"/><Relationship Id="rId1" Type="http://schemas.openxmlformats.org/officeDocument/2006/relationships/vmlDrawing" Target="../drawings/vmlDrawing69.vml"/><Relationship Id="rId6" Type="http://schemas.openxmlformats.org/officeDocument/2006/relationships/image" Target="../media/image396.wmf"/><Relationship Id="rId11" Type="http://schemas.openxmlformats.org/officeDocument/2006/relationships/oleObject" Target="../embeddings/oleObject430.bin"/><Relationship Id="rId5" Type="http://schemas.openxmlformats.org/officeDocument/2006/relationships/oleObject" Target="../embeddings/oleObject427.bin"/><Relationship Id="rId15" Type="http://schemas.openxmlformats.org/officeDocument/2006/relationships/oleObject" Target="../embeddings/oleObject432.bin"/><Relationship Id="rId10" Type="http://schemas.openxmlformats.org/officeDocument/2006/relationships/image" Target="../media/image413.wmf"/><Relationship Id="rId4" Type="http://schemas.openxmlformats.org/officeDocument/2006/relationships/image" Target="../media/image412.wmf"/><Relationship Id="rId9" Type="http://schemas.openxmlformats.org/officeDocument/2006/relationships/oleObject" Target="../embeddings/oleObject429.bin"/><Relationship Id="rId14" Type="http://schemas.openxmlformats.org/officeDocument/2006/relationships/image" Target="../media/image415.wmf"/></Relationships>
</file>

<file path=ppt/slides/_rels/slide85.xml.rels><?xml version="1.0" encoding="UTF-8" standalone="yes"?>
<Relationships xmlns="http://schemas.openxmlformats.org/package/2006/relationships"><Relationship Id="rId8" Type="http://schemas.openxmlformats.org/officeDocument/2006/relationships/image" Target="../media/image419.emf"/><Relationship Id="rId13" Type="http://schemas.openxmlformats.org/officeDocument/2006/relationships/oleObject" Target="../embeddings/oleObject438.bin"/><Relationship Id="rId18" Type="http://schemas.openxmlformats.org/officeDocument/2006/relationships/image" Target="../media/image424.emf"/><Relationship Id="rId3" Type="http://schemas.openxmlformats.org/officeDocument/2006/relationships/oleObject" Target="../embeddings/oleObject433.bin"/><Relationship Id="rId21" Type="http://schemas.openxmlformats.org/officeDocument/2006/relationships/oleObject" Target="../embeddings/oleObject442.bin"/><Relationship Id="rId7" Type="http://schemas.openxmlformats.org/officeDocument/2006/relationships/oleObject" Target="../embeddings/oleObject435.bin"/><Relationship Id="rId12" Type="http://schemas.openxmlformats.org/officeDocument/2006/relationships/image" Target="../media/image421.emf"/><Relationship Id="rId17" Type="http://schemas.openxmlformats.org/officeDocument/2006/relationships/oleObject" Target="../embeddings/oleObject440.bin"/><Relationship Id="rId2" Type="http://schemas.openxmlformats.org/officeDocument/2006/relationships/slideLayout" Target="../slideLayouts/slideLayout7.xml"/><Relationship Id="rId16" Type="http://schemas.openxmlformats.org/officeDocument/2006/relationships/image" Target="../media/image423.emf"/><Relationship Id="rId20" Type="http://schemas.openxmlformats.org/officeDocument/2006/relationships/image" Target="../media/image425.emf"/><Relationship Id="rId1" Type="http://schemas.openxmlformats.org/officeDocument/2006/relationships/vmlDrawing" Target="../drawings/vmlDrawing70.vml"/><Relationship Id="rId6" Type="http://schemas.openxmlformats.org/officeDocument/2006/relationships/image" Target="../media/image418.emf"/><Relationship Id="rId11" Type="http://schemas.openxmlformats.org/officeDocument/2006/relationships/oleObject" Target="../embeddings/oleObject437.bin"/><Relationship Id="rId24" Type="http://schemas.openxmlformats.org/officeDocument/2006/relationships/image" Target="../media/image427.wmf"/><Relationship Id="rId5" Type="http://schemas.openxmlformats.org/officeDocument/2006/relationships/oleObject" Target="../embeddings/oleObject434.bin"/><Relationship Id="rId15" Type="http://schemas.openxmlformats.org/officeDocument/2006/relationships/oleObject" Target="../embeddings/oleObject439.bin"/><Relationship Id="rId23" Type="http://schemas.openxmlformats.org/officeDocument/2006/relationships/oleObject" Target="../embeddings/oleObject443.bin"/><Relationship Id="rId10" Type="http://schemas.openxmlformats.org/officeDocument/2006/relationships/image" Target="../media/image420.emf"/><Relationship Id="rId19" Type="http://schemas.openxmlformats.org/officeDocument/2006/relationships/oleObject" Target="../embeddings/oleObject441.bin"/><Relationship Id="rId4" Type="http://schemas.openxmlformats.org/officeDocument/2006/relationships/image" Target="../media/image417.emf"/><Relationship Id="rId9" Type="http://schemas.openxmlformats.org/officeDocument/2006/relationships/oleObject" Target="../embeddings/oleObject436.bin"/><Relationship Id="rId14" Type="http://schemas.openxmlformats.org/officeDocument/2006/relationships/image" Target="../media/image422.emf"/><Relationship Id="rId22" Type="http://schemas.openxmlformats.org/officeDocument/2006/relationships/image" Target="../media/image426.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44.bin"/><Relationship Id="rId2" Type="http://schemas.openxmlformats.org/officeDocument/2006/relationships/slideLayout" Target="../slideLayouts/slideLayout7.xml"/><Relationship Id="rId1" Type="http://schemas.openxmlformats.org/officeDocument/2006/relationships/vmlDrawing" Target="../drawings/vmlDrawing71.vml"/><Relationship Id="rId4" Type="http://schemas.openxmlformats.org/officeDocument/2006/relationships/image" Target="../media/image428.wmf"/></Relationships>
</file>

<file path=ppt/slides/_rels/slide87.xml.rels><?xml version="1.0" encoding="UTF-8" standalone="yes"?>
<Relationships xmlns="http://schemas.openxmlformats.org/package/2006/relationships"><Relationship Id="rId8" Type="http://schemas.openxmlformats.org/officeDocument/2006/relationships/image" Target="../media/image431.wmf"/><Relationship Id="rId13" Type="http://schemas.openxmlformats.org/officeDocument/2006/relationships/oleObject" Target="../embeddings/oleObject450.bin"/><Relationship Id="rId18" Type="http://schemas.openxmlformats.org/officeDocument/2006/relationships/image" Target="../media/image436.wmf"/><Relationship Id="rId26" Type="http://schemas.openxmlformats.org/officeDocument/2006/relationships/image" Target="../media/image440.wmf"/><Relationship Id="rId3" Type="http://schemas.openxmlformats.org/officeDocument/2006/relationships/oleObject" Target="../embeddings/oleObject445.bin"/><Relationship Id="rId21" Type="http://schemas.openxmlformats.org/officeDocument/2006/relationships/oleObject" Target="../embeddings/oleObject454.bin"/><Relationship Id="rId7" Type="http://schemas.openxmlformats.org/officeDocument/2006/relationships/oleObject" Target="../embeddings/oleObject447.bin"/><Relationship Id="rId12" Type="http://schemas.openxmlformats.org/officeDocument/2006/relationships/image" Target="../media/image433.wmf"/><Relationship Id="rId17" Type="http://schemas.openxmlformats.org/officeDocument/2006/relationships/oleObject" Target="../embeddings/oleObject452.bin"/><Relationship Id="rId25" Type="http://schemas.openxmlformats.org/officeDocument/2006/relationships/oleObject" Target="../embeddings/oleObject456.bin"/><Relationship Id="rId2" Type="http://schemas.openxmlformats.org/officeDocument/2006/relationships/slideLayout" Target="../slideLayouts/slideLayout7.xml"/><Relationship Id="rId16" Type="http://schemas.openxmlformats.org/officeDocument/2006/relationships/image" Target="../media/image435.wmf"/><Relationship Id="rId20" Type="http://schemas.openxmlformats.org/officeDocument/2006/relationships/image" Target="../media/image437.wmf"/><Relationship Id="rId1" Type="http://schemas.openxmlformats.org/officeDocument/2006/relationships/vmlDrawing" Target="../drawings/vmlDrawing72.vml"/><Relationship Id="rId6" Type="http://schemas.openxmlformats.org/officeDocument/2006/relationships/image" Target="../media/image430.emf"/><Relationship Id="rId11" Type="http://schemas.openxmlformats.org/officeDocument/2006/relationships/oleObject" Target="../embeddings/oleObject449.bin"/><Relationship Id="rId24" Type="http://schemas.openxmlformats.org/officeDocument/2006/relationships/image" Target="../media/image439.wmf"/><Relationship Id="rId5" Type="http://schemas.openxmlformats.org/officeDocument/2006/relationships/oleObject" Target="../embeddings/oleObject446.bin"/><Relationship Id="rId15" Type="http://schemas.openxmlformats.org/officeDocument/2006/relationships/oleObject" Target="../embeddings/oleObject451.bin"/><Relationship Id="rId23" Type="http://schemas.openxmlformats.org/officeDocument/2006/relationships/oleObject" Target="../embeddings/oleObject455.bin"/><Relationship Id="rId10" Type="http://schemas.openxmlformats.org/officeDocument/2006/relationships/image" Target="../media/image432.wmf"/><Relationship Id="rId19" Type="http://schemas.openxmlformats.org/officeDocument/2006/relationships/oleObject" Target="../embeddings/oleObject453.bin"/><Relationship Id="rId4" Type="http://schemas.openxmlformats.org/officeDocument/2006/relationships/image" Target="../media/image429.emf"/><Relationship Id="rId9" Type="http://schemas.openxmlformats.org/officeDocument/2006/relationships/oleObject" Target="../embeddings/oleObject448.bin"/><Relationship Id="rId14" Type="http://schemas.openxmlformats.org/officeDocument/2006/relationships/image" Target="../media/image434.wmf"/><Relationship Id="rId22" Type="http://schemas.openxmlformats.org/officeDocument/2006/relationships/image" Target="../media/image438.wmf"/></Relationships>
</file>

<file path=ppt/slides/_rels/slide88.xml.rels><?xml version="1.0" encoding="UTF-8" standalone="yes"?>
<Relationships xmlns="http://schemas.openxmlformats.org/package/2006/relationships"><Relationship Id="rId8" Type="http://schemas.openxmlformats.org/officeDocument/2006/relationships/image" Target="../media/image443.emf"/><Relationship Id="rId13" Type="http://schemas.openxmlformats.org/officeDocument/2006/relationships/oleObject" Target="../embeddings/oleObject462.bin"/><Relationship Id="rId18" Type="http://schemas.openxmlformats.org/officeDocument/2006/relationships/image" Target="../media/image431.wmf"/><Relationship Id="rId26" Type="http://schemas.openxmlformats.org/officeDocument/2006/relationships/image" Target="../media/image451.wmf"/><Relationship Id="rId3" Type="http://schemas.openxmlformats.org/officeDocument/2006/relationships/oleObject" Target="../embeddings/oleObject457.bin"/><Relationship Id="rId21" Type="http://schemas.openxmlformats.org/officeDocument/2006/relationships/oleObject" Target="../embeddings/oleObject466.bin"/><Relationship Id="rId7" Type="http://schemas.openxmlformats.org/officeDocument/2006/relationships/oleObject" Target="../embeddings/oleObject459.bin"/><Relationship Id="rId12" Type="http://schemas.openxmlformats.org/officeDocument/2006/relationships/image" Target="../media/image445.wmf"/><Relationship Id="rId17" Type="http://schemas.openxmlformats.org/officeDocument/2006/relationships/oleObject" Target="../embeddings/oleObject464.bin"/><Relationship Id="rId25" Type="http://schemas.openxmlformats.org/officeDocument/2006/relationships/oleObject" Target="../embeddings/oleObject468.bin"/><Relationship Id="rId2" Type="http://schemas.openxmlformats.org/officeDocument/2006/relationships/slideLayout" Target="../slideLayouts/slideLayout7.xml"/><Relationship Id="rId16" Type="http://schemas.openxmlformats.org/officeDocument/2006/relationships/image" Target="../media/image447.emf"/><Relationship Id="rId20" Type="http://schemas.openxmlformats.org/officeDocument/2006/relationships/image" Target="../media/image448.wmf"/><Relationship Id="rId1" Type="http://schemas.openxmlformats.org/officeDocument/2006/relationships/vmlDrawing" Target="../drawings/vmlDrawing73.vml"/><Relationship Id="rId6" Type="http://schemas.openxmlformats.org/officeDocument/2006/relationships/image" Target="../media/image442.emf"/><Relationship Id="rId11" Type="http://schemas.openxmlformats.org/officeDocument/2006/relationships/oleObject" Target="../embeddings/oleObject461.bin"/><Relationship Id="rId24" Type="http://schemas.openxmlformats.org/officeDocument/2006/relationships/image" Target="../media/image450.wmf"/><Relationship Id="rId5" Type="http://schemas.openxmlformats.org/officeDocument/2006/relationships/oleObject" Target="../embeddings/oleObject458.bin"/><Relationship Id="rId15" Type="http://schemas.openxmlformats.org/officeDocument/2006/relationships/oleObject" Target="../embeddings/oleObject463.bin"/><Relationship Id="rId23" Type="http://schemas.openxmlformats.org/officeDocument/2006/relationships/oleObject" Target="../embeddings/oleObject467.bin"/><Relationship Id="rId28" Type="http://schemas.openxmlformats.org/officeDocument/2006/relationships/image" Target="../media/image452.wmf"/><Relationship Id="rId10" Type="http://schemas.openxmlformats.org/officeDocument/2006/relationships/image" Target="../media/image444.wmf"/><Relationship Id="rId19" Type="http://schemas.openxmlformats.org/officeDocument/2006/relationships/oleObject" Target="../embeddings/oleObject465.bin"/><Relationship Id="rId4" Type="http://schemas.openxmlformats.org/officeDocument/2006/relationships/image" Target="../media/image441.emf"/><Relationship Id="rId9" Type="http://schemas.openxmlformats.org/officeDocument/2006/relationships/oleObject" Target="../embeddings/oleObject460.bin"/><Relationship Id="rId14" Type="http://schemas.openxmlformats.org/officeDocument/2006/relationships/image" Target="../media/image446.emf"/><Relationship Id="rId22" Type="http://schemas.openxmlformats.org/officeDocument/2006/relationships/image" Target="../media/image449.wmf"/><Relationship Id="rId27" Type="http://schemas.openxmlformats.org/officeDocument/2006/relationships/oleObject" Target="../embeddings/oleObject469.bin"/></Relationships>
</file>

<file path=ppt/slides/_rels/slide89.xml.rels><?xml version="1.0" encoding="UTF-8" standalone="yes"?>
<Relationships xmlns="http://schemas.openxmlformats.org/package/2006/relationships"><Relationship Id="rId8" Type="http://schemas.openxmlformats.org/officeDocument/2006/relationships/image" Target="../media/image455.wmf"/><Relationship Id="rId3" Type="http://schemas.openxmlformats.org/officeDocument/2006/relationships/oleObject" Target="../embeddings/oleObject470.bin"/><Relationship Id="rId7" Type="http://schemas.openxmlformats.org/officeDocument/2006/relationships/oleObject" Target="../embeddings/oleObject472.bin"/><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image" Target="../media/image454.wmf"/><Relationship Id="rId5" Type="http://schemas.openxmlformats.org/officeDocument/2006/relationships/oleObject" Target="../embeddings/oleObject471.bin"/><Relationship Id="rId4" Type="http://schemas.openxmlformats.org/officeDocument/2006/relationships/image" Target="../media/image453.wmf"/></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video" Target="file:///E:\&#28422;&#23433;&#24910;&#21147;&#23398;\&#21147;&#23398;&#65288;&#31532;&#20108;&#29256;&#65289;&#30005;&#23376;&#25945;&#26696;\&#12298;&#21147;&#23398;&#65288;&#31532;&#20108;&#29256;&#65289;&#12299;&#30005;&#23376;&#25945;&#26696;\07&#21018;&#20307;&#21147;&#23398;\motion%20of%20rigid%20body%20%201.avi" TargetMode="External"/></Relationships>
</file>

<file path=ppt/slides/_rels/slide90.xml.rels><?xml version="1.0" encoding="UTF-8" standalone="yes"?>
<Relationships xmlns="http://schemas.openxmlformats.org/package/2006/relationships"><Relationship Id="rId8" Type="http://schemas.openxmlformats.org/officeDocument/2006/relationships/image" Target="../media/image458.wmf"/><Relationship Id="rId3" Type="http://schemas.openxmlformats.org/officeDocument/2006/relationships/oleObject" Target="../embeddings/oleObject473.bin"/><Relationship Id="rId7" Type="http://schemas.openxmlformats.org/officeDocument/2006/relationships/oleObject" Target="../embeddings/oleObject475.bin"/><Relationship Id="rId12" Type="http://schemas.openxmlformats.org/officeDocument/2006/relationships/image" Target="../media/image460.wmf"/><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image" Target="../media/image457.wmf"/><Relationship Id="rId11" Type="http://schemas.openxmlformats.org/officeDocument/2006/relationships/oleObject" Target="../embeddings/oleObject477.bin"/><Relationship Id="rId5" Type="http://schemas.openxmlformats.org/officeDocument/2006/relationships/oleObject" Target="../embeddings/oleObject474.bin"/><Relationship Id="rId10" Type="http://schemas.openxmlformats.org/officeDocument/2006/relationships/image" Target="../media/image459.wmf"/><Relationship Id="rId4" Type="http://schemas.openxmlformats.org/officeDocument/2006/relationships/image" Target="../media/image456.wmf"/><Relationship Id="rId9" Type="http://schemas.openxmlformats.org/officeDocument/2006/relationships/oleObject" Target="../embeddings/oleObject47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6">
            <a:extLst>
              <a:ext uri="{FF2B5EF4-FFF2-40B4-BE49-F238E27FC236}">
                <a16:creationId xmlns:a16="http://schemas.microsoft.com/office/drawing/2014/main" id="{7123A9AC-828D-43D2-A4D5-6BAA38880669}"/>
              </a:ext>
            </a:extLst>
          </p:cNvPr>
          <p:cNvSpPr txBox="1">
            <a:spLocks noChangeArrowheads="1"/>
          </p:cNvSpPr>
          <p:nvPr/>
        </p:nvSpPr>
        <p:spPr bwMode="auto">
          <a:xfrm>
            <a:off x="242888" y="303213"/>
            <a:ext cx="85994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例</a:t>
            </a:r>
            <a:r>
              <a:rPr lang="en-US" altLang="zh-CN">
                <a:ea typeface="宋体" panose="02010600030101010101" pitchFamily="2" charset="-122"/>
              </a:rPr>
              <a:t>6-3 </a:t>
            </a:r>
            <a:r>
              <a:rPr lang="zh-CN" altLang="en-US">
                <a:ea typeface="宋体" panose="02010600030101010101" pitchFamily="2" charset="-122"/>
              </a:rPr>
              <a:t>质量为</a:t>
            </a:r>
            <a:r>
              <a:rPr lang="en-US" altLang="zh-CN">
                <a:ea typeface="宋体" panose="02010600030101010101" pitchFamily="2" charset="-122"/>
              </a:rPr>
              <a:t>m</a:t>
            </a:r>
            <a:r>
              <a:rPr lang="zh-CN" altLang="en-US">
                <a:ea typeface="宋体" panose="02010600030101010101" pitchFamily="2" charset="-122"/>
              </a:rPr>
              <a:t>的空间站 沿半径为 </a:t>
            </a:r>
            <a:r>
              <a:rPr lang="en-US" altLang="zh-CN">
                <a:ea typeface="宋体" panose="02010600030101010101" pitchFamily="2" charset="-122"/>
              </a:rPr>
              <a:t>r</a:t>
            </a:r>
            <a:r>
              <a:rPr lang="zh-CN" altLang="en-US">
                <a:ea typeface="宋体" panose="02010600030101010101" pitchFamily="2" charset="-122"/>
              </a:rPr>
              <a:t>的圆周绕月运动</a:t>
            </a:r>
            <a:r>
              <a:rPr lang="en-US" altLang="zh-CN">
                <a:ea typeface="宋体" panose="02010600030101010101" pitchFamily="2" charset="-122"/>
              </a:rPr>
              <a:t>.</a:t>
            </a:r>
            <a:r>
              <a:rPr lang="zh-CN" altLang="en-US">
                <a:ea typeface="宋体" panose="02010600030101010101" pitchFamily="2" charset="-122"/>
              </a:rPr>
              <a:t>在圆轨道</a:t>
            </a:r>
            <a:r>
              <a:rPr lang="en-US" altLang="zh-CN">
                <a:ea typeface="宋体" panose="02010600030101010101" pitchFamily="2" charset="-122"/>
              </a:rPr>
              <a:t>P</a:t>
            </a:r>
          </a:p>
          <a:p>
            <a:pPr eaLnBrk="1" hangingPunct="1">
              <a:spcBef>
                <a:spcPct val="50000"/>
              </a:spcBef>
            </a:pPr>
            <a:r>
              <a:rPr lang="zh-CN" altLang="en-US">
                <a:ea typeface="宋体" panose="02010600030101010101" pitchFamily="2" charset="-122"/>
              </a:rPr>
              <a:t>点向前发射一质量</a:t>
            </a:r>
            <a:r>
              <a:rPr lang="en-US" altLang="zh-CN">
                <a:ea typeface="宋体" panose="02010600030101010101" pitchFamily="2" charset="-122"/>
              </a:rPr>
              <a:t>m</a:t>
            </a:r>
            <a:r>
              <a:rPr lang="en-US" altLang="zh-CN" sz="1400">
                <a:ea typeface="宋体" panose="02010600030101010101" pitchFamily="2" charset="-122"/>
              </a:rPr>
              <a:t>1</a:t>
            </a:r>
            <a:r>
              <a:rPr lang="zh-CN" altLang="en-US">
                <a:ea typeface="宋体" panose="02010600030101010101" pitchFamily="2" charset="-122"/>
              </a:rPr>
              <a:t>的物体以使空间站在月球表面登陆。</a:t>
            </a:r>
            <a:endParaRPr lang="en-US" altLang="zh-CN">
              <a:ea typeface="宋体" panose="02010600030101010101" pitchFamily="2" charset="-122"/>
            </a:endParaRPr>
          </a:p>
          <a:p>
            <a:pPr eaLnBrk="1" hangingPunct="1">
              <a:spcBef>
                <a:spcPct val="50000"/>
              </a:spcBef>
            </a:pPr>
            <a:r>
              <a:rPr lang="zh-CN" altLang="en-US">
                <a:ea typeface="宋体" panose="02010600030101010101" pitchFamily="2" charset="-122"/>
              </a:rPr>
              <a:t>求</a:t>
            </a:r>
            <a:r>
              <a:rPr lang="en-US" altLang="zh-CN">
                <a:ea typeface="宋体" panose="02010600030101010101" pitchFamily="2" charset="-122"/>
              </a:rPr>
              <a:t>m</a:t>
            </a:r>
            <a:r>
              <a:rPr lang="en-US" altLang="zh-CN" sz="1400">
                <a:ea typeface="宋体" panose="02010600030101010101" pitchFamily="2" charset="-122"/>
              </a:rPr>
              <a:t>1</a:t>
            </a:r>
            <a:r>
              <a:rPr lang="zh-CN" altLang="en-US">
                <a:ea typeface="宋体" panose="02010600030101010101" pitchFamily="2" charset="-122"/>
              </a:rPr>
              <a:t>的发射速度</a:t>
            </a:r>
            <a:r>
              <a:rPr lang="en-US" altLang="zh-CN">
                <a:ea typeface="宋体" panose="02010600030101010101" pitchFamily="2" charset="-122"/>
              </a:rPr>
              <a:t>v</a:t>
            </a:r>
            <a:r>
              <a:rPr lang="en-US" altLang="zh-CN" sz="1400">
                <a:ea typeface="宋体" panose="02010600030101010101" pitchFamily="2" charset="-122"/>
              </a:rPr>
              <a:t>1</a:t>
            </a:r>
            <a:r>
              <a:rPr lang="en-US" altLang="zh-CN">
                <a:ea typeface="宋体" panose="02010600030101010101" pitchFamily="2" charset="-122"/>
              </a:rPr>
              <a:t>(</a:t>
            </a:r>
            <a:r>
              <a:rPr lang="zh-CN" altLang="en-US">
                <a:ea typeface="宋体" panose="02010600030101010101" pitchFamily="2" charset="-122"/>
              </a:rPr>
              <a:t>已知月球质量</a:t>
            </a:r>
            <a:r>
              <a:rPr lang="en-US" altLang="zh-CN">
                <a:ea typeface="宋体" panose="02010600030101010101" pitchFamily="2" charset="-122"/>
              </a:rPr>
              <a:t>m</a:t>
            </a:r>
            <a:r>
              <a:rPr lang="en-US" altLang="zh-CN" sz="1400">
                <a:ea typeface="宋体" panose="02010600030101010101" pitchFamily="2" charset="-122"/>
              </a:rPr>
              <a:t>m</a:t>
            </a:r>
            <a:r>
              <a:rPr lang="zh-CN" altLang="en-US">
                <a:ea typeface="宋体" panose="02010600030101010101" pitchFamily="2" charset="-122"/>
              </a:rPr>
              <a:t>半径</a:t>
            </a:r>
            <a:r>
              <a:rPr lang="en-US" altLang="zh-CN">
                <a:ea typeface="宋体" panose="02010600030101010101" pitchFamily="2" charset="-122"/>
              </a:rPr>
              <a:t>R</a:t>
            </a:r>
            <a:r>
              <a:rPr lang="en-US" altLang="zh-CN" sz="1400">
                <a:ea typeface="宋体" panose="02010600030101010101" pitchFamily="2" charset="-122"/>
              </a:rPr>
              <a:t>m</a:t>
            </a:r>
            <a:r>
              <a:rPr lang="en-US" altLang="zh-CN">
                <a:ea typeface="宋体" panose="02010600030101010101" pitchFamily="2" charset="-122"/>
              </a:rPr>
              <a:t>)</a:t>
            </a:r>
            <a:endParaRPr lang="zh-CN" altLang="en-US">
              <a:ea typeface="宋体" panose="02010600030101010101" pitchFamily="2" charset="-122"/>
            </a:endParaRPr>
          </a:p>
        </p:txBody>
      </p:sp>
      <p:grpSp>
        <p:nvGrpSpPr>
          <p:cNvPr id="1030" name="Group 4">
            <a:extLst>
              <a:ext uri="{FF2B5EF4-FFF2-40B4-BE49-F238E27FC236}">
                <a16:creationId xmlns:a16="http://schemas.microsoft.com/office/drawing/2014/main" id="{0A43E079-3DD8-4044-A62E-8D956C851276}"/>
              </a:ext>
            </a:extLst>
          </p:cNvPr>
          <p:cNvGrpSpPr>
            <a:grpSpLocks/>
          </p:cNvGrpSpPr>
          <p:nvPr/>
        </p:nvGrpSpPr>
        <p:grpSpPr bwMode="auto">
          <a:xfrm>
            <a:off x="6388100" y="1058863"/>
            <a:ext cx="2493963" cy="2452687"/>
            <a:chOff x="258" y="1695"/>
            <a:chExt cx="1841" cy="1773"/>
          </a:xfrm>
        </p:grpSpPr>
        <p:sp>
          <p:nvSpPr>
            <p:cNvPr id="1037" name="Text Box 7">
              <a:extLst>
                <a:ext uri="{FF2B5EF4-FFF2-40B4-BE49-F238E27FC236}">
                  <a16:creationId xmlns:a16="http://schemas.microsoft.com/office/drawing/2014/main" id="{E0F728AA-2175-41F1-9C20-28ADC54B8AF2}"/>
                </a:ext>
              </a:extLst>
            </p:cNvPr>
            <p:cNvSpPr txBox="1">
              <a:spLocks noChangeArrowheads="1"/>
            </p:cNvSpPr>
            <p:nvPr/>
          </p:nvSpPr>
          <p:spPr bwMode="auto">
            <a:xfrm>
              <a:off x="831" y="2030"/>
              <a:ext cx="47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1800">
                  <a:solidFill>
                    <a:srgbClr val="FF0000"/>
                  </a:solidFill>
                  <a:ea typeface="宋体" panose="02010600030101010101" pitchFamily="2" charset="-122"/>
                </a:rPr>
                <a:t>月球</a:t>
              </a:r>
            </a:p>
          </p:txBody>
        </p:sp>
        <p:sp>
          <p:nvSpPr>
            <p:cNvPr id="1038" name="Oval 9">
              <a:extLst>
                <a:ext uri="{FF2B5EF4-FFF2-40B4-BE49-F238E27FC236}">
                  <a16:creationId xmlns:a16="http://schemas.microsoft.com/office/drawing/2014/main" id="{1D28FD99-68F0-4B43-BEC2-00E57DD81D09}"/>
                </a:ext>
              </a:extLst>
            </p:cNvPr>
            <p:cNvSpPr>
              <a:spLocks noChangeArrowheads="1"/>
            </p:cNvSpPr>
            <p:nvPr/>
          </p:nvSpPr>
          <p:spPr bwMode="auto">
            <a:xfrm>
              <a:off x="258" y="1695"/>
              <a:ext cx="1841" cy="1773"/>
            </a:xfrm>
            <a:prstGeom prst="ellipse">
              <a:avLst/>
            </a:prstGeom>
            <a:noFill/>
            <a:ln w="19050">
              <a:solidFill>
                <a:schemeClr val="tx1"/>
              </a:solidFill>
              <a:prstDash val="dash"/>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39" name="Oval 11">
              <a:extLst>
                <a:ext uri="{FF2B5EF4-FFF2-40B4-BE49-F238E27FC236}">
                  <a16:creationId xmlns:a16="http://schemas.microsoft.com/office/drawing/2014/main" id="{D66E7FCE-5E01-4495-980A-6091288E84BF}"/>
                </a:ext>
              </a:extLst>
            </p:cNvPr>
            <p:cNvSpPr>
              <a:spLocks noChangeArrowheads="1"/>
            </p:cNvSpPr>
            <p:nvPr/>
          </p:nvSpPr>
          <p:spPr bwMode="auto">
            <a:xfrm>
              <a:off x="1026" y="2419"/>
              <a:ext cx="272" cy="326"/>
            </a:xfrm>
            <a:prstGeom prst="ellipse">
              <a:avLst/>
            </a:prstGeom>
            <a:gradFill rotWithShape="0">
              <a:gsLst>
                <a:gs pos="0">
                  <a:srgbClr val="FFFFFF"/>
                </a:gs>
                <a:gs pos="100000">
                  <a:srgbClr val="FF9900"/>
                </a:gs>
              </a:gsLst>
              <a:path path="shape">
                <a:fillToRect l="50000" t="50000" r="50000" b="50000"/>
              </a:path>
            </a:gradFill>
            <a:ln w="9525">
              <a:solidFill>
                <a:srgbClr val="FF99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1031" name="椭圆 17">
            <a:extLst>
              <a:ext uri="{FF2B5EF4-FFF2-40B4-BE49-F238E27FC236}">
                <a16:creationId xmlns:a16="http://schemas.microsoft.com/office/drawing/2014/main" id="{2A513607-2161-4017-95C6-643125E3031B}"/>
              </a:ext>
            </a:extLst>
          </p:cNvPr>
          <p:cNvSpPr>
            <a:spLocks noChangeArrowheads="1"/>
          </p:cNvSpPr>
          <p:nvPr/>
        </p:nvSpPr>
        <p:spPr bwMode="auto">
          <a:xfrm>
            <a:off x="7475538" y="1944688"/>
            <a:ext cx="1406525" cy="668337"/>
          </a:xfrm>
          <a:prstGeom prst="ellipse">
            <a:avLst/>
          </a:prstGeom>
          <a:noFill/>
          <a:ln w="19050" algn="ctr">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32" name="流程图: 联系 21">
            <a:extLst>
              <a:ext uri="{FF2B5EF4-FFF2-40B4-BE49-F238E27FC236}">
                <a16:creationId xmlns:a16="http://schemas.microsoft.com/office/drawing/2014/main" id="{559C7E3F-539A-42B4-9289-C3C2868C807A}"/>
              </a:ext>
            </a:extLst>
          </p:cNvPr>
          <p:cNvSpPr>
            <a:spLocks noChangeArrowheads="1"/>
          </p:cNvSpPr>
          <p:nvPr/>
        </p:nvSpPr>
        <p:spPr bwMode="auto">
          <a:xfrm>
            <a:off x="8796338" y="2278063"/>
            <a:ext cx="173037" cy="146050"/>
          </a:xfrm>
          <a:prstGeom prst="flowChartConnector">
            <a:avLst/>
          </a:prstGeom>
          <a:noFill/>
          <a:ln w="19050" algn="ctr">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33" name="TextBox 22">
            <a:extLst>
              <a:ext uri="{FF2B5EF4-FFF2-40B4-BE49-F238E27FC236}">
                <a16:creationId xmlns:a16="http://schemas.microsoft.com/office/drawing/2014/main" id="{63F8AADE-DD2C-4B95-944E-E6592DFB64D0}"/>
              </a:ext>
            </a:extLst>
          </p:cNvPr>
          <p:cNvSpPr txBox="1">
            <a:spLocks noChangeArrowheads="1"/>
          </p:cNvSpPr>
          <p:nvPr/>
        </p:nvSpPr>
        <p:spPr bwMode="auto">
          <a:xfrm>
            <a:off x="8709025" y="2206625"/>
            <a:ext cx="260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p</a:t>
            </a:r>
            <a:endParaRPr lang="zh-CN" altLang="en-US"/>
          </a:p>
        </p:txBody>
      </p:sp>
      <p:sp>
        <p:nvSpPr>
          <p:cNvPr id="1034" name="矩形 23">
            <a:extLst>
              <a:ext uri="{FF2B5EF4-FFF2-40B4-BE49-F238E27FC236}">
                <a16:creationId xmlns:a16="http://schemas.microsoft.com/office/drawing/2014/main" id="{E901E99A-CFBA-4C46-8832-FDDEB7CDA927}"/>
              </a:ext>
            </a:extLst>
          </p:cNvPr>
          <p:cNvSpPr>
            <a:spLocks noChangeArrowheads="1"/>
          </p:cNvSpPr>
          <p:nvPr/>
        </p:nvSpPr>
        <p:spPr bwMode="auto">
          <a:xfrm>
            <a:off x="0" y="2065338"/>
            <a:ext cx="65452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空间站发射</a:t>
            </a:r>
            <a:r>
              <a:rPr lang="en-US" altLang="zh-CN">
                <a:ea typeface="宋体" panose="02010600030101010101" pitchFamily="2" charset="-122"/>
              </a:rPr>
              <a:t>m</a:t>
            </a:r>
            <a:r>
              <a:rPr lang="en-US" altLang="zh-CN" sz="1400">
                <a:ea typeface="宋体" panose="02010600030101010101" pitchFamily="2" charset="-122"/>
              </a:rPr>
              <a:t>1</a:t>
            </a:r>
            <a:r>
              <a:rPr lang="zh-CN" altLang="en-US">
                <a:ea typeface="宋体" panose="02010600030101010101" pitchFamily="2" charset="-122"/>
              </a:rPr>
              <a:t>的物体</a:t>
            </a:r>
            <a:r>
              <a:rPr lang="en-US" altLang="zh-CN">
                <a:ea typeface="宋体" panose="02010600030101010101" pitchFamily="2" charset="-122"/>
              </a:rPr>
              <a:t>,</a:t>
            </a:r>
            <a:r>
              <a:rPr lang="zh-CN" altLang="en-US">
                <a:ea typeface="宋体" panose="02010600030101010101" pitchFamily="2" charset="-122"/>
              </a:rPr>
              <a:t>轨道切线方向动量守恒</a:t>
            </a:r>
            <a:endParaRPr lang="zh-CN" altLang="en-US"/>
          </a:p>
        </p:txBody>
      </p:sp>
      <p:graphicFrame>
        <p:nvGraphicFramePr>
          <p:cNvPr id="1026" name="Object 6">
            <a:extLst>
              <a:ext uri="{FF2B5EF4-FFF2-40B4-BE49-F238E27FC236}">
                <a16:creationId xmlns:a16="http://schemas.microsoft.com/office/drawing/2014/main" id="{05CAD98F-1C5E-4C65-9C70-2DBB778A151A}"/>
              </a:ext>
            </a:extLst>
          </p:cNvPr>
          <p:cNvGraphicFramePr>
            <a:graphicFrameLocks noChangeAspect="1"/>
          </p:cNvGraphicFramePr>
          <p:nvPr/>
        </p:nvGraphicFramePr>
        <p:xfrm>
          <a:off x="1892300" y="2765425"/>
          <a:ext cx="3811588" cy="1679575"/>
        </p:xfrm>
        <a:graphic>
          <a:graphicData uri="http://schemas.openxmlformats.org/presentationml/2006/ole">
            <mc:AlternateContent xmlns:mc="http://schemas.openxmlformats.org/markup-compatibility/2006">
              <mc:Choice xmlns:v="urn:schemas-microsoft-com:vml" Requires="v">
                <p:oleObj spid="_x0000_s1040" name="Equation" r:id="rId3" imgW="1498320" imgH="660240" progId="Equation.DSMT4">
                  <p:embed/>
                </p:oleObj>
              </mc:Choice>
              <mc:Fallback>
                <p:oleObj name="Equation" r:id="rId3" imgW="1498320" imgH="6602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2300" y="2765425"/>
                        <a:ext cx="3811588"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
        <p:nvSpPr>
          <p:cNvPr id="1035" name="TextBox 26">
            <a:extLst>
              <a:ext uri="{FF2B5EF4-FFF2-40B4-BE49-F238E27FC236}">
                <a16:creationId xmlns:a16="http://schemas.microsoft.com/office/drawing/2014/main" id="{BD4F0652-DEB3-483A-BE8E-A51AB18B8B45}"/>
              </a:ext>
            </a:extLst>
          </p:cNvPr>
          <p:cNvSpPr txBox="1">
            <a:spLocks noChangeArrowheads="1"/>
          </p:cNvSpPr>
          <p:nvPr/>
        </p:nvSpPr>
        <p:spPr bwMode="auto">
          <a:xfrm>
            <a:off x="304800" y="4383088"/>
            <a:ext cx="7910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空间站在</a:t>
            </a:r>
            <a:r>
              <a:rPr lang="zh-CN" altLang="en-US"/>
              <a:t>新椭圆轨道，对月球中心点角动量守恒</a:t>
            </a:r>
          </a:p>
        </p:txBody>
      </p:sp>
      <p:graphicFrame>
        <p:nvGraphicFramePr>
          <p:cNvPr id="1027" name="Object 7">
            <a:extLst>
              <a:ext uri="{FF2B5EF4-FFF2-40B4-BE49-F238E27FC236}">
                <a16:creationId xmlns:a16="http://schemas.microsoft.com/office/drawing/2014/main" id="{A152FFDC-6241-475B-8176-8021FE331326}"/>
              </a:ext>
            </a:extLst>
          </p:cNvPr>
          <p:cNvGraphicFramePr>
            <a:graphicFrameLocks noChangeAspect="1"/>
          </p:cNvGraphicFramePr>
          <p:nvPr/>
        </p:nvGraphicFramePr>
        <p:xfrm>
          <a:off x="1984375" y="5000625"/>
          <a:ext cx="4216400" cy="601663"/>
        </p:xfrm>
        <a:graphic>
          <a:graphicData uri="http://schemas.openxmlformats.org/presentationml/2006/ole">
            <mc:AlternateContent xmlns:mc="http://schemas.openxmlformats.org/markup-compatibility/2006">
              <mc:Choice xmlns:v="urn:schemas-microsoft-com:vml" Requires="v">
                <p:oleObj spid="_x0000_s1041" name="Equation" r:id="rId5" imgW="1777680" imgH="253800" progId="Equation.DSMT4">
                  <p:embed/>
                </p:oleObj>
              </mc:Choice>
              <mc:Fallback>
                <p:oleObj name="Equation" r:id="rId5" imgW="1777680" imgH="253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4375" y="5000625"/>
                        <a:ext cx="4216400"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
        <p:nvSpPr>
          <p:cNvPr id="1036" name="TextBox 28">
            <a:extLst>
              <a:ext uri="{FF2B5EF4-FFF2-40B4-BE49-F238E27FC236}">
                <a16:creationId xmlns:a16="http://schemas.microsoft.com/office/drawing/2014/main" id="{D95A3172-3EB6-4323-BCC8-D06CA3EAD9AB}"/>
              </a:ext>
            </a:extLst>
          </p:cNvPr>
          <p:cNvSpPr txBox="1">
            <a:spLocks noChangeArrowheads="1"/>
          </p:cNvSpPr>
          <p:nvPr/>
        </p:nvSpPr>
        <p:spPr bwMode="auto">
          <a:xfrm>
            <a:off x="0" y="5551488"/>
            <a:ext cx="7910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空间站在</a:t>
            </a:r>
            <a:r>
              <a:rPr lang="zh-CN" altLang="en-US"/>
              <a:t>新椭圆轨道，机械能守恒</a:t>
            </a:r>
          </a:p>
        </p:txBody>
      </p:sp>
      <p:graphicFrame>
        <p:nvGraphicFramePr>
          <p:cNvPr id="1028" name="Object 8">
            <a:extLst>
              <a:ext uri="{FF2B5EF4-FFF2-40B4-BE49-F238E27FC236}">
                <a16:creationId xmlns:a16="http://schemas.microsoft.com/office/drawing/2014/main" id="{1C46DBAE-07E9-4815-8E1A-8A7A45ED8B08}"/>
              </a:ext>
            </a:extLst>
          </p:cNvPr>
          <p:cNvGraphicFramePr>
            <a:graphicFrameLocks noChangeAspect="1"/>
          </p:cNvGraphicFramePr>
          <p:nvPr/>
        </p:nvGraphicFramePr>
        <p:xfrm>
          <a:off x="1085850" y="6002338"/>
          <a:ext cx="7350125" cy="855662"/>
        </p:xfrm>
        <a:graphic>
          <a:graphicData uri="http://schemas.openxmlformats.org/presentationml/2006/ole">
            <mc:AlternateContent xmlns:mc="http://schemas.openxmlformats.org/markup-compatibility/2006">
              <mc:Choice xmlns:v="urn:schemas-microsoft-com:vml" Requires="v">
                <p:oleObj spid="_x0000_s1042" name="Equation" r:id="rId7" imgW="3924000" imgH="457200" progId="Equation.DSMT4">
                  <p:embed/>
                </p:oleObj>
              </mc:Choice>
              <mc:Fallback>
                <p:oleObj name="Equation" r:id="rId7" imgW="3924000" imgH="4572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5850" y="6002338"/>
                        <a:ext cx="7350125"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170" name="Object 2">
            <a:extLst>
              <a:ext uri="{FF2B5EF4-FFF2-40B4-BE49-F238E27FC236}">
                <a16:creationId xmlns:a16="http://schemas.microsoft.com/office/drawing/2014/main" id="{0EEFF10B-03FE-41E5-A5EC-7A2D9D1D872A}"/>
              </a:ext>
            </a:extLst>
          </p:cNvPr>
          <p:cNvGraphicFramePr>
            <a:graphicFrameLocks noChangeAspect="1"/>
          </p:cNvGraphicFramePr>
          <p:nvPr/>
        </p:nvGraphicFramePr>
        <p:xfrm>
          <a:off x="1343025" y="2590800"/>
          <a:ext cx="1781175" cy="808038"/>
        </p:xfrm>
        <a:graphic>
          <a:graphicData uri="http://schemas.openxmlformats.org/presentationml/2006/ole">
            <mc:AlternateContent xmlns:mc="http://schemas.openxmlformats.org/markup-compatibility/2006">
              <mc:Choice xmlns:v="urn:schemas-microsoft-com:vml" Requires="v">
                <p:oleObj spid="_x0000_s7188" name="Equation" r:id="rId3" imgW="850680" imgH="419040" progId="Equation.3">
                  <p:embed/>
                </p:oleObj>
              </mc:Choice>
              <mc:Fallback>
                <p:oleObj name="Equation" r:id="rId3" imgW="850680" imgH="419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2590800"/>
                        <a:ext cx="1781175"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3">
            <a:extLst>
              <a:ext uri="{FF2B5EF4-FFF2-40B4-BE49-F238E27FC236}">
                <a16:creationId xmlns:a16="http://schemas.microsoft.com/office/drawing/2014/main" id="{52CF0F63-1D90-426A-8D55-12B0B723B41F}"/>
              </a:ext>
            </a:extLst>
          </p:cNvPr>
          <p:cNvGraphicFramePr>
            <a:graphicFrameLocks noChangeAspect="1"/>
          </p:cNvGraphicFramePr>
          <p:nvPr/>
        </p:nvGraphicFramePr>
        <p:xfrm>
          <a:off x="4038600" y="2743200"/>
          <a:ext cx="1112838" cy="604838"/>
        </p:xfrm>
        <a:graphic>
          <a:graphicData uri="http://schemas.openxmlformats.org/presentationml/2006/ole">
            <mc:AlternateContent xmlns:mc="http://schemas.openxmlformats.org/markup-compatibility/2006">
              <mc:Choice xmlns:v="urn:schemas-microsoft-com:vml" Requires="v">
                <p:oleObj spid="_x0000_s7189" name="Equation" r:id="rId5" imgW="444240" imgH="241200" progId="Equation.3">
                  <p:embed/>
                </p:oleObj>
              </mc:Choice>
              <mc:Fallback>
                <p:oleObj name="Equation" r:id="rId5" imgW="444240" imgH="24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743200"/>
                        <a:ext cx="1112838"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4">
            <a:extLst>
              <a:ext uri="{FF2B5EF4-FFF2-40B4-BE49-F238E27FC236}">
                <a16:creationId xmlns:a16="http://schemas.microsoft.com/office/drawing/2014/main" id="{B9351D6D-9014-4948-B723-99F36ADFBAC9}"/>
              </a:ext>
            </a:extLst>
          </p:cNvPr>
          <p:cNvGraphicFramePr>
            <a:graphicFrameLocks noChangeAspect="1"/>
          </p:cNvGraphicFramePr>
          <p:nvPr/>
        </p:nvGraphicFramePr>
        <p:xfrm>
          <a:off x="4098925" y="3733800"/>
          <a:ext cx="1082675" cy="555625"/>
        </p:xfrm>
        <a:graphic>
          <a:graphicData uri="http://schemas.openxmlformats.org/presentationml/2006/ole">
            <mc:AlternateContent xmlns:mc="http://schemas.openxmlformats.org/markup-compatibility/2006">
              <mc:Choice xmlns:v="urn:schemas-microsoft-com:vml" Requires="v">
                <p:oleObj spid="_x0000_s7190" name="Equation" r:id="rId7" imgW="469800" imgH="241200" progId="Equation.3">
                  <p:embed/>
                </p:oleObj>
              </mc:Choice>
              <mc:Fallback>
                <p:oleObj name="Equation" r:id="rId7" imgW="469800" imgH="241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8925" y="3733800"/>
                        <a:ext cx="108267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5">
            <a:extLst>
              <a:ext uri="{FF2B5EF4-FFF2-40B4-BE49-F238E27FC236}">
                <a16:creationId xmlns:a16="http://schemas.microsoft.com/office/drawing/2014/main" id="{C7CC57BF-7EB2-476F-973A-3444A242A1B1}"/>
              </a:ext>
            </a:extLst>
          </p:cNvPr>
          <p:cNvGraphicFramePr>
            <a:graphicFrameLocks noChangeAspect="1"/>
          </p:cNvGraphicFramePr>
          <p:nvPr/>
        </p:nvGraphicFramePr>
        <p:xfrm>
          <a:off x="1752600" y="3505200"/>
          <a:ext cx="1524000" cy="915988"/>
        </p:xfrm>
        <a:graphic>
          <a:graphicData uri="http://schemas.openxmlformats.org/presentationml/2006/ole">
            <mc:AlternateContent xmlns:mc="http://schemas.openxmlformats.org/markup-compatibility/2006">
              <mc:Choice xmlns:v="urn:schemas-microsoft-com:vml" Requires="v">
                <p:oleObj spid="_x0000_s7191" name="Equation" r:id="rId9" imgW="761760" imgH="457200" progId="Equation.3">
                  <p:embed/>
                </p:oleObj>
              </mc:Choice>
              <mc:Fallback>
                <p:oleObj name="Equation" r:id="rId9" imgW="761760" imgH="457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3505200"/>
                        <a:ext cx="152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4" name="Object 6">
            <a:extLst>
              <a:ext uri="{FF2B5EF4-FFF2-40B4-BE49-F238E27FC236}">
                <a16:creationId xmlns:a16="http://schemas.microsoft.com/office/drawing/2014/main" id="{E2C27389-8B94-44AC-B910-E15FFE9FE134}"/>
              </a:ext>
            </a:extLst>
          </p:cNvPr>
          <p:cNvGraphicFramePr>
            <a:graphicFrameLocks noChangeAspect="1"/>
          </p:cNvGraphicFramePr>
          <p:nvPr/>
        </p:nvGraphicFramePr>
        <p:xfrm>
          <a:off x="1249363" y="1011238"/>
          <a:ext cx="5075237" cy="512762"/>
        </p:xfrm>
        <a:graphic>
          <a:graphicData uri="http://schemas.openxmlformats.org/presentationml/2006/ole">
            <mc:AlternateContent xmlns:mc="http://schemas.openxmlformats.org/markup-compatibility/2006">
              <mc:Choice xmlns:v="urn:schemas-microsoft-com:vml" Requires="v">
                <p:oleObj spid="_x0000_s7192" name="Equation" r:id="rId11" imgW="2286000" imgH="241200" progId="Equation.3">
                  <p:embed/>
                </p:oleObj>
              </mc:Choice>
              <mc:Fallback>
                <p:oleObj name="Equation" r:id="rId11" imgW="2286000" imgH="2412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9363" y="1011238"/>
                        <a:ext cx="5075237"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5" name="Object 7">
            <a:extLst>
              <a:ext uri="{FF2B5EF4-FFF2-40B4-BE49-F238E27FC236}">
                <a16:creationId xmlns:a16="http://schemas.microsoft.com/office/drawing/2014/main" id="{8F79CDBC-8846-43F2-B892-0A9D5D1ABC6A}"/>
              </a:ext>
            </a:extLst>
          </p:cNvPr>
          <p:cNvGraphicFramePr>
            <a:graphicFrameLocks noChangeAspect="1"/>
          </p:cNvGraphicFramePr>
          <p:nvPr/>
        </p:nvGraphicFramePr>
        <p:xfrm>
          <a:off x="3133725" y="1484313"/>
          <a:ext cx="1666875" cy="609600"/>
        </p:xfrm>
        <a:graphic>
          <a:graphicData uri="http://schemas.openxmlformats.org/presentationml/2006/ole">
            <mc:AlternateContent xmlns:mc="http://schemas.openxmlformats.org/markup-compatibility/2006">
              <mc:Choice xmlns:v="urn:schemas-microsoft-com:vml" Requires="v">
                <p:oleObj spid="_x0000_s7193" name="Equation" r:id="rId13" imgW="660240" imgH="241200" progId="Equation.3">
                  <p:embed/>
                </p:oleObj>
              </mc:Choice>
              <mc:Fallback>
                <p:oleObj name="Equation" r:id="rId13" imgW="660240" imgH="2412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3725" y="1484313"/>
                        <a:ext cx="16668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6" name="Object 8">
            <a:extLst>
              <a:ext uri="{FF2B5EF4-FFF2-40B4-BE49-F238E27FC236}">
                <a16:creationId xmlns:a16="http://schemas.microsoft.com/office/drawing/2014/main" id="{FE7D9A63-878E-4ED4-809B-48F8826F4A63}"/>
              </a:ext>
            </a:extLst>
          </p:cNvPr>
          <p:cNvGraphicFramePr>
            <a:graphicFrameLocks noChangeAspect="1"/>
          </p:cNvGraphicFramePr>
          <p:nvPr/>
        </p:nvGraphicFramePr>
        <p:xfrm>
          <a:off x="1219200" y="2057400"/>
          <a:ext cx="3505200" cy="522288"/>
        </p:xfrm>
        <a:graphic>
          <a:graphicData uri="http://schemas.openxmlformats.org/presentationml/2006/ole">
            <mc:AlternateContent xmlns:mc="http://schemas.openxmlformats.org/markup-compatibility/2006">
              <mc:Choice xmlns:v="urn:schemas-microsoft-com:vml" Requires="v">
                <p:oleObj spid="_x0000_s7194" name="Equation" r:id="rId15" imgW="1523880" imgH="241200" progId="Equation.3">
                  <p:embed/>
                </p:oleObj>
              </mc:Choice>
              <mc:Fallback>
                <p:oleObj name="Equation" r:id="rId15" imgW="1523880" imgH="2412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2057400"/>
                        <a:ext cx="35052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0" name="Text Box 9">
            <a:extLst>
              <a:ext uri="{FF2B5EF4-FFF2-40B4-BE49-F238E27FC236}">
                <a16:creationId xmlns:a16="http://schemas.microsoft.com/office/drawing/2014/main" id="{574D7F64-E25D-4DF0-8FB5-DE20AADDB574}"/>
              </a:ext>
            </a:extLst>
          </p:cNvPr>
          <p:cNvSpPr txBox="1">
            <a:spLocks noChangeArrowheads="1"/>
          </p:cNvSpPr>
          <p:nvPr/>
        </p:nvSpPr>
        <p:spPr bwMode="auto">
          <a:xfrm>
            <a:off x="1143000" y="609600"/>
            <a:ext cx="178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取参考点</a:t>
            </a:r>
            <a:r>
              <a:rPr lang="en-US" altLang="zh-CN" i="1">
                <a:ea typeface="宋体" panose="02010600030101010101" pitchFamily="2" charset="-122"/>
              </a:rPr>
              <a:t>O </a:t>
            </a:r>
            <a:r>
              <a:rPr lang="en-US" altLang="zh-CN">
                <a:ea typeface="宋体" panose="02010600030101010101" pitchFamily="2" charset="-122"/>
              </a:rPr>
              <a:t> </a:t>
            </a:r>
          </a:p>
        </p:txBody>
      </p:sp>
      <p:sp>
        <p:nvSpPr>
          <p:cNvPr id="7181" name="Rectangle 10">
            <a:extLst>
              <a:ext uri="{FF2B5EF4-FFF2-40B4-BE49-F238E27FC236}">
                <a16:creationId xmlns:a16="http://schemas.microsoft.com/office/drawing/2014/main" id="{9250B2AD-9F0E-4E3B-847F-4EDFF05FA396}"/>
              </a:ext>
            </a:extLst>
          </p:cNvPr>
          <p:cNvSpPr>
            <a:spLocks noChangeArrowheads="1"/>
          </p:cNvSpPr>
          <p:nvPr/>
        </p:nvSpPr>
        <p:spPr bwMode="auto">
          <a:xfrm>
            <a:off x="1219200" y="4427538"/>
            <a:ext cx="72390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结论：</a:t>
            </a:r>
            <a:r>
              <a:rPr lang="zh-CN" altLang="en-US">
                <a:ea typeface="宋体" panose="02010600030101010101" pitchFamily="2" charset="-122"/>
              </a:rPr>
              <a:t>刚体平动时</a:t>
            </a:r>
            <a:r>
              <a:rPr lang="en-US" altLang="zh-CN">
                <a:ea typeface="宋体" panose="02010600030101010101" pitchFamily="2" charset="-122"/>
              </a:rPr>
              <a:t>,</a:t>
            </a:r>
            <a:r>
              <a:rPr lang="zh-CN" altLang="en-US">
                <a:ea typeface="宋体" panose="02010600030101010101" pitchFamily="2" charset="-122"/>
              </a:rPr>
              <a:t>其上各点具有相同的速度、加速度及相同的轨迹</a:t>
            </a:r>
            <a:r>
              <a:rPr lang="en-US" altLang="zh-CN">
                <a:ea typeface="宋体" panose="02010600030101010101" pitchFamily="2" charset="-122"/>
              </a:rPr>
              <a:t>.</a:t>
            </a:r>
            <a:r>
              <a:rPr lang="zh-CN" altLang="en-US">
                <a:ea typeface="宋体" panose="02010600030101010101" pitchFamily="2" charset="-122"/>
              </a:rPr>
              <a:t>可用一个质点的运动代替刚体的运动</a:t>
            </a:r>
            <a:r>
              <a:rPr lang="en-US" altLang="zh-CN">
                <a:ea typeface="宋体" panose="02010600030101010101" pitchFamily="2" charset="-122"/>
              </a:rPr>
              <a:t>.</a:t>
            </a:r>
          </a:p>
        </p:txBody>
      </p:sp>
      <p:grpSp>
        <p:nvGrpSpPr>
          <p:cNvPr id="7182" name="Group 11">
            <a:extLst>
              <a:ext uri="{FF2B5EF4-FFF2-40B4-BE49-F238E27FC236}">
                <a16:creationId xmlns:a16="http://schemas.microsoft.com/office/drawing/2014/main" id="{CA637064-14B4-4871-9400-043C3881C47A}"/>
              </a:ext>
            </a:extLst>
          </p:cNvPr>
          <p:cNvGrpSpPr>
            <a:grpSpLocks/>
          </p:cNvGrpSpPr>
          <p:nvPr/>
        </p:nvGrpSpPr>
        <p:grpSpPr bwMode="auto">
          <a:xfrm>
            <a:off x="5486400" y="1676400"/>
            <a:ext cx="2652713" cy="2271713"/>
            <a:chOff x="3024" y="1161"/>
            <a:chExt cx="1671" cy="1431"/>
          </a:xfrm>
        </p:grpSpPr>
        <p:sp>
          <p:nvSpPr>
            <p:cNvPr id="7183" name="Text Box 12">
              <a:extLst>
                <a:ext uri="{FF2B5EF4-FFF2-40B4-BE49-F238E27FC236}">
                  <a16:creationId xmlns:a16="http://schemas.microsoft.com/office/drawing/2014/main" id="{A524ADD0-7C50-43E8-ADE5-48D76E7E532A}"/>
                </a:ext>
              </a:extLst>
            </p:cNvPr>
            <p:cNvSpPr txBox="1">
              <a:spLocks noChangeArrowheads="1"/>
            </p:cNvSpPr>
            <p:nvPr/>
          </p:nvSpPr>
          <p:spPr bwMode="auto">
            <a:xfrm>
              <a:off x="3024" y="230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graphicFrame>
          <p:nvGraphicFramePr>
            <p:cNvPr id="7177" name="Object 9">
              <a:extLst>
                <a:ext uri="{FF2B5EF4-FFF2-40B4-BE49-F238E27FC236}">
                  <a16:creationId xmlns:a16="http://schemas.microsoft.com/office/drawing/2014/main" id="{83D5DD4D-9AF5-4792-A994-FC1CCDB63A73}"/>
                </a:ext>
              </a:extLst>
            </p:cNvPr>
            <p:cNvGraphicFramePr>
              <a:graphicFrameLocks noChangeAspect="1"/>
            </p:cNvGraphicFramePr>
            <p:nvPr/>
          </p:nvGraphicFramePr>
          <p:xfrm>
            <a:off x="3504" y="1776"/>
            <a:ext cx="211" cy="335"/>
          </p:xfrm>
          <a:graphic>
            <a:graphicData uri="http://schemas.openxmlformats.org/presentationml/2006/ole">
              <mc:AlternateContent xmlns:mc="http://schemas.openxmlformats.org/markup-compatibility/2006">
                <mc:Choice xmlns:v="urn:schemas-microsoft-com:vml" Requires="v">
                  <p:oleObj spid="_x0000_s7195" name="Equation" r:id="rId17" imgW="152280" imgH="241200" progId="Equation.3">
                    <p:embed/>
                  </p:oleObj>
                </mc:Choice>
                <mc:Fallback>
                  <p:oleObj name="Equation" r:id="rId17" imgW="152280" imgH="2412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4" y="1776"/>
                          <a:ext cx="211"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8" name="Object 10">
              <a:extLst>
                <a:ext uri="{FF2B5EF4-FFF2-40B4-BE49-F238E27FC236}">
                  <a16:creationId xmlns:a16="http://schemas.microsoft.com/office/drawing/2014/main" id="{F35E808F-A311-4F32-8088-FE6852E9542A}"/>
                </a:ext>
              </a:extLst>
            </p:cNvPr>
            <p:cNvGraphicFramePr>
              <a:graphicFrameLocks noChangeAspect="1"/>
            </p:cNvGraphicFramePr>
            <p:nvPr/>
          </p:nvGraphicFramePr>
          <p:xfrm>
            <a:off x="3709" y="2112"/>
            <a:ext cx="190" cy="310"/>
          </p:xfrm>
          <a:graphic>
            <a:graphicData uri="http://schemas.openxmlformats.org/presentationml/2006/ole">
              <mc:AlternateContent xmlns:mc="http://schemas.openxmlformats.org/markup-compatibility/2006">
                <mc:Choice xmlns:v="urn:schemas-microsoft-com:vml" Requires="v">
                  <p:oleObj spid="_x0000_s7196" name="Equation" r:id="rId19" imgW="139680" imgH="228600" progId="Equation.3">
                    <p:embed/>
                  </p:oleObj>
                </mc:Choice>
                <mc:Fallback>
                  <p:oleObj name="Equation" r:id="rId19" imgW="139680" imgH="228600"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9" y="2112"/>
                          <a:ext cx="190"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4" name="Freeform 15">
              <a:extLst>
                <a:ext uri="{FF2B5EF4-FFF2-40B4-BE49-F238E27FC236}">
                  <a16:creationId xmlns:a16="http://schemas.microsoft.com/office/drawing/2014/main" id="{5611ACD7-18A3-4E4C-9D30-59267D36C159}"/>
                </a:ext>
              </a:extLst>
            </p:cNvPr>
            <p:cNvSpPr>
              <a:spLocks/>
            </p:cNvSpPr>
            <p:nvPr/>
          </p:nvSpPr>
          <p:spPr bwMode="auto">
            <a:xfrm>
              <a:off x="3687" y="1161"/>
              <a:ext cx="1008" cy="1128"/>
            </a:xfrm>
            <a:custGeom>
              <a:avLst/>
              <a:gdLst>
                <a:gd name="T0" fmla="*/ 157 w 880"/>
                <a:gd name="T1" fmla="*/ 457 h 1040"/>
                <a:gd name="T2" fmla="*/ 157 w 880"/>
                <a:gd name="T3" fmla="*/ 1031 h 1040"/>
                <a:gd name="T4" fmla="*/ 1103 w 880"/>
                <a:gd name="T5" fmla="*/ 1104 h 1040"/>
                <a:gd name="T6" fmla="*/ 1292 w 880"/>
                <a:gd name="T7" fmla="*/ 1465 h 1040"/>
                <a:gd name="T8" fmla="*/ 1671 w 880"/>
                <a:gd name="T9" fmla="*/ 528 h 1040"/>
                <a:gd name="T10" fmla="*/ 913 w 880"/>
                <a:gd name="T11" fmla="*/ 601 h 1040"/>
                <a:gd name="T12" fmla="*/ 348 w 880"/>
                <a:gd name="T13" fmla="*/ 313 h 1040"/>
                <a:gd name="T14" fmla="*/ 157 w 880"/>
                <a:gd name="T15" fmla="*/ 24 h 1040"/>
                <a:gd name="T16" fmla="*/ 157 w 880"/>
                <a:gd name="T17" fmla="*/ 457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FFFF"/>
                </a:gs>
                <a:gs pos="100000">
                  <a:srgbClr val="99FFCC"/>
                </a:gs>
              </a:gsLst>
              <a:path path="rect">
                <a:fillToRect l="50000" t="50000" r="50000" b="50000"/>
              </a:path>
            </a:gradFill>
            <a:ln w="9525">
              <a:solidFill>
                <a:schemeClr val="tx1"/>
              </a:solidFill>
              <a:round/>
              <a:headEnd/>
              <a:tailEnd/>
            </a:ln>
          </p:spPr>
          <p:txBody>
            <a:bodyPr/>
            <a:lstStyle/>
            <a:p>
              <a:endParaRPr lang="zh-CN" altLang="en-US"/>
            </a:p>
          </p:txBody>
        </p:sp>
        <p:sp>
          <p:nvSpPr>
            <p:cNvPr id="7185" name="Line 16">
              <a:extLst>
                <a:ext uri="{FF2B5EF4-FFF2-40B4-BE49-F238E27FC236}">
                  <a16:creationId xmlns:a16="http://schemas.microsoft.com/office/drawing/2014/main" id="{89E35A17-A46E-4610-96CC-A5FFAACB5BB7}"/>
                </a:ext>
              </a:extLst>
            </p:cNvPr>
            <p:cNvSpPr>
              <a:spLocks noChangeShapeType="1"/>
            </p:cNvSpPr>
            <p:nvPr/>
          </p:nvSpPr>
          <p:spPr bwMode="auto">
            <a:xfrm>
              <a:off x="4160" y="1626"/>
              <a:ext cx="0" cy="304"/>
            </a:xfrm>
            <a:prstGeom prst="line">
              <a:avLst/>
            </a:prstGeom>
            <a:noFill/>
            <a:ln w="19050">
              <a:solidFill>
                <a:srgbClr val="FF0000"/>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7186" name="Line 17">
              <a:extLst>
                <a:ext uri="{FF2B5EF4-FFF2-40B4-BE49-F238E27FC236}">
                  <a16:creationId xmlns:a16="http://schemas.microsoft.com/office/drawing/2014/main" id="{2D37CA7D-5113-468E-86DE-539B3A657596}"/>
                </a:ext>
              </a:extLst>
            </p:cNvPr>
            <p:cNvSpPr>
              <a:spLocks noChangeShapeType="1"/>
            </p:cNvSpPr>
            <p:nvPr/>
          </p:nvSpPr>
          <p:spPr bwMode="auto">
            <a:xfrm flipV="1">
              <a:off x="3243" y="1911"/>
              <a:ext cx="915" cy="48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87" name="Line 18">
              <a:extLst>
                <a:ext uri="{FF2B5EF4-FFF2-40B4-BE49-F238E27FC236}">
                  <a16:creationId xmlns:a16="http://schemas.microsoft.com/office/drawing/2014/main" id="{E2925E18-CEF7-406E-89D8-0B0C57129043}"/>
                </a:ext>
              </a:extLst>
            </p:cNvPr>
            <p:cNvSpPr>
              <a:spLocks noChangeShapeType="1"/>
            </p:cNvSpPr>
            <p:nvPr/>
          </p:nvSpPr>
          <p:spPr bwMode="auto">
            <a:xfrm flipV="1">
              <a:off x="3251" y="1632"/>
              <a:ext cx="925" cy="76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179" name="Object 11">
              <a:extLst>
                <a:ext uri="{FF2B5EF4-FFF2-40B4-BE49-F238E27FC236}">
                  <a16:creationId xmlns:a16="http://schemas.microsoft.com/office/drawing/2014/main" id="{739B9207-D4D1-45C2-89B7-B5185E63273B}"/>
                </a:ext>
              </a:extLst>
            </p:cNvPr>
            <p:cNvGraphicFramePr>
              <a:graphicFrameLocks noChangeAspect="1"/>
            </p:cNvGraphicFramePr>
            <p:nvPr/>
          </p:nvGraphicFramePr>
          <p:xfrm>
            <a:off x="4202" y="1617"/>
            <a:ext cx="223" cy="325"/>
          </p:xfrm>
          <a:graphic>
            <a:graphicData uri="http://schemas.openxmlformats.org/presentationml/2006/ole">
              <mc:AlternateContent xmlns:mc="http://schemas.openxmlformats.org/markup-compatibility/2006">
                <mc:Choice xmlns:v="urn:schemas-microsoft-com:vml" Requires="v">
                  <p:oleObj spid="_x0000_s7197" name="Equation" r:id="rId21" imgW="164880" imgH="241200" progId="Equation.3">
                    <p:embed/>
                  </p:oleObj>
                </mc:Choice>
                <mc:Fallback>
                  <p:oleObj name="Equation" r:id="rId21" imgW="164880" imgH="241200"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02" y="1617"/>
                          <a:ext cx="223"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194" name="Object 2">
            <a:extLst>
              <a:ext uri="{FF2B5EF4-FFF2-40B4-BE49-F238E27FC236}">
                <a16:creationId xmlns:a16="http://schemas.microsoft.com/office/drawing/2014/main" id="{40BE1386-9305-4FEA-96F0-E5481B37D00A}"/>
              </a:ext>
            </a:extLst>
          </p:cNvPr>
          <p:cNvGraphicFramePr>
            <a:graphicFrameLocks noChangeAspect="1"/>
          </p:cNvGraphicFramePr>
          <p:nvPr/>
        </p:nvGraphicFramePr>
        <p:xfrm>
          <a:off x="1343025" y="2590800"/>
          <a:ext cx="1781175" cy="808038"/>
        </p:xfrm>
        <a:graphic>
          <a:graphicData uri="http://schemas.openxmlformats.org/presentationml/2006/ole">
            <mc:AlternateContent xmlns:mc="http://schemas.openxmlformats.org/markup-compatibility/2006">
              <mc:Choice xmlns:v="urn:schemas-microsoft-com:vml" Requires="v">
                <p:oleObj spid="_x0000_s8212" name="Equation" r:id="rId3" imgW="850680" imgH="419040" progId="Equation.3">
                  <p:embed/>
                </p:oleObj>
              </mc:Choice>
              <mc:Fallback>
                <p:oleObj name="Equation" r:id="rId3" imgW="850680" imgH="419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2590800"/>
                        <a:ext cx="1781175"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3">
            <a:extLst>
              <a:ext uri="{FF2B5EF4-FFF2-40B4-BE49-F238E27FC236}">
                <a16:creationId xmlns:a16="http://schemas.microsoft.com/office/drawing/2014/main" id="{31FE4EAB-A027-4E54-A151-2C0BACC4589A}"/>
              </a:ext>
            </a:extLst>
          </p:cNvPr>
          <p:cNvGraphicFramePr>
            <a:graphicFrameLocks noChangeAspect="1"/>
          </p:cNvGraphicFramePr>
          <p:nvPr/>
        </p:nvGraphicFramePr>
        <p:xfrm>
          <a:off x="4038600" y="2743200"/>
          <a:ext cx="1112838" cy="604838"/>
        </p:xfrm>
        <a:graphic>
          <a:graphicData uri="http://schemas.openxmlformats.org/presentationml/2006/ole">
            <mc:AlternateContent xmlns:mc="http://schemas.openxmlformats.org/markup-compatibility/2006">
              <mc:Choice xmlns:v="urn:schemas-microsoft-com:vml" Requires="v">
                <p:oleObj spid="_x0000_s8213" name="Equation" r:id="rId5" imgW="444240" imgH="241200" progId="Equation.3">
                  <p:embed/>
                </p:oleObj>
              </mc:Choice>
              <mc:Fallback>
                <p:oleObj name="Equation" r:id="rId5" imgW="444240" imgH="24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743200"/>
                        <a:ext cx="1112838"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4">
            <a:extLst>
              <a:ext uri="{FF2B5EF4-FFF2-40B4-BE49-F238E27FC236}">
                <a16:creationId xmlns:a16="http://schemas.microsoft.com/office/drawing/2014/main" id="{591C3E01-366F-497F-8E11-35A0E4B8F1C4}"/>
              </a:ext>
            </a:extLst>
          </p:cNvPr>
          <p:cNvGraphicFramePr>
            <a:graphicFrameLocks noChangeAspect="1"/>
          </p:cNvGraphicFramePr>
          <p:nvPr/>
        </p:nvGraphicFramePr>
        <p:xfrm>
          <a:off x="4098925" y="3733800"/>
          <a:ext cx="1082675" cy="555625"/>
        </p:xfrm>
        <a:graphic>
          <a:graphicData uri="http://schemas.openxmlformats.org/presentationml/2006/ole">
            <mc:AlternateContent xmlns:mc="http://schemas.openxmlformats.org/markup-compatibility/2006">
              <mc:Choice xmlns:v="urn:schemas-microsoft-com:vml" Requires="v">
                <p:oleObj spid="_x0000_s8214" name="Equation" r:id="rId7" imgW="469800" imgH="241200" progId="Equation.3">
                  <p:embed/>
                </p:oleObj>
              </mc:Choice>
              <mc:Fallback>
                <p:oleObj name="Equation" r:id="rId7" imgW="469800" imgH="241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8925" y="3733800"/>
                        <a:ext cx="108267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5">
            <a:extLst>
              <a:ext uri="{FF2B5EF4-FFF2-40B4-BE49-F238E27FC236}">
                <a16:creationId xmlns:a16="http://schemas.microsoft.com/office/drawing/2014/main" id="{D0C53CF8-05C0-4EB1-BA6D-1D86A2ABBC14}"/>
              </a:ext>
            </a:extLst>
          </p:cNvPr>
          <p:cNvGraphicFramePr>
            <a:graphicFrameLocks noChangeAspect="1"/>
          </p:cNvGraphicFramePr>
          <p:nvPr/>
        </p:nvGraphicFramePr>
        <p:xfrm>
          <a:off x="1752600" y="3505200"/>
          <a:ext cx="1524000" cy="915988"/>
        </p:xfrm>
        <a:graphic>
          <a:graphicData uri="http://schemas.openxmlformats.org/presentationml/2006/ole">
            <mc:AlternateContent xmlns:mc="http://schemas.openxmlformats.org/markup-compatibility/2006">
              <mc:Choice xmlns:v="urn:schemas-microsoft-com:vml" Requires="v">
                <p:oleObj spid="_x0000_s8215" name="Equation" r:id="rId9" imgW="761760" imgH="457200" progId="Equation.3">
                  <p:embed/>
                </p:oleObj>
              </mc:Choice>
              <mc:Fallback>
                <p:oleObj name="Equation" r:id="rId9" imgW="761760" imgH="457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3505200"/>
                        <a:ext cx="152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6">
            <a:extLst>
              <a:ext uri="{FF2B5EF4-FFF2-40B4-BE49-F238E27FC236}">
                <a16:creationId xmlns:a16="http://schemas.microsoft.com/office/drawing/2014/main" id="{31125BFC-06E1-485F-A8A8-F45AAD1DA085}"/>
              </a:ext>
            </a:extLst>
          </p:cNvPr>
          <p:cNvGraphicFramePr>
            <a:graphicFrameLocks noChangeAspect="1"/>
          </p:cNvGraphicFramePr>
          <p:nvPr/>
        </p:nvGraphicFramePr>
        <p:xfrm>
          <a:off x="1249363" y="1011238"/>
          <a:ext cx="5075237" cy="512762"/>
        </p:xfrm>
        <a:graphic>
          <a:graphicData uri="http://schemas.openxmlformats.org/presentationml/2006/ole">
            <mc:AlternateContent xmlns:mc="http://schemas.openxmlformats.org/markup-compatibility/2006">
              <mc:Choice xmlns:v="urn:schemas-microsoft-com:vml" Requires="v">
                <p:oleObj spid="_x0000_s8216" name="Equation" r:id="rId11" imgW="2286000" imgH="241200" progId="Equation.3">
                  <p:embed/>
                </p:oleObj>
              </mc:Choice>
              <mc:Fallback>
                <p:oleObj name="Equation" r:id="rId11" imgW="2286000" imgH="2412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9363" y="1011238"/>
                        <a:ext cx="5075237"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9" name="Object 7">
            <a:extLst>
              <a:ext uri="{FF2B5EF4-FFF2-40B4-BE49-F238E27FC236}">
                <a16:creationId xmlns:a16="http://schemas.microsoft.com/office/drawing/2014/main" id="{B8A67777-A58B-4215-9101-D8D6A0B6F23C}"/>
              </a:ext>
            </a:extLst>
          </p:cNvPr>
          <p:cNvGraphicFramePr>
            <a:graphicFrameLocks noChangeAspect="1"/>
          </p:cNvGraphicFramePr>
          <p:nvPr/>
        </p:nvGraphicFramePr>
        <p:xfrm>
          <a:off x="3133725" y="1484313"/>
          <a:ext cx="1666875" cy="609600"/>
        </p:xfrm>
        <a:graphic>
          <a:graphicData uri="http://schemas.openxmlformats.org/presentationml/2006/ole">
            <mc:AlternateContent xmlns:mc="http://schemas.openxmlformats.org/markup-compatibility/2006">
              <mc:Choice xmlns:v="urn:schemas-microsoft-com:vml" Requires="v">
                <p:oleObj spid="_x0000_s8217" name="Equation" r:id="rId13" imgW="660240" imgH="241200" progId="Equation.3">
                  <p:embed/>
                </p:oleObj>
              </mc:Choice>
              <mc:Fallback>
                <p:oleObj name="Equation" r:id="rId13" imgW="660240" imgH="2412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3725" y="1484313"/>
                        <a:ext cx="16668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0" name="Object 8">
            <a:extLst>
              <a:ext uri="{FF2B5EF4-FFF2-40B4-BE49-F238E27FC236}">
                <a16:creationId xmlns:a16="http://schemas.microsoft.com/office/drawing/2014/main" id="{E90EC65F-1CFD-406B-9301-67DAEFC16527}"/>
              </a:ext>
            </a:extLst>
          </p:cNvPr>
          <p:cNvGraphicFramePr>
            <a:graphicFrameLocks noChangeAspect="1"/>
          </p:cNvGraphicFramePr>
          <p:nvPr/>
        </p:nvGraphicFramePr>
        <p:xfrm>
          <a:off x="1219200" y="2057400"/>
          <a:ext cx="3505200" cy="522288"/>
        </p:xfrm>
        <a:graphic>
          <a:graphicData uri="http://schemas.openxmlformats.org/presentationml/2006/ole">
            <mc:AlternateContent xmlns:mc="http://schemas.openxmlformats.org/markup-compatibility/2006">
              <mc:Choice xmlns:v="urn:schemas-microsoft-com:vml" Requires="v">
                <p:oleObj spid="_x0000_s8218" name="Equation" r:id="rId15" imgW="1523880" imgH="241200" progId="Equation.3">
                  <p:embed/>
                </p:oleObj>
              </mc:Choice>
              <mc:Fallback>
                <p:oleObj name="Equation" r:id="rId15" imgW="1523880" imgH="2412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2057400"/>
                        <a:ext cx="35052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4" name="Text Box 9">
            <a:extLst>
              <a:ext uri="{FF2B5EF4-FFF2-40B4-BE49-F238E27FC236}">
                <a16:creationId xmlns:a16="http://schemas.microsoft.com/office/drawing/2014/main" id="{65BEDA06-175F-41C1-8348-E828F93DC625}"/>
              </a:ext>
            </a:extLst>
          </p:cNvPr>
          <p:cNvSpPr txBox="1">
            <a:spLocks noChangeArrowheads="1"/>
          </p:cNvSpPr>
          <p:nvPr/>
        </p:nvSpPr>
        <p:spPr bwMode="auto">
          <a:xfrm>
            <a:off x="1143000" y="609600"/>
            <a:ext cx="178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取参考点</a:t>
            </a:r>
            <a:r>
              <a:rPr lang="en-US" altLang="zh-CN" i="1">
                <a:ea typeface="宋体" panose="02010600030101010101" pitchFamily="2" charset="-122"/>
              </a:rPr>
              <a:t>O </a:t>
            </a:r>
            <a:r>
              <a:rPr lang="en-US" altLang="zh-CN">
                <a:ea typeface="宋体" panose="02010600030101010101" pitchFamily="2" charset="-122"/>
              </a:rPr>
              <a:t> </a:t>
            </a:r>
          </a:p>
        </p:txBody>
      </p:sp>
      <p:sp>
        <p:nvSpPr>
          <p:cNvPr id="8205" name="Rectangle 10">
            <a:extLst>
              <a:ext uri="{FF2B5EF4-FFF2-40B4-BE49-F238E27FC236}">
                <a16:creationId xmlns:a16="http://schemas.microsoft.com/office/drawing/2014/main" id="{4BF595F7-1BD2-45F6-AA38-50F1BD4AFF42}"/>
              </a:ext>
            </a:extLst>
          </p:cNvPr>
          <p:cNvSpPr>
            <a:spLocks noChangeArrowheads="1"/>
          </p:cNvSpPr>
          <p:nvPr/>
        </p:nvSpPr>
        <p:spPr bwMode="auto">
          <a:xfrm>
            <a:off x="1219200" y="4427538"/>
            <a:ext cx="72390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结论：</a:t>
            </a:r>
            <a:r>
              <a:rPr lang="zh-CN" altLang="en-US">
                <a:ea typeface="宋体" panose="02010600030101010101" pitchFamily="2" charset="-122"/>
              </a:rPr>
              <a:t>刚体平动时</a:t>
            </a:r>
            <a:r>
              <a:rPr lang="en-US" altLang="zh-CN">
                <a:ea typeface="宋体" panose="02010600030101010101" pitchFamily="2" charset="-122"/>
              </a:rPr>
              <a:t>,</a:t>
            </a:r>
            <a:r>
              <a:rPr lang="zh-CN" altLang="en-US">
                <a:ea typeface="宋体" panose="02010600030101010101" pitchFamily="2" charset="-122"/>
              </a:rPr>
              <a:t>其上各点具有相同的速度、加速度及相同的轨迹</a:t>
            </a:r>
            <a:r>
              <a:rPr lang="en-US" altLang="zh-CN">
                <a:ea typeface="宋体" panose="02010600030101010101" pitchFamily="2" charset="-122"/>
              </a:rPr>
              <a:t>.</a:t>
            </a:r>
            <a:r>
              <a:rPr lang="zh-CN" altLang="en-US">
                <a:ea typeface="宋体" panose="02010600030101010101" pitchFamily="2" charset="-122"/>
              </a:rPr>
              <a:t>可用一个质点的运动代替刚体的运动</a:t>
            </a:r>
            <a:r>
              <a:rPr lang="en-US" altLang="zh-CN">
                <a:ea typeface="宋体" panose="02010600030101010101" pitchFamily="2" charset="-122"/>
              </a:rPr>
              <a:t>.</a:t>
            </a:r>
          </a:p>
        </p:txBody>
      </p:sp>
      <p:grpSp>
        <p:nvGrpSpPr>
          <p:cNvPr id="8206" name="Group 11">
            <a:extLst>
              <a:ext uri="{FF2B5EF4-FFF2-40B4-BE49-F238E27FC236}">
                <a16:creationId xmlns:a16="http://schemas.microsoft.com/office/drawing/2014/main" id="{5CDFC34E-4C32-4B54-9C1D-9DE4797A2204}"/>
              </a:ext>
            </a:extLst>
          </p:cNvPr>
          <p:cNvGrpSpPr>
            <a:grpSpLocks/>
          </p:cNvGrpSpPr>
          <p:nvPr/>
        </p:nvGrpSpPr>
        <p:grpSpPr bwMode="auto">
          <a:xfrm>
            <a:off x="5486400" y="1676400"/>
            <a:ext cx="2652713" cy="2271713"/>
            <a:chOff x="3024" y="1161"/>
            <a:chExt cx="1671" cy="1431"/>
          </a:xfrm>
        </p:grpSpPr>
        <p:sp>
          <p:nvSpPr>
            <p:cNvPr id="8207" name="Text Box 12">
              <a:extLst>
                <a:ext uri="{FF2B5EF4-FFF2-40B4-BE49-F238E27FC236}">
                  <a16:creationId xmlns:a16="http://schemas.microsoft.com/office/drawing/2014/main" id="{60227C26-6982-4E1E-A7D7-8153C4217A57}"/>
                </a:ext>
              </a:extLst>
            </p:cNvPr>
            <p:cNvSpPr txBox="1">
              <a:spLocks noChangeArrowheads="1"/>
            </p:cNvSpPr>
            <p:nvPr/>
          </p:nvSpPr>
          <p:spPr bwMode="auto">
            <a:xfrm>
              <a:off x="3024" y="230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graphicFrame>
          <p:nvGraphicFramePr>
            <p:cNvPr id="8201" name="Object 9">
              <a:extLst>
                <a:ext uri="{FF2B5EF4-FFF2-40B4-BE49-F238E27FC236}">
                  <a16:creationId xmlns:a16="http://schemas.microsoft.com/office/drawing/2014/main" id="{17CA52A0-1593-493B-9458-D3984711D713}"/>
                </a:ext>
              </a:extLst>
            </p:cNvPr>
            <p:cNvGraphicFramePr>
              <a:graphicFrameLocks noChangeAspect="1"/>
            </p:cNvGraphicFramePr>
            <p:nvPr/>
          </p:nvGraphicFramePr>
          <p:xfrm>
            <a:off x="3504" y="1776"/>
            <a:ext cx="211" cy="335"/>
          </p:xfrm>
          <a:graphic>
            <a:graphicData uri="http://schemas.openxmlformats.org/presentationml/2006/ole">
              <mc:AlternateContent xmlns:mc="http://schemas.openxmlformats.org/markup-compatibility/2006">
                <mc:Choice xmlns:v="urn:schemas-microsoft-com:vml" Requires="v">
                  <p:oleObj spid="_x0000_s8219" name="Equation" r:id="rId17" imgW="152280" imgH="241200" progId="Equation.3">
                    <p:embed/>
                  </p:oleObj>
                </mc:Choice>
                <mc:Fallback>
                  <p:oleObj name="Equation" r:id="rId17" imgW="152280" imgH="2412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4" y="1776"/>
                          <a:ext cx="211"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2" name="Object 10">
              <a:extLst>
                <a:ext uri="{FF2B5EF4-FFF2-40B4-BE49-F238E27FC236}">
                  <a16:creationId xmlns:a16="http://schemas.microsoft.com/office/drawing/2014/main" id="{4E9B9F8A-D517-41FE-8323-B067EED34351}"/>
                </a:ext>
              </a:extLst>
            </p:cNvPr>
            <p:cNvGraphicFramePr>
              <a:graphicFrameLocks noChangeAspect="1"/>
            </p:cNvGraphicFramePr>
            <p:nvPr/>
          </p:nvGraphicFramePr>
          <p:xfrm>
            <a:off x="3709" y="2112"/>
            <a:ext cx="190" cy="310"/>
          </p:xfrm>
          <a:graphic>
            <a:graphicData uri="http://schemas.openxmlformats.org/presentationml/2006/ole">
              <mc:AlternateContent xmlns:mc="http://schemas.openxmlformats.org/markup-compatibility/2006">
                <mc:Choice xmlns:v="urn:schemas-microsoft-com:vml" Requires="v">
                  <p:oleObj spid="_x0000_s8220" name="Equation" r:id="rId19" imgW="139680" imgH="228600" progId="Equation.3">
                    <p:embed/>
                  </p:oleObj>
                </mc:Choice>
                <mc:Fallback>
                  <p:oleObj name="Equation" r:id="rId19" imgW="139680" imgH="228600"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9" y="2112"/>
                          <a:ext cx="190"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8" name="Freeform 15">
              <a:extLst>
                <a:ext uri="{FF2B5EF4-FFF2-40B4-BE49-F238E27FC236}">
                  <a16:creationId xmlns:a16="http://schemas.microsoft.com/office/drawing/2014/main" id="{BF59C272-3A07-4FE7-849C-C1C1B38E857F}"/>
                </a:ext>
              </a:extLst>
            </p:cNvPr>
            <p:cNvSpPr>
              <a:spLocks/>
            </p:cNvSpPr>
            <p:nvPr/>
          </p:nvSpPr>
          <p:spPr bwMode="auto">
            <a:xfrm>
              <a:off x="3687" y="1161"/>
              <a:ext cx="1008" cy="1128"/>
            </a:xfrm>
            <a:custGeom>
              <a:avLst/>
              <a:gdLst>
                <a:gd name="T0" fmla="*/ 157 w 880"/>
                <a:gd name="T1" fmla="*/ 457 h 1040"/>
                <a:gd name="T2" fmla="*/ 157 w 880"/>
                <a:gd name="T3" fmla="*/ 1031 h 1040"/>
                <a:gd name="T4" fmla="*/ 1103 w 880"/>
                <a:gd name="T5" fmla="*/ 1104 h 1040"/>
                <a:gd name="T6" fmla="*/ 1292 w 880"/>
                <a:gd name="T7" fmla="*/ 1465 h 1040"/>
                <a:gd name="T8" fmla="*/ 1671 w 880"/>
                <a:gd name="T9" fmla="*/ 528 h 1040"/>
                <a:gd name="T10" fmla="*/ 913 w 880"/>
                <a:gd name="T11" fmla="*/ 601 h 1040"/>
                <a:gd name="T12" fmla="*/ 348 w 880"/>
                <a:gd name="T13" fmla="*/ 313 h 1040"/>
                <a:gd name="T14" fmla="*/ 157 w 880"/>
                <a:gd name="T15" fmla="*/ 24 h 1040"/>
                <a:gd name="T16" fmla="*/ 157 w 880"/>
                <a:gd name="T17" fmla="*/ 457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FFFF"/>
                </a:gs>
                <a:gs pos="100000">
                  <a:srgbClr val="99FFCC"/>
                </a:gs>
              </a:gsLst>
              <a:path path="rect">
                <a:fillToRect l="50000" t="50000" r="50000" b="50000"/>
              </a:path>
            </a:gradFill>
            <a:ln w="9525">
              <a:solidFill>
                <a:schemeClr val="tx1"/>
              </a:solidFill>
              <a:round/>
              <a:headEnd/>
              <a:tailEnd/>
            </a:ln>
          </p:spPr>
          <p:txBody>
            <a:bodyPr/>
            <a:lstStyle/>
            <a:p>
              <a:endParaRPr lang="zh-CN" altLang="en-US"/>
            </a:p>
          </p:txBody>
        </p:sp>
        <p:sp>
          <p:nvSpPr>
            <p:cNvPr id="8209" name="Line 16">
              <a:extLst>
                <a:ext uri="{FF2B5EF4-FFF2-40B4-BE49-F238E27FC236}">
                  <a16:creationId xmlns:a16="http://schemas.microsoft.com/office/drawing/2014/main" id="{5C31DD40-874F-4F1A-8B51-30C07476EB6B}"/>
                </a:ext>
              </a:extLst>
            </p:cNvPr>
            <p:cNvSpPr>
              <a:spLocks noChangeShapeType="1"/>
            </p:cNvSpPr>
            <p:nvPr/>
          </p:nvSpPr>
          <p:spPr bwMode="auto">
            <a:xfrm>
              <a:off x="4160" y="1626"/>
              <a:ext cx="0" cy="304"/>
            </a:xfrm>
            <a:prstGeom prst="line">
              <a:avLst/>
            </a:prstGeom>
            <a:noFill/>
            <a:ln w="19050">
              <a:solidFill>
                <a:srgbClr val="FF0000"/>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8210" name="Line 17">
              <a:extLst>
                <a:ext uri="{FF2B5EF4-FFF2-40B4-BE49-F238E27FC236}">
                  <a16:creationId xmlns:a16="http://schemas.microsoft.com/office/drawing/2014/main" id="{B70610D9-F0C0-4641-8AD4-303C7DCD95B5}"/>
                </a:ext>
              </a:extLst>
            </p:cNvPr>
            <p:cNvSpPr>
              <a:spLocks noChangeShapeType="1"/>
            </p:cNvSpPr>
            <p:nvPr/>
          </p:nvSpPr>
          <p:spPr bwMode="auto">
            <a:xfrm flipV="1">
              <a:off x="3243" y="1911"/>
              <a:ext cx="915" cy="48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11" name="Line 18">
              <a:extLst>
                <a:ext uri="{FF2B5EF4-FFF2-40B4-BE49-F238E27FC236}">
                  <a16:creationId xmlns:a16="http://schemas.microsoft.com/office/drawing/2014/main" id="{8AEAAD26-D211-4650-AC36-F3FE842ACC3B}"/>
                </a:ext>
              </a:extLst>
            </p:cNvPr>
            <p:cNvSpPr>
              <a:spLocks noChangeShapeType="1"/>
            </p:cNvSpPr>
            <p:nvPr/>
          </p:nvSpPr>
          <p:spPr bwMode="auto">
            <a:xfrm flipV="1">
              <a:off x="3251" y="1632"/>
              <a:ext cx="925" cy="76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03" name="Object 11">
              <a:extLst>
                <a:ext uri="{FF2B5EF4-FFF2-40B4-BE49-F238E27FC236}">
                  <a16:creationId xmlns:a16="http://schemas.microsoft.com/office/drawing/2014/main" id="{08DDF106-2188-467E-95C3-8E9D1A17C614}"/>
                </a:ext>
              </a:extLst>
            </p:cNvPr>
            <p:cNvGraphicFramePr>
              <a:graphicFrameLocks noChangeAspect="1"/>
            </p:cNvGraphicFramePr>
            <p:nvPr/>
          </p:nvGraphicFramePr>
          <p:xfrm>
            <a:off x="4202" y="1617"/>
            <a:ext cx="223" cy="325"/>
          </p:xfrm>
          <a:graphic>
            <a:graphicData uri="http://schemas.openxmlformats.org/presentationml/2006/ole">
              <mc:AlternateContent xmlns:mc="http://schemas.openxmlformats.org/markup-compatibility/2006">
                <mc:Choice xmlns:v="urn:schemas-microsoft-com:vml" Requires="v">
                  <p:oleObj spid="_x0000_s8221" name="Equation" r:id="rId21" imgW="164880" imgH="241200" progId="Equation.3">
                    <p:embed/>
                  </p:oleObj>
                </mc:Choice>
                <mc:Fallback>
                  <p:oleObj name="Equation" r:id="rId21" imgW="164880" imgH="241200"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02" y="1617"/>
                          <a:ext cx="223"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F1D07F73-3741-47B0-B322-4EFA62E66B30}"/>
              </a:ext>
            </a:extLst>
          </p:cNvPr>
          <p:cNvSpPr txBox="1">
            <a:spLocks noChangeArrowheads="1"/>
          </p:cNvSpPr>
          <p:nvPr/>
        </p:nvSpPr>
        <p:spPr bwMode="auto">
          <a:xfrm>
            <a:off x="914400" y="1143000"/>
            <a:ext cx="44196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转动：</a:t>
            </a:r>
            <a:r>
              <a:rPr lang="zh-CN" altLang="en-US">
                <a:ea typeface="宋体" panose="02010600030101010101" pitchFamily="2" charset="-122"/>
              </a:rPr>
              <a:t>刚体运动时</a:t>
            </a:r>
            <a:r>
              <a:rPr lang="en-US" altLang="zh-CN">
                <a:ea typeface="宋体" panose="02010600030101010101" pitchFamily="2" charset="-122"/>
              </a:rPr>
              <a:t>,</a:t>
            </a:r>
            <a:r>
              <a:rPr lang="zh-CN" altLang="en-US">
                <a:ea typeface="宋体" panose="02010600030101010101" pitchFamily="2" charset="-122"/>
              </a:rPr>
              <a:t>其上各质元都绕同一直线作圆周运动</a:t>
            </a:r>
            <a:r>
              <a:rPr lang="en-US" altLang="zh-CN">
                <a:ea typeface="宋体" panose="02010600030101010101" pitchFamily="2" charset="-122"/>
              </a:rPr>
              <a:t>.</a:t>
            </a:r>
            <a:r>
              <a:rPr lang="zh-CN" altLang="en-US">
                <a:ea typeface="宋体" panose="02010600030101010101" pitchFamily="2" charset="-122"/>
              </a:rPr>
              <a:t>这种运动称</a:t>
            </a:r>
            <a:r>
              <a:rPr lang="zh-CN" altLang="en-US">
                <a:solidFill>
                  <a:srgbClr val="FF0000"/>
                </a:solidFill>
                <a:ea typeface="宋体" panose="02010600030101010101" pitchFamily="2" charset="-122"/>
              </a:rPr>
              <a:t>转动</a:t>
            </a:r>
            <a:r>
              <a:rPr lang="en-US" altLang="zh-CN">
                <a:solidFill>
                  <a:srgbClr val="FF0000"/>
                </a:solidFill>
                <a:ea typeface="宋体" panose="02010600030101010101" pitchFamily="2" charset="-122"/>
              </a:rPr>
              <a:t>.</a:t>
            </a:r>
            <a:r>
              <a:rPr lang="zh-CN" altLang="en-US">
                <a:ea typeface="宋体" panose="02010600030101010101" pitchFamily="2" charset="-122"/>
              </a:rPr>
              <a:t>该直线称为转轴</a:t>
            </a:r>
            <a:r>
              <a:rPr lang="en-US" altLang="zh-CN">
                <a:ea typeface="宋体" panose="02010600030101010101" pitchFamily="2" charset="-122"/>
              </a:rPr>
              <a:t>.</a:t>
            </a:r>
            <a:r>
              <a:rPr lang="zh-CN" altLang="en-US">
                <a:ea typeface="宋体" panose="02010600030101010101" pitchFamily="2" charset="-122"/>
              </a:rPr>
              <a:t>若转轴不动，称</a:t>
            </a:r>
            <a:r>
              <a:rPr lang="zh-CN" altLang="en-US">
                <a:solidFill>
                  <a:srgbClr val="FF0000"/>
                </a:solidFill>
                <a:ea typeface="宋体" panose="02010600030101010101" pitchFamily="2" charset="-122"/>
              </a:rPr>
              <a:t>定轴转动</a:t>
            </a:r>
            <a:r>
              <a:rPr lang="en-US" altLang="zh-CN">
                <a:solidFill>
                  <a:srgbClr val="0000FF"/>
                </a:solidFill>
                <a:ea typeface="宋体" panose="02010600030101010101" pitchFamily="2" charset="-122"/>
              </a:rPr>
              <a:t>.</a:t>
            </a:r>
          </a:p>
        </p:txBody>
      </p:sp>
      <p:sp>
        <p:nvSpPr>
          <p:cNvPr id="81923" name="Text Box 3">
            <a:extLst>
              <a:ext uri="{FF2B5EF4-FFF2-40B4-BE49-F238E27FC236}">
                <a16:creationId xmlns:a16="http://schemas.microsoft.com/office/drawing/2014/main" id="{C9F26F38-F139-4556-B4AC-4901214358B5}"/>
              </a:ext>
            </a:extLst>
          </p:cNvPr>
          <p:cNvSpPr txBox="1">
            <a:spLocks noChangeArrowheads="1"/>
          </p:cNvSpPr>
          <p:nvPr/>
        </p:nvSpPr>
        <p:spPr bwMode="auto">
          <a:xfrm>
            <a:off x="914400" y="627063"/>
            <a:ext cx="4822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宋体" panose="02010600030101010101" pitchFamily="2" charset="-122"/>
                <a:cs typeface="Times New Roman" panose="02020603050405020304" pitchFamily="18" charset="0"/>
              </a:rPr>
              <a:t>§7.1.2</a:t>
            </a:r>
            <a:r>
              <a:rPr lang="zh-CN" altLang="en-US" sz="2800">
                <a:ea typeface="黑体" panose="02010609060101010101" pitchFamily="49" charset="-122"/>
                <a:cs typeface="Times New Roman" panose="02020603050405020304" pitchFamily="18" charset="0"/>
              </a:rPr>
              <a:t>刚体绕固定轴的转动    </a:t>
            </a:r>
          </a:p>
        </p:txBody>
      </p:sp>
      <p:grpSp>
        <p:nvGrpSpPr>
          <p:cNvPr id="81924" name="Group 4">
            <a:extLst>
              <a:ext uri="{FF2B5EF4-FFF2-40B4-BE49-F238E27FC236}">
                <a16:creationId xmlns:a16="http://schemas.microsoft.com/office/drawing/2014/main" id="{B62D21D0-E0DB-4246-B6F7-25902CA6B8A1}"/>
              </a:ext>
            </a:extLst>
          </p:cNvPr>
          <p:cNvGrpSpPr>
            <a:grpSpLocks/>
          </p:cNvGrpSpPr>
          <p:nvPr/>
        </p:nvGrpSpPr>
        <p:grpSpPr bwMode="auto">
          <a:xfrm>
            <a:off x="5791200" y="1143000"/>
            <a:ext cx="1811338" cy="2287588"/>
            <a:chOff x="3648" y="720"/>
            <a:chExt cx="1141" cy="1441"/>
          </a:xfrm>
        </p:grpSpPr>
        <p:sp>
          <p:nvSpPr>
            <p:cNvPr id="81929" name="Text Box 5">
              <a:extLst>
                <a:ext uri="{FF2B5EF4-FFF2-40B4-BE49-F238E27FC236}">
                  <a16:creationId xmlns:a16="http://schemas.microsoft.com/office/drawing/2014/main" id="{74F8DAE2-D10A-42BE-8D4E-BF5174A5390B}"/>
                </a:ext>
              </a:extLst>
            </p:cNvPr>
            <p:cNvSpPr txBox="1">
              <a:spLocks noChangeArrowheads="1"/>
            </p:cNvSpPr>
            <p:nvPr/>
          </p:nvSpPr>
          <p:spPr bwMode="auto">
            <a:xfrm>
              <a:off x="3927" y="182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O</a:t>
              </a:r>
            </a:p>
          </p:txBody>
        </p:sp>
        <p:sp>
          <p:nvSpPr>
            <p:cNvPr id="81930" name="Text Box 6">
              <a:extLst>
                <a:ext uri="{FF2B5EF4-FFF2-40B4-BE49-F238E27FC236}">
                  <a16:creationId xmlns:a16="http://schemas.microsoft.com/office/drawing/2014/main" id="{55A63982-5C28-4A60-8A86-28756827779E}"/>
                </a:ext>
              </a:extLst>
            </p:cNvPr>
            <p:cNvSpPr txBox="1">
              <a:spLocks noChangeArrowheads="1"/>
            </p:cNvSpPr>
            <p:nvPr/>
          </p:nvSpPr>
          <p:spPr bwMode="auto">
            <a:xfrm>
              <a:off x="3888" y="72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O</a:t>
              </a:r>
              <a:r>
                <a:rPr lang="en-US" altLang="zh-CN"/>
                <a:t>’</a:t>
              </a:r>
            </a:p>
          </p:txBody>
        </p:sp>
        <p:sp>
          <p:nvSpPr>
            <p:cNvPr id="81931" name="Rectangle 7">
              <a:extLst>
                <a:ext uri="{FF2B5EF4-FFF2-40B4-BE49-F238E27FC236}">
                  <a16:creationId xmlns:a16="http://schemas.microsoft.com/office/drawing/2014/main" id="{7843E95A-7D4E-4E06-9B67-5DEB632174B1}"/>
                </a:ext>
              </a:extLst>
            </p:cNvPr>
            <p:cNvSpPr>
              <a:spLocks noChangeArrowheads="1"/>
            </p:cNvSpPr>
            <p:nvPr/>
          </p:nvSpPr>
          <p:spPr bwMode="auto">
            <a:xfrm>
              <a:off x="4181" y="1626"/>
              <a:ext cx="76" cy="535"/>
            </a:xfrm>
            <a:prstGeom prst="rect">
              <a:avLst/>
            </a:prstGeom>
            <a:gradFill rotWithShape="0">
              <a:gsLst>
                <a:gs pos="0">
                  <a:srgbClr val="764718"/>
                </a:gs>
                <a:gs pos="50000">
                  <a:srgbClr val="FF9933"/>
                </a:gs>
                <a:gs pos="100000">
                  <a:srgbClr val="764718"/>
                </a:gs>
              </a:gsLst>
              <a:lin ang="0" scaled="1"/>
            </a:gra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1932" name="Freeform 8">
              <a:extLst>
                <a:ext uri="{FF2B5EF4-FFF2-40B4-BE49-F238E27FC236}">
                  <a16:creationId xmlns:a16="http://schemas.microsoft.com/office/drawing/2014/main" id="{C1ADFBF8-C691-4C37-BFA3-DC4A9DD740C5}"/>
                </a:ext>
              </a:extLst>
            </p:cNvPr>
            <p:cNvSpPr>
              <a:spLocks/>
            </p:cNvSpPr>
            <p:nvPr/>
          </p:nvSpPr>
          <p:spPr bwMode="auto">
            <a:xfrm rot="-928047">
              <a:off x="3648" y="816"/>
              <a:ext cx="1141" cy="855"/>
            </a:xfrm>
            <a:custGeom>
              <a:avLst/>
              <a:gdLst>
                <a:gd name="T0" fmla="*/ 6 w 1784"/>
                <a:gd name="T1" fmla="*/ 89 h 952"/>
                <a:gd name="T2" fmla="*/ 42 w 1784"/>
                <a:gd name="T3" fmla="*/ 4 h 952"/>
                <a:gd name="T4" fmla="*/ 73 w 1784"/>
                <a:gd name="T5" fmla="*/ 60 h 952"/>
                <a:gd name="T6" fmla="*/ 109 w 1784"/>
                <a:gd name="T7" fmla="*/ 4 h 952"/>
                <a:gd name="T8" fmla="*/ 150 w 1784"/>
                <a:gd name="T9" fmla="*/ 89 h 952"/>
                <a:gd name="T10" fmla="*/ 185 w 1784"/>
                <a:gd name="T11" fmla="*/ 257 h 952"/>
                <a:gd name="T12" fmla="*/ 181 w 1784"/>
                <a:gd name="T13" fmla="*/ 398 h 952"/>
                <a:gd name="T14" fmla="*/ 124 w 1784"/>
                <a:gd name="T15" fmla="*/ 537 h 952"/>
                <a:gd name="T16" fmla="*/ 42 w 1784"/>
                <a:gd name="T17" fmla="*/ 509 h 952"/>
                <a:gd name="T18" fmla="*/ 6 w 1784"/>
                <a:gd name="T19" fmla="*/ 257 h 952"/>
                <a:gd name="T20" fmla="*/ 6 w 1784"/>
                <a:gd name="T21" fmla="*/ 89 h 9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4"/>
                <a:gd name="T34" fmla="*/ 0 h 952"/>
                <a:gd name="T35" fmla="*/ 1784 w 1784"/>
                <a:gd name="T36" fmla="*/ 952 h 9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4" h="952">
                  <a:moveTo>
                    <a:pt x="56" y="152"/>
                  </a:moveTo>
                  <a:cubicBezTo>
                    <a:pt x="112" y="80"/>
                    <a:pt x="288" y="16"/>
                    <a:pt x="392" y="8"/>
                  </a:cubicBezTo>
                  <a:cubicBezTo>
                    <a:pt x="496" y="0"/>
                    <a:pt x="576" y="104"/>
                    <a:pt x="680" y="104"/>
                  </a:cubicBezTo>
                  <a:cubicBezTo>
                    <a:pt x="784" y="104"/>
                    <a:pt x="896" y="0"/>
                    <a:pt x="1016" y="8"/>
                  </a:cubicBezTo>
                  <a:cubicBezTo>
                    <a:pt x="1136" y="16"/>
                    <a:pt x="1280" y="80"/>
                    <a:pt x="1400" y="152"/>
                  </a:cubicBezTo>
                  <a:cubicBezTo>
                    <a:pt x="1520" y="224"/>
                    <a:pt x="1688" y="352"/>
                    <a:pt x="1736" y="440"/>
                  </a:cubicBezTo>
                  <a:cubicBezTo>
                    <a:pt x="1784" y="528"/>
                    <a:pt x="1784" y="600"/>
                    <a:pt x="1688" y="680"/>
                  </a:cubicBezTo>
                  <a:cubicBezTo>
                    <a:pt x="1592" y="760"/>
                    <a:pt x="1376" y="888"/>
                    <a:pt x="1160" y="920"/>
                  </a:cubicBezTo>
                  <a:cubicBezTo>
                    <a:pt x="944" y="952"/>
                    <a:pt x="576" y="952"/>
                    <a:pt x="392" y="872"/>
                  </a:cubicBezTo>
                  <a:cubicBezTo>
                    <a:pt x="208" y="792"/>
                    <a:pt x="112" y="560"/>
                    <a:pt x="56" y="440"/>
                  </a:cubicBezTo>
                  <a:cubicBezTo>
                    <a:pt x="0" y="320"/>
                    <a:pt x="0" y="224"/>
                    <a:pt x="56" y="152"/>
                  </a:cubicBezTo>
                  <a:close/>
                </a:path>
              </a:pathLst>
            </a:custGeom>
            <a:gradFill rotWithShape="0">
              <a:gsLst>
                <a:gs pos="0">
                  <a:srgbClr val="221B22"/>
                </a:gs>
                <a:gs pos="50000">
                  <a:srgbClr val="FFCCFF"/>
                </a:gs>
                <a:gs pos="100000">
                  <a:srgbClr val="221B22"/>
                </a:gs>
              </a:gsLst>
              <a:lin ang="0" scaled="1"/>
            </a:gradFill>
            <a:ln w="9525">
              <a:round/>
              <a:headEnd/>
              <a:tailEnd/>
            </a:ln>
            <a:scene3d>
              <a:camera prst="legacyPerspectiveBottom">
                <a:rot lat="17699992" lon="0" rev="0"/>
              </a:camera>
              <a:lightRig rig="legacyFlat3" dir="t"/>
            </a:scene3d>
            <a:sp3d extrusionH="430200" prstMaterial="legacyPlastic">
              <a:bevelT w="13500" h="13500" prst="angle"/>
              <a:bevelB w="13500" h="13500" prst="angle"/>
              <a:extrusionClr>
                <a:srgbClr val="FFCCFF"/>
              </a:extrusionClr>
              <a:contourClr>
                <a:srgbClr val="221B22"/>
              </a:contourClr>
            </a:sp3d>
          </p:spPr>
          <p:txBody>
            <a:bodyPr wrap="none" anchor="ctr">
              <a:flatTx/>
            </a:bodyPr>
            <a:lstStyle/>
            <a:p>
              <a:endParaRPr lang="zh-CN" altLang="en-US"/>
            </a:p>
          </p:txBody>
        </p:sp>
        <p:sp>
          <p:nvSpPr>
            <p:cNvPr id="81933" name="Oval 9">
              <a:extLst>
                <a:ext uri="{FF2B5EF4-FFF2-40B4-BE49-F238E27FC236}">
                  <a16:creationId xmlns:a16="http://schemas.microsoft.com/office/drawing/2014/main" id="{68235136-ED9B-48AE-AD09-2ADAF512240D}"/>
                </a:ext>
              </a:extLst>
            </p:cNvPr>
            <p:cNvSpPr>
              <a:spLocks noChangeArrowheads="1"/>
            </p:cNvSpPr>
            <p:nvPr/>
          </p:nvSpPr>
          <p:spPr bwMode="auto">
            <a:xfrm>
              <a:off x="4181" y="1371"/>
              <a:ext cx="83" cy="35"/>
            </a:xfrm>
            <a:prstGeom prst="ellipse">
              <a:avLst/>
            </a:prstGeom>
            <a:solidFill>
              <a:schemeClr val="accent1"/>
            </a:solidFill>
            <a:ln w="9525">
              <a:round/>
              <a:headEnd/>
              <a:tailEnd/>
            </a:ln>
            <a:scene3d>
              <a:camera prst="legacyPerspectiveBottom">
                <a:rot lat="17699992" lon="0" rev="0"/>
              </a:camera>
              <a:lightRig rig="legacyFlat3" dir="t"/>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1934" name="Rectangle 10">
              <a:extLst>
                <a:ext uri="{FF2B5EF4-FFF2-40B4-BE49-F238E27FC236}">
                  <a16:creationId xmlns:a16="http://schemas.microsoft.com/office/drawing/2014/main" id="{60AF5C68-E30C-46E7-8D9C-27D9618B65F3}"/>
                </a:ext>
              </a:extLst>
            </p:cNvPr>
            <p:cNvSpPr>
              <a:spLocks noChangeArrowheads="1"/>
            </p:cNvSpPr>
            <p:nvPr/>
          </p:nvSpPr>
          <p:spPr bwMode="auto">
            <a:xfrm>
              <a:off x="4174" y="850"/>
              <a:ext cx="83" cy="535"/>
            </a:xfrm>
            <a:prstGeom prst="rect">
              <a:avLst/>
            </a:prstGeom>
            <a:gradFill rotWithShape="0">
              <a:gsLst>
                <a:gs pos="0">
                  <a:srgbClr val="764718"/>
                </a:gs>
                <a:gs pos="50000">
                  <a:srgbClr val="FF9933"/>
                </a:gs>
                <a:gs pos="100000">
                  <a:srgbClr val="764718"/>
                </a:gs>
              </a:gsLst>
              <a:lin ang="0" scaled="1"/>
            </a:gra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1935" name="Freeform 11">
              <a:extLst>
                <a:ext uri="{FF2B5EF4-FFF2-40B4-BE49-F238E27FC236}">
                  <a16:creationId xmlns:a16="http://schemas.microsoft.com/office/drawing/2014/main" id="{52B0DF86-AD4D-472F-971A-512802F1585E}"/>
                </a:ext>
              </a:extLst>
            </p:cNvPr>
            <p:cNvSpPr>
              <a:spLocks/>
            </p:cNvSpPr>
            <p:nvPr/>
          </p:nvSpPr>
          <p:spPr bwMode="auto">
            <a:xfrm>
              <a:off x="4046" y="912"/>
              <a:ext cx="337" cy="169"/>
            </a:xfrm>
            <a:custGeom>
              <a:avLst/>
              <a:gdLst>
                <a:gd name="T0" fmla="*/ 73 w 274"/>
                <a:gd name="T1" fmla="*/ 252 h 128"/>
                <a:gd name="T2" fmla="*/ 52 w 274"/>
                <a:gd name="T3" fmla="*/ 388 h 128"/>
                <a:gd name="T4" fmla="*/ 285 w 274"/>
                <a:gd name="T5" fmla="*/ 511 h 128"/>
                <a:gd name="T6" fmla="*/ 608 w 274"/>
                <a:gd name="T7" fmla="*/ 453 h 128"/>
                <a:gd name="T8" fmla="*/ 608 w 274"/>
                <a:gd name="T9" fmla="*/ 201 h 128"/>
                <a:gd name="T10" fmla="*/ 770 w 274"/>
                <a:gd name="T11" fmla="*/ 0 h 128"/>
                <a:gd name="T12" fmla="*/ 0 60000 65536"/>
                <a:gd name="T13" fmla="*/ 0 60000 65536"/>
                <a:gd name="T14" fmla="*/ 0 60000 65536"/>
                <a:gd name="T15" fmla="*/ 0 60000 65536"/>
                <a:gd name="T16" fmla="*/ 0 60000 65536"/>
                <a:gd name="T17" fmla="*/ 0 60000 65536"/>
                <a:gd name="T18" fmla="*/ 0 w 274"/>
                <a:gd name="T19" fmla="*/ 0 h 128"/>
                <a:gd name="T20" fmla="*/ 274 w 27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274" h="128">
                  <a:moveTo>
                    <a:pt x="26" y="63"/>
                  </a:moveTo>
                  <a:cubicBezTo>
                    <a:pt x="12" y="68"/>
                    <a:pt x="0" y="59"/>
                    <a:pt x="19" y="97"/>
                  </a:cubicBezTo>
                  <a:cubicBezTo>
                    <a:pt x="25" y="109"/>
                    <a:pt x="90" y="123"/>
                    <a:pt x="102" y="127"/>
                  </a:cubicBezTo>
                  <a:cubicBezTo>
                    <a:pt x="170" y="123"/>
                    <a:pt x="150" y="128"/>
                    <a:pt x="216" y="113"/>
                  </a:cubicBezTo>
                  <a:cubicBezTo>
                    <a:pt x="273" y="100"/>
                    <a:pt x="231" y="59"/>
                    <a:pt x="216" y="50"/>
                  </a:cubicBezTo>
                  <a:cubicBezTo>
                    <a:pt x="181" y="29"/>
                    <a:pt x="229" y="24"/>
                    <a:pt x="274" y="0"/>
                  </a:cubicBezTo>
                </a:path>
              </a:pathLst>
            </a:custGeom>
            <a:noFill/>
            <a:ln w="28575" cmpd="sng">
              <a:solidFill>
                <a:srgbClr val="0000FF"/>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1925" name="Text Box 12">
            <a:extLst>
              <a:ext uri="{FF2B5EF4-FFF2-40B4-BE49-F238E27FC236}">
                <a16:creationId xmlns:a16="http://schemas.microsoft.com/office/drawing/2014/main" id="{4BD61F03-B800-40A0-ABBB-93F6C995D09B}"/>
              </a:ext>
            </a:extLst>
          </p:cNvPr>
          <p:cNvSpPr txBox="1">
            <a:spLocks noChangeArrowheads="1"/>
          </p:cNvSpPr>
          <p:nvPr/>
        </p:nvSpPr>
        <p:spPr bwMode="auto">
          <a:xfrm>
            <a:off x="914400" y="3683000"/>
            <a:ext cx="73914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(1)</a:t>
            </a:r>
            <a:r>
              <a:rPr lang="zh-CN" altLang="en-US">
                <a:ea typeface="宋体" panose="02010600030101010101" pitchFamily="2" charset="-122"/>
              </a:rPr>
              <a:t>刚体上各点都在垂直于固定轴的平面内</a:t>
            </a:r>
            <a:r>
              <a:rPr lang="en-US" altLang="zh-CN">
                <a:ea typeface="宋体" panose="02010600030101010101" pitchFamily="2" charset="-122"/>
              </a:rPr>
              <a:t>(</a:t>
            </a:r>
            <a:r>
              <a:rPr lang="zh-CN" altLang="en-US">
                <a:solidFill>
                  <a:srgbClr val="FF0000"/>
                </a:solidFill>
                <a:ea typeface="宋体" panose="02010600030101010101" pitchFamily="2" charset="-122"/>
              </a:rPr>
              <a:t>转动平面</a:t>
            </a:r>
            <a:r>
              <a:rPr lang="en-US" altLang="zh-CN">
                <a:ea typeface="宋体" panose="02010600030101010101" pitchFamily="2" charset="-122"/>
              </a:rPr>
              <a:t>)</a:t>
            </a:r>
            <a:r>
              <a:rPr lang="zh-CN" altLang="en-US">
                <a:ea typeface="宋体" panose="02010600030101010101" pitchFamily="2" charset="-122"/>
              </a:rPr>
              <a:t>做圆周运动</a:t>
            </a:r>
            <a:r>
              <a:rPr lang="en-US" altLang="zh-CN">
                <a:ea typeface="宋体" panose="02010600030101010101" pitchFamily="2" charset="-122"/>
              </a:rPr>
              <a:t>.</a:t>
            </a:r>
            <a:r>
              <a:rPr lang="zh-CN" altLang="en-US">
                <a:ea typeface="宋体" panose="02010600030101010101" pitchFamily="2" charset="-122"/>
              </a:rPr>
              <a:t>其圆心都在一条固定不动的直线</a:t>
            </a:r>
            <a:r>
              <a:rPr lang="en-US" altLang="zh-CN">
                <a:ea typeface="宋体" panose="02010600030101010101" pitchFamily="2" charset="-122"/>
              </a:rPr>
              <a:t>(</a:t>
            </a:r>
            <a:r>
              <a:rPr lang="zh-CN" altLang="en-US">
                <a:solidFill>
                  <a:srgbClr val="FF0000"/>
                </a:solidFill>
                <a:ea typeface="宋体" panose="02010600030101010101" pitchFamily="2" charset="-122"/>
              </a:rPr>
              <a:t>转轴</a:t>
            </a:r>
            <a:r>
              <a:rPr lang="en-US" altLang="zh-CN">
                <a:ea typeface="宋体" panose="02010600030101010101" pitchFamily="2" charset="-122"/>
              </a:rPr>
              <a:t>)</a:t>
            </a:r>
            <a:r>
              <a:rPr lang="zh-CN" altLang="en-US">
                <a:ea typeface="宋体" panose="02010600030101010101" pitchFamily="2" charset="-122"/>
              </a:rPr>
              <a:t>上</a:t>
            </a:r>
            <a:r>
              <a:rPr lang="en-US" altLang="zh-CN">
                <a:ea typeface="宋体" panose="02010600030101010101" pitchFamily="2" charset="-122"/>
              </a:rPr>
              <a:t>.             </a:t>
            </a:r>
          </a:p>
        </p:txBody>
      </p:sp>
      <p:sp>
        <p:nvSpPr>
          <p:cNvPr id="81926" name="Text Box 13">
            <a:extLst>
              <a:ext uri="{FF2B5EF4-FFF2-40B4-BE49-F238E27FC236}">
                <a16:creationId xmlns:a16="http://schemas.microsoft.com/office/drawing/2014/main" id="{66385331-DC1C-4B18-BB1C-99959A2E19E4}"/>
              </a:ext>
            </a:extLst>
          </p:cNvPr>
          <p:cNvSpPr txBox="1">
            <a:spLocks noChangeArrowheads="1"/>
          </p:cNvSpPr>
          <p:nvPr/>
        </p:nvSpPr>
        <p:spPr bwMode="auto">
          <a:xfrm>
            <a:off x="914400" y="4673600"/>
            <a:ext cx="739933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(2)</a:t>
            </a:r>
            <a:r>
              <a:rPr lang="zh-CN" altLang="en-US">
                <a:ea typeface="宋体" panose="02010600030101010101" pitchFamily="2" charset="-122"/>
              </a:rPr>
              <a:t>刚体上各点到转轴的垂直线在同样的时间内所转过的角度都相同</a:t>
            </a:r>
            <a:r>
              <a:rPr lang="en-US" altLang="zh-CN">
                <a:ea typeface="宋体" panose="02010600030101010101" pitchFamily="2" charset="-122"/>
              </a:rPr>
              <a:t>.</a:t>
            </a:r>
            <a:r>
              <a:rPr lang="zh-CN" altLang="en-US">
                <a:ea typeface="宋体" panose="02010600030101010101" pitchFamily="2" charset="-122"/>
              </a:rPr>
              <a:t>因而</a:t>
            </a:r>
            <a:r>
              <a:rPr lang="zh-CN" altLang="en-US">
                <a:solidFill>
                  <a:srgbClr val="0000FF"/>
                </a:solidFill>
                <a:ea typeface="宋体" panose="02010600030101010101" pitchFamily="2" charset="-122"/>
              </a:rPr>
              <a:t>用角量描述刚体的运动</a:t>
            </a:r>
            <a:r>
              <a:rPr lang="en-US" altLang="zh-CN">
                <a:solidFill>
                  <a:srgbClr val="0000FF"/>
                </a:solidFill>
                <a:ea typeface="宋体" panose="02010600030101010101" pitchFamily="2" charset="-122"/>
              </a:rPr>
              <a:t>.</a:t>
            </a:r>
          </a:p>
        </p:txBody>
      </p:sp>
      <p:sp>
        <p:nvSpPr>
          <p:cNvPr id="81927" name="Text Box 14">
            <a:extLst>
              <a:ext uri="{FF2B5EF4-FFF2-40B4-BE49-F238E27FC236}">
                <a16:creationId xmlns:a16="http://schemas.microsoft.com/office/drawing/2014/main" id="{6054BD39-B085-4A1C-93E8-289502F9A3F0}"/>
              </a:ext>
            </a:extLst>
          </p:cNvPr>
          <p:cNvSpPr txBox="1">
            <a:spLocks noChangeArrowheads="1"/>
          </p:cNvSpPr>
          <p:nvPr/>
        </p:nvSpPr>
        <p:spPr bwMode="auto">
          <a:xfrm>
            <a:off x="914400" y="3192463"/>
            <a:ext cx="32766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1.</a:t>
            </a:r>
            <a:r>
              <a:rPr lang="zh-CN" altLang="en-US">
                <a:ea typeface="黑体" panose="02010609060101010101" pitchFamily="49" charset="-122"/>
              </a:rPr>
              <a:t>定轴转动特征 </a:t>
            </a:r>
          </a:p>
        </p:txBody>
      </p:sp>
      <p:pic>
        <p:nvPicPr>
          <p:cNvPr id="348175" name="rotation of rigid body 1.avi">
            <a:hlinkClick r:id="" action="ppaction://media"/>
            <a:extLst>
              <a:ext uri="{FF2B5EF4-FFF2-40B4-BE49-F238E27FC236}">
                <a16:creationId xmlns:a16="http://schemas.microsoft.com/office/drawing/2014/main" id="{6D8520DA-0770-425D-B01A-4532DB106FCA}"/>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5410200" y="609600"/>
            <a:ext cx="3048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348175"/>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20" name="Group 2">
            <a:extLst>
              <a:ext uri="{FF2B5EF4-FFF2-40B4-BE49-F238E27FC236}">
                <a16:creationId xmlns:a16="http://schemas.microsoft.com/office/drawing/2014/main" id="{DB4424E6-CE4A-4AFC-8B93-105B728EEC74}"/>
              </a:ext>
            </a:extLst>
          </p:cNvPr>
          <p:cNvGrpSpPr>
            <a:grpSpLocks/>
          </p:cNvGrpSpPr>
          <p:nvPr/>
        </p:nvGrpSpPr>
        <p:grpSpPr bwMode="auto">
          <a:xfrm>
            <a:off x="6019800" y="3970338"/>
            <a:ext cx="1884363" cy="1668462"/>
            <a:chOff x="3392" y="2572"/>
            <a:chExt cx="1187" cy="1051"/>
          </a:xfrm>
        </p:grpSpPr>
        <p:sp>
          <p:nvSpPr>
            <p:cNvPr id="9241" name="Oval 3" descr="浅色上对角线">
              <a:extLst>
                <a:ext uri="{FF2B5EF4-FFF2-40B4-BE49-F238E27FC236}">
                  <a16:creationId xmlns:a16="http://schemas.microsoft.com/office/drawing/2014/main" id="{9D939E6D-A33F-4AF2-A412-4B62B243C90C}"/>
                </a:ext>
              </a:extLst>
            </p:cNvPr>
            <p:cNvSpPr>
              <a:spLocks noChangeArrowheads="1"/>
            </p:cNvSpPr>
            <p:nvPr/>
          </p:nvSpPr>
          <p:spPr bwMode="auto">
            <a:xfrm>
              <a:off x="3392" y="2711"/>
              <a:ext cx="912" cy="912"/>
            </a:xfrm>
            <a:prstGeom prst="ellipse">
              <a:avLst/>
            </a:prstGeom>
            <a:pattFill prst="ltUpDiag">
              <a:fgClr>
                <a:srgbClr val="CC6600"/>
              </a:fgClr>
              <a:bgClr>
                <a:srgbClr val="FFFFFF"/>
              </a:bgClr>
            </a:pattFill>
            <a:ln w="28575">
              <a:solidFill>
                <a:srgbClr val="FF66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a:solidFill>
                  <a:srgbClr val="0066FF"/>
                </a:solidFill>
                <a:ea typeface="宋体" panose="02010600030101010101" pitchFamily="2" charset="-122"/>
              </a:endParaRPr>
            </a:p>
          </p:txBody>
        </p:sp>
        <p:sp>
          <p:nvSpPr>
            <p:cNvPr id="9242" name="Line 4">
              <a:extLst>
                <a:ext uri="{FF2B5EF4-FFF2-40B4-BE49-F238E27FC236}">
                  <a16:creationId xmlns:a16="http://schemas.microsoft.com/office/drawing/2014/main" id="{99A195DA-21A0-4567-B9FB-AC54A615F33A}"/>
                </a:ext>
              </a:extLst>
            </p:cNvPr>
            <p:cNvSpPr>
              <a:spLocks noChangeShapeType="1"/>
            </p:cNvSpPr>
            <p:nvPr/>
          </p:nvSpPr>
          <p:spPr bwMode="auto">
            <a:xfrm>
              <a:off x="3872" y="3191"/>
              <a:ext cx="643"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243" name="Line 5">
              <a:extLst>
                <a:ext uri="{FF2B5EF4-FFF2-40B4-BE49-F238E27FC236}">
                  <a16:creationId xmlns:a16="http://schemas.microsoft.com/office/drawing/2014/main" id="{291AC521-8E9C-4D69-AA19-9D3177835EE2}"/>
                </a:ext>
              </a:extLst>
            </p:cNvPr>
            <p:cNvSpPr>
              <a:spLocks noChangeShapeType="1"/>
            </p:cNvSpPr>
            <p:nvPr/>
          </p:nvSpPr>
          <p:spPr bwMode="auto">
            <a:xfrm flipV="1">
              <a:off x="3864" y="2824"/>
              <a:ext cx="313" cy="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4" name="Freeform 6">
              <a:extLst>
                <a:ext uri="{FF2B5EF4-FFF2-40B4-BE49-F238E27FC236}">
                  <a16:creationId xmlns:a16="http://schemas.microsoft.com/office/drawing/2014/main" id="{7FB315D9-C6DC-4EC2-8F75-0CF7AD876C51}"/>
                </a:ext>
              </a:extLst>
            </p:cNvPr>
            <p:cNvSpPr>
              <a:spLocks/>
            </p:cNvSpPr>
            <p:nvPr/>
          </p:nvSpPr>
          <p:spPr bwMode="auto">
            <a:xfrm>
              <a:off x="3983" y="3081"/>
              <a:ext cx="61" cy="112"/>
            </a:xfrm>
            <a:custGeom>
              <a:avLst/>
              <a:gdLst>
                <a:gd name="T0" fmla="*/ 0 w 61"/>
                <a:gd name="T1" fmla="*/ 0 h 112"/>
                <a:gd name="T2" fmla="*/ 38 w 61"/>
                <a:gd name="T3" fmla="*/ 38 h 112"/>
                <a:gd name="T4" fmla="*/ 61 w 61"/>
                <a:gd name="T5" fmla="*/ 112 h 112"/>
                <a:gd name="T6" fmla="*/ 0 60000 65536"/>
                <a:gd name="T7" fmla="*/ 0 60000 65536"/>
                <a:gd name="T8" fmla="*/ 0 60000 65536"/>
                <a:gd name="T9" fmla="*/ 0 w 61"/>
                <a:gd name="T10" fmla="*/ 0 h 112"/>
                <a:gd name="T11" fmla="*/ 61 w 61"/>
                <a:gd name="T12" fmla="*/ 112 h 112"/>
              </a:gdLst>
              <a:ahLst/>
              <a:cxnLst>
                <a:cxn ang="T6">
                  <a:pos x="T0" y="T1"/>
                </a:cxn>
                <a:cxn ang="T7">
                  <a:pos x="T2" y="T3"/>
                </a:cxn>
                <a:cxn ang="T8">
                  <a:pos x="T4" y="T5"/>
                </a:cxn>
              </a:cxnLst>
              <a:rect l="T9" t="T10" r="T11" b="T12"/>
              <a:pathLst>
                <a:path w="61" h="112">
                  <a:moveTo>
                    <a:pt x="0" y="0"/>
                  </a:moveTo>
                  <a:lnTo>
                    <a:pt x="38" y="38"/>
                  </a:lnTo>
                  <a:lnTo>
                    <a:pt x="61" y="112"/>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5" name="Text Box 7">
              <a:extLst>
                <a:ext uri="{FF2B5EF4-FFF2-40B4-BE49-F238E27FC236}">
                  <a16:creationId xmlns:a16="http://schemas.microsoft.com/office/drawing/2014/main" id="{D3CE8818-5CD4-49B7-9D96-BD9846C9F434}"/>
                </a:ext>
              </a:extLst>
            </p:cNvPr>
            <p:cNvSpPr txBox="1">
              <a:spLocks noChangeArrowheads="1"/>
            </p:cNvSpPr>
            <p:nvPr/>
          </p:nvSpPr>
          <p:spPr bwMode="auto">
            <a:xfrm>
              <a:off x="4367" y="29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FF"/>
                  </a:solidFill>
                  <a:ea typeface="宋体" panose="02010600030101010101" pitchFamily="2" charset="-122"/>
                </a:rPr>
                <a:t>x</a:t>
              </a:r>
            </a:p>
          </p:txBody>
        </p:sp>
        <p:sp>
          <p:nvSpPr>
            <p:cNvPr id="9246" name="Text Box 8">
              <a:extLst>
                <a:ext uri="{FF2B5EF4-FFF2-40B4-BE49-F238E27FC236}">
                  <a16:creationId xmlns:a16="http://schemas.microsoft.com/office/drawing/2014/main" id="{3437A79C-0B8B-4BDA-9D4B-2886505E51D1}"/>
                </a:ext>
              </a:extLst>
            </p:cNvPr>
            <p:cNvSpPr txBox="1">
              <a:spLocks noChangeArrowheads="1"/>
            </p:cNvSpPr>
            <p:nvPr/>
          </p:nvSpPr>
          <p:spPr bwMode="auto">
            <a:xfrm>
              <a:off x="3642" y="309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66FF"/>
                  </a:solidFill>
                  <a:ea typeface="宋体" panose="02010600030101010101" pitchFamily="2" charset="-122"/>
                </a:rPr>
                <a:t>O</a:t>
              </a:r>
            </a:p>
          </p:txBody>
        </p:sp>
        <p:graphicFrame>
          <p:nvGraphicFramePr>
            <p:cNvPr id="9219" name="Object 3">
              <a:extLst>
                <a:ext uri="{FF2B5EF4-FFF2-40B4-BE49-F238E27FC236}">
                  <a16:creationId xmlns:a16="http://schemas.microsoft.com/office/drawing/2014/main" id="{0BD42C4E-50EF-46E9-BB7A-B1D900579916}"/>
                </a:ext>
              </a:extLst>
            </p:cNvPr>
            <p:cNvGraphicFramePr>
              <a:graphicFrameLocks noChangeAspect="1"/>
            </p:cNvGraphicFramePr>
            <p:nvPr/>
          </p:nvGraphicFramePr>
          <p:xfrm>
            <a:off x="4041" y="3004"/>
            <a:ext cx="154" cy="193"/>
          </p:xfrm>
          <a:graphic>
            <a:graphicData uri="http://schemas.openxmlformats.org/presentationml/2006/ole">
              <mc:AlternateContent xmlns:mc="http://schemas.openxmlformats.org/markup-compatibility/2006">
                <mc:Choice xmlns:v="urn:schemas-microsoft-com:vml" Requires="v">
                  <p:oleObj spid="_x0000_s9248" name="Equation" r:id="rId3" imgW="139680" imgH="177480" progId="Equation.3">
                    <p:embed/>
                  </p:oleObj>
                </mc:Choice>
                <mc:Fallback>
                  <p:oleObj name="Equation" r:id="rId3" imgW="139680" imgH="177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1" y="3004"/>
                          <a:ext cx="154"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7" name="Text Box 10">
              <a:extLst>
                <a:ext uri="{FF2B5EF4-FFF2-40B4-BE49-F238E27FC236}">
                  <a16:creationId xmlns:a16="http://schemas.microsoft.com/office/drawing/2014/main" id="{684FCA2C-37FB-477A-A4A4-D46ADD2B5B04}"/>
                </a:ext>
              </a:extLst>
            </p:cNvPr>
            <p:cNvSpPr txBox="1">
              <a:spLocks noChangeArrowheads="1"/>
            </p:cNvSpPr>
            <p:nvPr/>
          </p:nvSpPr>
          <p:spPr bwMode="auto">
            <a:xfrm>
              <a:off x="4149" y="25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p</a:t>
              </a:r>
            </a:p>
          </p:txBody>
        </p:sp>
      </p:grpSp>
      <p:sp>
        <p:nvSpPr>
          <p:cNvPr id="9221" name="Text Box 11">
            <a:extLst>
              <a:ext uri="{FF2B5EF4-FFF2-40B4-BE49-F238E27FC236}">
                <a16:creationId xmlns:a16="http://schemas.microsoft.com/office/drawing/2014/main" id="{955824D5-7FD1-4C4E-A628-7E8F22913580}"/>
              </a:ext>
            </a:extLst>
          </p:cNvPr>
          <p:cNvSpPr txBox="1">
            <a:spLocks noChangeArrowheads="1"/>
          </p:cNvSpPr>
          <p:nvPr/>
        </p:nvSpPr>
        <p:spPr bwMode="auto">
          <a:xfrm>
            <a:off x="1066800" y="1531938"/>
            <a:ext cx="32004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sym typeface="Symbol" panose="05050102010706020507" pitchFamily="18" charset="2"/>
              </a:rPr>
              <a:t> </a:t>
            </a:r>
            <a:r>
              <a:rPr lang="zh-CN" altLang="en-US">
                <a:ea typeface="宋体" panose="02010600030101010101" pitchFamily="2" charset="-122"/>
                <a:sym typeface="Symbol" panose="05050102010706020507" pitchFamily="18" charset="2"/>
              </a:rPr>
              <a:t>称</a:t>
            </a:r>
            <a:r>
              <a:rPr lang="zh-CN" altLang="en-US">
                <a:ea typeface="宋体" panose="02010600030101010101" pitchFamily="2" charset="-122"/>
              </a:rPr>
              <a:t>角位置或角坐标</a:t>
            </a:r>
            <a:r>
              <a:rPr lang="en-US" altLang="zh-CN">
                <a:ea typeface="宋体" panose="02010600030101010101" pitchFamily="2" charset="-122"/>
              </a:rPr>
              <a:t>.</a:t>
            </a:r>
            <a:r>
              <a:rPr lang="zh-CN" altLang="en-US">
                <a:ea typeface="宋体" panose="02010600030101010101" pitchFamily="2" charset="-122"/>
              </a:rPr>
              <a:t>规定逆时针转向</a:t>
            </a:r>
            <a:r>
              <a:rPr lang="zh-CN" altLang="en-US" i="1">
                <a:ea typeface="宋体" panose="02010600030101010101" pitchFamily="2" charset="-122"/>
                <a:sym typeface="Symbol" panose="05050102010706020507" pitchFamily="18" charset="2"/>
              </a:rPr>
              <a:t></a:t>
            </a:r>
            <a:r>
              <a:rPr lang="zh-CN" altLang="en-US">
                <a:ea typeface="宋体" panose="02010600030101010101" pitchFamily="2" charset="-122"/>
              </a:rPr>
              <a:t> 为正</a:t>
            </a:r>
            <a:r>
              <a:rPr lang="en-US" altLang="zh-CN">
                <a:ea typeface="宋体" panose="02010600030101010101" pitchFamily="2" charset="-122"/>
              </a:rPr>
              <a:t>.</a:t>
            </a:r>
          </a:p>
        </p:txBody>
      </p:sp>
      <p:sp>
        <p:nvSpPr>
          <p:cNvPr id="9222" name="Text Box 12">
            <a:extLst>
              <a:ext uri="{FF2B5EF4-FFF2-40B4-BE49-F238E27FC236}">
                <a16:creationId xmlns:a16="http://schemas.microsoft.com/office/drawing/2014/main" id="{5CABF91C-FADA-44C8-B125-075006E181A7}"/>
              </a:ext>
            </a:extLst>
          </p:cNvPr>
          <p:cNvSpPr txBox="1">
            <a:spLocks noChangeArrowheads="1"/>
          </p:cNvSpPr>
          <p:nvPr/>
        </p:nvSpPr>
        <p:spPr bwMode="auto">
          <a:xfrm>
            <a:off x="990600" y="508000"/>
            <a:ext cx="42100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2. </a:t>
            </a:r>
            <a:r>
              <a:rPr lang="zh-CN" altLang="en-US">
                <a:ea typeface="黑体" panose="02010609060101010101" pitchFamily="49" charset="-122"/>
              </a:rPr>
              <a:t>定轴转动的描述 </a:t>
            </a:r>
          </a:p>
        </p:txBody>
      </p:sp>
      <p:sp>
        <p:nvSpPr>
          <p:cNvPr id="9223" name="Text Box 13">
            <a:extLst>
              <a:ext uri="{FF2B5EF4-FFF2-40B4-BE49-F238E27FC236}">
                <a16:creationId xmlns:a16="http://schemas.microsoft.com/office/drawing/2014/main" id="{362ABC64-2AE2-447B-A3DD-98002921B3F4}"/>
              </a:ext>
            </a:extLst>
          </p:cNvPr>
          <p:cNvSpPr txBox="1">
            <a:spLocks noChangeArrowheads="1"/>
          </p:cNvSpPr>
          <p:nvPr/>
        </p:nvSpPr>
        <p:spPr bwMode="auto">
          <a:xfrm>
            <a:off x="990600" y="1074738"/>
            <a:ext cx="19050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(1) </a:t>
            </a:r>
            <a:r>
              <a:rPr lang="zh-CN" altLang="en-US">
                <a:ea typeface="黑体" panose="02010609060101010101" pitchFamily="49" charset="-122"/>
              </a:rPr>
              <a:t>角坐标</a:t>
            </a:r>
            <a:r>
              <a:rPr lang="zh-CN" altLang="en-US" i="1">
                <a:ea typeface="黑体" panose="02010609060101010101" pitchFamily="49" charset="-122"/>
                <a:sym typeface="Symbol" panose="05050102010706020507" pitchFamily="18" charset="2"/>
              </a:rPr>
              <a:t>  </a:t>
            </a:r>
          </a:p>
        </p:txBody>
      </p:sp>
      <p:sp>
        <p:nvSpPr>
          <p:cNvPr id="9224" name="Text Box 14">
            <a:extLst>
              <a:ext uri="{FF2B5EF4-FFF2-40B4-BE49-F238E27FC236}">
                <a16:creationId xmlns:a16="http://schemas.microsoft.com/office/drawing/2014/main" id="{9EF4DF28-CD47-4D64-8F73-19E07D740A15}"/>
              </a:ext>
            </a:extLst>
          </p:cNvPr>
          <p:cNvSpPr txBox="1">
            <a:spLocks noChangeArrowheads="1"/>
          </p:cNvSpPr>
          <p:nvPr/>
        </p:nvSpPr>
        <p:spPr bwMode="auto">
          <a:xfrm>
            <a:off x="1066800" y="2565400"/>
            <a:ext cx="24034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0000FF"/>
                </a:solidFill>
                <a:ea typeface="宋体" panose="02010600030101010101" pitchFamily="2" charset="-122"/>
              </a:rPr>
              <a:t>刚体定轴转动</a:t>
            </a:r>
          </a:p>
          <a:p>
            <a:pPr eaLnBrk="1" hangingPunct="1">
              <a:lnSpc>
                <a:spcPct val="130000"/>
              </a:lnSpc>
            </a:pPr>
            <a:r>
              <a:rPr lang="zh-CN" altLang="en-US">
                <a:solidFill>
                  <a:srgbClr val="0000FF"/>
                </a:solidFill>
                <a:ea typeface="宋体" panose="02010600030101010101" pitchFamily="2" charset="-122"/>
              </a:rPr>
              <a:t>的运动学方程     </a:t>
            </a:r>
          </a:p>
        </p:txBody>
      </p:sp>
      <p:sp>
        <p:nvSpPr>
          <p:cNvPr id="9225" name="Text Box 15">
            <a:extLst>
              <a:ext uri="{FF2B5EF4-FFF2-40B4-BE49-F238E27FC236}">
                <a16:creationId xmlns:a16="http://schemas.microsoft.com/office/drawing/2014/main" id="{C2D6B79B-FC62-48E4-998C-9D3B25451760}"/>
              </a:ext>
            </a:extLst>
          </p:cNvPr>
          <p:cNvSpPr txBox="1">
            <a:spLocks noChangeArrowheads="1"/>
          </p:cNvSpPr>
          <p:nvPr/>
        </p:nvSpPr>
        <p:spPr bwMode="auto">
          <a:xfrm>
            <a:off x="990600" y="4122738"/>
            <a:ext cx="21097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(2) </a:t>
            </a:r>
            <a:r>
              <a:rPr lang="zh-CN" altLang="en-US">
                <a:ea typeface="黑体" panose="02010609060101010101" pitchFamily="49" charset="-122"/>
              </a:rPr>
              <a:t>角位移</a:t>
            </a:r>
            <a:r>
              <a:rPr lang="zh-CN" altLang="en-US">
                <a:ea typeface="黑体" panose="02010609060101010101" pitchFamily="49" charset="-122"/>
                <a:sym typeface="Symbol" panose="05050102010706020507" pitchFamily="18" charset="2"/>
              </a:rPr>
              <a:t></a:t>
            </a:r>
            <a:r>
              <a:rPr lang="zh-CN" altLang="en-US" i="1">
                <a:ea typeface="黑体" panose="02010609060101010101" pitchFamily="49" charset="-122"/>
                <a:sym typeface="Symbol" panose="05050102010706020507" pitchFamily="18" charset="2"/>
              </a:rPr>
              <a:t></a:t>
            </a:r>
            <a:r>
              <a:rPr lang="zh-CN" altLang="en-US">
                <a:ea typeface="黑体" panose="02010609060101010101" pitchFamily="49" charset="-122"/>
                <a:sym typeface="Symbol" panose="05050102010706020507" pitchFamily="18" charset="2"/>
              </a:rPr>
              <a:t> </a:t>
            </a:r>
            <a:r>
              <a:rPr lang="zh-CN" altLang="en-US">
                <a:ea typeface="黑体" panose="02010609060101010101" pitchFamily="49" charset="-122"/>
              </a:rPr>
              <a:t>  </a:t>
            </a:r>
          </a:p>
        </p:txBody>
      </p:sp>
      <p:sp>
        <p:nvSpPr>
          <p:cNvPr id="9226" name="Text Box 16">
            <a:extLst>
              <a:ext uri="{FF2B5EF4-FFF2-40B4-BE49-F238E27FC236}">
                <a16:creationId xmlns:a16="http://schemas.microsoft.com/office/drawing/2014/main" id="{229FBBE3-B1BF-4B73-9800-CE4AC8448FFD}"/>
              </a:ext>
            </a:extLst>
          </p:cNvPr>
          <p:cNvSpPr txBox="1">
            <a:spLocks noChangeArrowheads="1"/>
          </p:cNvSpPr>
          <p:nvPr/>
        </p:nvSpPr>
        <p:spPr bwMode="auto">
          <a:xfrm>
            <a:off x="1066800" y="4732338"/>
            <a:ext cx="49530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buFont typeface="Symbol" panose="05050102010706020507" pitchFamily="18" charset="2"/>
              <a:buChar char="D"/>
            </a:pPr>
            <a:r>
              <a:rPr lang="en-US" altLang="zh-CN" i="1">
                <a:ea typeface="宋体" panose="02010600030101010101" pitchFamily="2" charset="-122"/>
                <a:sym typeface="Symbol" panose="05050102010706020507" pitchFamily="18" charset="2"/>
              </a:rPr>
              <a:t></a:t>
            </a:r>
            <a:r>
              <a:rPr lang="en-US" altLang="zh-CN">
                <a:ea typeface="宋体" panose="02010600030101010101" pitchFamily="2" charset="-122"/>
                <a:sym typeface="Symbol" panose="05050102010706020507" pitchFamily="18" charset="2"/>
              </a:rPr>
              <a:t> </a:t>
            </a:r>
            <a:r>
              <a:rPr lang="zh-CN" altLang="en-US">
                <a:ea typeface="宋体" panose="02010600030101010101" pitchFamily="2" charset="-122"/>
                <a:sym typeface="Symbol" panose="05050102010706020507" pitchFamily="18" charset="2"/>
              </a:rPr>
              <a:t>为 </a:t>
            </a:r>
            <a:r>
              <a:rPr lang="en-US" altLang="zh-CN" i="1">
                <a:ea typeface="宋体" panose="02010600030101010101" pitchFamily="2" charset="-122"/>
                <a:sym typeface="Symbol" panose="05050102010706020507" pitchFamily="18" charset="2"/>
              </a:rPr>
              <a:t>t</a:t>
            </a:r>
            <a:r>
              <a:rPr lang="zh-CN" altLang="en-US">
                <a:ea typeface="宋体" panose="02010600030101010101" pitchFamily="2" charset="-122"/>
              </a:rPr>
              <a:t>时间内刚体所转过的角度</a:t>
            </a:r>
            <a:r>
              <a:rPr lang="en-US" altLang="zh-CN">
                <a:ea typeface="宋体" panose="02010600030101010101" pitchFamily="2" charset="-122"/>
              </a:rPr>
              <a:t>.</a:t>
            </a:r>
          </a:p>
        </p:txBody>
      </p:sp>
      <p:sp>
        <p:nvSpPr>
          <p:cNvPr id="9227" name="Text Box 17">
            <a:extLst>
              <a:ext uri="{FF2B5EF4-FFF2-40B4-BE49-F238E27FC236}">
                <a16:creationId xmlns:a16="http://schemas.microsoft.com/office/drawing/2014/main" id="{6EDD74AE-1BB6-4546-A676-52A156A04D3F}"/>
              </a:ext>
            </a:extLst>
          </p:cNvPr>
          <p:cNvSpPr txBox="1">
            <a:spLocks noChangeArrowheads="1"/>
          </p:cNvSpPr>
          <p:nvPr/>
        </p:nvSpPr>
        <p:spPr bwMode="auto">
          <a:xfrm>
            <a:off x="2543175" y="3548063"/>
            <a:ext cx="14192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sym typeface="Symbol" panose="05050102010706020507" pitchFamily="18" charset="2"/>
              </a:rPr>
              <a:t></a:t>
            </a:r>
            <a:r>
              <a:rPr lang="en-US" altLang="zh-CN">
                <a:ea typeface="宋体" panose="02010600030101010101" pitchFamily="2" charset="-122"/>
              </a:rPr>
              <a:t>  </a:t>
            </a:r>
            <a:r>
              <a:rPr lang="en-US" altLang="zh-CN">
                <a:ea typeface="宋体" panose="02010600030101010101" pitchFamily="2" charset="-122"/>
                <a:sym typeface="Symbol" panose="05050102010706020507" pitchFamily="18" charset="2"/>
              </a:rPr>
              <a:t>= </a:t>
            </a:r>
            <a:r>
              <a:rPr lang="en-US" altLang="zh-CN" i="1">
                <a:ea typeface="宋体" panose="02010600030101010101" pitchFamily="2" charset="-122"/>
                <a:sym typeface="Symbol" panose="05050102010706020507" pitchFamily="18" charset="2"/>
              </a:rPr>
              <a:t></a:t>
            </a:r>
            <a:r>
              <a:rPr lang="en-US" altLang="zh-CN">
                <a:ea typeface="宋体" panose="02010600030101010101" pitchFamily="2" charset="-122"/>
              </a:rPr>
              <a:t> </a:t>
            </a:r>
            <a:r>
              <a:rPr lang="en-US" altLang="zh-CN" i="1">
                <a:ea typeface="宋体" panose="02010600030101010101" pitchFamily="2" charset="-122"/>
                <a:sym typeface="Symbol" panose="05050102010706020507" pitchFamily="18" charset="2"/>
              </a:rPr>
              <a:t> </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t</a:t>
            </a:r>
            <a:r>
              <a:rPr lang="en-US" altLang="zh-CN">
                <a:ea typeface="宋体" panose="02010600030101010101" pitchFamily="2" charset="-122"/>
                <a:sym typeface="Symbol" panose="05050102010706020507" pitchFamily="18" charset="2"/>
              </a:rPr>
              <a:t>) </a:t>
            </a:r>
          </a:p>
        </p:txBody>
      </p:sp>
      <p:grpSp>
        <p:nvGrpSpPr>
          <p:cNvPr id="9228" name="Group 18">
            <a:extLst>
              <a:ext uri="{FF2B5EF4-FFF2-40B4-BE49-F238E27FC236}">
                <a16:creationId xmlns:a16="http://schemas.microsoft.com/office/drawing/2014/main" id="{213D8B5A-72FA-4EBE-ACB3-BF584F80B956}"/>
              </a:ext>
            </a:extLst>
          </p:cNvPr>
          <p:cNvGrpSpPr>
            <a:grpSpLocks/>
          </p:cNvGrpSpPr>
          <p:nvPr/>
        </p:nvGrpSpPr>
        <p:grpSpPr bwMode="auto">
          <a:xfrm>
            <a:off x="4495800" y="1066800"/>
            <a:ext cx="3343275" cy="3086100"/>
            <a:chOff x="2832" y="672"/>
            <a:chExt cx="2106" cy="1944"/>
          </a:xfrm>
        </p:grpSpPr>
        <p:graphicFrame>
          <p:nvGraphicFramePr>
            <p:cNvPr id="9218" name="Object 2">
              <a:extLst>
                <a:ext uri="{FF2B5EF4-FFF2-40B4-BE49-F238E27FC236}">
                  <a16:creationId xmlns:a16="http://schemas.microsoft.com/office/drawing/2014/main" id="{38EA1BF4-2348-42FA-9FEC-5489F116A3BE}"/>
                </a:ext>
              </a:extLst>
            </p:cNvPr>
            <p:cNvGraphicFramePr>
              <a:graphicFrameLocks noChangeAspect="1"/>
            </p:cNvGraphicFramePr>
            <p:nvPr/>
          </p:nvGraphicFramePr>
          <p:xfrm>
            <a:off x="4080" y="672"/>
            <a:ext cx="211" cy="165"/>
          </p:xfrm>
          <a:graphic>
            <a:graphicData uri="http://schemas.openxmlformats.org/presentationml/2006/ole">
              <mc:AlternateContent xmlns:mc="http://schemas.openxmlformats.org/markup-compatibility/2006">
                <mc:Choice xmlns:v="urn:schemas-microsoft-com:vml" Requires="v">
                  <p:oleObj spid="_x0000_s9249" name="Equation" r:id="rId5" imgW="291960" imgH="228600" progId="Equation.3">
                    <p:embed/>
                  </p:oleObj>
                </mc:Choice>
                <mc:Fallback>
                  <p:oleObj name="Equation" r:id="rId5" imgW="291960" imgH="2286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 y="672"/>
                          <a:ext cx="21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9" name="AutoShape 20">
              <a:extLst>
                <a:ext uri="{FF2B5EF4-FFF2-40B4-BE49-F238E27FC236}">
                  <a16:creationId xmlns:a16="http://schemas.microsoft.com/office/drawing/2014/main" id="{CA70EAA0-2203-4847-A505-9674D0A47982}"/>
                </a:ext>
              </a:extLst>
            </p:cNvPr>
            <p:cNvSpPr>
              <a:spLocks noChangeArrowheads="1"/>
            </p:cNvSpPr>
            <p:nvPr/>
          </p:nvSpPr>
          <p:spPr bwMode="auto">
            <a:xfrm>
              <a:off x="2832" y="1140"/>
              <a:ext cx="2031" cy="912"/>
            </a:xfrm>
            <a:prstGeom prst="parallelogram">
              <a:avLst>
                <a:gd name="adj" fmla="val 42787"/>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230" name="Freeform 21">
              <a:extLst>
                <a:ext uri="{FF2B5EF4-FFF2-40B4-BE49-F238E27FC236}">
                  <a16:creationId xmlns:a16="http://schemas.microsoft.com/office/drawing/2014/main" id="{05C03CAA-AE29-44E6-8593-5F43374B2874}"/>
                </a:ext>
              </a:extLst>
            </p:cNvPr>
            <p:cNvSpPr>
              <a:spLocks/>
            </p:cNvSpPr>
            <p:nvPr/>
          </p:nvSpPr>
          <p:spPr bwMode="auto">
            <a:xfrm>
              <a:off x="3322" y="885"/>
              <a:ext cx="1034" cy="1506"/>
            </a:xfrm>
            <a:custGeom>
              <a:avLst/>
              <a:gdLst>
                <a:gd name="T0" fmla="*/ 87 w 1374"/>
                <a:gd name="T1" fmla="*/ 70 h 1948"/>
                <a:gd name="T2" fmla="*/ 50 w 1374"/>
                <a:gd name="T3" fmla="*/ 97 h 1948"/>
                <a:gd name="T4" fmla="*/ 4 w 1374"/>
                <a:gd name="T5" fmla="*/ 296 h 1948"/>
                <a:gd name="T6" fmla="*/ 73 w 1374"/>
                <a:gd name="T7" fmla="*/ 508 h 1948"/>
                <a:gd name="T8" fmla="*/ 197 w 1374"/>
                <a:gd name="T9" fmla="*/ 475 h 1948"/>
                <a:gd name="T10" fmla="*/ 317 w 1374"/>
                <a:gd name="T11" fmla="*/ 256 h 1948"/>
                <a:gd name="T12" fmla="*/ 287 w 1374"/>
                <a:gd name="T13" fmla="*/ 183 h 1948"/>
                <a:gd name="T14" fmla="*/ 283 w 1374"/>
                <a:gd name="T15" fmla="*/ 170 h 1948"/>
                <a:gd name="T16" fmla="*/ 306 w 1374"/>
                <a:gd name="T17" fmla="*/ 44 h 1948"/>
                <a:gd name="T18" fmla="*/ 189 w 1374"/>
                <a:gd name="T19" fmla="*/ 4 h 1948"/>
                <a:gd name="T20" fmla="*/ 85 w 1374"/>
                <a:gd name="T21" fmla="*/ 70 h 19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74"/>
                <a:gd name="T34" fmla="*/ 0 h 1948"/>
                <a:gd name="T35" fmla="*/ 1374 w 1374"/>
                <a:gd name="T36" fmla="*/ 1948 h 19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74" h="1948">
                  <a:moveTo>
                    <a:pt x="359" y="253"/>
                  </a:moveTo>
                  <a:cubicBezTo>
                    <a:pt x="332" y="270"/>
                    <a:pt x="265" y="215"/>
                    <a:pt x="208" y="352"/>
                  </a:cubicBezTo>
                  <a:cubicBezTo>
                    <a:pt x="151" y="489"/>
                    <a:pt x="0" y="824"/>
                    <a:pt x="16" y="1072"/>
                  </a:cubicBezTo>
                  <a:cubicBezTo>
                    <a:pt x="32" y="1320"/>
                    <a:pt x="171" y="1732"/>
                    <a:pt x="304" y="1840"/>
                  </a:cubicBezTo>
                  <a:cubicBezTo>
                    <a:pt x="437" y="1948"/>
                    <a:pt x="649" y="1872"/>
                    <a:pt x="817" y="1720"/>
                  </a:cubicBezTo>
                  <a:cubicBezTo>
                    <a:pt x="985" y="1568"/>
                    <a:pt x="1250" y="1104"/>
                    <a:pt x="1312" y="928"/>
                  </a:cubicBezTo>
                  <a:cubicBezTo>
                    <a:pt x="1374" y="752"/>
                    <a:pt x="1211" y="715"/>
                    <a:pt x="1188" y="663"/>
                  </a:cubicBezTo>
                  <a:cubicBezTo>
                    <a:pt x="1165" y="611"/>
                    <a:pt x="1159" y="700"/>
                    <a:pt x="1172" y="616"/>
                  </a:cubicBezTo>
                  <a:cubicBezTo>
                    <a:pt x="1185" y="532"/>
                    <a:pt x="1329" y="260"/>
                    <a:pt x="1264" y="160"/>
                  </a:cubicBezTo>
                  <a:cubicBezTo>
                    <a:pt x="1199" y="60"/>
                    <a:pt x="936" y="0"/>
                    <a:pt x="784" y="16"/>
                  </a:cubicBezTo>
                  <a:cubicBezTo>
                    <a:pt x="632" y="32"/>
                    <a:pt x="492" y="144"/>
                    <a:pt x="352" y="256"/>
                  </a:cubicBezTo>
                </a:path>
              </a:pathLst>
            </a:custGeom>
            <a:gradFill rotWithShape="0">
              <a:gsLst>
                <a:gs pos="0">
                  <a:srgbClr val="000000"/>
                </a:gs>
                <a:gs pos="100000">
                  <a:srgbClr val="FF9933"/>
                </a:gs>
              </a:gsLst>
              <a:lin ang="0" scaled="1"/>
            </a:gradFill>
            <a:ln>
              <a:noFill/>
            </a:ln>
            <a:extLst>
              <a:ext uri="{91240B29-F687-4F45-9708-019B960494DF}">
                <a14:hiddenLine xmlns:a14="http://schemas.microsoft.com/office/drawing/2010/main" w="22225" cap="flat" cmpd="sng">
                  <a:solidFill>
                    <a:srgbClr val="000000"/>
                  </a:solidFill>
                  <a:prstDash val="solid"/>
                  <a:round/>
                  <a:headEnd/>
                  <a:tailEnd/>
                </a14:hiddenLine>
              </a:ext>
            </a:extLst>
          </p:spPr>
          <p:txBody>
            <a:bodyPr/>
            <a:lstStyle/>
            <a:p>
              <a:endParaRPr lang="zh-CN" altLang="en-US"/>
            </a:p>
          </p:txBody>
        </p:sp>
        <p:sp>
          <p:nvSpPr>
            <p:cNvPr id="9231" name="Oval 22">
              <a:extLst>
                <a:ext uri="{FF2B5EF4-FFF2-40B4-BE49-F238E27FC236}">
                  <a16:creationId xmlns:a16="http://schemas.microsoft.com/office/drawing/2014/main" id="{19A8B51E-9BED-49D8-9D3B-CB4A92369C3E}"/>
                </a:ext>
              </a:extLst>
            </p:cNvPr>
            <p:cNvSpPr>
              <a:spLocks noChangeArrowheads="1"/>
            </p:cNvSpPr>
            <p:nvPr/>
          </p:nvSpPr>
          <p:spPr bwMode="auto">
            <a:xfrm>
              <a:off x="3483" y="1380"/>
              <a:ext cx="623" cy="336"/>
            </a:xfrm>
            <a:prstGeom prst="ellipse">
              <a:avLst/>
            </a:prstGeom>
            <a:noFill/>
            <a:ln w="22225">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232" name="Line 23">
              <a:extLst>
                <a:ext uri="{FF2B5EF4-FFF2-40B4-BE49-F238E27FC236}">
                  <a16:creationId xmlns:a16="http://schemas.microsoft.com/office/drawing/2014/main" id="{FA26014A-15EC-494E-8E0F-E46495EFB40C}"/>
                </a:ext>
              </a:extLst>
            </p:cNvPr>
            <p:cNvSpPr>
              <a:spLocks noChangeShapeType="1"/>
            </p:cNvSpPr>
            <p:nvPr/>
          </p:nvSpPr>
          <p:spPr bwMode="auto">
            <a:xfrm>
              <a:off x="3236" y="2052"/>
              <a:ext cx="105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 name="Line 24">
              <a:extLst>
                <a:ext uri="{FF2B5EF4-FFF2-40B4-BE49-F238E27FC236}">
                  <a16:creationId xmlns:a16="http://schemas.microsoft.com/office/drawing/2014/main" id="{48C707E6-DC3B-471E-9B87-99AD6E12696A}"/>
                </a:ext>
              </a:extLst>
            </p:cNvPr>
            <p:cNvSpPr>
              <a:spLocks noChangeShapeType="1"/>
            </p:cNvSpPr>
            <p:nvPr/>
          </p:nvSpPr>
          <p:spPr bwMode="auto">
            <a:xfrm flipH="1">
              <a:off x="3812" y="716"/>
              <a:ext cx="7" cy="1900"/>
            </a:xfrm>
            <a:prstGeom prst="line">
              <a:avLst/>
            </a:prstGeom>
            <a:noFill/>
            <a:ln w="222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Line 25">
              <a:extLst>
                <a:ext uri="{FF2B5EF4-FFF2-40B4-BE49-F238E27FC236}">
                  <a16:creationId xmlns:a16="http://schemas.microsoft.com/office/drawing/2014/main" id="{6F1EFE3B-CD93-4DFE-9744-1BA7101D4420}"/>
                </a:ext>
              </a:extLst>
            </p:cNvPr>
            <p:cNvSpPr>
              <a:spLocks noChangeShapeType="1"/>
            </p:cNvSpPr>
            <p:nvPr/>
          </p:nvSpPr>
          <p:spPr bwMode="auto">
            <a:xfrm>
              <a:off x="3815" y="1552"/>
              <a:ext cx="1017"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235" name="Text Box 26">
              <a:extLst>
                <a:ext uri="{FF2B5EF4-FFF2-40B4-BE49-F238E27FC236}">
                  <a16:creationId xmlns:a16="http://schemas.microsoft.com/office/drawing/2014/main" id="{7BACC904-D4AC-4235-8087-684FB612F1E0}"/>
                </a:ext>
              </a:extLst>
            </p:cNvPr>
            <p:cNvSpPr txBox="1">
              <a:spLocks noChangeArrowheads="1"/>
            </p:cNvSpPr>
            <p:nvPr/>
          </p:nvSpPr>
          <p:spPr bwMode="auto">
            <a:xfrm>
              <a:off x="4726" y="128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FF"/>
                  </a:solidFill>
                  <a:ea typeface="宋体" panose="02010600030101010101" pitchFamily="2" charset="-122"/>
                </a:rPr>
                <a:t>x</a:t>
              </a:r>
            </a:p>
          </p:txBody>
        </p:sp>
        <p:sp>
          <p:nvSpPr>
            <p:cNvPr id="9236" name="Text Box 27">
              <a:extLst>
                <a:ext uri="{FF2B5EF4-FFF2-40B4-BE49-F238E27FC236}">
                  <a16:creationId xmlns:a16="http://schemas.microsoft.com/office/drawing/2014/main" id="{1E781B55-764A-4141-B0DC-2E3F9919C9D7}"/>
                </a:ext>
              </a:extLst>
            </p:cNvPr>
            <p:cNvSpPr txBox="1">
              <a:spLocks noChangeArrowheads="1"/>
            </p:cNvSpPr>
            <p:nvPr/>
          </p:nvSpPr>
          <p:spPr bwMode="auto">
            <a:xfrm>
              <a:off x="3590" y="143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chemeClr val="bg1"/>
                  </a:solidFill>
                  <a:ea typeface="宋体" panose="02010600030101010101" pitchFamily="2" charset="-122"/>
                </a:rPr>
                <a:t>O</a:t>
              </a:r>
            </a:p>
          </p:txBody>
        </p:sp>
        <p:sp>
          <p:nvSpPr>
            <p:cNvPr id="9237" name="Text Box 28">
              <a:extLst>
                <a:ext uri="{FF2B5EF4-FFF2-40B4-BE49-F238E27FC236}">
                  <a16:creationId xmlns:a16="http://schemas.microsoft.com/office/drawing/2014/main" id="{14F81449-3F0F-4768-92C3-5BABD21C54A3}"/>
                </a:ext>
              </a:extLst>
            </p:cNvPr>
            <p:cNvSpPr txBox="1">
              <a:spLocks noChangeArrowheads="1"/>
            </p:cNvSpPr>
            <p:nvPr/>
          </p:nvSpPr>
          <p:spPr bwMode="auto">
            <a:xfrm>
              <a:off x="3963" y="113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chemeClr val="bg1"/>
                  </a:solidFill>
                  <a:ea typeface="宋体" panose="02010600030101010101" pitchFamily="2" charset="-122"/>
                </a:rPr>
                <a:t>p</a:t>
              </a:r>
            </a:p>
          </p:txBody>
        </p:sp>
        <p:sp>
          <p:nvSpPr>
            <p:cNvPr id="9238" name="Oval 29">
              <a:extLst>
                <a:ext uri="{FF2B5EF4-FFF2-40B4-BE49-F238E27FC236}">
                  <a16:creationId xmlns:a16="http://schemas.microsoft.com/office/drawing/2014/main" id="{9286BCD2-3879-4D67-BFC0-91ACBE5BFE80}"/>
                </a:ext>
              </a:extLst>
            </p:cNvPr>
            <p:cNvSpPr>
              <a:spLocks noChangeArrowheads="1"/>
            </p:cNvSpPr>
            <p:nvPr/>
          </p:nvSpPr>
          <p:spPr bwMode="auto">
            <a:xfrm>
              <a:off x="4037" y="1434"/>
              <a:ext cx="33" cy="27"/>
            </a:xfrm>
            <a:prstGeom prst="ellipse">
              <a:avLst/>
            </a:prstGeom>
            <a:solidFill>
              <a:schemeClr val="bg1"/>
            </a:solidFill>
            <a:ln w="22225">
              <a:solidFill>
                <a:schemeClr val="bg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239" name="Line 30">
              <a:extLst>
                <a:ext uri="{FF2B5EF4-FFF2-40B4-BE49-F238E27FC236}">
                  <a16:creationId xmlns:a16="http://schemas.microsoft.com/office/drawing/2014/main" id="{46C88E22-A95B-473F-923F-6DBB5C48CED5}"/>
                </a:ext>
              </a:extLst>
            </p:cNvPr>
            <p:cNvSpPr>
              <a:spLocks noChangeShapeType="1"/>
            </p:cNvSpPr>
            <p:nvPr/>
          </p:nvSpPr>
          <p:spPr bwMode="auto">
            <a:xfrm flipV="1">
              <a:off x="3807" y="1449"/>
              <a:ext cx="245" cy="103"/>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0" name="Freeform 31">
              <a:extLst>
                <a:ext uri="{FF2B5EF4-FFF2-40B4-BE49-F238E27FC236}">
                  <a16:creationId xmlns:a16="http://schemas.microsoft.com/office/drawing/2014/main" id="{830A36A0-8983-4D3C-A36E-4CBB8029FE51}"/>
                </a:ext>
              </a:extLst>
            </p:cNvPr>
            <p:cNvSpPr>
              <a:spLocks/>
            </p:cNvSpPr>
            <p:nvPr/>
          </p:nvSpPr>
          <p:spPr bwMode="auto">
            <a:xfrm>
              <a:off x="3673" y="720"/>
              <a:ext cx="407" cy="96"/>
            </a:xfrm>
            <a:custGeom>
              <a:avLst/>
              <a:gdLst>
                <a:gd name="T0" fmla="*/ 0 w 407"/>
                <a:gd name="T1" fmla="*/ 21 h 96"/>
                <a:gd name="T2" fmla="*/ 97 w 407"/>
                <a:gd name="T3" fmla="*/ 84 h 96"/>
                <a:gd name="T4" fmla="*/ 246 w 407"/>
                <a:gd name="T5" fmla="*/ 84 h 96"/>
                <a:gd name="T6" fmla="*/ 395 w 407"/>
                <a:gd name="T7" fmla="*/ 12 h 96"/>
                <a:gd name="T8" fmla="*/ 320 w 407"/>
                <a:gd name="T9" fmla="*/ 12 h 96"/>
                <a:gd name="T10" fmla="*/ 0 60000 65536"/>
                <a:gd name="T11" fmla="*/ 0 60000 65536"/>
                <a:gd name="T12" fmla="*/ 0 60000 65536"/>
                <a:gd name="T13" fmla="*/ 0 60000 65536"/>
                <a:gd name="T14" fmla="*/ 0 60000 65536"/>
                <a:gd name="T15" fmla="*/ 0 w 407"/>
                <a:gd name="T16" fmla="*/ 0 h 96"/>
                <a:gd name="T17" fmla="*/ 407 w 407"/>
                <a:gd name="T18" fmla="*/ 96 h 96"/>
              </a:gdLst>
              <a:ahLst/>
              <a:cxnLst>
                <a:cxn ang="T10">
                  <a:pos x="T0" y="T1"/>
                </a:cxn>
                <a:cxn ang="T11">
                  <a:pos x="T2" y="T3"/>
                </a:cxn>
                <a:cxn ang="T12">
                  <a:pos x="T4" y="T5"/>
                </a:cxn>
                <a:cxn ang="T13">
                  <a:pos x="T6" y="T7"/>
                </a:cxn>
                <a:cxn ang="T14">
                  <a:pos x="T8" y="T9"/>
                </a:cxn>
              </a:cxnLst>
              <a:rect l="T15" t="T16" r="T17" b="T18"/>
              <a:pathLst>
                <a:path w="407" h="96">
                  <a:moveTo>
                    <a:pt x="0" y="21"/>
                  </a:moveTo>
                  <a:cubicBezTo>
                    <a:pt x="17" y="31"/>
                    <a:pt x="56" y="73"/>
                    <a:pt x="97" y="84"/>
                  </a:cubicBezTo>
                  <a:cubicBezTo>
                    <a:pt x="138" y="95"/>
                    <a:pt x="196" y="96"/>
                    <a:pt x="246" y="84"/>
                  </a:cubicBezTo>
                  <a:cubicBezTo>
                    <a:pt x="296" y="72"/>
                    <a:pt x="382" y="24"/>
                    <a:pt x="395" y="12"/>
                  </a:cubicBezTo>
                  <a:cubicBezTo>
                    <a:pt x="407" y="0"/>
                    <a:pt x="364" y="6"/>
                    <a:pt x="320" y="12"/>
                  </a:cubicBezTo>
                </a:path>
              </a:pathLst>
            </a:custGeom>
            <a:noFill/>
            <a:ln w="22225" cap="flat" cmpd="sng">
              <a:solidFill>
                <a:srgbClr val="0000FF"/>
              </a:solidFill>
              <a:prstDash val="solid"/>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6" name="Text Box 2">
            <a:extLst>
              <a:ext uri="{FF2B5EF4-FFF2-40B4-BE49-F238E27FC236}">
                <a16:creationId xmlns:a16="http://schemas.microsoft.com/office/drawing/2014/main" id="{F3C9EE43-D7DB-48CF-8F8F-E308F15355E8}"/>
              </a:ext>
            </a:extLst>
          </p:cNvPr>
          <p:cNvSpPr txBox="1">
            <a:spLocks noChangeArrowheads="1"/>
          </p:cNvSpPr>
          <p:nvPr/>
        </p:nvSpPr>
        <p:spPr bwMode="auto">
          <a:xfrm>
            <a:off x="1066800" y="533400"/>
            <a:ext cx="16922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(3) </a:t>
            </a:r>
            <a:r>
              <a:rPr lang="zh-CN" altLang="en-US">
                <a:ea typeface="黑体" panose="02010609060101010101" pitchFamily="49" charset="-122"/>
              </a:rPr>
              <a:t>角速度  </a:t>
            </a:r>
          </a:p>
        </p:txBody>
      </p:sp>
      <p:graphicFrame>
        <p:nvGraphicFramePr>
          <p:cNvPr id="10242" name="Object 2">
            <a:extLst>
              <a:ext uri="{FF2B5EF4-FFF2-40B4-BE49-F238E27FC236}">
                <a16:creationId xmlns:a16="http://schemas.microsoft.com/office/drawing/2014/main" id="{F4832E94-206A-4671-B1C2-3A8E2702BA58}"/>
              </a:ext>
            </a:extLst>
          </p:cNvPr>
          <p:cNvGraphicFramePr>
            <a:graphicFrameLocks noChangeAspect="1"/>
          </p:cNvGraphicFramePr>
          <p:nvPr/>
        </p:nvGraphicFramePr>
        <p:xfrm>
          <a:off x="2457450" y="1074738"/>
          <a:ext cx="2495550" cy="785812"/>
        </p:xfrm>
        <a:graphic>
          <a:graphicData uri="http://schemas.openxmlformats.org/presentationml/2006/ole">
            <mc:AlternateContent xmlns:mc="http://schemas.openxmlformats.org/markup-compatibility/2006">
              <mc:Choice xmlns:v="urn:schemas-microsoft-com:vml" Requires="v">
                <p:oleObj spid="_x0000_s10265" name="Equation" r:id="rId3" imgW="1180800" imgH="393480" progId="Equation.3">
                  <p:embed/>
                </p:oleObj>
              </mc:Choice>
              <mc:Fallback>
                <p:oleObj name="Equation" r:id="rId3" imgW="118080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450" y="1074738"/>
                        <a:ext cx="249555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Text Box 4">
            <a:extLst>
              <a:ext uri="{FF2B5EF4-FFF2-40B4-BE49-F238E27FC236}">
                <a16:creationId xmlns:a16="http://schemas.microsoft.com/office/drawing/2014/main" id="{48DFA084-750E-4A97-9063-51DB6D4A6E62}"/>
              </a:ext>
            </a:extLst>
          </p:cNvPr>
          <p:cNvSpPr txBox="1">
            <a:spLocks noChangeArrowheads="1"/>
          </p:cNvSpPr>
          <p:nvPr/>
        </p:nvSpPr>
        <p:spPr bwMode="auto">
          <a:xfrm>
            <a:off x="1066800" y="1836738"/>
            <a:ext cx="42672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在定轴转动中</a:t>
            </a:r>
            <a:r>
              <a:rPr lang="en-US" altLang="zh-CN">
                <a:ea typeface="宋体" panose="02010600030101010101" pitchFamily="2" charset="-122"/>
              </a:rPr>
              <a:t>,</a:t>
            </a:r>
            <a:r>
              <a:rPr lang="zh-CN" altLang="en-US">
                <a:ea typeface="宋体" panose="02010600030101010101" pitchFamily="2" charset="-122"/>
              </a:rPr>
              <a:t>转向只可能有两个方向</a:t>
            </a:r>
            <a:r>
              <a:rPr lang="en-US" altLang="zh-CN">
                <a:ea typeface="宋体" panose="02010600030101010101" pitchFamily="2" charset="-122"/>
              </a:rPr>
              <a:t>.</a:t>
            </a:r>
            <a:r>
              <a:rPr lang="zh-CN" altLang="en-US">
                <a:ea typeface="宋体" panose="02010600030101010101" pitchFamily="2" charset="-122"/>
              </a:rPr>
              <a:t>取逆时针转动</a:t>
            </a:r>
            <a:r>
              <a:rPr lang="zh-CN" altLang="en-US" i="1">
                <a:ea typeface="宋体" panose="02010600030101010101" pitchFamily="2" charset="-122"/>
                <a:sym typeface="Symbol" panose="05050102010706020507" pitchFamily="18" charset="2"/>
              </a:rPr>
              <a:t> </a:t>
            </a:r>
            <a:r>
              <a:rPr lang="en-US" altLang="zh-CN">
                <a:ea typeface="宋体" panose="02010600030101010101" pitchFamily="2" charset="-122"/>
                <a:sym typeface="Symbol" panose="05050102010706020507" pitchFamily="18" charset="2"/>
              </a:rPr>
              <a:t>&gt;0</a:t>
            </a:r>
            <a:r>
              <a:rPr lang="zh-CN" altLang="en-US">
                <a:ea typeface="宋体" panose="02010600030101010101" pitchFamily="2" charset="-122"/>
                <a:sym typeface="Symbol" panose="05050102010706020507" pitchFamily="18" charset="2"/>
              </a:rPr>
              <a:t>，</a:t>
            </a:r>
            <a:r>
              <a:rPr lang="zh-CN" altLang="en-US">
                <a:ea typeface="宋体" panose="02010600030101010101" pitchFamily="2" charset="-122"/>
              </a:rPr>
              <a:t>顺时针转动</a:t>
            </a:r>
            <a:r>
              <a:rPr lang="zh-CN" altLang="en-US" i="1">
                <a:ea typeface="宋体" panose="02010600030101010101" pitchFamily="2" charset="-122"/>
                <a:sym typeface="Symbol" panose="05050102010706020507" pitchFamily="18" charset="2"/>
              </a:rPr>
              <a:t> </a:t>
            </a:r>
            <a:r>
              <a:rPr lang="en-US" altLang="zh-CN">
                <a:ea typeface="宋体" panose="02010600030101010101" pitchFamily="2" charset="-122"/>
                <a:sym typeface="Symbol" panose="05050102010706020507" pitchFamily="18" charset="2"/>
              </a:rPr>
              <a:t>&lt; 0</a:t>
            </a:r>
            <a:r>
              <a:rPr lang="en-US" altLang="zh-CN">
                <a:ea typeface="宋体" panose="02010600030101010101" pitchFamily="2" charset="-122"/>
              </a:rPr>
              <a:t>.</a:t>
            </a:r>
          </a:p>
        </p:txBody>
      </p:sp>
      <p:graphicFrame>
        <p:nvGraphicFramePr>
          <p:cNvPr id="10243" name="Object 3">
            <a:extLst>
              <a:ext uri="{FF2B5EF4-FFF2-40B4-BE49-F238E27FC236}">
                <a16:creationId xmlns:a16="http://schemas.microsoft.com/office/drawing/2014/main" id="{97C7EBF6-0425-41E4-A0D2-66DB6964AE96}"/>
              </a:ext>
            </a:extLst>
          </p:cNvPr>
          <p:cNvGraphicFramePr>
            <a:graphicFrameLocks noChangeAspect="1"/>
          </p:cNvGraphicFramePr>
          <p:nvPr/>
        </p:nvGraphicFramePr>
        <p:xfrm>
          <a:off x="3195638" y="3284538"/>
          <a:ext cx="2703512" cy="906462"/>
        </p:xfrm>
        <a:graphic>
          <a:graphicData uri="http://schemas.openxmlformats.org/presentationml/2006/ole">
            <mc:AlternateContent xmlns:mc="http://schemas.openxmlformats.org/markup-compatibility/2006">
              <mc:Choice xmlns:v="urn:schemas-microsoft-com:vml" Requires="v">
                <p:oleObj spid="_x0000_s10266" name="Equation" r:id="rId5" imgW="1282680" imgH="393480" progId="Equation.3">
                  <p:embed/>
                </p:oleObj>
              </mc:Choice>
              <mc:Fallback>
                <p:oleObj name="Equation" r:id="rId5" imgW="1282680" imgH="393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5638" y="3284538"/>
                        <a:ext cx="2703512"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8" name="Rectangle 6">
            <a:extLst>
              <a:ext uri="{FF2B5EF4-FFF2-40B4-BE49-F238E27FC236}">
                <a16:creationId xmlns:a16="http://schemas.microsoft.com/office/drawing/2014/main" id="{01DDE7E7-4609-4B96-9933-E859D1C83B40}"/>
              </a:ext>
            </a:extLst>
          </p:cNvPr>
          <p:cNvSpPr>
            <a:spLocks noChangeArrowheads="1"/>
          </p:cNvSpPr>
          <p:nvPr/>
        </p:nvSpPr>
        <p:spPr bwMode="auto">
          <a:xfrm>
            <a:off x="1066800" y="3573463"/>
            <a:ext cx="17002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每分转</a:t>
            </a:r>
            <a:r>
              <a:rPr lang="en-US" altLang="zh-CN" i="1">
                <a:solidFill>
                  <a:srgbClr val="000000"/>
                </a:solidFill>
                <a:ea typeface="宋体" panose="02010600030101010101" pitchFamily="2" charset="-122"/>
              </a:rPr>
              <a:t>n</a:t>
            </a:r>
            <a:r>
              <a:rPr lang="zh-CN" altLang="en-US">
                <a:solidFill>
                  <a:srgbClr val="000000"/>
                </a:solidFill>
                <a:ea typeface="宋体" panose="02010600030101010101" pitchFamily="2" charset="-122"/>
              </a:rPr>
              <a:t>转   </a:t>
            </a:r>
            <a:r>
              <a:rPr lang="zh-CN" altLang="en-US" i="1">
                <a:solidFill>
                  <a:srgbClr val="000000"/>
                </a:solidFill>
                <a:ea typeface="宋体" panose="02010600030101010101" pitchFamily="2" charset="-122"/>
              </a:rPr>
              <a:t> </a:t>
            </a:r>
          </a:p>
        </p:txBody>
      </p:sp>
      <p:sp>
        <p:nvSpPr>
          <p:cNvPr id="10249" name="Text Box 7">
            <a:extLst>
              <a:ext uri="{FF2B5EF4-FFF2-40B4-BE49-F238E27FC236}">
                <a16:creationId xmlns:a16="http://schemas.microsoft.com/office/drawing/2014/main" id="{6A9FCABF-0857-46F5-AE60-DD1B04AE784F}"/>
              </a:ext>
            </a:extLst>
          </p:cNvPr>
          <p:cNvSpPr txBox="1">
            <a:spLocks noChangeArrowheads="1"/>
          </p:cNvSpPr>
          <p:nvPr/>
        </p:nvSpPr>
        <p:spPr bwMode="auto">
          <a:xfrm>
            <a:off x="1066800" y="1262063"/>
            <a:ext cx="125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角速度  </a:t>
            </a:r>
          </a:p>
        </p:txBody>
      </p:sp>
      <p:grpSp>
        <p:nvGrpSpPr>
          <p:cNvPr id="10250" name="Group 8">
            <a:extLst>
              <a:ext uri="{FF2B5EF4-FFF2-40B4-BE49-F238E27FC236}">
                <a16:creationId xmlns:a16="http://schemas.microsoft.com/office/drawing/2014/main" id="{177A1924-CA9F-43A6-8620-566FA337E974}"/>
              </a:ext>
            </a:extLst>
          </p:cNvPr>
          <p:cNvGrpSpPr>
            <a:grpSpLocks/>
          </p:cNvGrpSpPr>
          <p:nvPr/>
        </p:nvGrpSpPr>
        <p:grpSpPr bwMode="auto">
          <a:xfrm>
            <a:off x="5603875" y="957263"/>
            <a:ext cx="2092325" cy="1793875"/>
            <a:chOff x="3456" y="528"/>
            <a:chExt cx="1318" cy="1130"/>
          </a:xfrm>
        </p:grpSpPr>
        <p:sp>
          <p:nvSpPr>
            <p:cNvPr id="10254" name="Oval 9" descr="20%">
              <a:extLst>
                <a:ext uri="{FF2B5EF4-FFF2-40B4-BE49-F238E27FC236}">
                  <a16:creationId xmlns:a16="http://schemas.microsoft.com/office/drawing/2014/main" id="{D8778116-F87E-4DAE-8CAA-F8C12D0C8169}"/>
                </a:ext>
              </a:extLst>
            </p:cNvPr>
            <p:cNvSpPr>
              <a:spLocks noChangeArrowheads="1"/>
            </p:cNvSpPr>
            <p:nvPr/>
          </p:nvSpPr>
          <p:spPr bwMode="auto">
            <a:xfrm>
              <a:off x="3456" y="746"/>
              <a:ext cx="912" cy="912"/>
            </a:xfrm>
            <a:prstGeom prst="ellipse">
              <a:avLst/>
            </a:prstGeom>
            <a:pattFill prst="pct20">
              <a:fgClr>
                <a:srgbClr val="CC6600"/>
              </a:fgClr>
              <a:bgClr>
                <a:srgbClr val="FFFFFF"/>
              </a:bgClr>
            </a:pattFill>
            <a:ln w="28575">
              <a:solidFill>
                <a:srgbClr val="FF66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a:solidFill>
                  <a:srgbClr val="0066FF"/>
                </a:solidFill>
              </a:endParaRPr>
            </a:p>
          </p:txBody>
        </p:sp>
        <p:sp>
          <p:nvSpPr>
            <p:cNvPr id="10255" name="Line 10">
              <a:extLst>
                <a:ext uri="{FF2B5EF4-FFF2-40B4-BE49-F238E27FC236}">
                  <a16:creationId xmlns:a16="http://schemas.microsoft.com/office/drawing/2014/main" id="{258D61D2-1E5B-4A33-A6F2-45703B3F905A}"/>
                </a:ext>
              </a:extLst>
            </p:cNvPr>
            <p:cNvSpPr>
              <a:spLocks noChangeShapeType="1"/>
            </p:cNvSpPr>
            <p:nvPr/>
          </p:nvSpPr>
          <p:spPr bwMode="auto">
            <a:xfrm>
              <a:off x="3936" y="1226"/>
              <a:ext cx="643" cy="0"/>
            </a:xfrm>
            <a:prstGeom prst="line">
              <a:avLst/>
            </a:prstGeom>
            <a:noFill/>
            <a:ln w="19050">
              <a:solidFill>
                <a:srgbClr val="0066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0256" name="Line 11">
              <a:extLst>
                <a:ext uri="{FF2B5EF4-FFF2-40B4-BE49-F238E27FC236}">
                  <a16:creationId xmlns:a16="http://schemas.microsoft.com/office/drawing/2014/main" id="{74FC8964-AF76-497D-81E2-9F280C30F938}"/>
                </a:ext>
              </a:extLst>
            </p:cNvPr>
            <p:cNvSpPr>
              <a:spLocks noChangeShapeType="1"/>
            </p:cNvSpPr>
            <p:nvPr/>
          </p:nvSpPr>
          <p:spPr bwMode="auto">
            <a:xfrm flipV="1">
              <a:off x="3928" y="997"/>
              <a:ext cx="392" cy="2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 name="Freeform 12">
              <a:extLst>
                <a:ext uri="{FF2B5EF4-FFF2-40B4-BE49-F238E27FC236}">
                  <a16:creationId xmlns:a16="http://schemas.microsoft.com/office/drawing/2014/main" id="{7A868EB7-42FF-41C2-ACA8-60CB2A54C88D}"/>
                </a:ext>
              </a:extLst>
            </p:cNvPr>
            <p:cNvSpPr>
              <a:spLocks/>
            </p:cNvSpPr>
            <p:nvPr/>
          </p:nvSpPr>
          <p:spPr bwMode="auto">
            <a:xfrm>
              <a:off x="4081" y="1151"/>
              <a:ext cx="32" cy="87"/>
            </a:xfrm>
            <a:custGeom>
              <a:avLst/>
              <a:gdLst>
                <a:gd name="T0" fmla="*/ 0 w 32"/>
                <a:gd name="T1" fmla="*/ 0 h 87"/>
                <a:gd name="T2" fmla="*/ 32 w 32"/>
                <a:gd name="T3" fmla="*/ 32 h 87"/>
                <a:gd name="T4" fmla="*/ 16 w 32"/>
                <a:gd name="T5" fmla="*/ 87 h 87"/>
                <a:gd name="T6" fmla="*/ 0 60000 65536"/>
                <a:gd name="T7" fmla="*/ 0 60000 65536"/>
                <a:gd name="T8" fmla="*/ 0 60000 65536"/>
                <a:gd name="T9" fmla="*/ 0 w 32"/>
                <a:gd name="T10" fmla="*/ 0 h 87"/>
                <a:gd name="T11" fmla="*/ 32 w 32"/>
                <a:gd name="T12" fmla="*/ 87 h 87"/>
              </a:gdLst>
              <a:ahLst/>
              <a:cxnLst>
                <a:cxn ang="T6">
                  <a:pos x="T0" y="T1"/>
                </a:cxn>
                <a:cxn ang="T7">
                  <a:pos x="T2" y="T3"/>
                </a:cxn>
                <a:cxn ang="T8">
                  <a:pos x="T4" y="T5"/>
                </a:cxn>
              </a:cxnLst>
              <a:rect l="T9" t="T10" r="T11" b="T12"/>
              <a:pathLst>
                <a:path w="32" h="87">
                  <a:moveTo>
                    <a:pt x="0" y="0"/>
                  </a:moveTo>
                  <a:lnTo>
                    <a:pt x="32" y="32"/>
                  </a:lnTo>
                  <a:lnTo>
                    <a:pt x="16" y="87"/>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8" name="Text Box 13">
              <a:extLst>
                <a:ext uri="{FF2B5EF4-FFF2-40B4-BE49-F238E27FC236}">
                  <a16:creationId xmlns:a16="http://schemas.microsoft.com/office/drawing/2014/main" id="{E457E474-8628-4921-AB7E-398F38AF4C41}"/>
                </a:ext>
              </a:extLst>
            </p:cNvPr>
            <p:cNvSpPr txBox="1">
              <a:spLocks noChangeArrowheads="1"/>
            </p:cNvSpPr>
            <p:nvPr/>
          </p:nvSpPr>
          <p:spPr bwMode="auto">
            <a:xfrm>
              <a:off x="4494" y="9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FF"/>
                  </a:solidFill>
                </a:rPr>
                <a:t>x</a:t>
              </a:r>
            </a:p>
          </p:txBody>
        </p:sp>
        <p:sp>
          <p:nvSpPr>
            <p:cNvPr id="10259" name="Text Box 14">
              <a:extLst>
                <a:ext uri="{FF2B5EF4-FFF2-40B4-BE49-F238E27FC236}">
                  <a16:creationId xmlns:a16="http://schemas.microsoft.com/office/drawing/2014/main" id="{E3EA9D1F-055F-4D4F-B70F-59DD0CF97A1F}"/>
                </a:ext>
              </a:extLst>
            </p:cNvPr>
            <p:cNvSpPr txBox="1">
              <a:spLocks noChangeArrowheads="1"/>
            </p:cNvSpPr>
            <p:nvPr/>
          </p:nvSpPr>
          <p:spPr bwMode="auto">
            <a:xfrm>
              <a:off x="3726" y="11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FF"/>
                  </a:solidFill>
                </a:rPr>
                <a:t>O</a:t>
              </a:r>
            </a:p>
          </p:txBody>
        </p:sp>
        <p:graphicFrame>
          <p:nvGraphicFramePr>
            <p:cNvPr id="10245" name="Object 5">
              <a:extLst>
                <a:ext uri="{FF2B5EF4-FFF2-40B4-BE49-F238E27FC236}">
                  <a16:creationId xmlns:a16="http://schemas.microsoft.com/office/drawing/2014/main" id="{D22F2688-2BE3-4C29-A74F-F0330416AA6A}"/>
                </a:ext>
              </a:extLst>
            </p:cNvPr>
            <p:cNvGraphicFramePr>
              <a:graphicFrameLocks noChangeAspect="1"/>
            </p:cNvGraphicFramePr>
            <p:nvPr/>
          </p:nvGraphicFramePr>
          <p:xfrm>
            <a:off x="4128" y="1058"/>
            <a:ext cx="166" cy="209"/>
          </p:xfrm>
          <a:graphic>
            <a:graphicData uri="http://schemas.openxmlformats.org/presentationml/2006/ole">
              <mc:AlternateContent xmlns:mc="http://schemas.openxmlformats.org/markup-compatibility/2006">
                <mc:Choice xmlns:v="urn:schemas-microsoft-com:vml" Requires="v">
                  <p:oleObj spid="_x0000_s10267" name="Equation" r:id="rId7" imgW="139680" imgH="177480" progId="Equation.3">
                    <p:embed/>
                  </p:oleObj>
                </mc:Choice>
                <mc:Fallback>
                  <p:oleObj name="Equation" r:id="rId7" imgW="139680" imgH="177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8" y="1058"/>
                          <a:ext cx="166"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0" name="Text Box 16">
              <a:extLst>
                <a:ext uri="{FF2B5EF4-FFF2-40B4-BE49-F238E27FC236}">
                  <a16:creationId xmlns:a16="http://schemas.microsoft.com/office/drawing/2014/main" id="{0981C75C-07E1-4768-BE6B-208A92E643E5}"/>
                </a:ext>
              </a:extLst>
            </p:cNvPr>
            <p:cNvSpPr txBox="1">
              <a:spLocks noChangeArrowheads="1"/>
            </p:cNvSpPr>
            <p:nvPr/>
          </p:nvSpPr>
          <p:spPr bwMode="auto">
            <a:xfrm>
              <a:off x="4320" y="820"/>
              <a:ext cx="4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P</a:t>
              </a:r>
              <a:r>
                <a:rPr lang="en-US" altLang="zh-CN"/>
                <a:t>(</a:t>
              </a:r>
              <a:r>
                <a:rPr lang="en-US" altLang="zh-CN" i="1"/>
                <a:t>t</a:t>
              </a:r>
              <a:r>
                <a:rPr lang="en-US" altLang="zh-CN"/>
                <a:t>)</a:t>
              </a:r>
            </a:p>
          </p:txBody>
        </p:sp>
        <p:sp>
          <p:nvSpPr>
            <p:cNvPr id="10261" name="Text Box 17">
              <a:extLst>
                <a:ext uri="{FF2B5EF4-FFF2-40B4-BE49-F238E27FC236}">
                  <a16:creationId xmlns:a16="http://schemas.microsoft.com/office/drawing/2014/main" id="{B6EDF2BA-CA81-413F-974F-061A05EAA86B}"/>
                </a:ext>
              </a:extLst>
            </p:cNvPr>
            <p:cNvSpPr txBox="1">
              <a:spLocks noChangeArrowheads="1"/>
            </p:cNvSpPr>
            <p:nvPr/>
          </p:nvSpPr>
          <p:spPr bwMode="auto">
            <a:xfrm>
              <a:off x="4032" y="52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P</a:t>
              </a:r>
              <a:r>
                <a:rPr lang="en-US" altLang="zh-CN"/>
                <a:t>(</a:t>
              </a:r>
              <a:r>
                <a:rPr lang="en-US" altLang="zh-CN" i="1"/>
                <a:t>t</a:t>
              </a:r>
              <a:r>
                <a:rPr lang="en-US" altLang="zh-CN"/>
                <a:t>+</a:t>
              </a:r>
              <a:r>
                <a:rPr lang="en-US" altLang="zh-CN">
                  <a:sym typeface="Symbol" panose="05050102010706020507" pitchFamily="18" charset="2"/>
                </a:rPr>
                <a:t></a:t>
              </a:r>
              <a:r>
                <a:rPr lang="en-US" altLang="zh-CN" i="1"/>
                <a:t>t</a:t>
              </a:r>
              <a:r>
                <a:rPr lang="en-US" altLang="zh-CN">
                  <a:solidFill>
                    <a:srgbClr val="0066FF"/>
                  </a:solidFill>
                </a:rPr>
                <a:t> </a:t>
              </a:r>
              <a:r>
                <a:rPr lang="en-US" altLang="zh-CN"/>
                <a:t>)</a:t>
              </a:r>
            </a:p>
          </p:txBody>
        </p:sp>
        <p:sp>
          <p:nvSpPr>
            <p:cNvPr id="10262" name="Line 18">
              <a:extLst>
                <a:ext uri="{FF2B5EF4-FFF2-40B4-BE49-F238E27FC236}">
                  <a16:creationId xmlns:a16="http://schemas.microsoft.com/office/drawing/2014/main" id="{B7145F88-E4B6-4A57-8A05-2C08E717393F}"/>
                </a:ext>
              </a:extLst>
            </p:cNvPr>
            <p:cNvSpPr>
              <a:spLocks noChangeShapeType="1"/>
            </p:cNvSpPr>
            <p:nvPr/>
          </p:nvSpPr>
          <p:spPr bwMode="auto">
            <a:xfrm flipV="1">
              <a:off x="3929" y="805"/>
              <a:ext cx="207" cy="42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3" name="Freeform 19">
              <a:extLst>
                <a:ext uri="{FF2B5EF4-FFF2-40B4-BE49-F238E27FC236}">
                  <a16:creationId xmlns:a16="http://schemas.microsoft.com/office/drawing/2014/main" id="{B6E4415B-7A52-4CCF-A80B-CDDB55811561}"/>
                </a:ext>
              </a:extLst>
            </p:cNvPr>
            <p:cNvSpPr>
              <a:spLocks/>
            </p:cNvSpPr>
            <p:nvPr/>
          </p:nvSpPr>
          <p:spPr bwMode="auto">
            <a:xfrm>
              <a:off x="3987" y="1120"/>
              <a:ext cx="55" cy="102"/>
            </a:xfrm>
            <a:custGeom>
              <a:avLst/>
              <a:gdLst>
                <a:gd name="T0" fmla="*/ 0 w 55"/>
                <a:gd name="T1" fmla="*/ 0 h 102"/>
                <a:gd name="T2" fmla="*/ 45 w 55"/>
                <a:gd name="T3" fmla="*/ 36 h 102"/>
                <a:gd name="T4" fmla="*/ 55 w 55"/>
                <a:gd name="T5" fmla="*/ 102 h 102"/>
                <a:gd name="T6" fmla="*/ 0 60000 65536"/>
                <a:gd name="T7" fmla="*/ 0 60000 65536"/>
                <a:gd name="T8" fmla="*/ 0 60000 65536"/>
                <a:gd name="T9" fmla="*/ 0 w 55"/>
                <a:gd name="T10" fmla="*/ 0 h 102"/>
                <a:gd name="T11" fmla="*/ 55 w 55"/>
                <a:gd name="T12" fmla="*/ 102 h 102"/>
              </a:gdLst>
              <a:ahLst/>
              <a:cxnLst>
                <a:cxn ang="T6">
                  <a:pos x="T0" y="T1"/>
                </a:cxn>
                <a:cxn ang="T7">
                  <a:pos x="T2" y="T3"/>
                </a:cxn>
                <a:cxn ang="T8">
                  <a:pos x="T4" y="T5"/>
                </a:cxn>
              </a:cxnLst>
              <a:rect l="T9" t="T10" r="T11" b="T12"/>
              <a:pathLst>
                <a:path w="55" h="102">
                  <a:moveTo>
                    <a:pt x="0" y="0"/>
                  </a:moveTo>
                  <a:cubicBezTo>
                    <a:pt x="7" y="5"/>
                    <a:pt x="36" y="19"/>
                    <a:pt x="45" y="36"/>
                  </a:cubicBezTo>
                  <a:cubicBezTo>
                    <a:pt x="54" y="53"/>
                    <a:pt x="53" y="88"/>
                    <a:pt x="55" y="102"/>
                  </a:cubicBezTo>
                </a:path>
              </a:pathLst>
            </a:custGeom>
            <a:noFill/>
            <a:ln w="22225"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4" name="Rectangle 20">
              <a:extLst>
                <a:ext uri="{FF2B5EF4-FFF2-40B4-BE49-F238E27FC236}">
                  <a16:creationId xmlns:a16="http://schemas.microsoft.com/office/drawing/2014/main" id="{23CDDEA5-6D8B-4467-8324-2B088A044485}"/>
                </a:ext>
              </a:extLst>
            </p:cNvPr>
            <p:cNvSpPr>
              <a:spLocks noChangeArrowheads="1"/>
            </p:cNvSpPr>
            <p:nvPr/>
          </p:nvSpPr>
          <p:spPr bwMode="auto">
            <a:xfrm>
              <a:off x="3614" y="87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solidFill>
                    <a:srgbClr val="0000FF"/>
                  </a:solidFill>
                  <a:sym typeface="Symbol" panose="05050102010706020507" pitchFamily="18" charset="2"/>
                </a:rPr>
                <a:t></a:t>
              </a:r>
              <a:r>
                <a:rPr lang="en-US" altLang="zh-CN">
                  <a:solidFill>
                    <a:srgbClr val="0000FF"/>
                  </a:solidFill>
                  <a:sym typeface="Symbol" panose="05050102010706020507" pitchFamily="18" charset="2"/>
                </a:rPr>
                <a:t> +</a:t>
              </a:r>
              <a:r>
                <a:rPr lang="en-US" altLang="zh-CN" i="1">
                  <a:solidFill>
                    <a:srgbClr val="0000FF"/>
                  </a:solidFill>
                  <a:sym typeface="Symbol" panose="05050102010706020507" pitchFamily="18" charset="2"/>
                </a:rPr>
                <a:t></a:t>
              </a:r>
            </a:p>
          </p:txBody>
        </p:sp>
      </p:grpSp>
      <p:sp>
        <p:nvSpPr>
          <p:cNvPr id="10251" name="Text Box 21">
            <a:extLst>
              <a:ext uri="{FF2B5EF4-FFF2-40B4-BE49-F238E27FC236}">
                <a16:creationId xmlns:a16="http://schemas.microsoft.com/office/drawing/2014/main" id="{4758FA91-C04F-4B94-8312-E04DF60B7871}"/>
              </a:ext>
            </a:extLst>
          </p:cNvPr>
          <p:cNvSpPr txBox="1">
            <a:spLocks noChangeArrowheads="1"/>
          </p:cNvSpPr>
          <p:nvPr/>
        </p:nvSpPr>
        <p:spPr bwMode="auto">
          <a:xfrm>
            <a:off x="1066800" y="4191000"/>
            <a:ext cx="19685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(4) </a:t>
            </a:r>
            <a:r>
              <a:rPr lang="zh-CN" altLang="en-US">
                <a:ea typeface="黑体" panose="02010609060101010101" pitchFamily="49" charset="-122"/>
              </a:rPr>
              <a:t>角加速度 </a:t>
            </a:r>
          </a:p>
        </p:txBody>
      </p:sp>
      <p:graphicFrame>
        <p:nvGraphicFramePr>
          <p:cNvPr id="10244" name="Object 4">
            <a:extLst>
              <a:ext uri="{FF2B5EF4-FFF2-40B4-BE49-F238E27FC236}">
                <a16:creationId xmlns:a16="http://schemas.microsoft.com/office/drawing/2014/main" id="{02B22C47-CF3A-4471-BCD8-1E67431C38C1}"/>
              </a:ext>
            </a:extLst>
          </p:cNvPr>
          <p:cNvGraphicFramePr>
            <a:graphicFrameLocks noChangeAspect="1"/>
          </p:cNvGraphicFramePr>
          <p:nvPr/>
        </p:nvGraphicFramePr>
        <p:xfrm>
          <a:off x="2971800" y="4724400"/>
          <a:ext cx="2298700" cy="752475"/>
        </p:xfrm>
        <a:graphic>
          <a:graphicData uri="http://schemas.openxmlformats.org/presentationml/2006/ole">
            <mc:AlternateContent xmlns:mc="http://schemas.openxmlformats.org/markup-compatibility/2006">
              <mc:Choice xmlns:v="urn:schemas-microsoft-com:vml" Requires="v">
                <p:oleObj spid="_x0000_s10268" name="Equation" r:id="rId9" imgW="1206360" imgH="393480" progId="Equation.3">
                  <p:embed/>
                </p:oleObj>
              </mc:Choice>
              <mc:Fallback>
                <p:oleObj name="Equation" r:id="rId9" imgW="1206360" imgH="39348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4724400"/>
                        <a:ext cx="22987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2" name="Rectangle 23">
            <a:extLst>
              <a:ext uri="{FF2B5EF4-FFF2-40B4-BE49-F238E27FC236}">
                <a16:creationId xmlns:a16="http://schemas.microsoft.com/office/drawing/2014/main" id="{933D7143-0157-4D22-A651-1DDAE70B5C78}"/>
              </a:ext>
            </a:extLst>
          </p:cNvPr>
          <p:cNvSpPr>
            <a:spLocks noChangeArrowheads="1"/>
          </p:cNvSpPr>
          <p:nvPr/>
        </p:nvSpPr>
        <p:spPr bwMode="auto">
          <a:xfrm>
            <a:off x="1219200" y="5638800"/>
            <a:ext cx="6858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sym typeface="Symbol" panose="05050102010706020507" pitchFamily="18" charset="2"/>
              </a:rPr>
              <a:t></a:t>
            </a:r>
            <a:r>
              <a:rPr lang="zh-CN" altLang="en-US">
                <a:solidFill>
                  <a:srgbClr val="000000"/>
                </a:solidFill>
                <a:ea typeface="宋体" panose="02010600030101010101" pitchFamily="2" charset="-122"/>
              </a:rPr>
              <a:t>可正可负</a:t>
            </a:r>
            <a:r>
              <a:rPr lang="en-US" altLang="zh-CN">
                <a:solidFill>
                  <a:srgbClr val="000000"/>
                </a:solidFill>
                <a:ea typeface="宋体" panose="02010600030101010101" pitchFamily="2" charset="-122"/>
              </a:rPr>
              <a:t>, </a:t>
            </a:r>
            <a:r>
              <a:rPr lang="zh-CN" altLang="en-US">
                <a:solidFill>
                  <a:srgbClr val="000000"/>
                </a:solidFill>
                <a:ea typeface="宋体" panose="02010600030101010101" pitchFamily="2" charset="-122"/>
              </a:rPr>
              <a:t>当</a:t>
            </a:r>
            <a:r>
              <a:rPr lang="zh-CN" altLang="en-US" i="1">
                <a:solidFill>
                  <a:srgbClr val="000000"/>
                </a:solidFill>
                <a:ea typeface="宋体" panose="02010600030101010101" pitchFamily="2" charset="-122"/>
                <a:sym typeface="Symbol" panose="05050102010706020507" pitchFamily="18" charset="2"/>
              </a:rPr>
              <a:t></a:t>
            </a:r>
            <a:r>
              <a:rPr lang="zh-CN" altLang="en-US">
                <a:solidFill>
                  <a:srgbClr val="000000"/>
                </a:solidFill>
                <a:ea typeface="宋体" panose="02010600030101010101" pitchFamily="2" charset="-122"/>
              </a:rPr>
              <a:t>与</a:t>
            </a:r>
            <a:r>
              <a:rPr lang="zh-CN" altLang="en-US" i="1">
                <a:solidFill>
                  <a:srgbClr val="000000"/>
                </a:solidFill>
                <a:ea typeface="宋体" panose="02010600030101010101" pitchFamily="2" charset="-122"/>
                <a:sym typeface="Symbol" panose="05050102010706020507" pitchFamily="18" charset="2"/>
              </a:rPr>
              <a:t></a:t>
            </a:r>
            <a:r>
              <a:rPr lang="zh-CN" altLang="en-US" i="1">
                <a:solidFill>
                  <a:srgbClr val="000000"/>
                </a:solidFill>
                <a:ea typeface="宋体" panose="02010600030101010101" pitchFamily="2" charset="-122"/>
              </a:rPr>
              <a:t> </a:t>
            </a:r>
            <a:r>
              <a:rPr lang="zh-CN" altLang="en-US">
                <a:solidFill>
                  <a:srgbClr val="000000"/>
                </a:solidFill>
                <a:ea typeface="宋体" panose="02010600030101010101" pitchFamily="2" charset="-122"/>
              </a:rPr>
              <a:t>同号时</a:t>
            </a:r>
            <a:r>
              <a:rPr lang="en-US" altLang="zh-CN">
                <a:solidFill>
                  <a:srgbClr val="000000"/>
                </a:solidFill>
                <a:ea typeface="宋体" panose="02010600030101010101" pitchFamily="2" charset="-122"/>
              </a:rPr>
              <a:t>,</a:t>
            </a:r>
            <a:r>
              <a:rPr lang="zh-CN" altLang="en-US">
                <a:solidFill>
                  <a:srgbClr val="000000"/>
                </a:solidFill>
                <a:ea typeface="宋体" panose="02010600030101010101" pitchFamily="2" charset="-122"/>
              </a:rPr>
              <a:t>转动加快</a:t>
            </a:r>
            <a:r>
              <a:rPr lang="en-US" altLang="zh-CN">
                <a:solidFill>
                  <a:srgbClr val="000000"/>
                </a:solidFill>
                <a:ea typeface="宋体" panose="02010600030101010101" pitchFamily="2" charset="-122"/>
              </a:rPr>
              <a:t>,</a:t>
            </a:r>
            <a:r>
              <a:rPr lang="zh-CN" altLang="en-US">
                <a:solidFill>
                  <a:srgbClr val="000000"/>
                </a:solidFill>
                <a:ea typeface="宋体" panose="02010600030101010101" pitchFamily="2" charset="-122"/>
              </a:rPr>
              <a:t>异号时减慢</a:t>
            </a:r>
            <a:r>
              <a:rPr lang="en-US" altLang="zh-CN">
                <a:solidFill>
                  <a:srgbClr val="000000"/>
                </a:solidFill>
                <a:ea typeface="宋体" panose="02010600030101010101" pitchFamily="2" charset="-122"/>
              </a:rPr>
              <a:t>.  </a:t>
            </a:r>
          </a:p>
        </p:txBody>
      </p:sp>
      <p:sp>
        <p:nvSpPr>
          <p:cNvPr id="10253" name="Text Box 24">
            <a:extLst>
              <a:ext uri="{FF2B5EF4-FFF2-40B4-BE49-F238E27FC236}">
                <a16:creationId xmlns:a16="http://schemas.microsoft.com/office/drawing/2014/main" id="{2FBA4248-E51B-45CB-B434-04D8CF83E0A7}"/>
              </a:ext>
            </a:extLst>
          </p:cNvPr>
          <p:cNvSpPr txBox="1">
            <a:spLocks noChangeArrowheads="1"/>
          </p:cNvSpPr>
          <p:nvPr/>
        </p:nvSpPr>
        <p:spPr bwMode="auto">
          <a:xfrm>
            <a:off x="1066800" y="487203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角加速度</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266" name="Object 2">
            <a:extLst>
              <a:ext uri="{FF2B5EF4-FFF2-40B4-BE49-F238E27FC236}">
                <a16:creationId xmlns:a16="http://schemas.microsoft.com/office/drawing/2014/main" id="{D2DF705A-3EBB-4C70-8FAA-FE669EB8DA79}"/>
              </a:ext>
            </a:extLst>
          </p:cNvPr>
          <p:cNvGraphicFramePr>
            <a:graphicFrameLocks noChangeAspect="1"/>
          </p:cNvGraphicFramePr>
          <p:nvPr/>
        </p:nvGraphicFramePr>
        <p:xfrm>
          <a:off x="2590800" y="4157663"/>
          <a:ext cx="2836863" cy="825500"/>
        </p:xfrm>
        <a:graphic>
          <a:graphicData uri="http://schemas.openxmlformats.org/presentationml/2006/ole">
            <mc:AlternateContent xmlns:mc="http://schemas.openxmlformats.org/markup-compatibility/2006">
              <mc:Choice xmlns:v="urn:schemas-microsoft-com:vml" Requires="v">
                <p:oleObj spid="_x0000_s11278" name="Equation" r:id="rId3" imgW="1180800" imgH="393480" progId="Equation.3">
                  <p:embed/>
                </p:oleObj>
              </mc:Choice>
              <mc:Fallback>
                <p:oleObj name="Equation" r:id="rId3" imgW="118080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157663"/>
                        <a:ext cx="283686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4" name="Text Box 3">
            <a:extLst>
              <a:ext uri="{FF2B5EF4-FFF2-40B4-BE49-F238E27FC236}">
                <a16:creationId xmlns:a16="http://schemas.microsoft.com/office/drawing/2014/main" id="{259D692B-7983-4B0E-B256-5334D77CDF33}"/>
              </a:ext>
            </a:extLst>
          </p:cNvPr>
          <p:cNvSpPr txBox="1">
            <a:spLocks noChangeArrowheads="1"/>
          </p:cNvSpPr>
          <p:nvPr/>
        </p:nvSpPr>
        <p:spPr bwMode="auto">
          <a:xfrm>
            <a:off x="1219200" y="32004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sym typeface="Symbol" panose="05050102010706020507" pitchFamily="18" charset="2"/>
              </a:rPr>
              <a:t>匀变速转动  </a:t>
            </a:r>
            <a:r>
              <a:rPr lang="en-US" altLang="zh-CN">
                <a:solidFill>
                  <a:srgbClr val="000000"/>
                </a:solidFill>
                <a:ea typeface="宋体" panose="02010600030101010101" pitchFamily="2" charset="-122"/>
                <a:sym typeface="Symbol" panose="05050102010706020507" pitchFamily="18" charset="2"/>
              </a:rPr>
              <a:t>=</a:t>
            </a:r>
            <a:r>
              <a:rPr lang="zh-CN" altLang="en-US">
                <a:solidFill>
                  <a:srgbClr val="000000"/>
                </a:solidFill>
                <a:ea typeface="宋体" panose="02010600030101010101" pitchFamily="2" charset="-122"/>
                <a:sym typeface="Symbol" panose="05050102010706020507" pitchFamily="18" charset="2"/>
              </a:rPr>
              <a:t>常量 </a:t>
            </a:r>
            <a:endParaRPr lang="zh-CN" altLang="en-US">
              <a:ea typeface="宋体" panose="02010600030101010101" pitchFamily="2" charset="-122"/>
            </a:endParaRPr>
          </a:p>
        </p:txBody>
      </p:sp>
      <p:graphicFrame>
        <p:nvGraphicFramePr>
          <p:cNvPr id="11267" name="Object 3">
            <a:extLst>
              <a:ext uri="{FF2B5EF4-FFF2-40B4-BE49-F238E27FC236}">
                <a16:creationId xmlns:a16="http://schemas.microsoft.com/office/drawing/2014/main" id="{E86012BF-926C-4A40-9802-BB44F41B4DDD}"/>
              </a:ext>
            </a:extLst>
          </p:cNvPr>
          <p:cNvGraphicFramePr>
            <a:graphicFrameLocks noChangeAspect="1"/>
          </p:cNvGraphicFramePr>
          <p:nvPr/>
        </p:nvGraphicFramePr>
        <p:xfrm>
          <a:off x="2590800" y="4938713"/>
          <a:ext cx="2855913" cy="547687"/>
        </p:xfrm>
        <a:graphic>
          <a:graphicData uri="http://schemas.openxmlformats.org/presentationml/2006/ole">
            <mc:AlternateContent xmlns:mc="http://schemas.openxmlformats.org/markup-compatibility/2006">
              <mc:Choice xmlns:v="urn:schemas-microsoft-com:vml" Requires="v">
                <p:oleObj spid="_x0000_s11279" name="Equation" r:id="rId5" imgW="1498320" imgH="266400" progId="Equation.3">
                  <p:embed/>
                </p:oleObj>
              </mc:Choice>
              <mc:Fallback>
                <p:oleObj name="Equation" r:id="rId5" imgW="1498320" imgH="266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938713"/>
                        <a:ext cx="2855913"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8" name="Object 4">
            <a:extLst>
              <a:ext uri="{FF2B5EF4-FFF2-40B4-BE49-F238E27FC236}">
                <a16:creationId xmlns:a16="http://schemas.microsoft.com/office/drawing/2014/main" id="{18A8B8BD-C733-49BE-84C3-D289A9A70B13}"/>
              </a:ext>
            </a:extLst>
          </p:cNvPr>
          <p:cNvGraphicFramePr>
            <a:graphicFrameLocks noChangeAspect="1"/>
          </p:cNvGraphicFramePr>
          <p:nvPr/>
        </p:nvGraphicFramePr>
        <p:xfrm>
          <a:off x="2590800" y="3719513"/>
          <a:ext cx="1625600" cy="482600"/>
        </p:xfrm>
        <a:graphic>
          <a:graphicData uri="http://schemas.openxmlformats.org/presentationml/2006/ole">
            <mc:AlternateContent xmlns:mc="http://schemas.openxmlformats.org/markup-compatibility/2006">
              <mc:Choice xmlns:v="urn:schemas-microsoft-com:vml" Requires="v">
                <p:oleObj spid="_x0000_s11280" name="Equation" r:id="rId7" imgW="761760" imgH="228600" progId="Equation.3">
                  <p:embed/>
                </p:oleObj>
              </mc:Choice>
              <mc:Fallback>
                <p:oleObj name="Equation" r:id="rId7" imgW="76176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719513"/>
                        <a:ext cx="16256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5" name="Text Box 6">
            <a:extLst>
              <a:ext uri="{FF2B5EF4-FFF2-40B4-BE49-F238E27FC236}">
                <a16:creationId xmlns:a16="http://schemas.microsoft.com/office/drawing/2014/main" id="{3A8DE90C-E040-4AC5-B54E-B17EB6C1148B}"/>
              </a:ext>
            </a:extLst>
          </p:cNvPr>
          <p:cNvSpPr txBox="1">
            <a:spLocks noChangeArrowheads="1"/>
          </p:cNvSpPr>
          <p:nvPr/>
        </p:nvSpPr>
        <p:spPr bwMode="auto">
          <a:xfrm>
            <a:off x="1219200" y="5562600"/>
            <a:ext cx="508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00"/>
                </a:solidFill>
                <a:ea typeface="宋体" panose="02010600030101010101" pitchFamily="2" charset="-122"/>
              </a:rPr>
              <a:t>与质点匀变速直线运动公式相对应</a:t>
            </a:r>
            <a:r>
              <a:rPr lang="en-US" altLang="zh-CN">
                <a:solidFill>
                  <a:srgbClr val="000000"/>
                </a:solidFill>
                <a:ea typeface="宋体" panose="02010600030101010101" pitchFamily="2" charset="-122"/>
              </a:rPr>
              <a:t>.</a:t>
            </a:r>
          </a:p>
        </p:txBody>
      </p:sp>
      <p:graphicFrame>
        <p:nvGraphicFramePr>
          <p:cNvPr id="11269" name="Object 5">
            <a:extLst>
              <a:ext uri="{FF2B5EF4-FFF2-40B4-BE49-F238E27FC236}">
                <a16:creationId xmlns:a16="http://schemas.microsoft.com/office/drawing/2014/main" id="{15372914-423C-4CD3-B678-33591D8AF393}"/>
              </a:ext>
            </a:extLst>
          </p:cNvPr>
          <p:cNvGraphicFramePr>
            <a:graphicFrameLocks noChangeAspect="1"/>
          </p:cNvGraphicFramePr>
          <p:nvPr/>
        </p:nvGraphicFramePr>
        <p:xfrm>
          <a:off x="1295400" y="1228725"/>
          <a:ext cx="1524000" cy="406400"/>
        </p:xfrm>
        <a:graphic>
          <a:graphicData uri="http://schemas.openxmlformats.org/presentationml/2006/ole">
            <mc:AlternateContent xmlns:mc="http://schemas.openxmlformats.org/markup-compatibility/2006">
              <mc:Choice xmlns:v="urn:schemas-microsoft-com:vml" Requires="v">
                <p:oleObj spid="_x0000_s11281" name="Equation" r:id="rId9" imgW="799920" imgH="203040" progId="Equation.3">
                  <p:embed/>
                </p:oleObj>
              </mc:Choice>
              <mc:Fallback>
                <p:oleObj name="Equation" r:id="rId9" imgW="799920" imgH="2030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1228725"/>
                        <a:ext cx="1524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6">
            <a:extLst>
              <a:ext uri="{FF2B5EF4-FFF2-40B4-BE49-F238E27FC236}">
                <a16:creationId xmlns:a16="http://schemas.microsoft.com/office/drawing/2014/main" id="{5F60EAE8-BE20-44E1-AA19-BC834DA0CBAE}"/>
              </a:ext>
            </a:extLst>
          </p:cNvPr>
          <p:cNvGraphicFramePr>
            <a:graphicFrameLocks noChangeAspect="1"/>
          </p:cNvGraphicFramePr>
          <p:nvPr/>
        </p:nvGraphicFramePr>
        <p:xfrm>
          <a:off x="1295400" y="2579688"/>
          <a:ext cx="1600200" cy="415925"/>
        </p:xfrm>
        <a:graphic>
          <a:graphicData uri="http://schemas.openxmlformats.org/presentationml/2006/ole">
            <mc:AlternateContent xmlns:mc="http://schemas.openxmlformats.org/markup-compatibility/2006">
              <mc:Choice xmlns:v="urn:schemas-microsoft-com:vml" Requires="v">
                <p:oleObj spid="_x0000_s11282" name="Equation" r:id="rId11" imgW="812520" imgH="203040" progId="Equation.3">
                  <p:embed/>
                </p:oleObj>
              </mc:Choice>
              <mc:Fallback>
                <p:oleObj name="Equation" r:id="rId11" imgW="812520" imgH="20304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2579688"/>
                        <a:ext cx="16002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1" name="Object 7">
            <a:extLst>
              <a:ext uri="{FF2B5EF4-FFF2-40B4-BE49-F238E27FC236}">
                <a16:creationId xmlns:a16="http://schemas.microsoft.com/office/drawing/2014/main" id="{109F3145-F244-49AC-B216-D31DECD7DE53}"/>
              </a:ext>
            </a:extLst>
          </p:cNvPr>
          <p:cNvGraphicFramePr>
            <a:graphicFrameLocks noChangeAspect="1"/>
          </p:cNvGraphicFramePr>
          <p:nvPr/>
        </p:nvGraphicFramePr>
        <p:xfrm>
          <a:off x="4343400" y="1028700"/>
          <a:ext cx="2508250" cy="722313"/>
        </p:xfrm>
        <a:graphic>
          <a:graphicData uri="http://schemas.openxmlformats.org/presentationml/2006/ole">
            <mc:AlternateContent xmlns:mc="http://schemas.openxmlformats.org/markup-compatibility/2006">
              <mc:Choice xmlns:v="urn:schemas-microsoft-com:vml" Requires="v">
                <p:oleObj spid="_x0000_s11283" name="Equation" r:id="rId13" imgW="1104840" imgH="342720" progId="Equation.3">
                  <p:embed/>
                </p:oleObj>
              </mc:Choice>
              <mc:Fallback>
                <p:oleObj name="Equation" r:id="rId13" imgW="1104840" imgH="34272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1028700"/>
                        <a:ext cx="250825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2" name="Object 8">
            <a:extLst>
              <a:ext uri="{FF2B5EF4-FFF2-40B4-BE49-F238E27FC236}">
                <a16:creationId xmlns:a16="http://schemas.microsoft.com/office/drawing/2014/main" id="{C0F7039F-901D-45AD-A9FE-87359E0DBF80}"/>
              </a:ext>
            </a:extLst>
          </p:cNvPr>
          <p:cNvGraphicFramePr>
            <a:graphicFrameLocks noChangeAspect="1"/>
          </p:cNvGraphicFramePr>
          <p:nvPr/>
        </p:nvGraphicFramePr>
        <p:xfrm>
          <a:off x="4343400" y="2400300"/>
          <a:ext cx="2438400" cy="723900"/>
        </p:xfrm>
        <a:graphic>
          <a:graphicData uri="http://schemas.openxmlformats.org/presentationml/2006/ole">
            <mc:AlternateContent xmlns:mc="http://schemas.openxmlformats.org/markup-compatibility/2006">
              <mc:Choice xmlns:v="urn:schemas-microsoft-com:vml" Requires="v">
                <p:oleObj spid="_x0000_s11284" name="Equation" r:id="rId15" imgW="1143000" imgH="342720" progId="Equation.3">
                  <p:embed/>
                </p:oleObj>
              </mc:Choice>
              <mc:Fallback>
                <p:oleObj name="Equation" r:id="rId15" imgW="1143000" imgH="34272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3400" y="2400300"/>
                        <a:ext cx="2438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6" name="Text Box 11">
            <a:extLst>
              <a:ext uri="{FF2B5EF4-FFF2-40B4-BE49-F238E27FC236}">
                <a16:creationId xmlns:a16="http://schemas.microsoft.com/office/drawing/2014/main" id="{D38414F6-5BA9-4CED-A0B9-57EE36223E3E}"/>
              </a:ext>
            </a:extLst>
          </p:cNvPr>
          <p:cNvSpPr txBox="1">
            <a:spLocks noChangeArrowheads="1"/>
          </p:cNvSpPr>
          <p:nvPr/>
        </p:nvSpPr>
        <p:spPr bwMode="auto">
          <a:xfrm>
            <a:off x="1143000" y="500063"/>
            <a:ext cx="42672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(5)</a:t>
            </a:r>
            <a:r>
              <a:rPr lang="zh-CN" altLang="en-US">
                <a:ea typeface="黑体" panose="02010609060101010101" pitchFamily="49" charset="-122"/>
              </a:rPr>
              <a:t>刚体定轴转动运动方程</a:t>
            </a:r>
          </a:p>
        </p:txBody>
      </p:sp>
      <p:sp>
        <p:nvSpPr>
          <p:cNvPr id="11277" name="Text Box 12">
            <a:extLst>
              <a:ext uri="{FF2B5EF4-FFF2-40B4-BE49-F238E27FC236}">
                <a16:creationId xmlns:a16="http://schemas.microsoft.com/office/drawing/2014/main" id="{703C6582-72A9-4C22-802D-ACDE2DA77EBB}"/>
              </a:ext>
            </a:extLst>
          </p:cNvPr>
          <p:cNvSpPr txBox="1">
            <a:spLocks noChangeArrowheads="1"/>
          </p:cNvSpPr>
          <p:nvPr/>
        </p:nvSpPr>
        <p:spPr bwMode="auto">
          <a:xfrm>
            <a:off x="1295400" y="1911350"/>
            <a:ext cx="2438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匀速转动</a:t>
            </a:r>
            <a:r>
              <a:rPr lang="zh-CN" altLang="en-US" i="1">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sym typeface="Symbol" panose="05050102010706020507" pitchFamily="18" charset="2"/>
              </a:rPr>
              <a:t>=</a:t>
            </a:r>
            <a:r>
              <a:rPr lang="zh-CN" altLang="en-US">
                <a:solidFill>
                  <a:srgbClr val="000000"/>
                </a:solidFill>
                <a:ea typeface="宋体" panose="02010600030101010101" pitchFamily="2" charset="-122"/>
                <a:sym typeface="Symbol" panose="05050102010706020507" pitchFamily="18" charset="2"/>
              </a:rPr>
              <a:t>常量    </a:t>
            </a:r>
          </a:p>
        </p:txBody>
      </p:sp>
      <p:graphicFrame>
        <p:nvGraphicFramePr>
          <p:cNvPr id="11273" name="Object 9">
            <a:extLst>
              <a:ext uri="{FF2B5EF4-FFF2-40B4-BE49-F238E27FC236}">
                <a16:creationId xmlns:a16="http://schemas.microsoft.com/office/drawing/2014/main" id="{CD9784A2-16F9-4D2E-8821-A2BADCF49C82}"/>
              </a:ext>
            </a:extLst>
          </p:cNvPr>
          <p:cNvGraphicFramePr>
            <a:graphicFrameLocks noChangeAspect="1"/>
          </p:cNvGraphicFramePr>
          <p:nvPr/>
        </p:nvGraphicFramePr>
        <p:xfrm>
          <a:off x="4343400" y="1835150"/>
          <a:ext cx="1643063" cy="481013"/>
        </p:xfrm>
        <a:graphic>
          <a:graphicData uri="http://schemas.openxmlformats.org/presentationml/2006/ole">
            <mc:AlternateContent xmlns:mc="http://schemas.openxmlformats.org/markup-compatibility/2006">
              <mc:Choice xmlns:v="urn:schemas-microsoft-com:vml" Requires="v">
                <p:oleObj spid="_x0000_s11285" name="Equation" r:id="rId17" imgW="723600" imgH="228600" progId="Equation.3">
                  <p:embed/>
                </p:oleObj>
              </mc:Choice>
              <mc:Fallback>
                <p:oleObj name="Equation" r:id="rId17" imgW="723600" imgH="2286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43400" y="1835150"/>
                        <a:ext cx="1643063"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7" name="Text Box 2">
            <a:extLst>
              <a:ext uri="{FF2B5EF4-FFF2-40B4-BE49-F238E27FC236}">
                <a16:creationId xmlns:a16="http://schemas.microsoft.com/office/drawing/2014/main" id="{0E942238-EBDB-454F-A0B1-FD60ECDEC95B}"/>
              </a:ext>
            </a:extLst>
          </p:cNvPr>
          <p:cNvSpPr txBox="1">
            <a:spLocks noChangeArrowheads="1"/>
          </p:cNvSpPr>
          <p:nvPr/>
        </p:nvSpPr>
        <p:spPr bwMode="auto">
          <a:xfrm>
            <a:off x="946150" y="457200"/>
            <a:ext cx="34099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(6) </a:t>
            </a:r>
            <a:r>
              <a:rPr lang="zh-CN" altLang="en-US">
                <a:ea typeface="黑体" panose="02010609060101010101" pitchFamily="49" charset="-122"/>
              </a:rPr>
              <a:t>角量与线量的关系</a:t>
            </a:r>
          </a:p>
        </p:txBody>
      </p:sp>
      <p:sp>
        <p:nvSpPr>
          <p:cNvPr id="12298" name="Text Box 3">
            <a:extLst>
              <a:ext uri="{FF2B5EF4-FFF2-40B4-BE49-F238E27FC236}">
                <a16:creationId xmlns:a16="http://schemas.microsoft.com/office/drawing/2014/main" id="{1203112D-B2EC-4710-9D97-940A1AB925FC}"/>
              </a:ext>
            </a:extLst>
          </p:cNvPr>
          <p:cNvSpPr txBox="1">
            <a:spLocks noChangeArrowheads="1"/>
          </p:cNvSpPr>
          <p:nvPr/>
        </p:nvSpPr>
        <p:spPr bwMode="auto">
          <a:xfrm>
            <a:off x="914400" y="1081088"/>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线量</a:t>
            </a:r>
            <a:r>
              <a:rPr lang="en-US" altLang="zh-CN">
                <a:ea typeface="宋体" panose="02010600030101010101" pitchFamily="2" charset="-122"/>
              </a:rPr>
              <a:t>——</a:t>
            </a:r>
            <a:r>
              <a:rPr lang="zh-CN" altLang="en-US">
                <a:ea typeface="宋体" panose="02010600030101010101" pitchFamily="2" charset="-122"/>
              </a:rPr>
              <a:t>质点做圆周运动的位移</a:t>
            </a:r>
            <a:r>
              <a:rPr lang="en-US" altLang="zh-CN" i="1">
                <a:ea typeface="宋体" panose="02010600030101010101" pitchFamily="2" charset="-122"/>
              </a:rPr>
              <a:t>r</a:t>
            </a:r>
            <a:r>
              <a:rPr lang="zh-CN" altLang="en-US">
                <a:ea typeface="宋体" panose="02010600030101010101" pitchFamily="2" charset="-122"/>
              </a:rPr>
              <a:t>、速度</a:t>
            </a:r>
            <a:r>
              <a:rPr lang="en-US" altLang="zh-CN" i="1">
                <a:ea typeface="宋体" panose="02010600030101010101" pitchFamily="2" charset="-122"/>
              </a:rPr>
              <a:t>v</a:t>
            </a:r>
            <a:r>
              <a:rPr lang="zh-CN" altLang="en-US">
                <a:ea typeface="宋体" panose="02010600030101010101" pitchFamily="2" charset="-122"/>
              </a:rPr>
              <a:t>、加速度</a:t>
            </a:r>
            <a:r>
              <a:rPr lang="en-US" altLang="zh-CN" i="1">
                <a:ea typeface="宋体" panose="02010600030101010101" pitchFamily="2" charset="-122"/>
              </a:rPr>
              <a:t>a    </a:t>
            </a:r>
            <a:r>
              <a:rPr lang="en-US" altLang="zh-CN">
                <a:ea typeface="宋体" panose="02010600030101010101" pitchFamily="2" charset="-122"/>
              </a:rPr>
              <a:t> </a:t>
            </a:r>
            <a:endParaRPr lang="en-US" altLang="zh-CN">
              <a:ea typeface="宋体" panose="02010600030101010101" pitchFamily="2" charset="-122"/>
              <a:sym typeface="Symbol" panose="05050102010706020507" pitchFamily="18" charset="2"/>
            </a:endParaRPr>
          </a:p>
        </p:txBody>
      </p:sp>
      <p:sp>
        <p:nvSpPr>
          <p:cNvPr id="12299" name="Text Box 4">
            <a:extLst>
              <a:ext uri="{FF2B5EF4-FFF2-40B4-BE49-F238E27FC236}">
                <a16:creationId xmlns:a16="http://schemas.microsoft.com/office/drawing/2014/main" id="{AAE19A74-AEAD-4B23-8C1E-392743AF4D0E}"/>
              </a:ext>
            </a:extLst>
          </p:cNvPr>
          <p:cNvSpPr txBox="1">
            <a:spLocks noChangeArrowheads="1"/>
          </p:cNvSpPr>
          <p:nvPr/>
        </p:nvSpPr>
        <p:spPr bwMode="auto">
          <a:xfrm>
            <a:off x="914400" y="1576388"/>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角量</a:t>
            </a:r>
            <a:r>
              <a:rPr lang="en-US" altLang="zh-CN">
                <a:ea typeface="宋体" panose="02010600030101010101" pitchFamily="2" charset="-122"/>
              </a:rPr>
              <a:t>——</a:t>
            </a:r>
            <a:r>
              <a:rPr lang="zh-CN" altLang="en-US">
                <a:ea typeface="宋体" panose="02010600030101010101" pitchFamily="2" charset="-122"/>
              </a:rPr>
              <a:t>描述刚体转动整体运动的</a:t>
            </a:r>
          </a:p>
        </p:txBody>
      </p:sp>
      <p:graphicFrame>
        <p:nvGraphicFramePr>
          <p:cNvPr id="12290" name="Object 2">
            <a:extLst>
              <a:ext uri="{FF2B5EF4-FFF2-40B4-BE49-F238E27FC236}">
                <a16:creationId xmlns:a16="http://schemas.microsoft.com/office/drawing/2014/main" id="{224A62F7-32E2-40D5-96DE-4A7ECD7455E2}"/>
              </a:ext>
            </a:extLst>
          </p:cNvPr>
          <p:cNvGraphicFramePr>
            <a:graphicFrameLocks noChangeAspect="1"/>
          </p:cNvGraphicFramePr>
          <p:nvPr/>
        </p:nvGraphicFramePr>
        <p:xfrm>
          <a:off x="3170238" y="2009775"/>
          <a:ext cx="1173162" cy="392113"/>
        </p:xfrm>
        <a:graphic>
          <a:graphicData uri="http://schemas.openxmlformats.org/presentationml/2006/ole">
            <mc:AlternateContent xmlns:mc="http://schemas.openxmlformats.org/markup-compatibility/2006">
              <mc:Choice xmlns:v="urn:schemas-microsoft-com:vml" Requires="v">
                <p:oleObj spid="_x0000_s12320" name="Equation" r:id="rId3" imgW="406080" imgH="177480" progId="Equation.3">
                  <p:embed/>
                </p:oleObj>
              </mc:Choice>
              <mc:Fallback>
                <p:oleObj name="Equation" r:id="rId3" imgW="406080" imgH="177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238" y="2009775"/>
                        <a:ext cx="1173162"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3">
            <a:extLst>
              <a:ext uri="{FF2B5EF4-FFF2-40B4-BE49-F238E27FC236}">
                <a16:creationId xmlns:a16="http://schemas.microsoft.com/office/drawing/2014/main" id="{7FFB1716-E445-4501-BFC0-447CB7D51BD9}"/>
              </a:ext>
            </a:extLst>
          </p:cNvPr>
          <p:cNvGraphicFramePr>
            <a:graphicFrameLocks noChangeAspect="1"/>
          </p:cNvGraphicFramePr>
          <p:nvPr/>
        </p:nvGraphicFramePr>
        <p:xfrm>
          <a:off x="3170238" y="3414713"/>
          <a:ext cx="2133600" cy="995362"/>
        </p:xfrm>
        <a:graphic>
          <a:graphicData uri="http://schemas.openxmlformats.org/presentationml/2006/ole">
            <mc:AlternateContent xmlns:mc="http://schemas.openxmlformats.org/markup-compatibility/2006">
              <mc:Choice xmlns:v="urn:schemas-microsoft-com:vml" Requires="v">
                <p:oleObj spid="_x0000_s12321" name="Equation" r:id="rId5" imgW="927000" imgH="431640" progId="Equation.3">
                  <p:embed/>
                </p:oleObj>
              </mc:Choice>
              <mc:Fallback>
                <p:oleObj name="Equation" r:id="rId5" imgW="927000" imgH="431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0238" y="3414713"/>
                        <a:ext cx="2133600" cy="99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 name="Object 4">
            <a:extLst>
              <a:ext uri="{FF2B5EF4-FFF2-40B4-BE49-F238E27FC236}">
                <a16:creationId xmlns:a16="http://schemas.microsoft.com/office/drawing/2014/main" id="{51AE25C9-A825-4419-A3F3-60ADAE5B87AF}"/>
              </a:ext>
            </a:extLst>
          </p:cNvPr>
          <p:cNvGraphicFramePr>
            <a:graphicFrameLocks noChangeAspect="1"/>
          </p:cNvGraphicFramePr>
          <p:nvPr/>
        </p:nvGraphicFramePr>
        <p:xfrm>
          <a:off x="3170238" y="2963863"/>
          <a:ext cx="1371600" cy="541337"/>
        </p:xfrm>
        <a:graphic>
          <a:graphicData uri="http://schemas.openxmlformats.org/presentationml/2006/ole">
            <mc:AlternateContent xmlns:mc="http://schemas.openxmlformats.org/markup-compatibility/2006">
              <mc:Choice xmlns:v="urn:schemas-microsoft-com:vml" Requires="v">
                <p:oleObj spid="_x0000_s12322" name="Equation" r:id="rId7" imgW="482400" imgH="228600" progId="Equation.3">
                  <p:embed/>
                </p:oleObj>
              </mc:Choice>
              <mc:Fallback>
                <p:oleObj name="Equation" r:id="rId7" imgW="4824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0238" y="2963863"/>
                        <a:ext cx="1371600"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3" name="Object 5">
            <a:extLst>
              <a:ext uri="{FF2B5EF4-FFF2-40B4-BE49-F238E27FC236}">
                <a16:creationId xmlns:a16="http://schemas.microsoft.com/office/drawing/2014/main" id="{3258C07E-CA9D-449D-972E-05C1E2A5615A}"/>
              </a:ext>
            </a:extLst>
          </p:cNvPr>
          <p:cNvGraphicFramePr>
            <a:graphicFrameLocks noChangeAspect="1"/>
          </p:cNvGraphicFramePr>
          <p:nvPr/>
        </p:nvGraphicFramePr>
        <p:xfrm>
          <a:off x="3170238" y="2590800"/>
          <a:ext cx="1093787" cy="334963"/>
        </p:xfrm>
        <a:graphic>
          <a:graphicData uri="http://schemas.openxmlformats.org/presentationml/2006/ole">
            <mc:AlternateContent xmlns:mc="http://schemas.openxmlformats.org/markup-compatibility/2006">
              <mc:Choice xmlns:v="urn:schemas-microsoft-com:vml" Requires="v">
                <p:oleObj spid="_x0000_s12323" name="Equation" r:id="rId9" imgW="457200" imgH="139680" progId="Equation.3">
                  <p:embed/>
                </p:oleObj>
              </mc:Choice>
              <mc:Fallback>
                <p:oleObj name="Equation" r:id="rId9" imgW="457200" imgH="1396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0238" y="2590800"/>
                        <a:ext cx="1093787"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00" name="Text Box 9">
            <a:extLst>
              <a:ext uri="{FF2B5EF4-FFF2-40B4-BE49-F238E27FC236}">
                <a16:creationId xmlns:a16="http://schemas.microsoft.com/office/drawing/2014/main" id="{FB0D7B71-FBE2-4E1E-B374-8CCF7D708766}"/>
              </a:ext>
            </a:extLst>
          </p:cNvPr>
          <p:cNvSpPr txBox="1">
            <a:spLocks noChangeArrowheads="1"/>
          </p:cNvSpPr>
          <p:nvPr/>
        </p:nvSpPr>
        <p:spPr bwMode="auto">
          <a:xfrm>
            <a:off x="1006475" y="4491038"/>
            <a:ext cx="423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注</a:t>
            </a:r>
            <a:r>
              <a:rPr lang="en-US" altLang="zh-CN">
                <a:solidFill>
                  <a:srgbClr val="FF0000"/>
                </a:solidFill>
                <a:ea typeface="宋体" panose="02010600030101010101" pitchFamily="2" charset="-122"/>
              </a:rPr>
              <a:t>:    </a:t>
            </a:r>
            <a:r>
              <a:rPr lang="en-US" altLang="zh-CN" i="1">
                <a:ea typeface="宋体" panose="02010600030101010101" pitchFamily="2" charset="-122"/>
                <a:sym typeface="Symbol" panose="05050102010706020507" pitchFamily="18" charset="2"/>
              </a:rPr>
              <a:t>r </a:t>
            </a:r>
            <a:r>
              <a:rPr lang="zh-CN" altLang="en-US">
                <a:ea typeface="宋体" panose="02010600030101010101" pitchFamily="2" charset="-122"/>
              </a:rPr>
              <a:t>的原点必须在转轴上</a:t>
            </a:r>
            <a:r>
              <a:rPr lang="en-US" altLang="zh-CN">
                <a:ea typeface="宋体" panose="02010600030101010101" pitchFamily="2" charset="-122"/>
              </a:rPr>
              <a:t>.    </a:t>
            </a:r>
          </a:p>
        </p:txBody>
      </p:sp>
      <p:sp>
        <p:nvSpPr>
          <p:cNvPr id="12301" name="Text Box 10">
            <a:extLst>
              <a:ext uri="{FF2B5EF4-FFF2-40B4-BE49-F238E27FC236}">
                <a16:creationId xmlns:a16="http://schemas.microsoft.com/office/drawing/2014/main" id="{5A48DBBE-27C4-40B8-9830-E7E31EA6CC2C}"/>
              </a:ext>
            </a:extLst>
          </p:cNvPr>
          <p:cNvSpPr txBox="1">
            <a:spLocks noChangeArrowheads="1"/>
          </p:cNvSpPr>
          <p:nvPr/>
        </p:nvSpPr>
        <p:spPr bwMode="auto">
          <a:xfrm>
            <a:off x="990600" y="2054225"/>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弧长 </a:t>
            </a:r>
          </a:p>
        </p:txBody>
      </p:sp>
      <p:sp>
        <p:nvSpPr>
          <p:cNvPr id="12302" name="Text Box 11">
            <a:extLst>
              <a:ext uri="{FF2B5EF4-FFF2-40B4-BE49-F238E27FC236}">
                <a16:creationId xmlns:a16="http://schemas.microsoft.com/office/drawing/2014/main" id="{9507E3F5-6709-4D56-9BF6-85369E6D15CE}"/>
              </a:ext>
            </a:extLst>
          </p:cNvPr>
          <p:cNvSpPr txBox="1">
            <a:spLocks noChangeArrowheads="1"/>
          </p:cNvSpPr>
          <p:nvPr/>
        </p:nvSpPr>
        <p:spPr bwMode="auto">
          <a:xfrm>
            <a:off x="990600" y="2540000"/>
            <a:ext cx="117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线速度 </a:t>
            </a:r>
          </a:p>
        </p:txBody>
      </p:sp>
      <p:sp>
        <p:nvSpPr>
          <p:cNvPr id="12303" name="Text Box 12">
            <a:extLst>
              <a:ext uri="{FF2B5EF4-FFF2-40B4-BE49-F238E27FC236}">
                <a16:creationId xmlns:a16="http://schemas.microsoft.com/office/drawing/2014/main" id="{34B8B326-154F-448A-84F9-FD8A4958C2A1}"/>
              </a:ext>
            </a:extLst>
          </p:cNvPr>
          <p:cNvSpPr txBox="1">
            <a:spLocks noChangeArrowheads="1"/>
          </p:cNvSpPr>
          <p:nvPr/>
        </p:nvSpPr>
        <p:spPr bwMode="auto">
          <a:xfrm>
            <a:off x="990600" y="3059113"/>
            <a:ext cx="179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切向加速度 </a:t>
            </a:r>
          </a:p>
        </p:txBody>
      </p:sp>
      <p:sp>
        <p:nvSpPr>
          <p:cNvPr id="12304" name="Text Box 13">
            <a:extLst>
              <a:ext uri="{FF2B5EF4-FFF2-40B4-BE49-F238E27FC236}">
                <a16:creationId xmlns:a16="http://schemas.microsoft.com/office/drawing/2014/main" id="{3C60E923-D855-47BC-8125-AC4CECEBBDCB}"/>
              </a:ext>
            </a:extLst>
          </p:cNvPr>
          <p:cNvSpPr txBox="1">
            <a:spLocks noChangeArrowheads="1"/>
          </p:cNvSpPr>
          <p:nvPr/>
        </p:nvSpPr>
        <p:spPr bwMode="auto">
          <a:xfrm>
            <a:off x="990600" y="3744913"/>
            <a:ext cx="186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法向加速度  </a:t>
            </a:r>
          </a:p>
        </p:txBody>
      </p:sp>
      <p:graphicFrame>
        <p:nvGraphicFramePr>
          <p:cNvPr id="12294" name="Object 6">
            <a:extLst>
              <a:ext uri="{FF2B5EF4-FFF2-40B4-BE49-F238E27FC236}">
                <a16:creationId xmlns:a16="http://schemas.microsoft.com/office/drawing/2014/main" id="{D5D24C98-4E04-4BA3-AFA6-D6BF1560F1F1}"/>
              </a:ext>
            </a:extLst>
          </p:cNvPr>
          <p:cNvGraphicFramePr>
            <a:graphicFrameLocks noChangeAspect="1"/>
          </p:cNvGraphicFramePr>
          <p:nvPr/>
        </p:nvGraphicFramePr>
        <p:xfrm>
          <a:off x="5635625" y="1608138"/>
          <a:ext cx="1527175" cy="417512"/>
        </p:xfrm>
        <a:graphic>
          <a:graphicData uri="http://schemas.openxmlformats.org/presentationml/2006/ole">
            <mc:AlternateContent xmlns:mc="http://schemas.openxmlformats.org/markup-compatibility/2006">
              <mc:Choice xmlns:v="urn:schemas-microsoft-com:vml" Requires="v">
                <p:oleObj spid="_x0000_s12324" name="Equation" r:id="rId11" imgW="647640" imgH="177480" progId="Equation.3">
                  <p:embed/>
                </p:oleObj>
              </mc:Choice>
              <mc:Fallback>
                <p:oleObj name="Equation" r:id="rId11" imgW="647640" imgH="1774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5625" y="1608138"/>
                        <a:ext cx="1527175"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05" name="Group 15">
            <a:extLst>
              <a:ext uri="{FF2B5EF4-FFF2-40B4-BE49-F238E27FC236}">
                <a16:creationId xmlns:a16="http://schemas.microsoft.com/office/drawing/2014/main" id="{466F1F5E-1299-488D-B03A-605EA35556E0}"/>
              </a:ext>
            </a:extLst>
          </p:cNvPr>
          <p:cNvGrpSpPr>
            <a:grpSpLocks/>
          </p:cNvGrpSpPr>
          <p:nvPr/>
        </p:nvGrpSpPr>
        <p:grpSpPr bwMode="auto">
          <a:xfrm>
            <a:off x="5562600" y="2141538"/>
            <a:ext cx="2128838" cy="2362200"/>
            <a:chOff x="3504" y="1349"/>
            <a:chExt cx="1341" cy="1488"/>
          </a:xfrm>
        </p:grpSpPr>
        <p:sp>
          <p:nvSpPr>
            <p:cNvPr id="12306" name="Freeform 16">
              <a:extLst>
                <a:ext uri="{FF2B5EF4-FFF2-40B4-BE49-F238E27FC236}">
                  <a16:creationId xmlns:a16="http://schemas.microsoft.com/office/drawing/2014/main" id="{DAAA664E-D224-4C47-AD36-161349A6F267}"/>
                </a:ext>
              </a:extLst>
            </p:cNvPr>
            <p:cNvSpPr>
              <a:spLocks/>
            </p:cNvSpPr>
            <p:nvPr/>
          </p:nvSpPr>
          <p:spPr bwMode="auto">
            <a:xfrm>
              <a:off x="3504" y="1688"/>
              <a:ext cx="1166" cy="990"/>
            </a:xfrm>
            <a:custGeom>
              <a:avLst/>
              <a:gdLst>
                <a:gd name="T0" fmla="*/ 3063 w 864"/>
                <a:gd name="T1" fmla="*/ 0 h 973"/>
                <a:gd name="T2" fmla="*/ 2308 w 864"/>
                <a:gd name="T3" fmla="*/ 106 h 973"/>
                <a:gd name="T4" fmla="*/ 969 w 864"/>
                <a:gd name="T5" fmla="*/ 313 h 973"/>
                <a:gd name="T6" fmla="*/ 645 w 864"/>
                <a:gd name="T7" fmla="*/ 354 h 973"/>
                <a:gd name="T8" fmla="*/ 217 w 864"/>
                <a:gd name="T9" fmla="*/ 510 h 973"/>
                <a:gd name="T10" fmla="*/ 105 w 864"/>
                <a:gd name="T11" fmla="*/ 589 h 973"/>
                <a:gd name="T12" fmla="*/ 54 w 864"/>
                <a:gd name="T13" fmla="*/ 628 h 973"/>
                <a:gd name="T14" fmla="*/ 0 w 864"/>
                <a:gd name="T15" fmla="*/ 785 h 973"/>
                <a:gd name="T16" fmla="*/ 54 w 864"/>
                <a:gd name="T17" fmla="*/ 929 h 973"/>
                <a:gd name="T18" fmla="*/ 1344 w 864"/>
                <a:gd name="T19" fmla="*/ 1060 h 973"/>
                <a:gd name="T20" fmla="*/ 1985 w 864"/>
                <a:gd name="T21" fmla="*/ 1047 h 973"/>
                <a:gd name="T22" fmla="*/ 2308 w 864"/>
                <a:gd name="T23" fmla="*/ 994 h 973"/>
                <a:gd name="T24" fmla="*/ 2903 w 864"/>
                <a:gd name="T25" fmla="*/ 824 h 973"/>
                <a:gd name="T26" fmla="*/ 3115 w 864"/>
                <a:gd name="T27" fmla="*/ 746 h 973"/>
                <a:gd name="T28" fmla="*/ 3169 w 864"/>
                <a:gd name="T29" fmla="*/ 707 h 973"/>
                <a:gd name="T30" fmla="*/ 3547 w 864"/>
                <a:gd name="T31" fmla="*/ 549 h 973"/>
                <a:gd name="T32" fmla="*/ 3652 w 864"/>
                <a:gd name="T33" fmla="*/ 458 h 973"/>
                <a:gd name="T34" fmla="*/ 3868 w 864"/>
                <a:gd name="T35" fmla="*/ 289 h 973"/>
                <a:gd name="T36" fmla="*/ 3814 w 864"/>
                <a:gd name="T37" fmla="*/ 92 h 973"/>
                <a:gd name="T38" fmla="*/ 3063 w 864"/>
                <a:gd name="T39" fmla="*/ 0 h 9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64"/>
                <a:gd name="T61" fmla="*/ 0 h 973"/>
                <a:gd name="T62" fmla="*/ 864 w 864"/>
                <a:gd name="T63" fmla="*/ 973 h 9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64" h="973">
                  <a:moveTo>
                    <a:pt x="684" y="0"/>
                  </a:moveTo>
                  <a:cubicBezTo>
                    <a:pt x="624" y="20"/>
                    <a:pt x="572" y="64"/>
                    <a:pt x="516" y="96"/>
                  </a:cubicBezTo>
                  <a:cubicBezTo>
                    <a:pt x="413" y="155"/>
                    <a:pt x="315" y="222"/>
                    <a:pt x="216" y="288"/>
                  </a:cubicBezTo>
                  <a:cubicBezTo>
                    <a:pt x="194" y="303"/>
                    <a:pt x="166" y="309"/>
                    <a:pt x="144" y="324"/>
                  </a:cubicBezTo>
                  <a:cubicBezTo>
                    <a:pt x="126" y="378"/>
                    <a:pt x="80" y="420"/>
                    <a:pt x="48" y="468"/>
                  </a:cubicBezTo>
                  <a:cubicBezTo>
                    <a:pt x="34" y="489"/>
                    <a:pt x="32" y="516"/>
                    <a:pt x="24" y="540"/>
                  </a:cubicBezTo>
                  <a:cubicBezTo>
                    <a:pt x="20" y="552"/>
                    <a:pt x="12" y="576"/>
                    <a:pt x="12" y="576"/>
                  </a:cubicBezTo>
                  <a:cubicBezTo>
                    <a:pt x="8" y="624"/>
                    <a:pt x="0" y="672"/>
                    <a:pt x="0" y="720"/>
                  </a:cubicBezTo>
                  <a:cubicBezTo>
                    <a:pt x="0" y="764"/>
                    <a:pt x="1" y="809"/>
                    <a:pt x="12" y="852"/>
                  </a:cubicBezTo>
                  <a:cubicBezTo>
                    <a:pt x="44" y="971"/>
                    <a:pt x="213" y="965"/>
                    <a:pt x="300" y="972"/>
                  </a:cubicBezTo>
                  <a:cubicBezTo>
                    <a:pt x="348" y="968"/>
                    <a:pt x="398" y="973"/>
                    <a:pt x="444" y="960"/>
                  </a:cubicBezTo>
                  <a:cubicBezTo>
                    <a:pt x="472" y="952"/>
                    <a:pt x="516" y="912"/>
                    <a:pt x="516" y="912"/>
                  </a:cubicBezTo>
                  <a:cubicBezTo>
                    <a:pt x="554" y="855"/>
                    <a:pt x="606" y="810"/>
                    <a:pt x="648" y="756"/>
                  </a:cubicBezTo>
                  <a:cubicBezTo>
                    <a:pt x="666" y="733"/>
                    <a:pt x="687" y="711"/>
                    <a:pt x="696" y="684"/>
                  </a:cubicBezTo>
                  <a:cubicBezTo>
                    <a:pt x="700" y="672"/>
                    <a:pt x="702" y="659"/>
                    <a:pt x="708" y="648"/>
                  </a:cubicBezTo>
                  <a:cubicBezTo>
                    <a:pt x="736" y="597"/>
                    <a:pt x="766" y="555"/>
                    <a:pt x="792" y="504"/>
                  </a:cubicBezTo>
                  <a:cubicBezTo>
                    <a:pt x="802" y="484"/>
                    <a:pt x="810" y="439"/>
                    <a:pt x="816" y="420"/>
                  </a:cubicBezTo>
                  <a:cubicBezTo>
                    <a:pt x="832" y="367"/>
                    <a:pt x="851" y="317"/>
                    <a:pt x="864" y="264"/>
                  </a:cubicBezTo>
                  <a:cubicBezTo>
                    <a:pt x="860" y="204"/>
                    <a:pt x="862" y="143"/>
                    <a:pt x="852" y="84"/>
                  </a:cubicBezTo>
                  <a:cubicBezTo>
                    <a:pt x="841" y="16"/>
                    <a:pt x="731" y="8"/>
                    <a:pt x="684" y="0"/>
                  </a:cubicBezTo>
                  <a:close/>
                </a:path>
              </a:pathLst>
            </a:custGeom>
            <a:gradFill rotWithShape="0">
              <a:gsLst>
                <a:gs pos="0">
                  <a:srgbClr val="000000"/>
                </a:gs>
                <a:gs pos="50000">
                  <a:srgbClr val="CC6600"/>
                </a:gs>
                <a:gs pos="100000">
                  <a:srgbClr val="000000"/>
                </a:gs>
              </a:gsLst>
              <a:lin ang="0" scaled="1"/>
            </a:gradFill>
            <a:ln w="9525">
              <a:solidFill>
                <a:schemeClr val="tx1"/>
              </a:solidFill>
              <a:round/>
              <a:headEnd/>
              <a:tailEnd/>
            </a:ln>
          </p:spPr>
          <p:txBody>
            <a:bodyPr/>
            <a:lstStyle/>
            <a:p>
              <a:endParaRPr lang="zh-CN" altLang="en-US"/>
            </a:p>
          </p:txBody>
        </p:sp>
        <p:sp>
          <p:nvSpPr>
            <p:cNvPr id="12307" name="Oval 17">
              <a:extLst>
                <a:ext uri="{FF2B5EF4-FFF2-40B4-BE49-F238E27FC236}">
                  <a16:creationId xmlns:a16="http://schemas.microsoft.com/office/drawing/2014/main" id="{FEEDD35E-B438-4771-8C23-F6FB426E37F5}"/>
                </a:ext>
              </a:extLst>
            </p:cNvPr>
            <p:cNvSpPr>
              <a:spLocks noChangeArrowheads="1"/>
            </p:cNvSpPr>
            <p:nvPr/>
          </p:nvSpPr>
          <p:spPr bwMode="auto">
            <a:xfrm>
              <a:off x="3610" y="1986"/>
              <a:ext cx="756" cy="530"/>
            </a:xfrm>
            <a:prstGeom prst="ellipse">
              <a:avLst/>
            </a:prstGeom>
            <a:noFill/>
            <a:ln w="22225">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308" name="Line 18">
              <a:extLst>
                <a:ext uri="{FF2B5EF4-FFF2-40B4-BE49-F238E27FC236}">
                  <a16:creationId xmlns:a16="http://schemas.microsoft.com/office/drawing/2014/main" id="{F4D4637C-6A00-465D-8BB2-95BEB7B32E0A}"/>
                </a:ext>
              </a:extLst>
            </p:cNvPr>
            <p:cNvSpPr>
              <a:spLocks noChangeShapeType="1"/>
            </p:cNvSpPr>
            <p:nvPr/>
          </p:nvSpPr>
          <p:spPr bwMode="auto">
            <a:xfrm flipV="1">
              <a:off x="4006" y="1417"/>
              <a:ext cx="0" cy="142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309" name="Line 19">
              <a:extLst>
                <a:ext uri="{FF2B5EF4-FFF2-40B4-BE49-F238E27FC236}">
                  <a16:creationId xmlns:a16="http://schemas.microsoft.com/office/drawing/2014/main" id="{89D7ECB8-CDF3-4E98-BC50-9E79BB929FAD}"/>
                </a:ext>
              </a:extLst>
            </p:cNvPr>
            <p:cNvSpPr>
              <a:spLocks noChangeShapeType="1"/>
            </p:cNvSpPr>
            <p:nvPr/>
          </p:nvSpPr>
          <p:spPr bwMode="auto">
            <a:xfrm flipV="1">
              <a:off x="4006" y="2275"/>
              <a:ext cx="759"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310" name="Line 20">
              <a:extLst>
                <a:ext uri="{FF2B5EF4-FFF2-40B4-BE49-F238E27FC236}">
                  <a16:creationId xmlns:a16="http://schemas.microsoft.com/office/drawing/2014/main" id="{62E7EF4F-CAC3-46BD-A335-DC2CD75C1553}"/>
                </a:ext>
              </a:extLst>
            </p:cNvPr>
            <p:cNvSpPr>
              <a:spLocks noChangeShapeType="1"/>
            </p:cNvSpPr>
            <p:nvPr/>
          </p:nvSpPr>
          <p:spPr bwMode="auto">
            <a:xfrm flipV="1">
              <a:off x="4006" y="2057"/>
              <a:ext cx="252" cy="204"/>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 name="Oval 21">
              <a:extLst>
                <a:ext uri="{FF2B5EF4-FFF2-40B4-BE49-F238E27FC236}">
                  <a16:creationId xmlns:a16="http://schemas.microsoft.com/office/drawing/2014/main" id="{40F36F1D-45E5-495A-B631-DC787EE96AEB}"/>
                </a:ext>
              </a:extLst>
            </p:cNvPr>
            <p:cNvSpPr>
              <a:spLocks noChangeArrowheads="1"/>
            </p:cNvSpPr>
            <p:nvPr/>
          </p:nvSpPr>
          <p:spPr bwMode="auto">
            <a:xfrm>
              <a:off x="4250" y="2042"/>
              <a:ext cx="27" cy="27"/>
            </a:xfrm>
            <a:prstGeom prst="ellipse">
              <a:avLst/>
            </a:prstGeom>
            <a:solidFill>
              <a:srgbClr val="FFFF00"/>
            </a:solidFill>
            <a:ln w="22225">
              <a:solidFill>
                <a:srgbClr val="FFFF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312" name="Text Box 22">
              <a:extLst>
                <a:ext uri="{FF2B5EF4-FFF2-40B4-BE49-F238E27FC236}">
                  <a16:creationId xmlns:a16="http://schemas.microsoft.com/office/drawing/2014/main" id="{26D63395-F0D8-4F88-8F16-DA905C3A45EF}"/>
                </a:ext>
              </a:extLst>
            </p:cNvPr>
            <p:cNvSpPr txBox="1">
              <a:spLocks noChangeArrowheads="1"/>
            </p:cNvSpPr>
            <p:nvPr/>
          </p:nvSpPr>
          <p:spPr bwMode="auto">
            <a:xfrm>
              <a:off x="4013" y="1961"/>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chemeClr val="bg1"/>
                  </a:solidFill>
                  <a:ea typeface="宋体" panose="02010600030101010101" pitchFamily="2" charset="-122"/>
                  <a:sym typeface="Symbol" panose="05050102010706020507" pitchFamily="18" charset="2"/>
                </a:rPr>
                <a:t>r</a:t>
              </a:r>
              <a:r>
                <a:rPr lang="en-US" altLang="zh-CN" i="1">
                  <a:solidFill>
                    <a:schemeClr val="bg1"/>
                  </a:solidFill>
                  <a:ea typeface="宋体" panose="02010600030101010101" pitchFamily="2" charset="-122"/>
                </a:rPr>
                <a:t> </a:t>
              </a:r>
            </a:p>
          </p:txBody>
        </p:sp>
        <p:graphicFrame>
          <p:nvGraphicFramePr>
            <p:cNvPr id="12295" name="Object 7">
              <a:extLst>
                <a:ext uri="{FF2B5EF4-FFF2-40B4-BE49-F238E27FC236}">
                  <a16:creationId xmlns:a16="http://schemas.microsoft.com/office/drawing/2014/main" id="{A2E51A9A-A8B8-4826-B414-38F958A9324B}"/>
                </a:ext>
              </a:extLst>
            </p:cNvPr>
            <p:cNvGraphicFramePr>
              <a:graphicFrameLocks noChangeAspect="1"/>
            </p:cNvGraphicFramePr>
            <p:nvPr/>
          </p:nvGraphicFramePr>
          <p:xfrm>
            <a:off x="4123" y="2104"/>
            <a:ext cx="176" cy="222"/>
          </p:xfrm>
          <a:graphic>
            <a:graphicData uri="http://schemas.openxmlformats.org/presentationml/2006/ole">
              <mc:AlternateContent xmlns:mc="http://schemas.openxmlformats.org/markup-compatibility/2006">
                <mc:Choice xmlns:v="urn:schemas-microsoft-com:vml" Requires="v">
                  <p:oleObj spid="_x0000_s12325" name="Equation" r:id="rId13" imgW="139680" imgH="177480" progId="Equation.3">
                    <p:embed/>
                  </p:oleObj>
                </mc:Choice>
                <mc:Fallback>
                  <p:oleObj name="Equation" r:id="rId13" imgW="139680" imgH="17748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23" y="2104"/>
                          <a:ext cx="176"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3" name="Freeform 24">
              <a:extLst>
                <a:ext uri="{FF2B5EF4-FFF2-40B4-BE49-F238E27FC236}">
                  <a16:creationId xmlns:a16="http://schemas.microsoft.com/office/drawing/2014/main" id="{1D061682-9696-4751-AA6F-67F18247E474}"/>
                </a:ext>
              </a:extLst>
            </p:cNvPr>
            <p:cNvSpPr>
              <a:spLocks/>
            </p:cNvSpPr>
            <p:nvPr/>
          </p:nvSpPr>
          <p:spPr bwMode="auto">
            <a:xfrm>
              <a:off x="4073" y="2197"/>
              <a:ext cx="46" cy="71"/>
            </a:xfrm>
            <a:custGeom>
              <a:avLst/>
              <a:gdLst>
                <a:gd name="T0" fmla="*/ 0 w 53"/>
                <a:gd name="T1" fmla="*/ 0 h 101"/>
                <a:gd name="T2" fmla="*/ 20 w 53"/>
                <a:gd name="T3" fmla="*/ 6 h 101"/>
                <a:gd name="T4" fmla="*/ 26 w 53"/>
                <a:gd name="T5" fmla="*/ 18 h 101"/>
                <a:gd name="T6" fmla="*/ 0 60000 65536"/>
                <a:gd name="T7" fmla="*/ 0 60000 65536"/>
                <a:gd name="T8" fmla="*/ 0 60000 65536"/>
                <a:gd name="T9" fmla="*/ 0 w 53"/>
                <a:gd name="T10" fmla="*/ 0 h 101"/>
                <a:gd name="T11" fmla="*/ 53 w 53"/>
                <a:gd name="T12" fmla="*/ 101 h 101"/>
              </a:gdLst>
              <a:ahLst/>
              <a:cxnLst>
                <a:cxn ang="T6">
                  <a:pos x="T0" y="T1"/>
                </a:cxn>
                <a:cxn ang="T7">
                  <a:pos x="T2" y="T3"/>
                </a:cxn>
                <a:cxn ang="T8">
                  <a:pos x="T4" y="T5"/>
                </a:cxn>
              </a:cxnLst>
              <a:rect l="T9" t="T10" r="T11" b="T12"/>
              <a:pathLst>
                <a:path w="53" h="101">
                  <a:moveTo>
                    <a:pt x="0" y="0"/>
                  </a:moveTo>
                  <a:cubicBezTo>
                    <a:pt x="7" y="6"/>
                    <a:pt x="33" y="21"/>
                    <a:pt x="42" y="38"/>
                  </a:cubicBezTo>
                  <a:cubicBezTo>
                    <a:pt x="51" y="55"/>
                    <a:pt x="51" y="88"/>
                    <a:pt x="53" y="101"/>
                  </a:cubicBezTo>
                </a:path>
              </a:pathLst>
            </a:custGeom>
            <a:noFill/>
            <a:ln w="2222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4" name="Freeform 25">
              <a:extLst>
                <a:ext uri="{FF2B5EF4-FFF2-40B4-BE49-F238E27FC236}">
                  <a16:creationId xmlns:a16="http://schemas.microsoft.com/office/drawing/2014/main" id="{E55D14FB-A28C-4BB9-BCFD-B4FDAE895E06}"/>
                </a:ext>
              </a:extLst>
            </p:cNvPr>
            <p:cNvSpPr>
              <a:spLocks/>
            </p:cNvSpPr>
            <p:nvPr/>
          </p:nvSpPr>
          <p:spPr bwMode="auto">
            <a:xfrm>
              <a:off x="4272" y="2064"/>
              <a:ext cx="87" cy="166"/>
            </a:xfrm>
            <a:custGeom>
              <a:avLst/>
              <a:gdLst>
                <a:gd name="T0" fmla="*/ 0 w 87"/>
                <a:gd name="T1" fmla="*/ 0 h 166"/>
                <a:gd name="T2" fmla="*/ 48 w 87"/>
                <a:gd name="T3" fmla="*/ 40 h 166"/>
                <a:gd name="T4" fmla="*/ 71 w 87"/>
                <a:gd name="T5" fmla="*/ 95 h 166"/>
                <a:gd name="T6" fmla="*/ 87 w 87"/>
                <a:gd name="T7" fmla="*/ 166 h 166"/>
                <a:gd name="T8" fmla="*/ 0 60000 65536"/>
                <a:gd name="T9" fmla="*/ 0 60000 65536"/>
                <a:gd name="T10" fmla="*/ 0 60000 65536"/>
                <a:gd name="T11" fmla="*/ 0 60000 65536"/>
                <a:gd name="T12" fmla="*/ 0 w 87"/>
                <a:gd name="T13" fmla="*/ 0 h 166"/>
                <a:gd name="T14" fmla="*/ 87 w 87"/>
                <a:gd name="T15" fmla="*/ 166 h 166"/>
              </a:gdLst>
              <a:ahLst/>
              <a:cxnLst>
                <a:cxn ang="T8">
                  <a:pos x="T0" y="T1"/>
                </a:cxn>
                <a:cxn ang="T9">
                  <a:pos x="T2" y="T3"/>
                </a:cxn>
                <a:cxn ang="T10">
                  <a:pos x="T4" y="T5"/>
                </a:cxn>
                <a:cxn ang="T11">
                  <a:pos x="T6" y="T7"/>
                </a:cxn>
              </a:cxnLst>
              <a:rect l="T12" t="T13" r="T14" b="T15"/>
              <a:pathLst>
                <a:path w="87" h="166">
                  <a:moveTo>
                    <a:pt x="0" y="0"/>
                  </a:moveTo>
                  <a:cubicBezTo>
                    <a:pt x="18" y="12"/>
                    <a:pt x="36" y="24"/>
                    <a:pt x="48" y="40"/>
                  </a:cubicBezTo>
                  <a:cubicBezTo>
                    <a:pt x="60" y="56"/>
                    <a:pt x="64" y="74"/>
                    <a:pt x="71" y="95"/>
                  </a:cubicBezTo>
                  <a:cubicBezTo>
                    <a:pt x="78" y="116"/>
                    <a:pt x="82" y="141"/>
                    <a:pt x="87" y="166"/>
                  </a:cubicBezTo>
                </a:path>
              </a:pathLst>
            </a:custGeom>
            <a:noFill/>
            <a:ln w="38100" cap="flat" cmpd="sng">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5" name="Text Box 26">
              <a:extLst>
                <a:ext uri="{FF2B5EF4-FFF2-40B4-BE49-F238E27FC236}">
                  <a16:creationId xmlns:a16="http://schemas.microsoft.com/office/drawing/2014/main" id="{EDBC34FC-03D7-4DBC-A494-654574C8BEAA}"/>
                </a:ext>
              </a:extLst>
            </p:cNvPr>
            <p:cNvSpPr txBox="1">
              <a:spLocks noChangeArrowheads="1"/>
            </p:cNvSpPr>
            <p:nvPr/>
          </p:nvSpPr>
          <p:spPr bwMode="auto">
            <a:xfrm>
              <a:off x="4316" y="1951"/>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FFFF00"/>
                  </a:solidFill>
                  <a:ea typeface="宋体" panose="02010600030101010101" pitchFamily="2" charset="-122"/>
                </a:rPr>
                <a:t>s</a:t>
              </a:r>
            </a:p>
          </p:txBody>
        </p:sp>
        <p:sp>
          <p:nvSpPr>
            <p:cNvPr id="12316" name="Text Box 27">
              <a:extLst>
                <a:ext uri="{FF2B5EF4-FFF2-40B4-BE49-F238E27FC236}">
                  <a16:creationId xmlns:a16="http://schemas.microsoft.com/office/drawing/2014/main" id="{DB5345E6-13BB-4CF7-AA1A-C638B8BA75B2}"/>
                </a:ext>
              </a:extLst>
            </p:cNvPr>
            <p:cNvSpPr txBox="1">
              <a:spLocks noChangeArrowheads="1"/>
            </p:cNvSpPr>
            <p:nvPr/>
          </p:nvSpPr>
          <p:spPr bwMode="auto">
            <a:xfrm>
              <a:off x="3778" y="216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chemeClr val="bg1"/>
                  </a:solidFill>
                  <a:ea typeface="宋体" panose="02010600030101010101" pitchFamily="2" charset="-122"/>
                </a:rPr>
                <a:t>O</a:t>
              </a:r>
            </a:p>
          </p:txBody>
        </p:sp>
        <p:sp>
          <p:nvSpPr>
            <p:cNvPr id="12317" name="Line 28">
              <a:extLst>
                <a:ext uri="{FF2B5EF4-FFF2-40B4-BE49-F238E27FC236}">
                  <a16:creationId xmlns:a16="http://schemas.microsoft.com/office/drawing/2014/main" id="{7524964D-9C9F-4310-9B8B-52F2BD9D3641}"/>
                </a:ext>
              </a:extLst>
            </p:cNvPr>
            <p:cNvSpPr>
              <a:spLocks noChangeShapeType="1"/>
            </p:cNvSpPr>
            <p:nvPr/>
          </p:nvSpPr>
          <p:spPr bwMode="auto">
            <a:xfrm flipH="1" flipV="1">
              <a:off x="4092" y="1878"/>
              <a:ext cx="157" cy="157"/>
            </a:xfrm>
            <a:prstGeom prst="line">
              <a:avLst/>
            </a:prstGeom>
            <a:noFill/>
            <a:ln w="19050">
              <a:solidFill>
                <a:schemeClr val="bg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296" name="Object 8">
              <a:extLst>
                <a:ext uri="{FF2B5EF4-FFF2-40B4-BE49-F238E27FC236}">
                  <a16:creationId xmlns:a16="http://schemas.microsoft.com/office/drawing/2014/main" id="{570458DE-784D-4B81-9CBF-2FCD3C3EE04C}"/>
                </a:ext>
              </a:extLst>
            </p:cNvPr>
            <p:cNvGraphicFramePr>
              <a:graphicFrameLocks noChangeAspect="1"/>
            </p:cNvGraphicFramePr>
            <p:nvPr/>
          </p:nvGraphicFramePr>
          <p:xfrm>
            <a:off x="4143" y="1741"/>
            <a:ext cx="208" cy="277"/>
          </p:xfrm>
          <a:graphic>
            <a:graphicData uri="http://schemas.openxmlformats.org/presentationml/2006/ole">
              <mc:AlternateContent xmlns:mc="http://schemas.openxmlformats.org/markup-compatibility/2006">
                <mc:Choice xmlns:v="urn:schemas-microsoft-com:vml" Requires="v">
                  <p:oleObj spid="_x0000_s12326" name="Equation" r:id="rId15" imgW="152280" imgH="228600" progId="Equation.3">
                    <p:embed/>
                  </p:oleObj>
                </mc:Choice>
                <mc:Fallback>
                  <p:oleObj name="Equation" r:id="rId15" imgW="152280" imgH="2286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43" y="1741"/>
                          <a:ext cx="20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8" name="Text Box 30">
              <a:extLst>
                <a:ext uri="{FF2B5EF4-FFF2-40B4-BE49-F238E27FC236}">
                  <a16:creationId xmlns:a16="http://schemas.microsoft.com/office/drawing/2014/main" id="{D00E5941-C488-42DB-BF4B-1E19697CC528}"/>
                </a:ext>
              </a:extLst>
            </p:cNvPr>
            <p:cNvSpPr txBox="1">
              <a:spLocks noChangeArrowheads="1"/>
            </p:cNvSpPr>
            <p:nvPr/>
          </p:nvSpPr>
          <p:spPr bwMode="auto">
            <a:xfrm>
              <a:off x="4633" y="200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FF"/>
                  </a:solidFill>
                  <a:ea typeface="宋体" panose="02010600030101010101" pitchFamily="2" charset="-122"/>
                </a:rPr>
                <a:t>x</a:t>
              </a:r>
            </a:p>
          </p:txBody>
        </p:sp>
        <p:sp>
          <p:nvSpPr>
            <p:cNvPr id="12319" name="Text Box 31">
              <a:extLst>
                <a:ext uri="{FF2B5EF4-FFF2-40B4-BE49-F238E27FC236}">
                  <a16:creationId xmlns:a16="http://schemas.microsoft.com/office/drawing/2014/main" id="{87D99430-2799-4020-B470-E2E6012EA05A}"/>
                </a:ext>
              </a:extLst>
            </p:cNvPr>
            <p:cNvSpPr txBox="1">
              <a:spLocks noChangeArrowheads="1"/>
            </p:cNvSpPr>
            <p:nvPr/>
          </p:nvSpPr>
          <p:spPr bwMode="auto">
            <a:xfrm>
              <a:off x="4041" y="134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FF"/>
                  </a:solidFill>
                  <a:ea typeface="宋体" panose="02010600030101010101" pitchFamily="2" charset="-122"/>
                </a:rPr>
                <a:t>y</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23" name="Text Box 2">
            <a:extLst>
              <a:ext uri="{FF2B5EF4-FFF2-40B4-BE49-F238E27FC236}">
                <a16:creationId xmlns:a16="http://schemas.microsoft.com/office/drawing/2014/main" id="{4FC10275-9625-4D43-BF53-52B007C8193C}"/>
              </a:ext>
            </a:extLst>
          </p:cNvPr>
          <p:cNvSpPr txBox="1">
            <a:spLocks noChangeArrowheads="1"/>
          </p:cNvSpPr>
          <p:nvPr/>
        </p:nvSpPr>
        <p:spPr bwMode="auto">
          <a:xfrm>
            <a:off x="1066800" y="685800"/>
            <a:ext cx="416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角量与线量的矢量关系式为    </a:t>
            </a:r>
          </a:p>
        </p:txBody>
      </p:sp>
      <p:graphicFrame>
        <p:nvGraphicFramePr>
          <p:cNvPr id="13314" name="Object 2">
            <a:extLst>
              <a:ext uri="{FF2B5EF4-FFF2-40B4-BE49-F238E27FC236}">
                <a16:creationId xmlns:a16="http://schemas.microsoft.com/office/drawing/2014/main" id="{BA0DFEF8-21CF-4099-A3D3-1D8E5358BE4C}"/>
              </a:ext>
            </a:extLst>
          </p:cNvPr>
          <p:cNvGraphicFramePr>
            <a:graphicFrameLocks noChangeAspect="1"/>
          </p:cNvGraphicFramePr>
          <p:nvPr/>
        </p:nvGraphicFramePr>
        <p:xfrm>
          <a:off x="1219200" y="1219200"/>
          <a:ext cx="1371600" cy="409575"/>
        </p:xfrm>
        <a:graphic>
          <a:graphicData uri="http://schemas.openxmlformats.org/presentationml/2006/ole">
            <mc:AlternateContent xmlns:mc="http://schemas.openxmlformats.org/markup-compatibility/2006">
              <mc:Choice xmlns:v="urn:schemas-microsoft-com:vml" Requires="v">
                <p:oleObj spid="_x0000_s13344" name="Equation" r:id="rId3" imgW="596880" imgH="177480" progId="Equation.3">
                  <p:embed/>
                </p:oleObj>
              </mc:Choice>
              <mc:Fallback>
                <p:oleObj name="Equation" r:id="rId3" imgW="596880" imgH="177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219200"/>
                        <a:ext cx="13716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3">
            <a:extLst>
              <a:ext uri="{FF2B5EF4-FFF2-40B4-BE49-F238E27FC236}">
                <a16:creationId xmlns:a16="http://schemas.microsoft.com/office/drawing/2014/main" id="{56C17E8F-B2F7-4F24-984A-E080C288E842}"/>
              </a:ext>
            </a:extLst>
          </p:cNvPr>
          <p:cNvGraphicFramePr>
            <a:graphicFrameLocks noChangeAspect="1"/>
          </p:cNvGraphicFramePr>
          <p:nvPr/>
        </p:nvGraphicFramePr>
        <p:xfrm>
          <a:off x="1204913" y="1719263"/>
          <a:ext cx="1462087" cy="755650"/>
        </p:xfrm>
        <a:graphic>
          <a:graphicData uri="http://schemas.openxmlformats.org/presentationml/2006/ole">
            <mc:AlternateContent xmlns:mc="http://schemas.openxmlformats.org/markup-compatibility/2006">
              <mc:Choice xmlns:v="urn:schemas-microsoft-com:vml" Requires="v">
                <p:oleObj spid="_x0000_s13345" name="Equation" r:id="rId5" imgW="761760" imgH="393480" progId="Equation.3">
                  <p:embed/>
                </p:oleObj>
              </mc:Choice>
              <mc:Fallback>
                <p:oleObj name="Equation" r:id="rId5" imgW="761760" imgH="393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4913" y="1719263"/>
                        <a:ext cx="1462087"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4">
            <a:extLst>
              <a:ext uri="{FF2B5EF4-FFF2-40B4-BE49-F238E27FC236}">
                <a16:creationId xmlns:a16="http://schemas.microsoft.com/office/drawing/2014/main" id="{364F4EE4-7853-4490-BD87-1318F253A6D9}"/>
              </a:ext>
            </a:extLst>
          </p:cNvPr>
          <p:cNvGraphicFramePr>
            <a:graphicFrameLocks noChangeAspect="1"/>
          </p:cNvGraphicFramePr>
          <p:nvPr/>
        </p:nvGraphicFramePr>
        <p:xfrm>
          <a:off x="1219200" y="2590800"/>
          <a:ext cx="2209800" cy="476250"/>
        </p:xfrm>
        <a:graphic>
          <a:graphicData uri="http://schemas.openxmlformats.org/presentationml/2006/ole">
            <mc:AlternateContent xmlns:mc="http://schemas.openxmlformats.org/markup-compatibility/2006">
              <mc:Choice xmlns:v="urn:schemas-microsoft-com:vml" Requires="v">
                <p:oleObj spid="_x0000_s13346" name="Equation" r:id="rId7" imgW="1002960" imgH="215640" progId="Equation.3">
                  <p:embed/>
                </p:oleObj>
              </mc:Choice>
              <mc:Fallback>
                <p:oleObj name="Equation" r:id="rId7" imgW="1002960" imgH="2156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590800"/>
                        <a:ext cx="22098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a:extLst>
              <a:ext uri="{FF2B5EF4-FFF2-40B4-BE49-F238E27FC236}">
                <a16:creationId xmlns:a16="http://schemas.microsoft.com/office/drawing/2014/main" id="{9B20286D-606B-4834-B18E-73E5C5D7C6A8}"/>
              </a:ext>
            </a:extLst>
          </p:cNvPr>
          <p:cNvGraphicFramePr>
            <a:graphicFrameLocks noChangeAspect="1"/>
          </p:cNvGraphicFramePr>
          <p:nvPr/>
        </p:nvGraphicFramePr>
        <p:xfrm>
          <a:off x="1219200" y="3219450"/>
          <a:ext cx="3352800" cy="1428750"/>
        </p:xfrm>
        <a:graphic>
          <a:graphicData uri="http://schemas.openxmlformats.org/presentationml/2006/ole">
            <mc:AlternateContent xmlns:mc="http://schemas.openxmlformats.org/markup-compatibility/2006">
              <mc:Choice xmlns:v="urn:schemas-microsoft-com:vml" Requires="v">
                <p:oleObj spid="_x0000_s13347" name="Equation" r:id="rId9" imgW="1485720" imgH="634680" progId="Equation.3">
                  <p:embed/>
                </p:oleObj>
              </mc:Choice>
              <mc:Fallback>
                <p:oleObj name="Equation" r:id="rId9" imgW="1485720" imgH="6346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3219450"/>
                        <a:ext cx="33528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24" name="Group 7">
            <a:extLst>
              <a:ext uri="{FF2B5EF4-FFF2-40B4-BE49-F238E27FC236}">
                <a16:creationId xmlns:a16="http://schemas.microsoft.com/office/drawing/2014/main" id="{F8895EE3-3B05-485F-9A5C-54F2442A1ED6}"/>
              </a:ext>
            </a:extLst>
          </p:cNvPr>
          <p:cNvGrpSpPr>
            <a:grpSpLocks/>
          </p:cNvGrpSpPr>
          <p:nvPr/>
        </p:nvGrpSpPr>
        <p:grpSpPr bwMode="auto">
          <a:xfrm>
            <a:off x="4648200" y="733425"/>
            <a:ext cx="2679700" cy="4257675"/>
            <a:chOff x="2928" y="414"/>
            <a:chExt cx="1688" cy="2682"/>
          </a:xfrm>
        </p:grpSpPr>
        <p:sp>
          <p:nvSpPr>
            <p:cNvPr id="13339" name="Freeform 8" descr="新闻纸">
              <a:extLst>
                <a:ext uri="{FF2B5EF4-FFF2-40B4-BE49-F238E27FC236}">
                  <a16:creationId xmlns:a16="http://schemas.microsoft.com/office/drawing/2014/main" id="{315D46A4-ACE6-42FA-B3BF-81B655696908}"/>
                </a:ext>
              </a:extLst>
            </p:cNvPr>
            <p:cNvSpPr>
              <a:spLocks/>
            </p:cNvSpPr>
            <p:nvPr/>
          </p:nvSpPr>
          <p:spPr bwMode="auto">
            <a:xfrm>
              <a:off x="2928" y="640"/>
              <a:ext cx="1688" cy="2432"/>
            </a:xfrm>
            <a:custGeom>
              <a:avLst/>
              <a:gdLst>
                <a:gd name="T0" fmla="*/ 212 w 2032"/>
                <a:gd name="T1" fmla="*/ 155 h 2600"/>
                <a:gd name="T2" fmla="*/ 592 w 2032"/>
                <a:gd name="T3" fmla="*/ 155 h 2600"/>
                <a:gd name="T4" fmla="*/ 763 w 2032"/>
                <a:gd name="T5" fmla="*/ 1083 h 2600"/>
                <a:gd name="T6" fmla="*/ 345 w 2032"/>
                <a:gd name="T7" fmla="*/ 1805 h 2600"/>
                <a:gd name="T8" fmla="*/ 22 w 2032"/>
                <a:gd name="T9" fmla="*/ 739 h 2600"/>
                <a:gd name="T10" fmla="*/ 212 w 2032"/>
                <a:gd name="T11" fmla="*/ 155 h 2600"/>
                <a:gd name="T12" fmla="*/ 0 60000 65536"/>
                <a:gd name="T13" fmla="*/ 0 60000 65536"/>
                <a:gd name="T14" fmla="*/ 0 60000 65536"/>
                <a:gd name="T15" fmla="*/ 0 60000 65536"/>
                <a:gd name="T16" fmla="*/ 0 60000 65536"/>
                <a:gd name="T17" fmla="*/ 0 60000 65536"/>
                <a:gd name="T18" fmla="*/ 0 w 2032"/>
                <a:gd name="T19" fmla="*/ 0 h 2600"/>
                <a:gd name="T20" fmla="*/ 2032 w 2032"/>
                <a:gd name="T21" fmla="*/ 2600 h 2600"/>
              </a:gdLst>
              <a:ahLst/>
              <a:cxnLst>
                <a:cxn ang="T12">
                  <a:pos x="T0" y="T1"/>
                </a:cxn>
                <a:cxn ang="T13">
                  <a:pos x="T2" y="T3"/>
                </a:cxn>
                <a:cxn ang="T14">
                  <a:pos x="T4" y="T5"/>
                </a:cxn>
                <a:cxn ang="T15">
                  <a:pos x="T6" y="T7"/>
                </a:cxn>
                <a:cxn ang="T16">
                  <a:pos x="T8" y="T9"/>
                </a:cxn>
                <a:cxn ang="T17">
                  <a:pos x="T10" y="T11"/>
                </a:cxn>
              </a:cxnLst>
              <a:rect l="T18" t="T19" r="T20" b="T21"/>
              <a:pathLst>
                <a:path w="2032" h="2600">
                  <a:moveTo>
                    <a:pt x="536" y="216"/>
                  </a:moveTo>
                  <a:cubicBezTo>
                    <a:pt x="776" y="80"/>
                    <a:pt x="1264" y="0"/>
                    <a:pt x="1496" y="216"/>
                  </a:cubicBezTo>
                  <a:cubicBezTo>
                    <a:pt x="1728" y="432"/>
                    <a:pt x="2032" y="1128"/>
                    <a:pt x="1928" y="1512"/>
                  </a:cubicBezTo>
                  <a:cubicBezTo>
                    <a:pt x="1824" y="1896"/>
                    <a:pt x="1184" y="2600"/>
                    <a:pt x="872" y="2520"/>
                  </a:cubicBezTo>
                  <a:cubicBezTo>
                    <a:pt x="560" y="2440"/>
                    <a:pt x="112" y="1416"/>
                    <a:pt x="56" y="1032"/>
                  </a:cubicBezTo>
                  <a:cubicBezTo>
                    <a:pt x="0" y="648"/>
                    <a:pt x="296" y="352"/>
                    <a:pt x="536" y="216"/>
                  </a:cubicBezTo>
                  <a:close/>
                </a:path>
              </a:pathLst>
            </a:custGeom>
            <a:blipFill dpi="0" rotWithShape="0">
              <a:blip r:embed="rId11"/>
              <a:srcRect/>
              <a:tile tx="0" ty="0" sx="100000" sy="100000" flip="none" algn="tl"/>
            </a:blipFill>
            <a:ln w="22225" cap="flat" cmpd="sng">
              <a:solidFill>
                <a:srgbClr val="2CBC33"/>
              </a:solidFill>
              <a:prstDash val="solid"/>
              <a:round/>
              <a:headEnd type="none" w="med" len="med"/>
              <a:tailEnd type="none" w="sm" len="med"/>
            </a:ln>
          </p:spPr>
          <p:txBody>
            <a:bodyPr/>
            <a:lstStyle/>
            <a:p>
              <a:endParaRPr lang="zh-CN" altLang="en-US"/>
            </a:p>
          </p:txBody>
        </p:sp>
        <p:sp>
          <p:nvSpPr>
            <p:cNvPr id="13340" name="Line 9">
              <a:extLst>
                <a:ext uri="{FF2B5EF4-FFF2-40B4-BE49-F238E27FC236}">
                  <a16:creationId xmlns:a16="http://schemas.microsoft.com/office/drawing/2014/main" id="{54295700-DE63-4B13-AF98-973040E0A3E8}"/>
                </a:ext>
              </a:extLst>
            </p:cNvPr>
            <p:cNvSpPr>
              <a:spLocks noChangeShapeType="1"/>
            </p:cNvSpPr>
            <p:nvPr/>
          </p:nvSpPr>
          <p:spPr bwMode="auto">
            <a:xfrm>
              <a:off x="3752" y="662"/>
              <a:ext cx="0" cy="2434"/>
            </a:xfrm>
            <a:prstGeom prst="line">
              <a:avLst/>
            </a:prstGeom>
            <a:noFill/>
            <a:ln w="222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1" name="Freeform 10">
              <a:extLst>
                <a:ext uri="{FF2B5EF4-FFF2-40B4-BE49-F238E27FC236}">
                  <a16:creationId xmlns:a16="http://schemas.microsoft.com/office/drawing/2014/main" id="{E99387DD-479E-49BD-9937-88EAB041EAA9}"/>
                </a:ext>
              </a:extLst>
            </p:cNvPr>
            <p:cNvSpPr>
              <a:spLocks/>
            </p:cNvSpPr>
            <p:nvPr/>
          </p:nvSpPr>
          <p:spPr bwMode="auto">
            <a:xfrm>
              <a:off x="3637" y="895"/>
              <a:ext cx="211" cy="129"/>
            </a:xfrm>
            <a:custGeom>
              <a:avLst/>
              <a:gdLst>
                <a:gd name="T0" fmla="*/ 20 w 211"/>
                <a:gd name="T1" fmla="*/ 28 h 129"/>
                <a:gd name="T2" fmla="*/ 13 w 211"/>
                <a:gd name="T3" fmla="*/ 92 h 129"/>
                <a:gd name="T4" fmla="*/ 98 w 211"/>
                <a:gd name="T5" fmla="*/ 128 h 129"/>
                <a:gd name="T6" fmla="*/ 198 w 211"/>
                <a:gd name="T7" fmla="*/ 99 h 129"/>
                <a:gd name="T8" fmla="*/ 177 w 211"/>
                <a:gd name="T9" fmla="*/ 0 h 129"/>
                <a:gd name="T10" fmla="*/ 0 60000 65536"/>
                <a:gd name="T11" fmla="*/ 0 60000 65536"/>
                <a:gd name="T12" fmla="*/ 0 60000 65536"/>
                <a:gd name="T13" fmla="*/ 0 60000 65536"/>
                <a:gd name="T14" fmla="*/ 0 60000 65536"/>
                <a:gd name="T15" fmla="*/ 0 w 211"/>
                <a:gd name="T16" fmla="*/ 0 h 129"/>
                <a:gd name="T17" fmla="*/ 211 w 211"/>
                <a:gd name="T18" fmla="*/ 129 h 129"/>
              </a:gdLst>
              <a:ahLst/>
              <a:cxnLst>
                <a:cxn ang="T10">
                  <a:pos x="T0" y="T1"/>
                </a:cxn>
                <a:cxn ang="T11">
                  <a:pos x="T2" y="T3"/>
                </a:cxn>
                <a:cxn ang="T12">
                  <a:pos x="T4" y="T5"/>
                </a:cxn>
                <a:cxn ang="T13">
                  <a:pos x="T6" y="T7"/>
                </a:cxn>
                <a:cxn ang="T14">
                  <a:pos x="T8" y="T9"/>
                </a:cxn>
              </a:cxnLst>
              <a:rect l="T15" t="T16" r="T17" b="T18"/>
              <a:pathLst>
                <a:path w="211" h="129">
                  <a:moveTo>
                    <a:pt x="20" y="28"/>
                  </a:moveTo>
                  <a:cubicBezTo>
                    <a:pt x="19" y="39"/>
                    <a:pt x="0" y="75"/>
                    <a:pt x="13" y="92"/>
                  </a:cubicBezTo>
                  <a:cubicBezTo>
                    <a:pt x="26" y="109"/>
                    <a:pt x="67" y="127"/>
                    <a:pt x="98" y="128"/>
                  </a:cubicBezTo>
                  <a:cubicBezTo>
                    <a:pt x="129" y="129"/>
                    <a:pt x="185" y="120"/>
                    <a:pt x="198" y="99"/>
                  </a:cubicBezTo>
                  <a:cubicBezTo>
                    <a:pt x="211" y="78"/>
                    <a:pt x="181" y="21"/>
                    <a:pt x="177"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cap="flat" cmpd="sng">
                  <a:solidFill>
                    <a:srgbClr val="000000"/>
                  </a:solidFill>
                  <a:prstDash val="solid"/>
                  <a:round/>
                  <a:headEnd type="none" w="med" len="med"/>
                  <a:tailEnd type="triangle" w="sm" len="med"/>
                </a14:hiddenLine>
              </a:ext>
            </a:extLst>
          </p:spPr>
          <p:txBody>
            <a:bodyPr/>
            <a:lstStyle/>
            <a:p>
              <a:endParaRPr lang="zh-CN" altLang="en-US"/>
            </a:p>
          </p:txBody>
        </p:sp>
        <p:graphicFrame>
          <p:nvGraphicFramePr>
            <p:cNvPr id="13322" name="Object 10">
              <a:extLst>
                <a:ext uri="{FF2B5EF4-FFF2-40B4-BE49-F238E27FC236}">
                  <a16:creationId xmlns:a16="http://schemas.microsoft.com/office/drawing/2014/main" id="{7BEA71DC-24B2-404D-93B5-522D4D10B9CE}"/>
                </a:ext>
              </a:extLst>
            </p:cNvPr>
            <p:cNvGraphicFramePr>
              <a:graphicFrameLocks noChangeAspect="1"/>
            </p:cNvGraphicFramePr>
            <p:nvPr/>
          </p:nvGraphicFramePr>
          <p:xfrm>
            <a:off x="3893" y="414"/>
            <a:ext cx="238" cy="256"/>
          </p:xfrm>
          <a:graphic>
            <a:graphicData uri="http://schemas.openxmlformats.org/presentationml/2006/ole">
              <mc:AlternateContent xmlns:mc="http://schemas.openxmlformats.org/markup-compatibility/2006">
                <mc:Choice xmlns:v="urn:schemas-microsoft-com:vml" Requires="v">
                  <p:oleObj spid="_x0000_s13348" name="Equation" r:id="rId12" imgW="164880" imgH="177480" progId="Equation.3">
                    <p:embed/>
                  </p:oleObj>
                </mc:Choice>
                <mc:Fallback>
                  <p:oleObj name="Equation" r:id="rId12" imgW="164880" imgH="17748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93" y="414"/>
                          <a:ext cx="238" cy="256"/>
                        </a:xfrm>
                        <a:prstGeom prst="rect">
                          <a:avLst/>
                        </a:prstGeom>
                        <a:noFill/>
                        <a:ln>
                          <a:noFill/>
                        </a:ln>
                        <a:effectLst/>
                        <a:extLst>
                          <a:ext uri="{909E8E84-426E-40DD-AFC4-6F175D3DCCD1}">
                            <a14:hiddenFill xmlns:a14="http://schemas.microsoft.com/office/drawing/2010/main">
                              <a:gradFill rotWithShape="0">
                                <a:gsLst>
                                  <a:gs pos="0">
                                    <a:srgbClr val="9966FF"/>
                                  </a:gs>
                                  <a:gs pos="50000">
                                    <a:srgbClr val="9966FF">
                                      <a:gamma/>
                                      <a:tint val="0"/>
                                      <a:invGamma/>
                                    </a:srgbClr>
                                  </a:gs>
                                  <a:gs pos="100000">
                                    <a:srgbClr val="9966FF"/>
                                  </a:gs>
                                </a:gsLst>
                                <a:lin ang="0" scaled="1"/>
                              </a:gradFill>
                            </a14:hiddenFill>
                          </a:ex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2" name="Line 12">
              <a:extLst>
                <a:ext uri="{FF2B5EF4-FFF2-40B4-BE49-F238E27FC236}">
                  <a16:creationId xmlns:a16="http://schemas.microsoft.com/office/drawing/2014/main" id="{AC7018F8-E91F-4E39-93D3-F1D859885B5D}"/>
                </a:ext>
              </a:extLst>
            </p:cNvPr>
            <p:cNvSpPr>
              <a:spLocks noChangeShapeType="1"/>
            </p:cNvSpPr>
            <p:nvPr/>
          </p:nvSpPr>
          <p:spPr bwMode="auto">
            <a:xfrm flipV="1">
              <a:off x="3757" y="432"/>
              <a:ext cx="0" cy="24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3343" name="Freeform 13">
              <a:extLst>
                <a:ext uri="{FF2B5EF4-FFF2-40B4-BE49-F238E27FC236}">
                  <a16:creationId xmlns:a16="http://schemas.microsoft.com/office/drawing/2014/main" id="{A1EBACC1-01B3-472E-9BBE-B917D24FFA32}"/>
                </a:ext>
              </a:extLst>
            </p:cNvPr>
            <p:cNvSpPr>
              <a:spLocks/>
            </p:cNvSpPr>
            <p:nvPr/>
          </p:nvSpPr>
          <p:spPr bwMode="auto">
            <a:xfrm rot="-9216">
              <a:off x="3626" y="571"/>
              <a:ext cx="267" cy="69"/>
            </a:xfrm>
            <a:custGeom>
              <a:avLst/>
              <a:gdLst>
                <a:gd name="T0" fmla="*/ 0 w 232"/>
                <a:gd name="T1" fmla="*/ 0 h 54"/>
                <a:gd name="T2" fmla="*/ 226 w 232"/>
                <a:gd name="T3" fmla="*/ 181 h 54"/>
                <a:gd name="T4" fmla="*/ 467 w 232"/>
                <a:gd name="T5" fmla="*/ 28 h 54"/>
                <a:gd name="T6" fmla="*/ 0 60000 65536"/>
                <a:gd name="T7" fmla="*/ 0 60000 65536"/>
                <a:gd name="T8" fmla="*/ 0 60000 65536"/>
                <a:gd name="T9" fmla="*/ 0 w 232"/>
                <a:gd name="T10" fmla="*/ 0 h 54"/>
                <a:gd name="T11" fmla="*/ 232 w 232"/>
                <a:gd name="T12" fmla="*/ 54 h 54"/>
              </a:gdLst>
              <a:ahLst/>
              <a:cxnLst>
                <a:cxn ang="T6">
                  <a:pos x="T0" y="T1"/>
                </a:cxn>
                <a:cxn ang="T7">
                  <a:pos x="T2" y="T3"/>
                </a:cxn>
                <a:cxn ang="T8">
                  <a:pos x="T4" y="T5"/>
                </a:cxn>
              </a:cxnLst>
              <a:rect l="T9" t="T10" r="T11" b="T12"/>
              <a:pathLst>
                <a:path w="232" h="54">
                  <a:moveTo>
                    <a:pt x="0" y="0"/>
                  </a:moveTo>
                  <a:cubicBezTo>
                    <a:pt x="36" y="26"/>
                    <a:pt x="73" y="52"/>
                    <a:pt x="112" y="53"/>
                  </a:cubicBezTo>
                  <a:cubicBezTo>
                    <a:pt x="151" y="54"/>
                    <a:pt x="212" y="15"/>
                    <a:pt x="232" y="8"/>
                  </a:cubicBezTo>
                </a:path>
              </a:pathLst>
            </a:custGeom>
            <a:noFill/>
            <a:ln w="19050" cap="flat" cmpd="sng">
              <a:solidFill>
                <a:schemeClr val="tx1"/>
              </a:solidFill>
              <a:prstDash val="solid"/>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325" name="Group 14">
            <a:extLst>
              <a:ext uri="{FF2B5EF4-FFF2-40B4-BE49-F238E27FC236}">
                <a16:creationId xmlns:a16="http://schemas.microsoft.com/office/drawing/2014/main" id="{91CE1630-14E0-409D-AE03-54BE8A95D90B}"/>
              </a:ext>
            </a:extLst>
          </p:cNvPr>
          <p:cNvGrpSpPr>
            <a:grpSpLocks/>
          </p:cNvGrpSpPr>
          <p:nvPr/>
        </p:nvGrpSpPr>
        <p:grpSpPr bwMode="auto">
          <a:xfrm>
            <a:off x="5065713" y="1946275"/>
            <a:ext cx="1828800" cy="2381250"/>
            <a:chOff x="3191" y="1178"/>
            <a:chExt cx="1152" cy="1500"/>
          </a:xfrm>
        </p:grpSpPr>
        <p:sp>
          <p:nvSpPr>
            <p:cNvPr id="13332" name="Oval 15">
              <a:extLst>
                <a:ext uri="{FF2B5EF4-FFF2-40B4-BE49-F238E27FC236}">
                  <a16:creationId xmlns:a16="http://schemas.microsoft.com/office/drawing/2014/main" id="{110047E8-19DB-4E36-99AB-D15FBD1CB815}"/>
                </a:ext>
              </a:extLst>
            </p:cNvPr>
            <p:cNvSpPr>
              <a:spLocks noChangeArrowheads="1"/>
            </p:cNvSpPr>
            <p:nvPr/>
          </p:nvSpPr>
          <p:spPr bwMode="auto">
            <a:xfrm>
              <a:off x="3191" y="1178"/>
              <a:ext cx="1152" cy="624"/>
            </a:xfrm>
            <a:prstGeom prst="ellipse">
              <a:avLst/>
            </a:prstGeom>
            <a:solidFill>
              <a:schemeClr val="bg1"/>
            </a:solidFill>
            <a:ln w="22225">
              <a:solidFill>
                <a:srgbClr val="2CBC33"/>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13333" name="Group 16">
              <a:extLst>
                <a:ext uri="{FF2B5EF4-FFF2-40B4-BE49-F238E27FC236}">
                  <a16:creationId xmlns:a16="http://schemas.microsoft.com/office/drawing/2014/main" id="{6ECEFFE4-45AE-419E-8FBF-BD0B8D59D795}"/>
                </a:ext>
              </a:extLst>
            </p:cNvPr>
            <p:cNvGrpSpPr>
              <a:grpSpLocks/>
            </p:cNvGrpSpPr>
            <p:nvPr/>
          </p:nvGrpSpPr>
          <p:grpSpPr bwMode="auto">
            <a:xfrm>
              <a:off x="3516" y="1578"/>
              <a:ext cx="686" cy="1100"/>
              <a:chOff x="3516" y="1578"/>
              <a:chExt cx="686" cy="1100"/>
            </a:xfrm>
          </p:grpSpPr>
          <p:sp>
            <p:nvSpPr>
              <p:cNvPr id="13334" name="Line 17">
                <a:extLst>
                  <a:ext uri="{FF2B5EF4-FFF2-40B4-BE49-F238E27FC236}">
                    <a16:creationId xmlns:a16="http://schemas.microsoft.com/office/drawing/2014/main" id="{BC251724-0C12-4FA5-91E8-553E2A33FAAA}"/>
                  </a:ext>
                </a:extLst>
              </p:cNvPr>
              <p:cNvSpPr>
                <a:spLocks noChangeShapeType="1"/>
              </p:cNvSpPr>
              <p:nvPr/>
            </p:nvSpPr>
            <p:spPr bwMode="auto">
              <a:xfrm flipV="1">
                <a:off x="3751" y="1707"/>
                <a:ext cx="421" cy="831"/>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3335" name="Freeform 18">
                <a:extLst>
                  <a:ext uri="{FF2B5EF4-FFF2-40B4-BE49-F238E27FC236}">
                    <a16:creationId xmlns:a16="http://schemas.microsoft.com/office/drawing/2014/main" id="{322A1954-2C20-4D79-AE0D-8DB2E4BC50FA}"/>
                  </a:ext>
                </a:extLst>
              </p:cNvPr>
              <p:cNvSpPr>
                <a:spLocks/>
              </p:cNvSpPr>
              <p:nvPr/>
            </p:nvSpPr>
            <p:spPr bwMode="auto">
              <a:xfrm>
                <a:off x="3753" y="2314"/>
                <a:ext cx="78" cy="34"/>
              </a:xfrm>
              <a:custGeom>
                <a:avLst/>
                <a:gdLst>
                  <a:gd name="T0" fmla="*/ 0 w 78"/>
                  <a:gd name="T1" fmla="*/ 5 h 34"/>
                  <a:gd name="T2" fmla="*/ 50 w 78"/>
                  <a:gd name="T3" fmla="*/ 5 h 34"/>
                  <a:gd name="T4" fmla="*/ 78 w 78"/>
                  <a:gd name="T5" fmla="*/ 34 h 34"/>
                  <a:gd name="T6" fmla="*/ 0 60000 65536"/>
                  <a:gd name="T7" fmla="*/ 0 60000 65536"/>
                  <a:gd name="T8" fmla="*/ 0 60000 65536"/>
                  <a:gd name="T9" fmla="*/ 0 w 78"/>
                  <a:gd name="T10" fmla="*/ 0 h 34"/>
                  <a:gd name="T11" fmla="*/ 78 w 78"/>
                  <a:gd name="T12" fmla="*/ 34 h 34"/>
                </a:gdLst>
                <a:ahLst/>
                <a:cxnLst>
                  <a:cxn ang="T6">
                    <a:pos x="T0" y="T1"/>
                  </a:cxn>
                  <a:cxn ang="T7">
                    <a:pos x="T2" y="T3"/>
                  </a:cxn>
                  <a:cxn ang="T8">
                    <a:pos x="T4" y="T5"/>
                  </a:cxn>
                </a:cxnLst>
                <a:rect l="T9" t="T10" r="T11" b="T12"/>
                <a:pathLst>
                  <a:path w="78" h="34">
                    <a:moveTo>
                      <a:pt x="0" y="5"/>
                    </a:moveTo>
                    <a:cubicBezTo>
                      <a:pt x="8" y="5"/>
                      <a:pt x="37" y="0"/>
                      <a:pt x="50" y="5"/>
                    </a:cubicBezTo>
                    <a:cubicBezTo>
                      <a:pt x="63" y="10"/>
                      <a:pt x="72" y="28"/>
                      <a:pt x="78" y="34"/>
                    </a:cubicBezTo>
                  </a:path>
                </a:pathLst>
              </a:custGeom>
              <a:noFill/>
              <a:ln w="22225" cap="flat" cmpd="sng">
                <a:solidFill>
                  <a:schemeClr val="tx1"/>
                </a:solidFill>
                <a:prstDash val="solid"/>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36" name="Text Box 19">
                <a:extLst>
                  <a:ext uri="{FF2B5EF4-FFF2-40B4-BE49-F238E27FC236}">
                    <a16:creationId xmlns:a16="http://schemas.microsoft.com/office/drawing/2014/main" id="{B2EB27FC-34BA-43F3-87F6-E03F1F949B33}"/>
                  </a:ext>
                </a:extLst>
              </p:cNvPr>
              <p:cNvSpPr txBox="1">
                <a:spLocks noChangeArrowheads="1"/>
              </p:cNvSpPr>
              <p:nvPr/>
            </p:nvSpPr>
            <p:spPr bwMode="auto">
              <a:xfrm>
                <a:off x="3703" y="1962"/>
                <a:ext cx="3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me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宋体" panose="02010600030101010101" pitchFamily="2" charset="-122"/>
                    <a:sym typeface="Symbol" panose="05050102010706020507" pitchFamily="18" charset="2"/>
                  </a:rPr>
                  <a:t></a:t>
                </a:r>
                <a:endParaRPr lang="en-US" altLang="zh-CN" sz="2800">
                  <a:ea typeface="宋体" panose="02010600030101010101" pitchFamily="2" charset="-122"/>
                </a:endParaRPr>
              </a:p>
            </p:txBody>
          </p:sp>
          <p:sp>
            <p:nvSpPr>
              <p:cNvPr id="13337" name="Text Box 20">
                <a:extLst>
                  <a:ext uri="{FF2B5EF4-FFF2-40B4-BE49-F238E27FC236}">
                    <a16:creationId xmlns:a16="http://schemas.microsoft.com/office/drawing/2014/main" id="{2DB9B576-551B-4579-A1D6-D3BE463320E3}"/>
                  </a:ext>
                </a:extLst>
              </p:cNvPr>
              <p:cNvSpPr txBox="1">
                <a:spLocks noChangeArrowheads="1"/>
              </p:cNvSpPr>
              <p:nvPr/>
            </p:nvSpPr>
            <p:spPr bwMode="auto">
              <a:xfrm>
                <a:off x="3516" y="24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a:ea typeface="宋体" panose="02010600030101010101" pitchFamily="2" charset="-122"/>
                  </a:rPr>
                  <a:t>O</a:t>
                </a:r>
              </a:p>
            </p:txBody>
          </p:sp>
          <p:sp>
            <p:nvSpPr>
              <p:cNvPr id="13338" name="Text Box 21">
                <a:extLst>
                  <a:ext uri="{FF2B5EF4-FFF2-40B4-BE49-F238E27FC236}">
                    <a16:creationId xmlns:a16="http://schemas.microsoft.com/office/drawing/2014/main" id="{8CFE424F-DF83-41F3-8040-291FFCF1DB58}"/>
                  </a:ext>
                </a:extLst>
              </p:cNvPr>
              <p:cNvSpPr txBox="1">
                <a:spLocks noChangeArrowheads="1"/>
              </p:cNvSpPr>
              <p:nvPr/>
            </p:nvSpPr>
            <p:spPr bwMode="auto">
              <a:xfrm>
                <a:off x="3921" y="1578"/>
                <a:ext cx="2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P </a:t>
                </a:r>
              </a:p>
            </p:txBody>
          </p:sp>
          <p:graphicFrame>
            <p:nvGraphicFramePr>
              <p:cNvPr id="13321" name="Object 9">
                <a:extLst>
                  <a:ext uri="{FF2B5EF4-FFF2-40B4-BE49-F238E27FC236}">
                    <a16:creationId xmlns:a16="http://schemas.microsoft.com/office/drawing/2014/main" id="{A789FC2D-DE57-4904-BA2E-C7D085048391}"/>
                  </a:ext>
                </a:extLst>
              </p:cNvPr>
              <p:cNvGraphicFramePr>
                <a:graphicFrameLocks noChangeAspect="1"/>
              </p:cNvGraphicFramePr>
              <p:nvPr/>
            </p:nvGraphicFramePr>
            <p:xfrm>
              <a:off x="3995" y="1958"/>
              <a:ext cx="188" cy="244"/>
            </p:xfrm>
            <a:graphic>
              <a:graphicData uri="http://schemas.openxmlformats.org/presentationml/2006/ole">
                <mc:AlternateContent xmlns:mc="http://schemas.openxmlformats.org/markup-compatibility/2006">
                  <mc:Choice xmlns:v="urn:schemas-microsoft-com:vml" Requires="v">
                    <p:oleObj spid="_x0000_s13349" name="Equation" r:id="rId14" imgW="126720" imgH="164880" progId="Equation.3">
                      <p:embed/>
                    </p:oleObj>
                  </mc:Choice>
                  <mc:Fallback>
                    <p:oleObj name="Equation" r:id="rId14" imgW="126720" imgH="16488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95" y="1958"/>
                            <a:ext cx="188" cy="244"/>
                          </a:xfrm>
                          <a:prstGeom prst="rect">
                            <a:avLst/>
                          </a:prstGeom>
                          <a:noFill/>
                          <a:ln>
                            <a:noFill/>
                          </a:ln>
                          <a:effectLst/>
                          <a:extLst>
                            <a:ext uri="{909E8E84-426E-40DD-AFC4-6F175D3DCCD1}">
                              <a14:hiddenFill xmlns:a14="http://schemas.microsoft.com/office/drawing/2010/main">
                                <a:gradFill rotWithShape="0">
                                  <a:gsLst>
                                    <a:gs pos="0">
                                      <a:srgbClr val="9966FF"/>
                                    </a:gs>
                                    <a:gs pos="50000">
                                      <a:srgbClr val="9966FF">
                                        <a:gamma/>
                                        <a:tint val="0"/>
                                        <a:invGamma/>
                                      </a:srgbClr>
                                    </a:gs>
                                    <a:gs pos="100000">
                                      <a:srgbClr val="9966FF"/>
                                    </a:gs>
                                  </a:gsLst>
                                  <a:lin ang="0" scaled="1"/>
                                </a:gradFill>
                              </a14:hiddenFill>
                            </a:ex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3326" name="Group 23">
            <a:extLst>
              <a:ext uri="{FF2B5EF4-FFF2-40B4-BE49-F238E27FC236}">
                <a16:creationId xmlns:a16="http://schemas.microsoft.com/office/drawing/2014/main" id="{7B2F0A72-857D-4C7A-BF42-C7E153B4E2AF}"/>
              </a:ext>
            </a:extLst>
          </p:cNvPr>
          <p:cNvGrpSpPr>
            <a:grpSpLocks/>
          </p:cNvGrpSpPr>
          <p:nvPr/>
        </p:nvGrpSpPr>
        <p:grpSpPr bwMode="auto">
          <a:xfrm>
            <a:off x="6613525" y="2430463"/>
            <a:ext cx="1608138" cy="554037"/>
            <a:chOff x="4166" y="1483"/>
            <a:chExt cx="1013" cy="349"/>
          </a:xfrm>
        </p:grpSpPr>
        <p:sp>
          <p:nvSpPr>
            <p:cNvPr id="13331" name="Line 24">
              <a:extLst>
                <a:ext uri="{FF2B5EF4-FFF2-40B4-BE49-F238E27FC236}">
                  <a16:creationId xmlns:a16="http://schemas.microsoft.com/office/drawing/2014/main" id="{025BA169-4929-4551-9BFC-3CFF7E8D3CDC}"/>
                </a:ext>
              </a:extLst>
            </p:cNvPr>
            <p:cNvSpPr>
              <a:spLocks noChangeShapeType="1"/>
            </p:cNvSpPr>
            <p:nvPr/>
          </p:nvSpPr>
          <p:spPr bwMode="auto">
            <a:xfrm flipV="1">
              <a:off x="4166" y="1483"/>
              <a:ext cx="384" cy="240"/>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20" name="Object 8">
              <a:extLst>
                <a:ext uri="{FF2B5EF4-FFF2-40B4-BE49-F238E27FC236}">
                  <a16:creationId xmlns:a16="http://schemas.microsoft.com/office/drawing/2014/main" id="{BD893134-A261-4EF1-B7A8-C4A440C35FAE}"/>
                </a:ext>
              </a:extLst>
            </p:cNvPr>
            <p:cNvGraphicFramePr>
              <a:graphicFrameLocks noChangeAspect="1"/>
            </p:cNvGraphicFramePr>
            <p:nvPr/>
          </p:nvGraphicFramePr>
          <p:xfrm>
            <a:off x="4298" y="1569"/>
            <a:ext cx="881" cy="263"/>
          </p:xfrm>
          <a:graphic>
            <a:graphicData uri="http://schemas.openxmlformats.org/presentationml/2006/ole">
              <mc:AlternateContent xmlns:mc="http://schemas.openxmlformats.org/markup-compatibility/2006">
                <mc:Choice xmlns:v="urn:schemas-microsoft-com:vml" Requires="v">
                  <p:oleObj spid="_x0000_s13350" name="Equation" r:id="rId16" imgW="596880" imgH="177480" progId="Equation.3">
                    <p:embed/>
                  </p:oleObj>
                </mc:Choice>
                <mc:Fallback>
                  <p:oleObj name="Equation" r:id="rId16" imgW="596880" imgH="177480"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98" y="1569"/>
                          <a:ext cx="881"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327" name="Group 26">
            <a:extLst>
              <a:ext uri="{FF2B5EF4-FFF2-40B4-BE49-F238E27FC236}">
                <a16:creationId xmlns:a16="http://schemas.microsoft.com/office/drawing/2014/main" id="{26A7F758-7FEE-4828-B187-B724ECE05F91}"/>
              </a:ext>
            </a:extLst>
          </p:cNvPr>
          <p:cNvGrpSpPr>
            <a:grpSpLocks/>
          </p:cNvGrpSpPr>
          <p:nvPr/>
        </p:nvGrpSpPr>
        <p:grpSpPr bwMode="auto">
          <a:xfrm>
            <a:off x="7159625" y="1600200"/>
            <a:ext cx="1327150" cy="879475"/>
            <a:chOff x="4510" y="1008"/>
            <a:chExt cx="836" cy="554"/>
          </a:xfrm>
        </p:grpSpPr>
        <p:sp>
          <p:nvSpPr>
            <p:cNvPr id="13330" name="Line 27">
              <a:extLst>
                <a:ext uri="{FF2B5EF4-FFF2-40B4-BE49-F238E27FC236}">
                  <a16:creationId xmlns:a16="http://schemas.microsoft.com/office/drawing/2014/main" id="{E7E559B2-06DE-4999-93A2-F5971A0CF768}"/>
                </a:ext>
              </a:extLst>
            </p:cNvPr>
            <p:cNvSpPr>
              <a:spLocks noChangeShapeType="1"/>
            </p:cNvSpPr>
            <p:nvPr/>
          </p:nvSpPr>
          <p:spPr bwMode="auto">
            <a:xfrm flipV="1">
              <a:off x="4510" y="1423"/>
              <a:ext cx="242" cy="139"/>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19" name="Object 7">
              <a:extLst>
                <a:ext uri="{FF2B5EF4-FFF2-40B4-BE49-F238E27FC236}">
                  <a16:creationId xmlns:a16="http://schemas.microsoft.com/office/drawing/2014/main" id="{A1D2D827-7BF6-419D-9BF6-8BB223DACE70}"/>
                </a:ext>
              </a:extLst>
            </p:cNvPr>
            <p:cNvGraphicFramePr>
              <a:graphicFrameLocks noChangeAspect="1"/>
            </p:cNvGraphicFramePr>
            <p:nvPr/>
          </p:nvGraphicFramePr>
          <p:xfrm>
            <a:off x="4566" y="1008"/>
            <a:ext cx="780" cy="464"/>
          </p:xfrm>
          <a:graphic>
            <a:graphicData uri="http://schemas.openxmlformats.org/presentationml/2006/ole">
              <mc:AlternateContent xmlns:mc="http://schemas.openxmlformats.org/markup-compatibility/2006">
                <mc:Choice xmlns:v="urn:schemas-microsoft-com:vml" Requires="v">
                  <p:oleObj spid="_x0000_s13351" name="Equation" r:id="rId18" imgW="761760" imgH="393480" progId="Equation.3">
                    <p:embed/>
                  </p:oleObj>
                </mc:Choice>
                <mc:Fallback>
                  <p:oleObj name="Equation" r:id="rId18" imgW="761760" imgH="393480" progId="Equation.3">
                    <p:embed/>
                    <p:pic>
                      <p:nvPicPr>
                        <p:cNvPr id="0"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66" y="1008"/>
                          <a:ext cx="780" cy="4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28" name="Group 29">
            <a:extLst>
              <a:ext uri="{FF2B5EF4-FFF2-40B4-BE49-F238E27FC236}">
                <a16:creationId xmlns:a16="http://schemas.microsoft.com/office/drawing/2014/main" id="{397EFB15-FB81-4833-ABBF-71BF44AAD329}"/>
              </a:ext>
            </a:extLst>
          </p:cNvPr>
          <p:cNvGrpSpPr>
            <a:grpSpLocks/>
          </p:cNvGrpSpPr>
          <p:nvPr/>
        </p:nvGrpSpPr>
        <p:grpSpPr bwMode="auto">
          <a:xfrm>
            <a:off x="4814888" y="2100263"/>
            <a:ext cx="1817687" cy="692150"/>
            <a:chOff x="3033" y="1323"/>
            <a:chExt cx="1145" cy="436"/>
          </a:xfrm>
        </p:grpSpPr>
        <p:sp>
          <p:nvSpPr>
            <p:cNvPr id="13329" name="Line 30">
              <a:extLst>
                <a:ext uri="{FF2B5EF4-FFF2-40B4-BE49-F238E27FC236}">
                  <a16:creationId xmlns:a16="http://schemas.microsoft.com/office/drawing/2014/main" id="{3E5E75F0-B567-4908-BC2C-5C4BCBA29B2B}"/>
                </a:ext>
              </a:extLst>
            </p:cNvPr>
            <p:cNvSpPr>
              <a:spLocks noChangeShapeType="1"/>
            </p:cNvSpPr>
            <p:nvPr/>
          </p:nvSpPr>
          <p:spPr bwMode="auto">
            <a:xfrm flipH="1" flipV="1">
              <a:off x="3968" y="1567"/>
              <a:ext cx="208" cy="192"/>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18" name="Object 6">
              <a:extLst>
                <a:ext uri="{FF2B5EF4-FFF2-40B4-BE49-F238E27FC236}">
                  <a16:creationId xmlns:a16="http://schemas.microsoft.com/office/drawing/2014/main" id="{B7753443-A48F-4DD3-820E-445B9C10A136}"/>
                </a:ext>
              </a:extLst>
            </p:cNvPr>
            <p:cNvGraphicFramePr>
              <a:graphicFrameLocks noChangeAspect="1"/>
            </p:cNvGraphicFramePr>
            <p:nvPr/>
          </p:nvGraphicFramePr>
          <p:xfrm>
            <a:off x="3033" y="1323"/>
            <a:ext cx="1145" cy="294"/>
          </p:xfrm>
          <a:graphic>
            <a:graphicData uri="http://schemas.openxmlformats.org/presentationml/2006/ole">
              <mc:AlternateContent xmlns:mc="http://schemas.openxmlformats.org/markup-compatibility/2006">
                <mc:Choice xmlns:v="urn:schemas-microsoft-com:vml" Requires="v">
                  <p:oleObj spid="_x0000_s13352" name="Equation" r:id="rId20" imgW="1002960" imgH="215640" progId="Equation.3">
                    <p:embed/>
                  </p:oleObj>
                </mc:Choice>
                <mc:Fallback>
                  <p:oleObj name="Equation" r:id="rId20" imgW="1002960" imgH="215640" progId="Equation.3">
                    <p:embed/>
                    <p:pic>
                      <p:nvPicPr>
                        <p:cNvPr id="0" name="Object 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33" y="1323"/>
                          <a:ext cx="1145" cy="2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5" name="Text Box 2">
            <a:extLst>
              <a:ext uri="{FF2B5EF4-FFF2-40B4-BE49-F238E27FC236}">
                <a16:creationId xmlns:a16="http://schemas.microsoft.com/office/drawing/2014/main" id="{EC2E3438-3FC2-4B0D-B258-50755329F0DE}"/>
              </a:ext>
            </a:extLst>
          </p:cNvPr>
          <p:cNvSpPr txBox="1">
            <a:spLocks noChangeArrowheads="1"/>
          </p:cNvSpPr>
          <p:nvPr/>
        </p:nvSpPr>
        <p:spPr bwMode="auto">
          <a:xfrm>
            <a:off x="923925" y="623888"/>
            <a:ext cx="3216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§7.1.3</a:t>
            </a:r>
            <a:r>
              <a:rPr lang="zh-CN" altLang="en-US" sz="2800">
                <a:ea typeface="黑体" panose="02010609060101010101" pitchFamily="49" charset="-122"/>
              </a:rPr>
              <a:t>角速度矢量  </a:t>
            </a:r>
          </a:p>
        </p:txBody>
      </p:sp>
      <p:grpSp>
        <p:nvGrpSpPr>
          <p:cNvPr id="14346" name="Group 3">
            <a:extLst>
              <a:ext uri="{FF2B5EF4-FFF2-40B4-BE49-F238E27FC236}">
                <a16:creationId xmlns:a16="http://schemas.microsoft.com/office/drawing/2014/main" id="{948AC83E-4F41-4DF9-8006-3FAEA7FE674A}"/>
              </a:ext>
            </a:extLst>
          </p:cNvPr>
          <p:cNvGrpSpPr>
            <a:grpSpLocks/>
          </p:cNvGrpSpPr>
          <p:nvPr/>
        </p:nvGrpSpPr>
        <p:grpSpPr bwMode="auto">
          <a:xfrm>
            <a:off x="5943600" y="1066800"/>
            <a:ext cx="1789113" cy="1927225"/>
            <a:chOff x="3744" y="672"/>
            <a:chExt cx="1127" cy="1214"/>
          </a:xfrm>
        </p:grpSpPr>
        <p:grpSp>
          <p:nvGrpSpPr>
            <p:cNvPr id="14357" name="Group 4">
              <a:extLst>
                <a:ext uri="{FF2B5EF4-FFF2-40B4-BE49-F238E27FC236}">
                  <a16:creationId xmlns:a16="http://schemas.microsoft.com/office/drawing/2014/main" id="{E8840935-17CF-4CDD-B2A3-36158EC87459}"/>
                </a:ext>
              </a:extLst>
            </p:cNvPr>
            <p:cNvGrpSpPr>
              <a:grpSpLocks/>
            </p:cNvGrpSpPr>
            <p:nvPr/>
          </p:nvGrpSpPr>
          <p:grpSpPr bwMode="auto">
            <a:xfrm>
              <a:off x="3744" y="1057"/>
              <a:ext cx="1127" cy="376"/>
              <a:chOff x="3744" y="1057"/>
              <a:chExt cx="1127" cy="376"/>
            </a:xfrm>
          </p:grpSpPr>
          <p:sp>
            <p:nvSpPr>
              <p:cNvPr id="14376" name="Oval 5">
                <a:extLst>
                  <a:ext uri="{FF2B5EF4-FFF2-40B4-BE49-F238E27FC236}">
                    <a16:creationId xmlns:a16="http://schemas.microsoft.com/office/drawing/2014/main" id="{732AE9AB-77B2-4E05-ABB2-EFC484E156C1}"/>
                  </a:ext>
                </a:extLst>
              </p:cNvPr>
              <p:cNvSpPr>
                <a:spLocks noChangeArrowheads="1"/>
              </p:cNvSpPr>
              <p:nvPr/>
            </p:nvSpPr>
            <p:spPr bwMode="auto">
              <a:xfrm>
                <a:off x="3744" y="1059"/>
                <a:ext cx="966" cy="356"/>
              </a:xfrm>
              <a:prstGeom prst="ellipse">
                <a:avLst/>
              </a:prstGeom>
              <a:solidFill>
                <a:schemeClr val="bg1"/>
              </a:solidFill>
              <a:ln w="19050">
                <a:solidFill>
                  <a:srgbClr val="0000FF"/>
                </a:solidFill>
                <a:prstDash val="sysDot"/>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sz="3200">
                  <a:ea typeface="宋体" panose="02010600030101010101" pitchFamily="2" charset="-122"/>
                </a:endParaRPr>
              </a:p>
            </p:txBody>
          </p:sp>
          <p:sp>
            <p:nvSpPr>
              <p:cNvPr id="14377" name="Line 6">
                <a:extLst>
                  <a:ext uri="{FF2B5EF4-FFF2-40B4-BE49-F238E27FC236}">
                    <a16:creationId xmlns:a16="http://schemas.microsoft.com/office/drawing/2014/main" id="{7EAC273A-E9C0-4CF3-AD8D-6E9CA7CCA5D0}"/>
                  </a:ext>
                </a:extLst>
              </p:cNvPr>
              <p:cNvSpPr>
                <a:spLocks noChangeShapeType="1"/>
              </p:cNvSpPr>
              <p:nvPr/>
            </p:nvSpPr>
            <p:spPr bwMode="auto">
              <a:xfrm flipV="1">
                <a:off x="4241" y="1231"/>
                <a:ext cx="630" cy="7"/>
              </a:xfrm>
              <a:prstGeom prst="line">
                <a:avLst/>
              </a:prstGeom>
              <a:noFill/>
              <a:ln w="19050" cap="sq">
                <a:solidFill>
                  <a:schemeClr val="tx2"/>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8" name="Line 7">
                <a:extLst>
                  <a:ext uri="{FF2B5EF4-FFF2-40B4-BE49-F238E27FC236}">
                    <a16:creationId xmlns:a16="http://schemas.microsoft.com/office/drawing/2014/main" id="{FF3D0BEB-EBB9-4E58-A913-A9183FAABFB8}"/>
                  </a:ext>
                </a:extLst>
              </p:cNvPr>
              <p:cNvSpPr>
                <a:spLocks noChangeShapeType="1"/>
              </p:cNvSpPr>
              <p:nvPr/>
            </p:nvSpPr>
            <p:spPr bwMode="auto">
              <a:xfrm flipV="1">
                <a:off x="4231" y="1085"/>
                <a:ext cx="327" cy="12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7672" name="Oval 8">
                <a:extLst>
                  <a:ext uri="{FF2B5EF4-FFF2-40B4-BE49-F238E27FC236}">
                    <a16:creationId xmlns:a16="http://schemas.microsoft.com/office/drawing/2014/main" id="{89B7F5D5-4FF7-4E09-A4FC-6AD961507BAF}"/>
                  </a:ext>
                </a:extLst>
              </p:cNvPr>
              <p:cNvSpPr>
                <a:spLocks noChangeArrowheads="1"/>
              </p:cNvSpPr>
              <p:nvPr/>
            </p:nvSpPr>
            <p:spPr bwMode="auto">
              <a:xfrm>
                <a:off x="4334" y="1383"/>
                <a:ext cx="39" cy="50"/>
              </a:xfrm>
              <a:prstGeom prst="ellipse">
                <a:avLst/>
              </a:prstGeom>
              <a:gradFill rotWithShape="0">
                <a:gsLst>
                  <a:gs pos="0">
                    <a:schemeClr val="folHlink"/>
                  </a:gs>
                  <a:gs pos="100000">
                    <a:schemeClr val="folHlink">
                      <a:gamma/>
                      <a:shade val="66275"/>
                      <a:invGamma/>
                    </a:schemeClr>
                  </a:gs>
                </a:gsLst>
                <a:path path="shape">
                  <a:fillToRect l="50000" t="50000" r="50000" b="50000"/>
                </a:path>
              </a:gradFill>
              <a:ln w="12700" cap="sq">
                <a:solidFill>
                  <a:schemeClr val="tx1"/>
                </a:solidFill>
                <a:round/>
                <a:headEnd type="none" w="sm" len="sm"/>
                <a:tailEnd type="none" w="sm" len="sm"/>
              </a:ln>
              <a:effectLst/>
            </p:spPr>
            <p:txBody>
              <a:bodyPr wrap="none" anchor="ctr"/>
              <a:lstStyle/>
              <a:p>
                <a:pPr>
                  <a:defRPr/>
                </a:pPr>
                <a:endParaRPr lang="zh-CN" altLang="en-US"/>
              </a:p>
            </p:txBody>
          </p:sp>
          <p:sp>
            <p:nvSpPr>
              <p:cNvPr id="14380" name="Freeform 9">
                <a:extLst>
                  <a:ext uri="{FF2B5EF4-FFF2-40B4-BE49-F238E27FC236}">
                    <a16:creationId xmlns:a16="http://schemas.microsoft.com/office/drawing/2014/main" id="{01FB7F10-697D-4096-9402-6EF4ABA00CEE}"/>
                  </a:ext>
                </a:extLst>
              </p:cNvPr>
              <p:cNvSpPr>
                <a:spLocks/>
              </p:cNvSpPr>
              <p:nvPr/>
            </p:nvSpPr>
            <p:spPr bwMode="auto">
              <a:xfrm>
                <a:off x="4274" y="1057"/>
                <a:ext cx="192" cy="21"/>
              </a:xfrm>
              <a:custGeom>
                <a:avLst/>
                <a:gdLst>
                  <a:gd name="T0" fmla="*/ 192 w 192"/>
                  <a:gd name="T1" fmla="*/ 21 h 21"/>
                  <a:gd name="T2" fmla="*/ 0 w 192"/>
                  <a:gd name="T3" fmla="*/ 0 h 21"/>
                  <a:gd name="T4" fmla="*/ 0 60000 65536"/>
                  <a:gd name="T5" fmla="*/ 0 60000 65536"/>
                  <a:gd name="T6" fmla="*/ 0 w 192"/>
                  <a:gd name="T7" fmla="*/ 0 h 21"/>
                  <a:gd name="T8" fmla="*/ 192 w 192"/>
                  <a:gd name="T9" fmla="*/ 21 h 21"/>
                </a:gdLst>
                <a:ahLst/>
                <a:cxnLst>
                  <a:cxn ang="T4">
                    <a:pos x="T0" y="T1"/>
                  </a:cxn>
                  <a:cxn ang="T5">
                    <a:pos x="T2" y="T3"/>
                  </a:cxn>
                </a:cxnLst>
                <a:rect l="T6" t="T7" r="T8" b="T9"/>
                <a:pathLst>
                  <a:path w="192" h="21">
                    <a:moveTo>
                      <a:pt x="192" y="21"/>
                    </a:moveTo>
                    <a:lnTo>
                      <a:pt x="0" y="0"/>
                    </a:lnTo>
                  </a:path>
                </a:pathLst>
              </a:custGeom>
              <a:noFill/>
              <a:ln w="28575" cap="sq" cmpd="sng">
                <a:solidFill>
                  <a:srgbClr val="0000FF"/>
                </a:solidFill>
                <a:round/>
                <a:headEnd type="none" w="sm" len="sm"/>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81" name="Line 10">
                <a:extLst>
                  <a:ext uri="{FF2B5EF4-FFF2-40B4-BE49-F238E27FC236}">
                    <a16:creationId xmlns:a16="http://schemas.microsoft.com/office/drawing/2014/main" id="{6238B78B-9E51-4CFC-8CBA-AC4BB2E6F912}"/>
                  </a:ext>
                </a:extLst>
              </p:cNvPr>
              <p:cNvSpPr>
                <a:spLocks noChangeShapeType="1"/>
              </p:cNvSpPr>
              <p:nvPr/>
            </p:nvSpPr>
            <p:spPr bwMode="auto">
              <a:xfrm>
                <a:off x="4138" y="1415"/>
                <a:ext cx="166" cy="0"/>
              </a:xfrm>
              <a:prstGeom prst="line">
                <a:avLst/>
              </a:prstGeom>
              <a:noFill/>
              <a:ln w="28575" cap="sq">
                <a:solidFill>
                  <a:srgbClr val="0000FF"/>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2" name="Text Box 11">
                <a:extLst>
                  <a:ext uri="{FF2B5EF4-FFF2-40B4-BE49-F238E27FC236}">
                    <a16:creationId xmlns:a16="http://schemas.microsoft.com/office/drawing/2014/main" id="{AAB41913-35DC-4B76-A63D-27B2278E6F3F}"/>
                  </a:ext>
                </a:extLst>
              </p:cNvPr>
              <p:cNvSpPr txBox="1">
                <a:spLocks noChangeArrowheads="1"/>
              </p:cNvSpPr>
              <p:nvPr/>
            </p:nvSpPr>
            <p:spPr bwMode="auto">
              <a:xfrm>
                <a:off x="4010" y="1116"/>
                <a:ext cx="25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497676" name="Oval 12">
                <a:extLst>
                  <a:ext uri="{FF2B5EF4-FFF2-40B4-BE49-F238E27FC236}">
                    <a16:creationId xmlns:a16="http://schemas.microsoft.com/office/drawing/2014/main" id="{548C1C1B-64CA-486C-9429-20B46E109EE3}"/>
                  </a:ext>
                </a:extLst>
              </p:cNvPr>
              <p:cNvSpPr>
                <a:spLocks noChangeArrowheads="1"/>
              </p:cNvSpPr>
              <p:nvPr/>
            </p:nvSpPr>
            <p:spPr bwMode="auto">
              <a:xfrm>
                <a:off x="4512" y="1069"/>
                <a:ext cx="34" cy="49"/>
              </a:xfrm>
              <a:prstGeom prst="ellipse">
                <a:avLst/>
              </a:prstGeom>
              <a:gradFill rotWithShape="0">
                <a:gsLst>
                  <a:gs pos="0">
                    <a:schemeClr val="folHlink"/>
                  </a:gs>
                  <a:gs pos="100000">
                    <a:schemeClr val="folHlink">
                      <a:gamma/>
                      <a:shade val="66275"/>
                      <a:invGamma/>
                    </a:schemeClr>
                  </a:gs>
                </a:gsLst>
                <a:path path="shape">
                  <a:fillToRect l="50000" t="50000" r="50000" b="50000"/>
                </a:path>
              </a:gradFill>
              <a:ln w="12700" cap="sq">
                <a:solidFill>
                  <a:schemeClr val="tx1"/>
                </a:solidFill>
                <a:round/>
                <a:headEnd type="none" w="sm" len="sm"/>
                <a:tailEnd type="none" w="sm" len="sm"/>
              </a:ln>
              <a:effectLst/>
            </p:spPr>
            <p:txBody>
              <a:bodyPr wrap="none" anchor="ctr"/>
              <a:lstStyle/>
              <a:p>
                <a:pPr>
                  <a:defRPr/>
                </a:pPr>
                <a:endParaRPr lang="zh-CN" altLang="en-US"/>
              </a:p>
            </p:txBody>
          </p:sp>
        </p:grpSp>
        <p:grpSp>
          <p:nvGrpSpPr>
            <p:cNvPr id="14358" name="Group 13">
              <a:extLst>
                <a:ext uri="{FF2B5EF4-FFF2-40B4-BE49-F238E27FC236}">
                  <a16:creationId xmlns:a16="http://schemas.microsoft.com/office/drawing/2014/main" id="{5F4BFA2B-E0B8-48F4-A649-28F6185448C9}"/>
                </a:ext>
              </a:extLst>
            </p:cNvPr>
            <p:cNvGrpSpPr>
              <a:grpSpLocks/>
            </p:cNvGrpSpPr>
            <p:nvPr/>
          </p:nvGrpSpPr>
          <p:grpSpPr bwMode="auto">
            <a:xfrm>
              <a:off x="4231" y="672"/>
              <a:ext cx="214" cy="563"/>
              <a:chOff x="4128" y="378"/>
              <a:chExt cx="316" cy="756"/>
            </a:xfrm>
          </p:grpSpPr>
          <p:graphicFrame>
            <p:nvGraphicFramePr>
              <p:cNvPr id="14344" name="Object 14">
                <a:extLst>
                  <a:ext uri="{FF2B5EF4-FFF2-40B4-BE49-F238E27FC236}">
                    <a16:creationId xmlns:a16="http://schemas.microsoft.com/office/drawing/2014/main" id="{F1B15C91-F32E-4E51-B9C9-30C41B3C9C3D}"/>
                  </a:ext>
                </a:extLst>
              </p:cNvPr>
              <p:cNvGraphicFramePr>
                <a:graphicFrameLocks noChangeAspect="1"/>
              </p:cNvGraphicFramePr>
              <p:nvPr/>
            </p:nvGraphicFramePr>
            <p:xfrm>
              <a:off x="4151" y="378"/>
              <a:ext cx="293" cy="264"/>
            </p:xfrm>
            <a:graphic>
              <a:graphicData uri="http://schemas.openxmlformats.org/presentationml/2006/ole">
                <mc:AlternateContent xmlns:mc="http://schemas.openxmlformats.org/markup-compatibility/2006">
                  <mc:Choice xmlns:v="urn:schemas-microsoft-com:vml" Requires="v">
                    <p:oleObj spid="_x0000_s14384" name="Equation" r:id="rId3" imgW="164880" imgH="177480" progId="Equation.3">
                      <p:embed/>
                    </p:oleObj>
                  </mc:Choice>
                  <mc:Fallback>
                    <p:oleObj name="Equation" r:id="rId3" imgW="164880" imgH="17748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 y="378"/>
                            <a:ext cx="293"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5" name="Line 15">
                <a:extLst>
                  <a:ext uri="{FF2B5EF4-FFF2-40B4-BE49-F238E27FC236}">
                    <a16:creationId xmlns:a16="http://schemas.microsoft.com/office/drawing/2014/main" id="{F5F0A7B6-3300-466A-BD0D-69162A8C94EA}"/>
                  </a:ext>
                </a:extLst>
              </p:cNvPr>
              <p:cNvSpPr>
                <a:spLocks noChangeShapeType="1"/>
              </p:cNvSpPr>
              <p:nvPr/>
            </p:nvSpPr>
            <p:spPr bwMode="auto">
              <a:xfrm flipV="1">
                <a:off x="4128" y="384"/>
                <a:ext cx="0" cy="750"/>
              </a:xfrm>
              <a:prstGeom prst="line">
                <a:avLst/>
              </a:prstGeom>
              <a:noFill/>
              <a:ln w="28575" cap="sq">
                <a:solidFill>
                  <a:srgbClr val="FF3300"/>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59" name="Group 16">
              <a:extLst>
                <a:ext uri="{FF2B5EF4-FFF2-40B4-BE49-F238E27FC236}">
                  <a16:creationId xmlns:a16="http://schemas.microsoft.com/office/drawing/2014/main" id="{E58A0867-3884-4D65-9CB3-956C621DED96}"/>
                </a:ext>
              </a:extLst>
            </p:cNvPr>
            <p:cNvGrpSpPr>
              <a:grpSpLocks/>
            </p:cNvGrpSpPr>
            <p:nvPr/>
          </p:nvGrpSpPr>
          <p:grpSpPr bwMode="auto">
            <a:xfrm flipH="1">
              <a:off x="4090" y="1459"/>
              <a:ext cx="374" cy="427"/>
              <a:chOff x="4416" y="2880"/>
              <a:chExt cx="1232" cy="1296"/>
            </a:xfrm>
          </p:grpSpPr>
          <p:sp>
            <p:nvSpPr>
              <p:cNvPr id="14360" name="Freeform 17">
                <a:extLst>
                  <a:ext uri="{FF2B5EF4-FFF2-40B4-BE49-F238E27FC236}">
                    <a16:creationId xmlns:a16="http://schemas.microsoft.com/office/drawing/2014/main" id="{DC82A1FE-787E-4BCB-AC3F-A2988C340848}"/>
                  </a:ext>
                </a:extLst>
              </p:cNvPr>
              <p:cNvSpPr>
                <a:spLocks/>
              </p:cNvSpPr>
              <p:nvPr/>
            </p:nvSpPr>
            <p:spPr bwMode="auto">
              <a:xfrm flipH="1">
                <a:off x="5088" y="3312"/>
                <a:ext cx="560" cy="376"/>
              </a:xfrm>
              <a:custGeom>
                <a:avLst/>
                <a:gdLst>
                  <a:gd name="T0" fmla="*/ 224 w 560"/>
                  <a:gd name="T1" fmla="*/ 168 h 376"/>
                  <a:gd name="T2" fmla="*/ 320 w 560"/>
                  <a:gd name="T3" fmla="*/ 168 h 376"/>
                  <a:gd name="T4" fmla="*/ 416 w 560"/>
                  <a:gd name="T5" fmla="*/ 168 h 376"/>
                  <a:gd name="T6" fmla="*/ 416 w 560"/>
                  <a:gd name="T7" fmla="*/ 264 h 376"/>
                  <a:gd name="T8" fmla="*/ 224 w 560"/>
                  <a:gd name="T9" fmla="*/ 360 h 376"/>
                  <a:gd name="T10" fmla="*/ 32 w 560"/>
                  <a:gd name="T11" fmla="*/ 360 h 376"/>
                  <a:gd name="T12" fmla="*/ 32 w 560"/>
                  <a:gd name="T13" fmla="*/ 264 h 376"/>
                  <a:gd name="T14" fmla="*/ 32 w 560"/>
                  <a:gd name="T15" fmla="*/ 168 h 376"/>
                  <a:gd name="T16" fmla="*/ 176 w 560"/>
                  <a:gd name="T17" fmla="*/ 24 h 376"/>
                  <a:gd name="T18" fmla="*/ 464 w 560"/>
                  <a:gd name="T19" fmla="*/ 24 h 376"/>
                  <a:gd name="T20" fmla="*/ 560 w 560"/>
                  <a:gd name="T21" fmla="*/ 72 h 3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0"/>
                  <a:gd name="T34" fmla="*/ 0 h 376"/>
                  <a:gd name="T35" fmla="*/ 560 w 560"/>
                  <a:gd name="T36" fmla="*/ 376 h 3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0" h="376">
                    <a:moveTo>
                      <a:pt x="224" y="168"/>
                    </a:moveTo>
                    <a:cubicBezTo>
                      <a:pt x="256" y="168"/>
                      <a:pt x="288" y="168"/>
                      <a:pt x="320" y="168"/>
                    </a:cubicBezTo>
                    <a:cubicBezTo>
                      <a:pt x="352" y="168"/>
                      <a:pt x="400" y="152"/>
                      <a:pt x="416" y="168"/>
                    </a:cubicBezTo>
                    <a:cubicBezTo>
                      <a:pt x="432" y="184"/>
                      <a:pt x="448" y="232"/>
                      <a:pt x="416" y="264"/>
                    </a:cubicBezTo>
                    <a:cubicBezTo>
                      <a:pt x="384" y="296"/>
                      <a:pt x="288" y="344"/>
                      <a:pt x="224" y="360"/>
                    </a:cubicBezTo>
                    <a:cubicBezTo>
                      <a:pt x="160" y="376"/>
                      <a:pt x="64" y="376"/>
                      <a:pt x="32" y="360"/>
                    </a:cubicBezTo>
                    <a:cubicBezTo>
                      <a:pt x="0" y="344"/>
                      <a:pt x="32" y="296"/>
                      <a:pt x="32" y="264"/>
                    </a:cubicBezTo>
                    <a:cubicBezTo>
                      <a:pt x="32" y="232"/>
                      <a:pt x="8" y="208"/>
                      <a:pt x="32" y="168"/>
                    </a:cubicBezTo>
                    <a:cubicBezTo>
                      <a:pt x="56" y="128"/>
                      <a:pt x="104" y="48"/>
                      <a:pt x="176" y="24"/>
                    </a:cubicBezTo>
                    <a:cubicBezTo>
                      <a:pt x="248" y="0"/>
                      <a:pt x="400" y="16"/>
                      <a:pt x="464" y="24"/>
                    </a:cubicBezTo>
                    <a:cubicBezTo>
                      <a:pt x="528" y="32"/>
                      <a:pt x="544" y="64"/>
                      <a:pt x="560" y="72"/>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1" name="Freeform 18">
                <a:extLst>
                  <a:ext uri="{FF2B5EF4-FFF2-40B4-BE49-F238E27FC236}">
                    <a16:creationId xmlns:a16="http://schemas.microsoft.com/office/drawing/2014/main" id="{B1CD32CD-1C0C-4228-A76E-9304E41789A6}"/>
                  </a:ext>
                </a:extLst>
              </p:cNvPr>
              <p:cNvSpPr>
                <a:spLocks/>
              </p:cNvSpPr>
              <p:nvPr/>
            </p:nvSpPr>
            <p:spPr bwMode="auto">
              <a:xfrm flipH="1">
                <a:off x="5304" y="3456"/>
                <a:ext cx="104" cy="192"/>
              </a:xfrm>
              <a:custGeom>
                <a:avLst/>
                <a:gdLst>
                  <a:gd name="T0" fmla="*/ 104 w 104"/>
                  <a:gd name="T1" fmla="*/ 0 h 192"/>
                  <a:gd name="T2" fmla="*/ 8 w 104"/>
                  <a:gd name="T3" fmla="*/ 96 h 192"/>
                  <a:gd name="T4" fmla="*/ 56 w 104"/>
                  <a:gd name="T5" fmla="*/ 192 h 192"/>
                  <a:gd name="T6" fmla="*/ 0 60000 65536"/>
                  <a:gd name="T7" fmla="*/ 0 60000 65536"/>
                  <a:gd name="T8" fmla="*/ 0 60000 65536"/>
                  <a:gd name="T9" fmla="*/ 0 w 104"/>
                  <a:gd name="T10" fmla="*/ 0 h 192"/>
                  <a:gd name="T11" fmla="*/ 104 w 104"/>
                  <a:gd name="T12" fmla="*/ 192 h 192"/>
                </a:gdLst>
                <a:ahLst/>
                <a:cxnLst>
                  <a:cxn ang="T6">
                    <a:pos x="T0" y="T1"/>
                  </a:cxn>
                  <a:cxn ang="T7">
                    <a:pos x="T2" y="T3"/>
                  </a:cxn>
                  <a:cxn ang="T8">
                    <a:pos x="T4" y="T5"/>
                  </a:cxn>
                </a:cxnLst>
                <a:rect l="T9" t="T10" r="T11" b="T12"/>
                <a:pathLst>
                  <a:path w="104" h="192">
                    <a:moveTo>
                      <a:pt x="104" y="0"/>
                    </a:moveTo>
                    <a:cubicBezTo>
                      <a:pt x="60" y="32"/>
                      <a:pt x="16" y="64"/>
                      <a:pt x="8" y="96"/>
                    </a:cubicBezTo>
                    <a:cubicBezTo>
                      <a:pt x="0" y="128"/>
                      <a:pt x="48" y="176"/>
                      <a:pt x="56" y="192"/>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2" name="Freeform 19">
                <a:extLst>
                  <a:ext uri="{FF2B5EF4-FFF2-40B4-BE49-F238E27FC236}">
                    <a16:creationId xmlns:a16="http://schemas.microsoft.com/office/drawing/2014/main" id="{86A8DFFF-A9B4-4638-AB19-54BE73B15D70}"/>
                  </a:ext>
                </a:extLst>
              </p:cNvPr>
              <p:cNvSpPr>
                <a:spLocks/>
              </p:cNvSpPr>
              <p:nvPr/>
            </p:nvSpPr>
            <p:spPr bwMode="auto">
              <a:xfrm flipH="1">
                <a:off x="5232" y="3584"/>
                <a:ext cx="384" cy="208"/>
              </a:xfrm>
              <a:custGeom>
                <a:avLst/>
                <a:gdLst>
                  <a:gd name="T0" fmla="*/ 0 w 384"/>
                  <a:gd name="T1" fmla="*/ 96 h 208"/>
                  <a:gd name="T2" fmla="*/ 48 w 384"/>
                  <a:gd name="T3" fmla="*/ 192 h 208"/>
                  <a:gd name="T4" fmla="*/ 192 w 384"/>
                  <a:gd name="T5" fmla="*/ 192 h 208"/>
                  <a:gd name="T6" fmla="*/ 336 w 384"/>
                  <a:gd name="T7" fmla="*/ 144 h 208"/>
                  <a:gd name="T8" fmla="*/ 384 w 384"/>
                  <a:gd name="T9" fmla="*/ 0 h 208"/>
                  <a:gd name="T10" fmla="*/ 0 60000 65536"/>
                  <a:gd name="T11" fmla="*/ 0 60000 65536"/>
                  <a:gd name="T12" fmla="*/ 0 60000 65536"/>
                  <a:gd name="T13" fmla="*/ 0 60000 65536"/>
                  <a:gd name="T14" fmla="*/ 0 60000 65536"/>
                  <a:gd name="T15" fmla="*/ 0 w 384"/>
                  <a:gd name="T16" fmla="*/ 0 h 208"/>
                  <a:gd name="T17" fmla="*/ 384 w 384"/>
                  <a:gd name="T18" fmla="*/ 208 h 208"/>
                </a:gdLst>
                <a:ahLst/>
                <a:cxnLst>
                  <a:cxn ang="T10">
                    <a:pos x="T0" y="T1"/>
                  </a:cxn>
                  <a:cxn ang="T11">
                    <a:pos x="T2" y="T3"/>
                  </a:cxn>
                  <a:cxn ang="T12">
                    <a:pos x="T4" y="T5"/>
                  </a:cxn>
                  <a:cxn ang="T13">
                    <a:pos x="T6" y="T7"/>
                  </a:cxn>
                  <a:cxn ang="T14">
                    <a:pos x="T8" y="T9"/>
                  </a:cxn>
                </a:cxnLst>
                <a:rect l="T15" t="T16" r="T17" b="T18"/>
                <a:pathLst>
                  <a:path w="384" h="208">
                    <a:moveTo>
                      <a:pt x="0" y="96"/>
                    </a:moveTo>
                    <a:cubicBezTo>
                      <a:pt x="8" y="136"/>
                      <a:pt x="16" y="176"/>
                      <a:pt x="48" y="192"/>
                    </a:cubicBezTo>
                    <a:cubicBezTo>
                      <a:pt x="80" y="208"/>
                      <a:pt x="144" y="200"/>
                      <a:pt x="192" y="192"/>
                    </a:cubicBezTo>
                    <a:cubicBezTo>
                      <a:pt x="240" y="184"/>
                      <a:pt x="304" y="176"/>
                      <a:pt x="336" y="144"/>
                    </a:cubicBezTo>
                    <a:cubicBezTo>
                      <a:pt x="368" y="112"/>
                      <a:pt x="376" y="32"/>
                      <a:pt x="384"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3" name="Freeform 20">
                <a:extLst>
                  <a:ext uri="{FF2B5EF4-FFF2-40B4-BE49-F238E27FC236}">
                    <a16:creationId xmlns:a16="http://schemas.microsoft.com/office/drawing/2014/main" id="{C1A0CE3D-AADF-49F0-9AEB-F69E9532723A}"/>
                  </a:ext>
                </a:extLst>
              </p:cNvPr>
              <p:cNvSpPr>
                <a:spLocks/>
              </p:cNvSpPr>
              <p:nvPr/>
            </p:nvSpPr>
            <p:spPr bwMode="auto">
              <a:xfrm flipH="1">
                <a:off x="5176" y="3672"/>
                <a:ext cx="392" cy="232"/>
              </a:xfrm>
              <a:custGeom>
                <a:avLst/>
                <a:gdLst>
                  <a:gd name="T0" fmla="*/ 0 w 392"/>
                  <a:gd name="T1" fmla="*/ 120 h 232"/>
                  <a:gd name="T2" fmla="*/ 48 w 392"/>
                  <a:gd name="T3" fmla="*/ 216 h 232"/>
                  <a:gd name="T4" fmla="*/ 240 w 392"/>
                  <a:gd name="T5" fmla="*/ 216 h 232"/>
                  <a:gd name="T6" fmla="*/ 336 w 392"/>
                  <a:gd name="T7" fmla="*/ 168 h 232"/>
                  <a:gd name="T8" fmla="*/ 384 w 392"/>
                  <a:gd name="T9" fmla="*/ 24 h 232"/>
                  <a:gd name="T10" fmla="*/ 288 w 392"/>
                  <a:gd name="T11" fmla="*/ 24 h 232"/>
                  <a:gd name="T12" fmla="*/ 0 60000 65536"/>
                  <a:gd name="T13" fmla="*/ 0 60000 65536"/>
                  <a:gd name="T14" fmla="*/ 0 60000 65536"/>
                  <a:gd name="T15" fmla="*/ 0 60000 65536"/>
                  <a:gd name="T16" fmla="*/ 0 60000 65536"/>
                  <a:gd name="T17" fmla="*/ 0 60000 65536"/>
                  <a:gd name="T18" fmla="*/ 0 w 392"/>
                  <a:gd name="T19" fmla="*/ 0 h 232"/>
                  <a:gd name="T20" fmla="*/ 392 w 392"/>
                  <a:gd name="T21" fmla="*/ 232 h 232"/>
                </a:gdLst>
                <a:ahLst/>
                <a:cxnLst>
                  <a:cxn ang="T12">
                    <a:pos x="T0" y="T1"/>
                  </a:cxn>
                  <a:cxn ang="T13">
                    <a:pos x="T2" y="T3"/>
                  </a:cxn>
                  <a:cxn ang="T14">
                    <a:pos x="T4" y="T5"/>
                  </a:cxn>
                  <a:cxn ang="T15">
                    <a:pos x="T6" y="T7"/>
                  </a:cxn>
                  <a:cxn ang="T16">
                    <a:pos x="T8" y="T9"/>
                  </a:cxn>
                  <a:cxn ang="T17">
                    <a:pos x="T10" y="T11"/>
                  </a:cxn>
                </a:cxnLst>
                <a:rect l="T18" t="T19" r="T20" b="T21"/>
                <a:pathLst>
                  <a:path w="392" h="232">
                    <a:moveTo>
                      <a:pt x="0" y="120"/>
                    </a:moveTo>
                    <a:cubicBezTo>
                      <a:pt x="4" y="160"/>
                      <a:pt x="8" y="200"/>
                      <a:pt x="48" y="216"/>
                    </a:cubicBezTo>
                    <a:cubicBezTo>
                      <a:pt x="88" y="232"/>
                      <a:pt x="192" y="224"/>
                      <a:pt x="240" y="216"/>
                    </a:cubicBezTo>
                    <a:cubicBezTo>
                      <a:pt x="288" y="208"/>
                      <a:pt x="312" y="200"/>
                      <a:pt x="336" y="168"/>
                    </a:cubicBezTo>
                    <a:cubicBezTo>
                      <a:pt x="360" y="136"/>
                      <a:pt x="392" y="48"/>
                      <a:pt x="384" y="24"/>
                    </a:cubicBezTo>
                    <a:cubicBezTo>
                      <a:pt x="376" y="0"/>
                      <a:pt x="304" y="24"/>
                      <a:pt x="288" y="24"/>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4" name="Freeform 21">
                <a:extLst>
                  <a:ext uri="{FF2B5EF4-FFF2-40B4-BE49-F238E27FC236}">
                    <a16:creationId xmlns:a16="http://schemas.microsoft.com/office/drawing/2014/main" id="{7FA9C8FF-0E95-4890-8350-068BF5465A5A}"/>
                  </a:ext>
                </a:extLst>
              </p:cNvPr>
              <p:cNvSpPr>
                <a:spLocks/>
              </p:cNvSpPr>
              <p:nvPr/>
            </p:nvSpPr>
            <p:spPr bwMode="auto">
              <a:xfrm flipH="1">
                <a:off x="5168" y="3792"/>
                <a:ext cx="352" cy="208"/>
              </a:xfrm>
              <a:custGeom>
                <a:avLst/>
                <a:gdLst>
                  <a:gd name="T0" fmla="*/ 0 w 352"/>
                  <a:gd name="T1" fmla="*/ 96 h 208"/>
                  <a:gd name="T2" fmla="*/ 48 w 352"/>
                  <a:gd name="T3" fmla="*/ 192 h 208"/>
                  <a:gd name="T4" fmla="*/ 240 w 352"/>
                  <a:gd name="T5" fmla="*/ 192 h 208"/>
                  <a:gd name="T6" fmla="*/ 336 w 352"/>
                  <a:gd name="T7" fmla="*/ 96 h 208"/>
                  <a:gd name="T8" fmla="*/ 336 w 352"/>
                  <a:gd name="T9" fmla="*/ 0 h 208"/>
                  <a:gd name="T10" fmla="*/ 0 60000 65536"/>
                  <a:gd name="T11" fmla="*/ 0 60000 65536"/>
                  <a:gd name="T12" fmla="*/ 0 60000 65536"/>
                  <a:gd name="T13" fmla="*/ 0 60000 65536"/>
                  <a:gd name="T14" fmla="*/ 0 60000 65536"/>
                  <a:gd name="T15" fmla="*/ 0 w 352"/>
                  <a:gd name="T16" fmla="*/ 0 h 208"/>
                  <a:gd name="T17" fmla="*/ 352 w 352"/>
                  <a:gd name="T18" fmla="*/ 208 h 208"/>
                </a:gdLst>
                <a:ahLst/>
                <a:cxnLst>
                  <a:cxn ang="T10">
                    <a:pos x="T0" y="T1"/>
                  </a:cxn>
                  <a:cxn ang="T11">
                    <a:pos x="T2" y="T3"/>
                  </a:cxn>
                  <a:cxn ang="T12">
                    <a:pos x="T4" y="T5"/>
                  </a:cxn>
                  <a:cxn ang="T13">
                    <a:pos x="T6" y="T7"/>
                  </a:cxn>
                  <a:cxn ang="T14">
                    <a:pos x="T8" y="T9"/>
                  </a:cxn>
                </a:cxnLst>
                <a:rect l="T15" t="T16" r="T17" b="T18"/>
                <a:pathLst>
                  <a:path w="352" h="208">
                    <a:moveTo>
                      <a:pt x="0" y="96"/>
                    </a:moveTo>
                    <a:cubicBezTo>
                      <a:pt x="4" y="136"/>
                      <a:pt x="8" y="176"/>
                      <a:pt x="48" y="192"/>
                    </a:cubicBezTo>
                    <a:cubicBezTo>
                      <a:pt x="88" y="208"/>
                      <a:pt x="192" y="208"/>
                      <a:pt x="240" y="192"/>
                    </a:cubicBezTo>
                    <a:cubicBezTo>
                      <a:pt x="288" y="176"/>
                      <a:pt x="320" y="128"/>
                      <a:pt x="336" y="96"/>
                    </a:cubicBezTo>
                    <a:cubicBezTo>
                      <a:pt x="352" y="64"/>
                      <a:pt x="336" y="16"/>
                      <a:pt x="336"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5" name="Freeform 22">
                <a:extLst>
                  <a:ext uri="{FF2B5EF4-FFF2-40B4-BE49-F238E27FC236}">
                    <a16:creationId xmlns:a16="http://schemas.microsoft.com/office/drawing/2014/main" id="{D3CAD349-5239-408C-B623-DD1843F5F2B8}"/>
                  </a:ext>
                </a:extLst>
              </p:cNvPr>
              <p:cNvSpPr>
                <a:spLocks/>
              </p:cNvSpPr>
              <p:nvPr/>
            </p:nvSpPr>
            <p:spPr bwMode="auto">
              <a:xfrm flipH="1">
                <a:off x="5376" y="3648"/>
                <a:ext cx="8" cy="96"/>
              </a:xfrm>
              <a:custGeom>
                <a:avLst/>
                <a:gdLst>
                  <a:gd name="T0" fmla="*/ 8 w 8"/>
                  <a:gd name="T1" fmla="*/ 0 h 96"/>
                  <a:gd name="T2" fmla="*/ 8 w 8"/>
                  <a:gd name="T3" fmla="*/ 96 h 96"/>
                  <a:gd name="T4" fmla="*/ 0 60000 65536"/>
                  <a:gd name="T5" fmla="*/ 0 60000 65536"/>
                  <a:gd name="T6" fmla="*/ 0 w 8"/>
                  <a:gd name="T7" fmla="*/ 0 h 96"/>
                  <a:gd name="T8" fmla="*/ 8 w 8"/>
                  <a:gd name="T9" fmla="*/ 96 h 96"/>
                </a:gdLst>
                <a:ahLst/>
                <a:cxnLst>
                  <a:cxn ang="T4">
                    <a:pos x="T0" y="T1"/>
                  </a:cxn>
                  <a:cxn ang="T5">
                    <a:pos x="T2" y="T3"/>
                  </a:cxn>
                </a:cxnLst>
                <a:rect l="T6" t="T7" r="T8" b="T9"/>
                <a:pathLst>
                  <a:path w="8" h="96">
                    <a:moveTo>
                      <a:pt x="8" y="0"/>
                    </a:moveTo>
                    <a:cubicBezTo>
                      <a:pt x="4" y="40"/>
                      <a:pt x="0" y="80"/>
                      <a:pt x="8" y="96"/>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6" name="Freeform 23">
                <a:extLst>
                  <a:ext uri="{FF2B5EF4-FFF2-40B4-BE49-F238E27FC236}">
                    <a16:creationId xmlns:a16="http://schemas.microsoft.com/office/drawing/2014/main" id="{62808BD2-40DE-48F9-99F2-0C4D27DB5957}"/>
                  </a:ext>
                </a:extLst>
              </p:cNvPr>
              <p:cNvSpPr>
                <a:spLocks/>
              </p:cNvSpPr>
              <p:nvPr/>
            </p:nvSpPr>
            <p:spPr bwMode="auto">
              <a:xfrm flipH="1">
                <a:off x="5280" y="3792"/>
                <a:ext cx="48" cy="96"/>
              </a:xfrm>
              <a:custGeom>
                <a:avLst/>
                <a:gdLst>
                  <a:gd name="T0" fmla="*/ 0 w 48"/>
                  <a:gd name="T1" fmla="*/ 0 h 96"/>
                  <a:gd name="T2" fmla="*/ 48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0" y="0"/>
                    </a:moveTo>
                    <a:cubicBezTo>
                      <a:pt x="20" y="44"/>
                      <a:pt x="40" y="88"/>
                      <a:pt x="48" y="96"/>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7" name="Freeform 24">
                <a:extLst>
                  <a:ext uri="{FF2B5EF4-FFF2-40B4-BE49-F238E27FC236}">
                    <a16:creationId xmlns:a16="http://schemas.microsoft.com/office/drawing/2014/main" id="{98B559C9-D027-4362-A788-61F92A8031E2}"/>
                  </a:ext>
                </a:extLst>
              </p:cNvPr>
              <p:cNvSpPr>
                <a:spLocks/>
              </p:cNvSpPr>
              <p:nvPr/>
            </p:nvSpPr>
            <p:spPr bwMode="auto">
              <a:xfrm flipH="1">
                <a:off x="5279" y="3888"/>
                <a:ext cx="1" cy="96"/>
              </a:xfrm>
              <a:custGeom>
                <a:avLst/>
                <a:gdLst>
                  <a:gd name="T0" fmla="*/ 0 w 1"/>
                  <a:gd name="T1" fmla="*/ 0 h 96"/>
                  <a:gd name="T2" fmla="*/ 0 w 1"/>
                  <a:gd name="T3" fmla="*/ 96 h 96"/>
                  <a:gd name="T4" fmla="*/ 0 60000 65536"/>
                  <a:gd name="T5" fmla="*/ 0 60000 65536"/>
                  <a:gd name="T6" fmla="*/ 0 w 1"/>
                  <a:gd name="T7" fmla="*/ 0 h 96"/>
                  <a:gd name="T8" fmla="*/ 1 w 1"/>
                  <a:gd name="T9" fmla="*/ 96 h 96"/>
                </a:gdLst>
                <a:ahLst/>
                <a:cxnLst>
                  <a:cxn ang="T4">
                    <a:pos x="T0" y="T1"/>
                  </a:cxn>
                  <a:cxn ang="T5">
                    <a:pos x="T2" y="T3"/>
                  </a:cxn>
                </a:cxnLst>
                <a:rect l="T6" t="T7" r="T8" b="T9"/>
                <a:pathLst>
                  <a:path w="1" h="96">
                    <a:moveTo>
                      <a:pt x="0" y="0"/>
                    </a:moveTo>
                    <a:cubicBezTo>
                      <a:pt x="0" y="40"/>
                      <a:pt x="0" y="80"/>
                      <a:pt x="0" y="96"/>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8" name="Freeform 25">
                <a:extLst>
                  <a:ext uri="{FF2B5EF4-FFF2-40B4-BE49-F238E27FC236}">
                    <a16:creationId xmlns:a16="http://schemas.microsoft.com/office/drawing/2014/main" id="{D6E7D11B-3D06-4640-8578-A13BC8D8E06F}"/>
                  </a:ext>
                </a:extLst>
              </p:cNvPr>
              <p:cNvSpPr>
                <a:spLocks/>
              </p:cNvSpPr>
              <p:nvPr/>
            </p:nvSpPr>
            <p:spPr bwMode="auto">
              <a:xfrm flipH="1">
                <a:off x="4992" y="3984"/>
                <a:ext cx="384" cy="56"/>
              </a:xfrm>
              <a:custGeom>
                <a:avLst/>
                <a:gdLst>
                  <a:gd name="T0" fmla="*/ 0 w 384"/>
                  <a:gd name="T1" fmla="*/ 0 h 56"/>
                  <a:gd name="T2" fmla="*/ 144 w 384"/>
                  <a:gd name="T3" fmla="*/ 48 h 56"/>
                  <a:gd name="T4" fmla="*/ 384 w 384"/>
                  <a:gd name="T5" fmla="*/ 48 h 56"/>
                  <a:gd name="T6" fmla="*/ 0 60000 65536"/>
                  <a:gd name="T7" fmla="*/ 0 60000 65536"/>
                  <a:gd name="T8" fmla="*/ 0 60000 65536"/>
                  <a:gd name="T9" fmla="*/ 0 w 384"/>
                  <a:gd name="T10" fmla="*/ 0 h 56"/>
                  <a:gd name="T11" fmla="*/ 384 w 384"/>
                  <a:gd name="T12" fmla="*/ 56 h 56"/>
                </a:gdLst>
                <a:ahLst/>
                <a:cxnLst>
                  <a:cxn ang="T6">
                    <a:pos x="T0" y="T1"/>
                  </a:cxn>
                  <a:cxn ang="T7">
                    <a:pos x="T2" y="T3"/>
                  </a:cxn>
                  <a:cxn ang="T8">
                    <a:pos x="T4" y="T5"/>
                  </a:cxn>
                </a:cxnLst>
                <a:rect l="T9" t="T10" r="T11" b="T12"/>
                <a:pathLst>
                  <a:path w="384" h="56">
                    <a:moveTo>
                      <a:pt x="0" y="0"/>
                    </a:moveTo>
                    <a:cubicBezTo>
                      <a:pt x="40" y="20"/>
                      <a:pt x="80" y="40"/>
                      <a:pt x="144" y="48"/>
                    </a:cubicBezTo>
                    <a:cubicBezTo>
                      <a:pt x="208" y="56"/>
                      <a:pt x="336" y="56"/>
                      <a:pt x="384" y="48"/>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9" name="Freeform 26">
                <a:extLst>
                  <a:ext uri="{FF2B5EF4-FFF2-40B4-BE49-F238E27FC236}">
                    <a16:creationId xmlns:a16="http://schemas.microsoft.com/office/drawing/2014/main" id="{EA883835-0853-46F2-9504-B650FDB3EC2A}"/>
                  </a:ext>
                </a:extLst>
              </p:cNvPr>
              <p:cNvSpPr>
                <a:spLocks/>
              </p:cNvSpPr>
              <p:nvPr/>
            </p:nvSpPr>
            <p:spPr bwMode="auto">
              <a:xfrm flipH="1">
                <a:off x="4704" y="4032"/>
                <a:ext cx="336" cy="144"/>
              </a:xfrm>
              <a:custGeom>
                <a:avLst/>
                <a:gdLst>
                  <a:gd name="T0" fmla="*/ 0 w 336"/>
                  <a:gd name="T1" fmla="*/ 0 h 144"/>
                  <a:gd name="T2" fmla="*/ 336 w 336"/>
                  <a:gd name="T3" fmla="*/ 144 h 144"/>
                  <a:gd name="T4" fmla="*/ 0 60000 65536"/>
                  <a:gd name="T5" fmla="*/ 0 60000 65536"/>
                  <a:gd name="T6" fmla="*/ 0 w 336"/>
                  <a:gd name="T7" fmla="*/ 0 h 144"/>
                  <a:gd name="T8" fmla="*/ 336 w 336"/>
                  <a:gd name="T9" fmla="*/ 144 h 144"/>
                </a:gdLst>
                <a:ahLst/>
                <a:cxnLst>
                  <a:cxn ang="T4">
                    <a:pos x="T0" y="T1"/>
                  </a:cxn>
                  <a:cxn ang="T5">
                    <a:pos x="T2" y="T3"/>
                  </a:cxn>
                </a:cxnLst>
                <a:rect l="T6" t="T7" r="T8" b="T9"/>
                <a:pathLst>
                  <a:path w="336" h="144">
                    <a:moveTo>
                      <a:pt x="0" y="0"/>
                    </a:moveTo>
                    <a:cubicBezTo>
                      <a:pt x="140" y="60"/>
                      <a:pt x="280" y="120"/>
                      <a:pt x="336" y="144"/>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0" name="Freeform 27">
                <a:extLst>
                  <a:ext uri="{FF2B5EF4-FFF2-40B4-BE49-F238E27FC236}">
                    <a16:creationId xmlns:a16="http://schemas.microsoft.com/office/drawing/2014/main" id="{537F000F-3C63-4C95-B17A-AB3B09E7A31C}"/>
                  </a:ext>
                </a:extLst>
              </p:cNvPr>
              <p:cNvSpPr>
                <a:spLocks/>
              </p:cNvSpPr>
              <p:nvPr/>
            </p:nvSpPr>
            <p:spPr bwMode="auto">
              <a:xfrm flipH="1">
                <a:off x="4416" y="3648"/>
                <a:ext cx="240" cy="144"/>
              </a:xfrm>
              <a:custGeom>
                <a:avLst/>
                <a:gdLst>
                  <a:gd name="T0" fmla="*/ 0 w 240"/>
                  <a:gd name="T1" fmla="*/ 0 h 144"/>
                  <a:gd name="T2" fmla="*/ 240 w 240"/>
                  <a:gd name="T3" fmla="*/ 144 h 144"/>
                  <a:gd name="T4" fmla="*/ 0 60000 65536"/>
                  <a:gd name="T5" fmla="*/ 0 60000 65536"/>
                  <a:gd name="T6" fmla="*/ 0 w 240"/>
                  <a:gd name="T7" fmla="*/ 0 h 144"/>
                  <a:gd name="T8" fmla="*/ 240 w 240"/>
                  <a:gd name="T9" fmla="*/ 144 h 144"/>
                </a:gdLst>
                <a:ahLst/>
                <a:cxnLst>
                  <a:cxn ang="T4">
                    <a:pos x="T0" y="T1"/>
                  </a:cxn>
                  <a:cxn ang="T5">
                    <a:pos x="T2" y="T3"/>
                  </a:cxn>
                </a:cxnLst>
                <a:rect l="T6" t="T7" r="T8" b="T9"/>
                <a:pathLst>
                  <a:path w="240" h="144">
                    <a:moveTo>
                      <a:pt x="0" y="0"/>
                    </a:moveTo>
                    <a:cubicBezTo>
                      <a:pt x="100" y="60"/>
                      <a:pt x="200" y="120"/>
                      <a:pt x="240" y="144"/>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1" name="Freeform 28">
                <a:extLst>
                  <a:ext uri="{FF2B5EF4-FFF2-40B4-BE49-F238E27FC236}">
                    <a16:creationId xmlns:a16="http://schemas.microsoft.com/office/drawing/2014/main" id="{37FAACF0-FC80-4F5F-9A82-4FF71B25A9AF}"/>
                  </a:ext>
                </a:extLst>
              </p:cNvPr>
              <p:cNvSpPr>
                <a:spLocks/>
              </p:cNvSpPr>
              <p:nvPr/>
            </p:nvSpPr>
            <p:spPr bwMode="auto">
              <a:xfrm>
                <a:off x="4656" y="2880"/>
                <a:ext cx="400" cy="816"/>
              </a:xfrm>
              <a:custGeom>
                <a:avLst/>
                <a:gdLst>
                  <a:gd name="T0" fmla="*/ 384 w 400"/>
                  <a:gd name="T1" fmla="*/ 0 h 816"/>
                  <a:gd name="T2" fmla="*/ 336 w 400"/>
                  <a:gd name="T3" fmla="*/ 288 h 816"/>
                  <a:gd name="T4" fmla="*/ 0 w 400"/>
                  <a:gd name="T5" fmla="*/ 816 h 816"/>
                  <a:gd name="T6" fmla="*/ 0 60000 65536"/>
                  <a:gd name="T7" fmla="*/ 0 60000 65536"/>
                  <a:gd name="T8" fmla="*/ 0 60000 65536"/>
                  <a:gd name="T9" fmla="*/ 0 w 400"/>
                  <a:gd name="T10" fmla="*/ 0 h 816"/>
                  <a:gd name="T11" fmla="*/ 400 w 400"/>
                  <a:gd name="T12" fmla="*/ 816 h 816"/>
                </a:gdLst>
                <a:ahLst/>
                <a:cxnLst>
                  <a:cxn ang="T6">
                    <a:pos x="T0" y="T1"/>
                  </a:cxn>
                  <a:cxn ang="T7">
                    <a:pos x="T2" y="T3"/>
                  </a:cxn>
                  <a:cxn ang="T8">
                    <a:pos x="T4" y="T5"/>
                  </a:cxn>
                </a:cxnLst>
                <a:rect l="T9" t="T10" r="T11" b="T12"/>
                <a:pathLst>
                  <a:path w="400" h="816">
                    <a:moveTo>
                      <a:pt x="384" y="0"/>
                    </a:moveTo>
                    <a:cubicBezTo>
                      <a:pt x="392" y="76"/>
                      <a:pt x="400" y="152"/>
                      <a:pt x="336" y="288"/>
                    </a:cubicBezTo>
                    <a:cubicBezTo>
                      <a:pt x="272" y="424"/>
                      <a:pt x="56" y="728"/>
                      <a:pt x="0" y="816"/>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2" name="Freeform 29">
                <a:extLst>
                  <a:ext uri="{FF2B5EF4-FFF2-40B4-BE49-F238E27FC236}">
                    <a16:creationId xmlns:a16="http://schemas.microsoft.com/office/drawing/2014/main" id="{9773F6D0-2E1E-41C3-B828-8CC3CD8FF73C}"/>
                  </a:ext>
                </a:extLst>
              </p:cNvPr>
              <p:cNvSpPr>
                <a:spLocks/>
              </p:cNvSpPr>
              <p:nvPr/>
            </p:nvSpPr>
            <p:spPr bwMode="auto">
              <a:xfrm>
                <a:off x="4992" y="2880"/>
                <a:ext cx="208" cy="960"/>
              </a:xfrm>
              <a:custGeom>
                <a:avLst/>
                <a:gdLst>
                  <a:gd name="T0" fmla="*/ 96 w 208"/>
                  <a:gd name="T1" fmla="*/ 0 h 960"/>
                  <a:gd name="T2" fmla="*/ 192 w 208"/>
                  <a:gd name="T3" fmla="*/ 48 h 960"/>
                  <a:gd name="T4" fmla="*/ 192 w 208"/>
                  <a:gd name="T5" fmla="*/ 192 h 960"/>
                  <a:gd name="T6" fmla="*/ 96 w 208"/>
                  <a:gd name="T7" fmla="*/ 528 h 960"/>
                  <a:gd name="T8" fmla="*/ 96 w 208"/>
                  <a:gd name="T9" fmla="*/ 672 h 960"/>
                  <a:gd name="T10" fmla="*/ 96 w 208"/>
                  <a:gd name="T11" fmla="*/ 768 h 960"/>
                  <a:gd name="T12" fmla="*/ 0 w 208"/>
                  <a:gd name="T13" fmla="*/ 960 h 960"/>
                  <a:gd name="T14" fmla="*/ 0 60000 65536"/>
                  <a:gd name="T15" fmla="*/ 0 60000 65536"/>
                  <a:gd name="T16" fmla="*/ 0 60000 65536"/>
                  <a:gd name="T17" fmla="*/ 0 60000 65536"/>
                  <a:gd name="T18" fmla="*/ 0 60000 65536"/>
                  <a:gd name="T19" fmla="*/ 0 60000 65536"/>
                  <a:gd name="T20" fmla="*/ 0 60000 65536"/>
                  <a:gd name="T21" fmla="*/ 0 w 208"/>
                  <a:gd name="T22" fmla="*/ 0 h 960"/>
                  <a:gd name="T23" fmla="*/ 208 w 208"/>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 h="960">
                    <a:moveTo>
                      <a:pt x="96" y="0"/>
                    </a:moveTo>
                    <a:cubicBezTo>
                      <a:pt x="136" y="8"/>
                      <a:pt x="176" y="16"/>
                      <a:pt x="192" y="48"/>
                    </a:cubicBezTo>
                    <a:cubicBezTo>
                      <a:pt x="208" y="80"/>
                      <a:pt x="208" y="112"/>
                      <a:pt x="192" y="192"/>
                    </a:cubicBezTo>
                    <a:cubicBezTo>
                      <a:pt x="176" y="272"/>
                      <a:pt x="112" y="448"/>
                      <a:pt x="96" y="528"/>
                    </a:cubicBezTo>
                    <a:cubicBezTo>
                      <a:pt x="80" y="608"/>
                      <a:pt x="96" y="632"/>
                      <a:pt x="96" y="672"/>
                    </a:cubicBezTo>
                    <a:cubicBezTo>
                      <a:pt x="96" y="712"/>
                      <a:pt x="112" y="720"/>
                      <a:pt x="96" y="768"/>
                    </a:cubicBezTo>
                    <a:cubicBezTo>
                      <a:pt x="80" y="816"/>
                      <a:pt x="16" y="928"/>
                      <a:pt x="0" y="96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3" name="Freeform 30">
                <a:extLst>
                  <a:ext uri="{FF2B5EF4-FFF2-40B4-BE49-F238E27FC236}">
                    <a16:creationId xmlns:a16="http://schemas.microsoft.com/office/drawing/2014/main" id="{CED7A726-0532-40D5-B33B-02E1B0DA89BC}"/>
                  </a:ext>
                </a:extLst>
              </p:cNvPr>
              <p:cNvSpPr>
                <a:spLocks/>
              </p:cNvSpPr>
              <p:nvPr/>
            </p:nvSpPr>
            <p:spPr bwMode="auto">
              <a:xfrm>
                <a:off x="5040" y="2880"/>
                <a:ext cx="56" cy="240"/>
              </a:xfrm>
              <a:custGeom>
                <a:avLst/>
                <a:gdLst>
                  <a:gd name="T0" fmla="*/ 0 w 104"/>
                  <a:gd name="T1" fmla="*/ 0 h 240"/>
                  <a:gd name="T2" fmla="*/ 4 w 104"/>
                  <a:gd name="T3" fmla="*/ 48 h 240"/>
                  <a:gd name="T4" fmla="*/ 2 w 104"/>
                  <a:gd name="T5" fmla="*/ 240 h 240"/>
                  <a:gd name="T6" fmla="*/ 0 60000 65536"/>
                  <a:gd name="T7" fmla="*/ 0 60000 65536"/>
                  <a:gd name="T8" fmla="*/ 0 60000 65536"/>
                  <a:gd name="T9" fmla="*/ 0 w 104"/>
                  <a:gd name="T10" fmla="*/ 0 h 240"/>
                  <a:gd name="T11" fmla="*/ 104 w 104"/>
                  <a:gd name="T12" fmla="*/ 240 h 240"/>
                </a:gdLst>
                <a:ahLst/>
                <a:cxnLst>
                  <a:cxn ang="T6">
                    <a:pos x="T0" y="T1"/>
                  </a:cxn>
                  <a:cxn ang="T7">
                    <a:pos x="T2" y="T3"/>
                  </a:cxn>
                  <a:cxn ang="T8">
                    <a:pos x="T4" y="T5"/>
                  </a:cxn>
                </a:cxnLst>
                <a:rect l="T9" t="T10" r="T11" b="T12"/>
                <a:pathLst>
                  <a:path w="104" h="240">
                    <a:moveTo>
                      <a:pt x="0" y="0"/>
                    </a:moveTo>
                    <a:cubicBezTo>
                      <a:pt x="44" y="4"/>
                      <a:pt x="88" y="8"/>
                      <a:pt x="96" y="48"/>
                    </a:cubicBezTo>
                    <a:cubicBezTo>
                      <a:pt x="104" y="88"/>
                      <a:pt x="64" y="216"/>
                      <a:pt x="48" y="24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4" name="Freeform 31">
                <a:extLst>
                  <a:ext uri="{FF2B5EF4-FFF2-40B4-BE49-F238E27FC236}">
                    <a16:creationId xmlns:a16="http://schemas.microsoft.com/office/drawing/2014/main" id="{ED82FDE1-3E74-41B6-A3BF-9005F5948A6A}"/>
                  </a:ext>
                </a:extLst>
              </p:cNvPr>
              <p:cNvSpPr>
                <a:spLocks/>
              </p:cNvSpPr>
              <p:nvPr/>
            </p:nvSpPr>
            <p:spPr bwMode="auto">
              <a:xfrm>
                <a:off x="5040" y="3119"/>
                <a:ext cx="48" cy="49"/>
              </a:xfrm>
              <a:custGeom>
                <a:avLst/>
                <a:gdLst>
                  <a:gd name="T0" fmla="*/ 0 w 96"/>
                  <a:gd name="T1" fmla="*/ 0 h 1"/>
                  <a:gd name="T2" fmla="*/ 3 w 96"/>
                  <a:gd name="T3" fmla="*/ 0 h 1"/>
                  <a:gd name="T4" fmla="*/ 0 60000 65536"/>
                  <a:gd name="T5" fmla="*/ 0 60000 65536"/>
                  <a:gd name="T6" fmla="*/ 0 w 96"/>
                  <a:gd name="T7" fmla="*/ 0 h 1"/>
                  <a:gd name="T8" fmla="*/ 96 w 96"/>
                  <a:gd name="T9" fmla="*/ 1 h 1"/>
                </a:gdLst>
                <a:ahLst/>
                <a:cxnLst>
                  <a:cxn ang="T4">
                    <a:pos x="T0" y="T1"/>
                  </a:cxn>
                  <a:cxn ang="T5">
                    <a:pos x="T2" y="T3"/>
                  </a:cxn>
                </a:cxnLst>
                <a:rect l="T6" t="T7" r="T8" b="T9"/>
                <a:pathLst>
                  <a:path w="96" h="1">
                    <a:moveTo>
                      <a:pt x="0" y="0"/>
                    </a:moveTo>
                    <a:cubicBezTo>
                      <a:pt x="40" y="0"/>
                      <a:pt x="80" y="0"/>
                      <a:pt x="96"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14347" name="Text Box 32">
            <a:extLst>
              <a:ext uri="{FF2B5EF4-FFF2-40B4-BE49-F238E27FC236}">
                <a16:creationId xmlns:a16="http://schemas.microsoft.com/office/drawing/2014/main" id="{94917B8D-CE52-40D3-8A34-F9758DCB237B}"/>
              </a:ext>
            </a:extLst>
          </p:cNvPr>
          <p:cNvSpPr txBox="1">
            <a:spLocks noChangeArrowheads="1"/>
          </p:cNvSpPr>
          <p:nvPr/>
        </p:nvSpPr>
        <p:spPr bwMode="auto">
          <a:xfrm>
            <a:off x="990600" y="1066800"/>
            <a:ext cx="44958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000000"/>
                </a:solidFill>
                <a:ea typeface="宋体" panose="02010600030101010101" pitchFamily="2" charset="-122"/>
              </a:rPr>
              <a:t>       </a:t>
            </a:r>
            <a:r>
              <a:rPr lang="zh-CN" altLang="en-US">
                <a:solidFill>
                  <a:srgbClr val="000000"/>
                </a:solidFill>
                <a:ea typeface="宋体" panose="02010600030101010101" pitchFamily="2" charset="-122"/>
              </a:rPr>
              <a:t>角速度是矢量，其方向沿转轴且与刚体转动方向成右手螺旋系统</a:t>
            </a:r>
            <a:r>
              <a:rPr lang="en-US" altLang="zh-CN">
                <a:solidFill>
                  <a:srgbClr val="000000"/>
                </a:solidFill>
                <a:ea typeface="宋体" panose="02010600030101010101" pitchFamily="2" charset="-122"/>
              </a:rPr>
              <a:t>.</a:t>
            </a:r>
          </a:p>
        </p:txBody>
      </p:sp>
      <p:sp>
        <p:nvSpPr>
          <p:cNvPr id="14348" name="Text Box 33">
            <a:extLst>
              <a:ext uri="{FF2B5EF4-FFF2-40B4-BE49-F238E27FC236}">
                <a16:creationId xmlns:a16="http://schemas.microsoft.com/office/drawing/2014/main" id="{D6BF33E8-3F64-4C2B-A0AD-7E4DFB4D6500}"/>
              </a:ext>
            </a:extLst>
          </p:cNvPr>
          <p:cNvSpPr txBox="1">
            <a:spLocks noChangeArrowheads="1"/>
          </p:cNvSpPr>
          <p:nvPr/>
        </p:nvSpPr>
        <p:spPr bwMode="auto">
          <a:xfrm>
            <a:off x="990600" y="2514600"/>
            <a:ext cx="4967288"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000000"/>
                </a:solidFill>
                <a:ea typeface="宋体" panose="02010600030101010101" pitchFamily="2" charset="-122"/>
              </a:rPr>
              <a:t>       </a:t>
            </a:r>
            <a:r>
              <a:rPr lang="zh-CN" altLang="en-US">
                <a:solidFill>
                  <a:srgbClr val="000000"/>
                </a:solidFill>
                <a:ea typeface="宋体" panose="02010600030101010101" pitchFamily="2" charset="-122"/>
              </a:rPr>
              <a:t>若刚体同时参与两个轴的转动，则合成角速度按平行四边形法则进行合成</a:t>
            </a:r>
            <a:r>
              <a:rPr lang="en-US" altLang="zh-CN">
                <a:solidFill>
                  <a:srgbClr val="000000"/>
                </a:solidFill>
                <a:ea typeface="宋体" panose="02010600030101010101" pitchFamily="2" charset="-122"/>
              </a:rPr>
              <a:t>.</a:t>
            </a:r>
          </a:p>
        </p:txBody>
      </p:sp>
      <p:grpSp>
        <p:nvGrpSpPr>
          <p:cNvPr id="14349" name="Group 34">
            <a:extLst>
              <a:ext uri="{FF2B5EF4-FFF2-40B4-BE49-F238E27FC236}">
                <a16:creationId xmlns:a16="http://schemas.microsoft.com/office/drawing/2014/main" id="{E85E4304-CF8C-4162-B6AE-EEAE93EE904D}"/>
              </a:ext>
            </a:extLst>
          </p:cNvPr>
          <p:cNvGrpSpPr>
            <a:grpSpLocks/>
          </p:cNvGrpSpPr>
          <p:nvPr/>
        </p:nvGrpSpPr>
        <p:grpSpPr bwMode="auto">
          <a:xfrm>
            <a:off x="5895975" y="3278188"/>
            <a:ext cx="1952625" cy="1754187"/>
            <a:chOff x="1225" y="2564"/>
            <a:chExt cx="1230" cy="1105"/>
          </a:xfrm>
        </p:grpSpPr>
        <p:sp>
          <p:nvSpPr>
            <p:cNvPr id="14351" name="Line 35">
              <a:extLst>
                <a:ext uri="{FF2B5EF4-FFF2-40B4-BE49-F238E27FC236}">
                  <a16:creationId xmlns:a16="http://schemas.microsoft.com/office/drawing/2014/main" id="{7AB7E2F9-E54B-4DB6-BAAA-60E15A5EFD56}"/>
                </a:ext>
              </a:extLst>
            </p:cNvPr>
            <p:cNvSpPr>
              <a:spLocks noChangeShapeType="1"/>
            </p:cNvSpPr>
            <p:nvPr/>
          </p:nvSpPr>
          <p:spPr bwMode="auto">
            <a:xfrm flipV="1">
              <a:off x="1439" y="3360"/>
              <a:ext cx="721" cy="14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352" name="Line 36">
              <a:extLst>
                <a:ext uri="{FF2B5EF4-FFF2-40B4-BE49-F238E27FC236}">
                  <a16:creationId xmlns:a16="http://schemas.microsoft.com/office/drawing/2014/main" id="{3F71E834-A4F4-4C0E-B854-48C3F98ED8B4}"/>
                </a:ext>
              </a:extLst>
            </p:cNvPr>
            <p:cNvSpPr>
              <a:spLocks noChangeShapeType="1"/>
            </p:cNvSpPr>
            <p:nvPr/>
          </p:nvSpPr>
          <p:spPr bwMode="auto">
            <a:xfrm flipV="1">
              <a:off x="1440" y="2976"/>
              <a:ext cx="192" cy="52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353" name="Line 37">
              <a:extLst>
                <a:ext uri="{FF2B5EF4-FFF2-40B4-BE49-F238E27FC236}">
                  <a16:creationId xmlns:a16="http://schemas.microsoft.com/office/drawing/2014/main" id="{2A429780-460D-4A0A-829E-13D950D27DDE}"/>
                </a:ext>
              </a:extLst>
            </p:cNvPr>
            <p:cNvSpPr>
              <a:spLocks noChangeShapeType="1"/>
            </p:cNvSpPr>
            <p:nvPr/>
          </p:nvSpPr>
          <p:spPr bwMode="auto">
            <a:xfrm flipV="1">
              <a:off x="1624" y="2840"/>
              <a:ext cx="720" cy="144"/>
            </a:xfrm>
            <a:prstGeom prst="line">
              <a:avLst/>
            </a:prstGeom>
            <a:noFill/>
            <a:ln w="22225">
              <a:solidFill>
                <a:schemeClr val="tx1"/>
              </a:solidFill>
              <a:prstDash val="sysDot"/>
              <a:round/>
              <a:headEnd/>
              <a:tailEnd type="non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354" name="Line 38">
              <a:extLst>
                <a:ext uri="{FF2B5EF4-FFF2-40B4-BE49-F238E27FC236}">
                  <a16:creationId xmlns:a16="http://schemas.microsoft.com/office/drawing/2014/main" id="{7E4D2451-7F26-49DC-BDCD-CCFD1EACBAB8}"/>
                </a:ext>
              </a:extLst>
            </p:cNvPr>
            <p:cNvSpPr>
              <a:spLocks noChangeShapeType="1"/>
            </p:cNvSpPr>
            <p:nvPr/>
          </p:nvSpPr>
          <p:spPr bwMode="auto">
            <a:xfrm flipH="1">
              <a:off x="2160" y="2832"/>
              <a:ext cx="192" cy="528"/>
            </a:xfrm>
            <a:prstGeom prst="line">
              <a:avLst/>
            </a:prstGeom>
            <a:noFill/>
            <a:ln w="22225">
              <a:solidFill>
                <a:schemeClr val="tx1"/>
              </a:solidFill>
              <a:prstDash val="sysDot"/>
              <a:round/>
              <a:headEnd/>
              <a:tailEnd type="non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355" name="Line 39">
              <a:extLst>
                <a:ext uri="{FF2B5EF4-FFF2-40B4-BE49-F238E27FC236}">
                  <a16:creationId xmlns:a16="http://schemas.microsoft.com/office/drawing/2014/main" id="{46B4714C-8CEE-4A97-B6E6-FA1385F29179}"/>
                </a:ext>
              </a:extLst>
            </p:cNvPr>
            <p:cNvSpPr>
              <a:spLocks noChangeShapeType="1"/>
            </p:cNvSpPr>
            <p:nvPr/>
          </p:nvSpPr>
          <p:spPr bwMode="auto">
            <a:xfrm flipV="1">
              <a:off x="1440" y="2832"/>
              <a:ext cx="912" cy="672"/>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356" name="Text Box 40">
              <a:extLst>
                <a:ext uri="{FF2B5EF4-FFF2-40B4-BE49-F238E27FC236}">
                  <a16:creationId xmlns:a16="http://schemas.microsoft.com/office/drawing/2014/main" id="{68EDD3B8-867A-4930-8606-032786CE1A33}"/>
                </a:ext>
              </a:extLst>
            </p:cNvPr>
            <p:cNvSpPr txBox="1">
              <a:spLocks noChangeArrowheads="1"/>
            </p:cNvSpPr>
            <p:nvPr/>
          </p:nvSpPr>
          <p:spPr bwMode="auto">
            <a:xfrm>
              <a:off x="1225" y="3381"/>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O</a:t>
              </a:r>
            </a:p>
          </p:txBody>
        </p:sp>
        <p:graphicFrame>
          <p:nvGraphicFramePr>
            <p:cNvPr id="14338" name="Object 41">
              <a:extLst>
                <a:ext uri="{FF2B5EF4-FFF2-40B4-BE49-F238E27FC236}">
                  <a16:creationId xmlns:a16="http://schemas.microsoft.com/office/drawing/2014/main" id="{9C4694BF-7047-4C95-95A1-D413F298B13B}"/>
                </a:ext>
              </a:extLst>
            </p:cNvPr>
            <p:cNvGraphicFramePr>
              <a:graphicFrameLocks noChangeAspect="1"/>
            </p:cNvGraphicFramePr>
            <p:nvPr/>
          </p:nvGraphicFramePr>
          <p:xfrm>
            <a:off x="1751" y="2960"/>
            <a:ext cx="188" cy="219"/>
          </p:xfrm>
          <a:graphic>
            <a:graphicData uri="http://schemas.openxmlformats.org/presentationml/2006/ole">
              <mc:AlternateContent xmlns:mc="http://schemas.openxmlformats.org/markup-compatibility/2006">
                <mc:Choice xmlns:v="urn:schemas-microsoft-com:vml" Requires="v">
                  <p:oleObj spid="_x0000_s14385" name="Equation" r:id="rId5" imgW="152280" imgH="177480" progId="Equation.3">
                    <p:embed/>
                  </p:oleObj>
                </mc:Choice>
                <mc:Fallback>
                  <p:oleObj name="Equation" r:id="rId5" imgW="152280" imgH="177480"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1" y="2960"/>
                          <a:ext cx="188"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42">
              <a:extLst>
                <a:ext uri="{FF2B5EF4-FFF2-40B4-BE49-F238E27FC236}">
                  <a16:creationId xmlns:a16="http://schemas.microsoft.com/office/drawing/2014/main" id="{17450C92-2D5E-4FFE-9F69-0F08BF792736}"/>
                </a:ext>
              </a:extLst>
            </p:cNvPr>
            <p:cNvGraphicFramePr>
              <a:graphicFrameLocks noChangeAspect="1"/>
            </p:cNvGraphicFramePr>
            <p:nvPr/>
          </p:nvGraphicFramePr>
          <p:xfrm>
            <a:off x="1282" y="3056"/>
            <a:ext cx="250" cy="266"/>
          </p:xfrm>
          <a:graphic>
            <a:graphicData uri="http://schemas.openxmlformats.org/presentationml/2006/ole">
              <mc:AlternateContent xmlns:mc="http://schemas.openxmlformats.org/markup-compatibility/2006">
                <mc:Choice xmlns:v="urn:schemas-microsoft-com:vml" Requires="v">
                  <p:oleObj spid="_x0000_s14386" name="Equation" r:id="rId7" imgW="203040" imgH="215640" progId="Equation.3">
                    <p:embed/>
                  </p:oleObj>
                </mc:Choice>
                <mc:Fallback>
                  <p:oleObj name="Equation" r:id="rId7" imgW="203040" imgH="215640"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2" y="3056"/>
                          <a:ext cx="250"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43">
              <a:extLst>
                <a:ext uri="{FF2B5EF4-FFF2-40B4-BE49-F238E27FC236}">
                  <a16:creationId xmlns:a16="http://schemas.microsoft.com/office/drawing/2014/main" id="{F17468E4-14A6-47E1-BE37-D1698168D6E7}"/>
                </a:ext>
              </a:extLst>
            </p:cNvPr>
            <p:cNvGraphicFramePr>
              <a:graphicFrameLocks noChangeAspect="1"/>
            </p:cNvGraphicFramePr>
            <p:nvPr/>
          </p:nvGraphicFramePr>
          <p:xfrm>
            <a:off x="1791" y="3397"/>
            <a:ext cx="235" cy="266"/>
          </p:xfrm>
          <a:graphic>
            <a:graphicData uri="http://schemas.openxmlformats.org/presentationml/2006/ole">
              <mc:AlternateContent xmlns:mc="http://schemas.openxmlformats.org/markup-compatibility/2006">
                <mc:Choice xmlns:v="urn:schemas-microsoft-com:vml" Requires="v">
                  <p:oleObj spid="_x0000_s14387" name="Equation" r:id="rId9" imgW="190440" imgH="215640" progId="Equation.3">
                    <p:embed/>
                  </p:oleObj>
                </mc:Choice>
                <mc:Fallback>
                  <p:oleObj name="Equation" r:id="rId9" imgW="190440" imgH="215640"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1" y="3397"/>
                          <a:ext cx="235"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44">
              <a:extLst>
                <a:ext uri="{FF2B5EF4-FFF2-40B4-BE49-F238E27FC236}">
                  <a16:creationId xmlns:a16="http://schemas.microsoft.com/office/drawing/2014/main" id="{9CDC9995-99C3-4B6C-B48F-BD4654E6FB6B}"/>
                </a:ext>
              </a:extLst>
            </p:cNvPr>
            <p:cNvGraphicFramePr>
              <a:graphicFrameLocks noChangeAspect="1"/>
            </p:cNvGraphicFramePr>
            <p:nvPr/>
          </p:nvGraphicFramePr>
          <p:xfrm>
            <a:off x="2151" y="2564"/>
            <a:ext cx="304" cy="256"/>
          </p:xfrm>
          <a:graphic>
            <a:graphicData uri="http://schemas.openxmlformats.org/presentationml/2006/ole">
              <mc:AlternateContent xmlns:mc="http://schemas.openxmlformats.org/markup-compatibility/2006">
                <mc:Choice xmlns:v="urn:schemas-microsoft-com:vml" Requires="v">
                  <p:oleObj spid="_x0000_s14388" name="Equation" r:id="rId11" imgW="241200" imgH="203040" progId="Equation.3">
                    <p:embed/>
                  </p:oleObj>
                </mc:Choice>
                <mc:Fallback>
                  <p:oleObj name="Equation" r:id="rId11" imgW="241200" imgH="203040"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51" y="2564"/>
                          <a:ext cx="30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45">
              <a:extLst>
                <a:ext uri="{FF2B5EF4-FFF2-40B4-BE49-F238E27FC236}">
                  <a16:creationId xmlns:a16="http://schemas.microsoft.com/office/drawing/2014/main" id="{822AB750-4967-417E-A4B3-4A19D90F6D48}"/>
                </a:ext>
              </a:extLst>
            </p:cNvPr>
            <p:cNvGraphicFramePr>
              <a:graphicFrameLocks noChangeAspect="1"/>
            </p:cNvGraphicFramePr>
            <p:nvPr/>
          </p:nvGraphicFramePr>
          <p:xfrm>
            <a:off x="1433" y="2768"/>
            <a:ext cx="218" cy="233"/>
          </p:xfrm>
          <a:graphic>
            <a:graphicData uri="http://schemas.openxmlformats.org/presentationml/2006/ole">
              <mc:AlternateContent xmlns:mc="http://schemas.openxmlformats.org/markup-compatibility/2006">
                <mc:Choice xmlns:v="urn:schemas-microsoft-com:vml" Requires="v">
                  <p:oleObj spid="_x0000_s14389" name="Equation" r:id="rId13" imgW="190440" imgH="203040" progId="Equation.3">
                    <p:embed/>
                  </p:oleObj>
                </mc:Choice>
                <mc:Fallback>
                  <p:oleObj name="Equation" r:id="rId13" imgW="190440" imgH="203040"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3" y="2768"/>
                          <a:ext cx="21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46">
              <a:extLst>
                <a:ext uri="{FF2B5EF4-FFF2-40B4-BE49-F238E27FC236}">
                  <a16:creationId xmlns:a16="http://schemas.microsoft.com/office/drawing/2014/main" id="{0DBBB2C1-F5F3-42D4-99EE-74DE424393B1}"/>
                </a:ext>
              </a:extLst>
            </p:cNvPr>
            <p:cNvGraphicFramePr>
              <a:graphicFrameLocks noChangeAspect="1"/>
            </p:cNvGraphicFramePr>
            <p:nvPr/>
          </p:nvGraphicFramePr>
          <p:xfrm>
            <a:off x="2168" y="3272"/>
            <a:ext cx="208" cy="256"/>
          </p:xfrm>
          <a:graphic>
            <a:graphicData uri="http://schemas.openxmlformats.org/presentationml/2006/ole">
              <mc:AlternateContent xmlns:mc="http://schemas.openxmlformats.org/markup-compatibility/2006">
                <mc:Choice xmlns:v="urn:schemas-microsoft-com:vml" Requires="v">
                  <p:oleObj spid="_x0000_s14390" name="Equation" r:id="rId15" imgW="164880" imgH="203040" progId="Equation.3">
                    <p:embed/>
                  </p:oleObj>
                </mc:Choice>
                <mc:Fallback>
                  <p:oleObj name="Equation" r:id="rId15" imgW="164880" imgH="203040" progId="Equation.3">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68" y="3272"/>
                          <a:ext cx="20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350" name="Text Box 47">
            <a:extLst>
              <a:ext uri="{FF2B5EF4-FFF2-40B4-BE49-F238E27FC236}">
                <a16:creationId xmlns:a16="http://schemas.microsoft.com/office/drawing/2014/main" id="{491B6746-63B0-4A33-AD18-DCAC7823A7D4}"/>
              </a:ext>
            </a:extLst>
          </p:cNvPr>
          <p:cNvSpPr txBox="1">
            <a:spLocks noChangeArrowheads="1"/>
          </p:cNvSpPr>
          <p:nvPr/>
        </p:nvSpPr>
        <p:spPr bwMode="auto">
          <a:xfrm>
            <a:off x="1093788" y="4038600"/>
            <a:ext cx="4741862"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注：</a:t>
            </a:r>
            <a:r>
              <a:rPr lang="zh-CN" altLang="en-US">
                <a:solidFill>
                  <a:srgbClr val="000000"/>
                </a:solidFill>
                <a:ea typeface="宋体" panose="02010600030101010101" pitchFamily="2" charset="-122"/>
              </a:rPr>
              <a:t>角速度总是与无限小角位移相联系</a:t>
            </a:r>
            <a:r>
              <a:rPr lang="en-US" altLang="zh-CN">
                <a:solidFill>
                  <a:srgbClr val="000000"/>
                </a:solidFill>
                <a:ea typeface="宋体" panose="02010600030101010101" pitchFamily="2" charset="-122"/>
              </a:rPr>
              <a:t>,</a:t>
            </a:r>
            <a:r>
              <a:rPr lang="zh-CN" altLang="en-US">
                <a:solidFill>
                  <a:srgbClr val="000000"/>
                </a:solidFill>
                <a:ea typeface="宋体" panose="02010600030101010101" pitchFamily="2" charset="-122"/>
              </a:rPr>
              <a:t>无限小角位移是矢量</a:t>
            </a:r>
            <a:r>
              <a:rPr lang="en-US" altLang="zh-CN">
                <a:solidFill>
                  <a:srgbClr val="000000"/>
                </a:solidFill>
                <a:ea typeface="宋体" panose="02010600030101010101" pitchFamily="2" charset="-122"/>
              </a:rPr>
              <a:t>,</a:t>
            </a:r>
            <a:r>
              <a:rPr lang="zh-CN" altLang="en-US">
                <a:solidFill>
                  <a:srgbClr val="000000"/>
                </a:solidFill>
                <a:ea typeface="宋体" panose="02010600030101010101" pitchFamily="2" charset="-122"/>
              </a:rPr>
              <a:t>所以角速度也是矢量</a:t>
            </a:r>
            <a:r>
              <a:rPr lang="en-US" altLang="zh-CN">
                <a:solidFill>
                  <a:srgbClr val="000000"/>
                </a:solidFill>
                <a:ea typeface="宋体" panose="02010600030101010101" pitchFamily="2" charset="-122"/>
              </a:rPr>
              <a:t>.</a:t>
            </a:r>
            <a:r>
              <a:rPr lang="zh-CN" altLang="en-US">
                <a:solidFill>
                  <a:srgbClr val="FF0000"/>
                </a:solidFill>
                <a:ea typeface="宋体" panose="02010600030101010101" pitchFamily="2" charset="-122"/>
              </a:rPr>
              <a:t>而有限角位移不是矢量</a:t>
            </a:r>
            <a:r>
              <a:rPr lang="en-US" altLang="zh-CN">
                <a:solidFill>
                  <a:srgbClr val="FF0000"/>
                </a:solidFill>
                <a:ea typeface="宋体" panose="02010600030101010101" pitchFamily="2" charset="-122"/>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70" name="Text Box 2">
            <a:extLst>
              <a:ext uri="{FF2B5EF4-FFF2-40B4-BE49-F238E27FC236}">
                <a16:creationId xmlns:a16="http://schemas.microsoft.com/office/drawing/2014/main" id="{54BBE8AB-F955-4443-9802-6D0FD4482490}"/>
              </a:ext>
            </a:extLst>
          </p:cNvPr>
          <p:cNvSpPr txBox="1">
            <a:spLocks noChangeArrowheads="1"/>
          </p:cNvSpPr>
          <p:nvPr/>
        </p:nvSpPr>
        <p:spPr bwMode="auto">
          <a:xfrm>
            <a:off x="1066800" y="685800"/>
            <a:ext cx="6843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角速度和角加速度在直角坐标系的正交分解式为   </a:t>
            </a:r>
          </a:p>
        </p:txBody>
      </p:sp>
      <p:graphicFrame>
        <p:nvGraphicFramePr>
          <p:cNvPr id="15362" name="Object 3">
            <a:extLst>
              <a:ext uri="{FF2B5EF4-FFF2-40B4-BE49-F238E27FC236}">
                <a16:creationId xmlns:a16="http://schemas.microsoft.com/office/drawing/2014/main" id="{5F9F9D49-A04B-4EE7-8014-CC3B61194FC0}"/>
              </a:ext>
            </a:extLst>
          </p:cNvPr>
          <p:cNvGraphicFramePr>
            <a:graphicFrameLocks noChangeAspect="1"/>
          </p:cNvGraphicFramePr>
          <p:nvPr/>
        </p:nvGraphicFramePr>
        <p:xfrm>
          <a:off x="1524000" y="1295400"/>
          <a:ext cx="2586038" cy="538163"/>
        </p:xfrm>
        <a:graphic>
          <a:graphicData uri="http://schemas.openxmlformats.org/presentationml/2006/ole">
            <mc:AlternateContent xmlns:mc="http://schemas.openxmlformats.org/markup-compatibility/2006">
              <mc:Choice xmlns:v="urn:schemas-microsoft-com:vml" Requires="v">
                <p:oleObj spid="_x0000_s15374" name="Equation" r:id="rId3" imgW="1434960" imgH="266400" progId="Equation.3">
                  <p:embed/>
                </p:oleObj>
              </mc:Choice>
              <mc:Fallback>
                <p:oleObj name="Equation" r:id="rId3" imgW="1434960" imgH="266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295400"/>
                        <a:ext cx="2586038"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4">
            <a:extLst>
              <a:ext uri="{FF2B5EF4-FFF2-40B4-BE49-F238E27FC236}">
                <a16:creationId xmlns:a16="http://schemas.microsoft.com/office/drawing/2014/main" id="{B9062448-F162-4547-9BE9-B4BD44751C77}"/>
              </a:ext>
            </a:extLst>
          </p:cNvPr>
          <p:cNvGraphicFramePr>
            <a:graphicFrameLocks noChangeAspect="1"/>
          </p:cNvGraphicFramePr>
          <p:nvPr/>
        </p:nvGraphicFramePr>
        <p:xfrm>
          <a:off x="4746625" y="1295400"/>
          <a:ext cx="2540000" cy="538163"/>
        </p:xfrm>
        <a:graphic>
          <a:graphicData uri="http://schemas.openxmlformats.org/presentationml/2006/ole">
            <mc:AlternateContent xmlns:mc="http://schemas.openxmlformats.org/markup-compatibility/2006">
              <mc:Choice xmlns:v="urn:schemas-microsoft-com:vml" Requires="v">
                <p:oleObj spid="_x0000_s15375" name="Equation" r:id="rId5" imgW="1409400" imgH="266400" progId="Equation.3">
                  <p:embed/>
                </p:oleObj>
              </mc:Choice>
              <mc:Fallback>
                <p:oleObj name="Equation" r:id="rId5" imgW="1409400" imgH="266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6625" y="1295400"/>
                        <a:ext cx="254000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5">
            <a:extLst>
              <a:ext uri="{FF2B5EF4-FFF2-40B4-BE49-F238E27FC236}">
                <a16:creationId xmlns:a16="http://schemas.microsoft.com/office/drawing/2014/main" id="{2216F387-9628-4EB2-8E13-6AB5BC234CA4}"/>
              </a:ext>
            </a:extLst>
          </p:cNvPr>
          <p:cNvGraphicFramePr>
            <a:graphicFrameLocks noChangeAspect="1"/>
          </p:cNvGraphicFramePr>
          <p:nvPr/>
        </p:nvGraphicFramePr>
        <p:xfrm>
          <a:off x="2317750" y="1909763"/>
          <a:ext cx="1143000" cy="658812"/>
        </p:xfrm>
        <a:graphic>
          <a:graphicData uri="http://schemas.openxmlformats.org/presentationml/2006/ole">
            <mc:AlternateContent xmlns:mc="http://schemas.openxmlformats.org/markup-compatibility/2006">
              <mc:Choice xmlns:v="urn:schemas-microsoft-com:vml" Requires="v">
                <p:oleObj spid="_x0000_s15376" name="Equation" r:id="rId7" imgW="685800" imgH="393480" progId="Equation.3">
                  <p:embed/>
                </p:oleObj>
              </mc:Choice>
              <mc:Fallback>
                <p:oleObj name="Equation" r:id="rId7" imgW="685800" imgH="393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7750" y="1909763"/>
                        <a:ext cx="1143000"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1" name="Text Box 6">
            <a:extLst>
              <a:ext uri="{FF2B5EF4-FFF2-40B4-BE49-F238E27FC236}">
                <a16:creationId xmlns:a16="http://schemas.microsoft.com/office/drawing/2014/main" id="{EF7799F7-B923-4B9A-BAB8-9DC40313403B}"/>
              </a:ext>
            </a:extLst>
          </p:cNvPr>
          <p:cNvSpPr txBox="1">
            <a:spLocks noChangeArrowheads="1"/>
          </p:cNvSpPr>
          <p:nvPr/>
        </p:nvSpPr>
        <p:spPr bwMode="auto">
          <a:xfrm>
            <a:off x="1066800" y="2062163"/>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其中 </a:t>
            </a:r>
          </a:p>
        </p:txBody>
      </p:sp>
      <p:graphicFrame>
        <p:nvGraphicFramePr>
          <p:cNvPr id="15365" name="Object 7">
            <a:extLst>
              <a:ext uri="{FF2B5EF4-FFF2-40B4-BE49-F238E27FC236}">
                <a16:creationId xmlns:a16="http://schemas.microsoft.com/office/drawing/2014/main" id="{B47ED8B6-10A3-46B2-9C7A-25931BCE8E6B}"/>
              </a:ext>
            </a:extLst>
          </p:cNvPr>
          <p:cNvGraphicFramePr>
            <a:graphicFrameLocks noChangeAspect="1"/>
          </p:cNvGraphicFramePr>
          <p:nvPr/>
        </p:nvGraphicFramePr>
        <p:xfrm>
          <a:off x="4079875" y="1889125"/>
          <a:ext cx="1122363" cy="701675"/>
        </p:xfrm>
        <a:graphic>
          <a:graphicData uri="http://schemas.openxmlformats.org/presentationml/2006/ole">
            <mc:AlternateContent xmlns:mc="http://schemas.openxmlformats.org/markup-compatibility/2006">
              <mc:Choice xmlns:v="urn:schemas-microsoft-com:vml" Requires="v">
                <p:oleObj spid="_x0000_s15377" name="Equation" r:id="rId9" imgW="672840" imgH="419040" progId="Equation.3">
                  <p:embed/>
                </p:oleObj>
              </mc:Choice>
              <mc:Fallback>
                <p:oleObj name="Equation" r:id="rId9" imgW="672840" imgH="4190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9875" y="1889125"/>
                        <a:ext cx="11223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6" name="Object 8">
            <a:extLst>
              <a:ext uri="{FF2B5EF4-FFF2-40B4-BE49-F238E27FC236}">
                <a16:creationId xmlns:a16="http://schemas.microsoft.com/office/drawing/2014/main" id="{84337458-51CF-4D3A-9369-D2FCC332D54E}"/>
              </a:ext>
            </a:extLst>
          </p:cNvPr>
          <p:cNvGraphicFramePr>
            <a:graphicFrameLocks noChangeAspect="1"/>
          </p:cNvGraphicFramePr>
          <p:nvPr/>
        </p:nvGraphicFramePr>
        <p:xfrm>
          <a:off x="5854700" y="1900238"/>
          <a:ext cx="1079500" cy="679450"/>
        </p:xfrm>
        <a:graphic>
          <a:graphicData uri="http://schemas.openxmlformats.org/presentationml/2006/ole">
            <mc:AlternateContent xmlns:mc="http://schemas.openxmlformats.org/markup-compatibility/2006">
              <mc:Choice xmlns:v="urn:schemas-microsoft-com:vml" Requires="v">
                <p:oleObj spid="_x0000_s15378" name="Equation" r:id="rId11" imgW="647640" imgH="406080" progId="Equation.3">
                  <p:embed/>
                </p:oleObj>
              </mc:Choice>
              <mc:Fallback>
                <p:oleObj name="Equation" r:id="rId11" imgW="647640" imgH="4060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54700" y="1900238"/>
                        <a:ext cx="1079500"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2" name="Text Box 9">
            <a:extLst>
              <a:ext uri="{FF2B5EF4-FFF2-40B4-BE49-F238E27FC236}">
                <a16:creationId xmlns:a16="http://schemas.microsoft.com/office/drawing/2014/main" id="{ECC1D82F-44B5-4B30-BDBE-79305BF61411}"/>
              </a:ext>
            </a:extLst>
          </p:cNvPr>
          <p:cNvSpPr txBox="1">
            <a:spLocks noChangeArrowheads="1"/>
          </p:cNvSpPr>
          <p:nvPr/>
        </p:nvSpPr>
        <p:spPr bwMode="auto">
          <a:xfrm>
            <a:off x="1122363" y="2784475"/>
            <a:ext cx="550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刚体作定轴转动，令转轴与 </a:t>
            </a:r>
            <a:r>
              <a:rPr lang="en-US" altLang="zh-CN" i="1">
                <a:solidFill>
                  <a:srgbClr val="000000"/>
                </a:solidFill>
                <a:ea typeface="宋体" panose="02010600030101010101" pitchFamily="2" charset="-122"/>
              </a:rPr>
              <a:t>z</a:t>
            </a:r>
            <a:r>
              <a:rPr lang="en-US" altLang="zh-CN">
                <a:solidFill>
                  <a:srgbClr val="000000"/>
                </a:solidFill>
                <a:ea typeface="宋体" panose="02010600030101010101" pitchFamily="2" charset="-122"/>
              </a:rPr>
              <a:t> </a:t>
            </a:r>
            <a:r>
              <a:rPr lang="zh-CN" altLang="en-US">
                <a:solidFill>
                  <a:srgbClr val="000000"/>
                </a:solidFill>
                <a:ea typeface="宋体" panose="02010600030101010101" pitchFamily="2" charset="-122"/>
              </a:rPr>
              <a:t>轴重合，  </a:t>
            </a:r>
          </a:p>
        </p:txBody>
      </p:sp>
      <p:sp>
        <p:nvSpPr>
          <p:cNvPr id="15373" name="Text Box 10">
            <a:extLst>
              <a:ext uri="{FF2B5EF4-FFF2-40B4-BE49-F238E27FC236}">
                <a16:creationId xmlns:a16="http://schemas.microsoft.com/office/drawing/2014/main" id="{F5881596-47E9-420C-BBE7-AE83863EFD10}"/>
              </a:ext>
            </a:extLst>
          </p:cNvPr>
          <p:cNvSpPr txBox="1">
            <a:spLocks noChangeArrowheads="1"/>
          </p:cNvSpPr>
          <p:nvPr/>
        </p:nvSpPr>
        <p:spPr bwMode="auto">
          <a:xfrm>
            <a:off x="1128713" y="3352800"/>
            <a:ext cx="487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有</a:t>
            </a:r>
          </a:p>
        </p:txBody>
      </p:sp>
      <p:graphicFrame>
        <p:nvGraphicFramePr>
          <p:cNvPr id="15367" name="Object 11">
            <a:extLst>
              <a:ext uri="{FF2B5EF4-FFF2-40B4-BE49-F238E27FC236}">
                <a16:creationId xmlns:a16="http://schemas.microsoft.com/office/drawing/2014/main" id="{CD66C4EF-25EC-4AB8-942F-955414C5719B}"/>
              </a:ext>
            </a:extLst>
          </p:cNvPr>
          <p:cNvGraphicFramePr>
            <a:graphicFrameLocks noChangeAspect="1"/>
          </p:cNvGraphicFramePr>
          <p:nvPr/>
        </p:nvGraphicFramePr>
        <p:xfrm>
          <a:off x="4510088" y="3352800"/>
          <a:ext cx="1076325" cy="512763"/>
        </p:xfrm>
        <a:graphic>
          <a:graphicData uri="http://schemas.openxmlformats.org/presentationml/2006/ole">
            <mc:AlternateContent xmlns:mc="http://schemas.openxmlformats.org/markup-compatibility/2006">
              <mc:Choice xmlns:v="urn:schemas-microsoft-com:vml" Requires="v">
                <p:oleObj spid="_x0000_s15379" name="Equation" r:id="rId13" imgW="596880" imgH="253800" progId="Equation.3">
                  <p:embed/>
                </p:oleObj>
              </mc:Choice>
              <mc:Fallback>
                <p:oleObj name="Equation" r:id="rId13" imgW="596880" imgH="2538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0088" y="3352800"/>
                        <a:ext cx="1076325"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12">
            <a:extLst>
              <a:ext uri="{FF2B5EF4-FFF2-40B4-BE49-F238E27FC236}">
                <a16:creationId xmlns:a16="http://schemas.microsoft.com/office/drawing/2014/main" id="{EA29009F-8335-48E4-929D-2C29EDBAEEB9}"/>
              </a:ext>
            </a:extLst>
          </p:cNvPr>
          <p:cNvGraphicFramePr>
            <a:graphicFrameLocks noChangeAspect="1"/>
          </p:cNvGraphicFramePr>
          <p:nvPr/>
        </p:nvGraphicFramePr>
        <p:xfrm>
          <a:off x="6262688" y="3352800"/>
          <a:ext cx="1052512" cy="512763"/>
        </p:xfrm>
        <a:graphic>
          <a:graphicData uri="http://schemas.openxmlformats.org/presentationml/2006/ole">
            <mc:AlternateContent xmlns:mc="http://schemas.openxmlformats.org/markup-compatibility/2006">
              <mc:Choice xmlns:v="urn:schemas-microsoft-com:vml" Requires="v">
                <p:oleObj spid="_x0000_s15380" name="Equation" r:id="rId15" imgW="583920" imgH="253800" progId="Equation.3">
                  <p:embed/>
                </p:oleObj>
              </mc:Choice>
              <mc:Fallback>
                <p:oleObj name="Equation" r:id="rId15" imgW="583920" imgH="25380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62688" y="3352800"/>
                        <a:ext cx="1052512"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13">
            <a:extLst>
              <a:ext uri="{FF2B5EF4-FFF2-40B4-BE49-F238E27FC236}">
                <a16:creationId xmlns:a16="http://schemas.microsoft.com/office/drawing/2014/main" id="{E3AB2C33-14BE-42F6-8F6F-1003DB7763DE}"/>
              </a:ext>
            </a:extLst>
          </p:cNvPr>
          <p:cNvGraphicFramePr>
            <a:graphicFrameLocks noChangeAspect="1"/>
          </p:cNvGraphicFramePr>
          <p:nvPr/>
        </p:nvGraphicFramePr>
        <p:xfrm>
          <a:off x="2224088" y="3400425"/>
          <a:ext cx="1533525" cy="485775"/>
        </p:xfrm>
        <a:graphic>
          <a:graphicData uri="http://schemas.openxmlformats.org/presentationml/2006/ole">
            <mc:AlternateContent xmlns:mc="http://schemas.openxmlformats.org/markup-compatibility/2006">
              <mc:Choice xmlns:v="urn:schemas-microsoft-com:vml" Requires="v">
                <p:oleObj spid="_x0000_s15381" name="Equation" r:id="rId17" imgW="850680" imgH="241200" progId="Equation.3">
                  <p:embed/>
                </p:oleObj>
              </mc:Choice>
              <mc:Fallback>
                <p:oleObj name="Equation" r:id="rId17" imgW="850680" imgH="24120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24088" y="3400425"/>
                        <a:ext cx="15335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3">
            <a:extLst>
              <a:ext uri="{FF2B5EF4-FFF2-40B4-BE49-F238E27FC236}">
                <a16:creationId xmlns:a16="http://schemas.microsoft.com/office/drawing/2014/main" id="{96DAF413-CFF8-414C-AC33-0C31DCA8C3D0}"/>
              </a:ext>
            </a:extLst>
          </p:cNvPr>
          <p:cNvGraphicFramePr>
            <a:graphicFrameLocks noChangeAspect="1"/>
          </p:cNvGraphicFramePr>
          <p:nvPr/>
        </p:nvGraphicFramePr>
        <p:xfrm>
          <a:off x="1811338" y="2174875"/>
          <a:ext cx="2854325" cy="811213"/>
        </p:xfrm>
        <a:graphic>
          <a:graphicData uri="http://schemas.openxmlformats.org/presentationml/2006/ole">
            <mc:AlternateContent xmlns:mc="http://schemas.openxmlformats.org/markup-compatibility/2006">
              <mc:Choice xmlns:v="urn:schemas-microsoft-com:vml" Requires="v">
                <p:oleObj spid="_x0000_s2056" name="Equation" r:id="rId3" imgW="1206360" imgH="393480" progId="Equation.DSMT4">
                  <p:embed/>
                </p:oleObj>
              </mc:Choice>
              <mc:Fallback>
                <p:oleObj name="Equation" r:id="rId3" imgW="1206360" imgH="393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1338" y="2174875"/>
                        <a:ext cx="2854325"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4" name="TextBox 6">
            <a:extLst>
              <a:ext uri="{FF2B5EF4-FFF2-40B4-BE49-F238E27FC236}">
                <a16:creationId xmlns:a16="http://schemas.microsoft.com/office/drawing/2014/main" id="{4FBF932D-1027-4FC3-B394-0C236F6778E8}"/>
              </a:ext>
            </a:extLst>
          </p:cNvPr>
          <p:cNvSpPr txBox="1">
            <a:spLocks noChangeArrowheads="1"/>
          </p:cNvSpPr>
          <p:nvPr/>
        </p:nvSpPr>
        <p:spPr bwMode="auto">
          <a:xfrm>
            <a:off x="377825" y="246063"/>
            <a:ext cx="8258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例</a:t>
            </a:r>
            <a:r>
              <a:rPr lang="en-US" altLang="zh-CN"/>
              <a:t>6-2 </a:t>
            </a:r>
            <a:r>
              <a:rPr lang="zh-CN" altLang="en-US"/>
              <a:t>人造卫星绕地球作圆周运动，受空气摩擦阻力，卫星速度和轨道半径如何变化？</a:t>
            </a:r>
          </a:p>
        </p:txBody>
      </p:sp>
      <p:graphicFrame>
        <p:nvGraphicFramePr>
          <p:cNvPr id="2051" name="Object 5">
            <a:extLst>
              <a:ext uri="{FF2B5EF4-FFF2-40B4-BE49-F238E27FC236}">
                <a16:creationId xmlns:a16="http://schemas.microsoft.com/office/drawing/2014/main" id="{12DA33FE-54EF-40D9-B80B-3F685EB185FD}"/>
              </a:ext>
            </a:extLst>
          </p:cNvPr>
          <p:cNvGraphicFramePr>
            <a:graphicFrameLocks noChangeAspect="1"/>
          </p:cNvGraphicFramePr>
          <p:nvPr/>
        </p:nvGraphicFramePr>
        <p:xfrm>
          <a:off x="1849438" y="1090613"/>
          <a:ext cx="2084387" cy="1071562"/>
        </p:xfrm>
        <a:graphic>
          <a:graphicData uri="http://schemas.openxmlformats.org/presentationml/2006/ole">
            <mc:AlternateContent xmlns:mc="http://schemas.openxmlformats.org/markup-compatibility/2006">
              <mc:Choice xmlns:v="urn:schemas-microsoft-com:vml" Requires="v">
                <p:oleObj spid="_x0000_s2057" name="Equation" r:id="rId5" imgW="888840" imgH="457200" progId="Equation.DSMT4">
                  <p:embed/>
                </p:oleObj>
              </mc:Choice>
              <mc:Fallback>
                <p:oleObj name="Equation" r:id="rId5" imgW="888840" imgH="45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9438" y="1090613"/>
                        <a:ext cx="2084387"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
        <p:nvSpPr>
          <p:cNvPr id="2055" name="矩形 8">
            <a:extLst>
              <a:ext uri="{FF2B5EF4-FFF2-40B4-BE49-F238E27FC236}">
                <a16:creationId xmlns:a16="http://schemas.microsoft.com/office/drawing/2014/main" id="{E26E2670-D118-4788-A9F7-DAF6E9C04A5F}"/>
              </a:ext>
            </a:extLst>
          </p:cNvPr>
          <p:cNvSpPr>
            <a:spLocks noChangeArrowheads="1"/>
          </p:cNvSpPr>
          <p:nvPr/>
        </p:nvSpPr>
        <p:spPr bwMode="auto">
          <a:xfrm>
            <a:off x="538163" y="3198813"/>
            <a:ext cx="48244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卫星受空气摩擦阻力，阻力的元功</a:t>
            </a:r>
          </a:p>
        </p:txBody>
      </p:sp>
      <p:graphicFrame>
        <p:nvGraphicFramePr>
          <p:cNvPr id="2052" name="Object 6">
            <a:extLst>
              <a:ext uri="{FF2B5EF4-FFF2-40B4-BE49-F238E27FC236}">
                <a16:creationId xmlns:a16="http://schemas.microsoft.com/office/drawing/2014/main" id="{E35CF712-C845-4D6F-8CD3-1E95CE9ACEAD}"/>
              </a:ext>
            </a:extLst>
          </p:cNvPr>
          <p:cNvGraphicFramePr>
            <a:graphicFrameLocks noChangeAspect="1"/>
          </p:cNvGraphicFramePr>
          <p:nvPr/>
        </p:nvGraphicFramePr>
        <p:xfrm>
          <a:off x="304800" y="3963988"/>
          <a:ext cx="5195888" cy="2468562"/>
        </p:xfrm>
        <a:graphic>
          <a:graphicData uri="http://schemas.openxmlformats.org/presentationml/2006/ole">
            <mc:AlternateContent xmlns:mc="http://schemas.openxmlformats.org/markup-compatibility/2006">
              <mc:Choice xmlns:v="urn:schemas-microsoft-com:vml" Requires="v">
                <p:oleObj spid="_x0000_s2058" name="Equation" r:id="rId7" imgW="2273040" imgH="1079280" progId="Equation.DSMT4">
                  <p:embed/>
                </p:oleObj>
              </mc:Choice>
              <mc:Fallback>
                <p:oleObj name="Equation" r:id="rId7" imgW="2273040" imgH="107928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3963988"/>
                        <a:ext cx="5195888" cy="246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graphicFrame>
        <p:nvGraphicFramePr>
          <p:cNvPr id="2053" name="Object 7">
            <a:extLst>
              <a:ext uri="{FF2B5EF4-FFF2-40B4-BE49-F238E27FC236}">
                <a16:creationId xmlns:a16="http://schemas.microsoft.com/office/drawing/2014/main" id="{A17830F4-17AC-466F-95A1-72FD07953CF0}"/>
              </a:ext>
            </a:extLst>
          </p:cNvPr>
          <p:cNvGraphicFramePr>
            <a:graphicFrameLocks noChangeAspect="1"/>
          </p:cNvGraphicFramePr>
          <p:nvPr/>
        </p:nvGraphicFramePr>
        <p:xfrm>
          <a:off x="5194300" y="1131888"/>
          <a:ext cx="3765550" cy="901700"/>
        </p:xfrm>
        <a:graphic>
          <a:graphicData uri="http://schemas.openxmlformats.org/presentationml/2006/ole">
            <mc:AlternateContent xmlns:mc="http://schemas.openxmlformats.org/markup-compatibility/2006">
              <mc:Choice xmlns:v="urn:schemas-microsoft-com:vml" Requires="v">
                <p:oleObj spid="_x0000_s2059" name="Equation" r:id="rId9" imgW="1803240" imgH="431640" progId="Equation.DSMT4">
                  <p:embed/>
                </p:oleObj>
              </mc:Choice>
              <mc:Fallback>
                <p:oleObj name="Equation" r:id="rId9" imgW="1803240" imgH="4316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94300" y="1131888"/>
                        <a:ext cx="376555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Text Box 2">
            <a:extLst>
              <a:ext uri="{FF2B5EF4-FFF2-40B4-BE49-F238E27FC236}">
                <a16:creationId xmlns:a16="http://schemas.microsoft.com/office/drawing/2014/main" id="{39D1BDC6-DCE2-40BD-A60B-190F2900082A}"/>
              </a:ext>
            </a:extLst>
          </p:cNvPr>
          <p:cNvSpPr txBox="1">
            <a:spLocks noChangeArrowheads="1"/>
          </p:cNvSpPr>
          <p:nvPr/>
        </p:nvSpPr>
        <p:spPr bwMode="auto">
          <a:xfrm>
            <a:off x="914400" y="381000"/>
            <a:ext cx="39306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en-US" altLang="zh-CN" sz="2800">
                <a:ea typeface="黑体" panose="02010609060101010101" pitchFamily="49" charset="-122"/>
              </a:rPr>
              <a:t>§7.1.4</a:t>
            </a:r>
            <a:r>
              <a:rPr lang="zh-CN" altLang="en-US" sz="2800">
                <a:ea typeface="黑体" panose="02010609060101010101" pitchFamily="49" charset="-122"/>
              </a:rPr>
              <a:t>刚体的平面运动  </a:t>
            </a:r>
          </a:p>
        </p:txBody>
      </p:sp>
      <p:sp>
        <p:nvSpPr>
          <p:cNvPr id="82947" name="Text Box 3">
            <a:extLst>
              <a:ext uri="{FF2B5EF4-FFF2-40B4-BE49-F238E27FC236}">
                <a16:creationId xmlns:a16="http://schemas.microsoft.com/office/drawing/2014/main" id="{7BA8ED19-20D7-4A75-A182-E07FF5031B21}"/>
              </a:ext>
            </a:extLst>
          </p:cNvPr>
          <p:cNvSpPr txBox="1">
            <a:spLocks noChangeArrowheads="1"/>
          </p:cNvSpPr>
          <p:nvPr/>
        </p:nvSpPr>
        <p:spPr bwMode="auto">
          <a:xfrm>
            <a:off x="990600" y="942975"/>
            <a:ext cx="7239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刚体的平面运动</a:t>
            </a:r>
            <a:r>
              <a:rPr lang="en-US" altLang="zh-CN">
                <a:ea typeface="宋体" panose="02010600030101010101" pitchFamily="2" charset="-122"/>
              </a:rPr>
              <a:t>——</a:t>
            </a:r>
            <a:r>
              <a:rPr lang="zh-CN" altLang="en-US">
                <a:ea typeface="宋体" panose="02010600030101010101" pitchFamily="2" charset="-122"/>
              </a:rPr>
              <a:t>刚体内所有的点都平行于某一平面而运动</a:t>
            </a:r>
            <a:r>
              <a:rPr lang="en-US" altLang="zh-CN">
                <a:ea typeface="宋体" panose="02010600030101010101" pitchFamily="2" charset="-122"/>
              </a:rPr>
              <a:t>. </a:t>
            </a:r>
            <a:r>
              <a:rPr lang="zh-CN" altLang="en-US">
                <a:ea typeface="宋体" panose="02010600030101010101" pitchFamily="2" charset="-122"/>
              </a:rPr>
              <a:t>如车轮滚动等</a:t>
            </a:r>
            <a:r>
              <a:rPr lang="en-US" altLang="zh-CN">
                <a:ea typeface="宋体" panose="02010600030101010101" pitchFamily="2" charset="-122"/>
              </a:rPr>
              <a:t>.</a:t>
            </a:r>
          </a:p>
        </p:txBody>
      </p:sp>
      <p:pic>
        <p:nvPicPr>
          <p:cNvPr id="499716" name="motion of rigid body 3.avi">
            <a:hlinkClick r:id="" action="ppaction://media"/>
            <a:extLst>
              <a:ext uri="{FF2B5EF4-FFF2-40B4-BE49-F238E27FC236}">
                <a16:creationId xmlns:a16="http://schemas.microsoft.com/office/drawing/2014/main" id="{5271AF56-4800-411E-9AEC-D23AF808D0E4}"/>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157288" y="1952625"/>
            <a:ext cx="5910262"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Text Box 5">
            <a:hlinkClick r:id="rId4" action="ppaction://hlinkfile"/>
            <a:extLst>
              <a:ext uri="{FF2B5EF4-FFF2-40B4-BE49-F238E27FC236}">
                <a16:creationId xmlns:a16="http://schemas.microsoft.com/office/drawing/2014/main" id="{625D276A-04A3-42F7-A815-3F400066B4F3}"/>
              </a:ext>
            </a:extLst>
          </p:cNvPr>
          <p:cNvSpPr txBox="1">
            <a:spLocks noChangeArrowheads="1"/>
          </p:cNvSpPr>
          <p:nvPr/>
        </p:nvSpPr>
        <p:spPr bwMode="auto">
          <a:xfrm>
            <a:off x="7148513" y="3757613"/>
            <a:ext cx="1463675" cy="479425"/>
          </a:xfrm>
          <a:prstGeom prst="rect">
            <a:avLst/>
          </a:prstGeom>
          <a:noFill/>
          <a:ln w="22225">
            <a:solidFill>
              <a:srgbClr val="33CC33"/>
            </a:solidFill>
            <a:miter lim="800000"/>
            <a:headEnd/>
            <a:tailEnd type="none" w="sm"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solidFill>
                  <a:srgbClr val="33CC33"/>
                </a:solidFill>
                <a:ea typeface="宋体" panose="02010600030101010101" pitchFamily="2" charset="-122"/>
              </a:rPr>
              <a:t>动画演示</a:t>
            </a:r>
          </a:p>
        </p:txBody>
      </p:sp>
    </p:spTree>
  </p:cSld>
  <p:clrMapOvr>
    <a:masterClrMapping/>
  </p:clrMapOvr>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499716"/>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Text Box 2">
            <a:extLst>
              <a:ext uri="{FF2B5EF4-FFF2-40B4-BE49-F238E27FC236}">
                <a16:creationId xmlns:a16="http://schemas.microsoft.com/office/drawing/2014/main" id="{FB32227E-4DF7-4D82-9868-97C9DF9F44A3}"/>
              </a:ext>
            </a:extLst>
          </p:cNvPr>
          <p:cNvSpPr txBox="1">
            <a:spLocks noChangeArrowheads="1"/>
          </p:cNvSpPr>
          <p:nvPr/>
        </p:nvSpPr>
        <p:spPr bwMode="auto">
          <a:xfrm>
            <a:off x="1066800" y="636588"/>
            <a:ext cx="35528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1.</a:t>
            </a:r>
            <a:r>
              <a:rPr lang="zh-CN" altLang="en-US">
                <a:ea typeface="黑体" panose="02010609060101010101" pitchFamily="49" charset="-122"/>
              </a:rPr>
              <a:t>刚体的平面运动特点： </a:t>
            </a:r>
          </a:p>
        </p:txBody>
      </p:sp>
      <p:sp>
        <p:nvSpPr>
          <p:cNvPr id="83971" name="Text Box 3">
            <a:extLst>
              <a:ext uri="{FF2B5EF4-FFF2-40B4-BE49-F238E27FC236}">
                <a16:creationId xmlns:a16="http://schemas.microsoft.com/office/drawing/2014/main" id="{2094E8DA-0168-43E3-A661-0CAE9CBA8831}"/>
              </a:ext>
            </a:extLst>
          </p:cNvPr>
          <p:cNvSpPr txBox="1">
            <a:spLocks noChangeArrowheads="1"/>
          </p:cNvSpPr>
          <p:nvPr/>
        </p:nvSpPr>
        <p:spPr bwMode="auto">
          <a:xfrm>
            <a:off x="1066800" y="1320800"/>
            <a:ext cx="70453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(1)</a:t>
            </a:r>
            <a:r>
              <a:rPr lang="zh-CN" altLang="en-US">
                <a:ea typeface="宋体" panose="02010600030101010101" pitchFamily="2" charset="-122"/>
              </a:rPr>
              <a:t>每一质元轨迹都是一条平面曲线，质心始终落在   一个平面上</a:t>
            </a:r>
            <a:r>
              <a:rPr lang="en-US" altLang="zh-CN">
                <a:ea typeface="宋体" panose="02010600030101010101" pitchFamily="2" charset="-122"/>
              </a:rPr>
              <a:t>.</a:t>
            </a:r>
          </a:p>
        </p:txBody>
      </p:sp>
      <p:sp>
        <p:nvSpPr>
          <p:cNvPr id="83972" name="Text Box 4">
            <a:extLst>
              <a:ext uri="{FF2B5EF4-FFF2-40B4-BE49-F238E27FC236}">
                <a16:creationId xmlns:a16="http://schemas.microsoft.com/office/drawing/2014/main" id="{25899B20-AEEF-4AC5-99F4-5AAB7209D6E0}"/>
              </a:ext>
            </a:extLst>
          </p:cNvPr>
          <p:cNvSpPr txBox="1">
            <a:spLocks noChangeArrowheads="1"/>
          </p:cNvSpPr>
          <p:nvPr/>
        </p:nvSpPr>
        <p:spPr bwMode="auto">
          <a:xfrm>
            <a:off x="1066800" y="3124200"/>
            <a:ext cx="7239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(3)</a:t>
            </a:r>
            <a:r>
              <a:rPr lang="zh-CN" altLang="en-US">
                <a:ea typeface="宋体" panose="02010600030101010101" pitchFamily="2" charset="-122"/>
              </a:rPr>
              <a:t>刚体内垂直于固定平面的直线上的各点，运动状</a:t>
            </a:r>
          </a:p>
          <a:p>
            <a:pPr eaLnBrk="1" hangingPunct="1">
              <a:lnSpc>
                <a:spcPct val="130000"/>
              </a:lnSpc>
            </a:pPr>
            <a:r>
              <a:rPr lang="zh-CN" altLang="en-US">
                <a:ea typeface="宋体" panose="02010600030101010101" pitchFamily="2" charset="-122"/>
              </a:rPr>
              <a:t>况都相同</a:t>
            </a:r>
            <a:r>
              <a:rPr lang="en-US" altLang="zh-CN">
                <a:ea typeface="宋体" panose="02010600030101010101" pitchFamily="2" charset="-122"/>
              </a:rPr>
              <a:t>.</a:t>
            </a:r>
          </a:p>
        </p:txBody>
      </p:sp>
      <p:sp>
        <p:nvSpPr>
          <p:cNvPr id="83973" name="Text Box 5">
            <a:extLst>
              <a:ext uri="{FF2B5EF4-FFF2-40B4-BE49-F238E27FC236}">
                <a16:creationId xmlns:a16="http://schemas.microsoft.com/office/drawing/2014/main" id="{2B96951B-B8BD-4857-BDD2-6106B8B01738}"/>
              </a:ext>
            </a:extLst>
          </p:cNvPr>
          <p:cNvSpPr txBox="1">
            <a:spLocks noChangeArrowheads="1"/>
          </p:cNvSpPr>
          <p:nvPr/>
        </p:nvSpPr>
        <p:spPr bwMode="auto">
          <a:xfrm>
            <a:off x="1066800" y="2359025"/>
            <a:ext cx="58245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(2)</a:t>
            </a:r>
            <a:r>
              <a:rPr lang="zh-CN" altLang="en-US">
                <a:ea typeface="宋体" panose="02010600030101010101" pitchFamily="2" charset="-122"/>
              </a:rPr>
              <a:t>转轴总是保持平行，并与固定平面垂直</a:t>
            </a:r>
            <a:r>
              <a:rPr lang="en-US" altLang="zh-CN">
                <a:ea typeface="宋体" panose="02010600030101010101" pitchFamily="2" charset="-122"/>
              </a:rPr>
              <a:t>.</a:t>
            </a:r>
          </a:p>
        </p:txBody>
      </p:sp>
      <p:sp>
        <p:nvSpPr>
          <p:cNvPr id="83974" name="Text Box 6">
            <a:extLst>
              <a:ext uri="{FF2B5EF4-FFF2-40B4-BE49-F238E27FC236}">
                <a16:creationId xmlns:a16="http://schemas.microsoft.com/office/drawing/2014/main" id="{A1738278-E11C-482A-B7A0-11044662440C}"/>
              </a:ext>
            </a:extLst>
          </p:cNvPr>
          <p:cNvSpPr txBox="1">
            <a:spLocks noChangeArrowheads="1"/>
          </p:cNvSpPr>
          <p:nvPr/>
        </p:nvSpPr>
        <p:spPr bwMode="auto">
          <a:xfrm>
            <a:off x="1066800" y="4267200"/>
            <a:ext cx="710088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(4)</a:t>
            </a:r>
            <a:r>
              <a:rPr lang="zh-CN" altLang="en-US">
                <a:ea typeface="宋体" panose="02010600030101010101" pitchFamily="2" charset="-122"/>
              </a:rPr>
              <a:t>可用与固定平面平行的平面在刚体内截出一平面</a:t>
            </a:r>
          </a:p>
          <a:p>
            <a:pPr eaLnBrk="1" hangingPunct="1">
              <a:lnSpc>
                <a:spcPct val="130000"/>
              </a:lnSpc>
            </a:pPr>
            <a:r>
              <a:rPr lang="zh-CN" altLang="en-US">
                <a:ea typeface="宋体" panose="02010600030101010101" pitchFamily="2" charset="-122"/>
              </a:rPr>
              <a:t>图形来代表刚体</a:t>
            </a:r>
            <a:r>
              <a:rPr lang="en-US" altLang="zh-CN">
                <a:ea typeface="宋体" panose="02010600030101010101" pitchFamily="2" charset="-12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95" name="Rectangle 2">
            <a:extLst>
              <a:ext uri="{FF2B5EF4-FFF2-40B4-BE49-F238E27FC236}">
                <a16:creationId xmlns:a16="http://schemas.microsoft.com/office/drawing/2014/main" id="{2BF022D4-E6C7-4944-B083-05F14A3B86D9}"/>
              </a:ext>
            </a:extLst>
          </p:cNvPr>
          <p:cNvSpPr>
            <a:spLocks noChangeArrowheads="1"/>
          </p:cNvSpPr>
          <p:nvPr/>
        </p:nvSpPr>
        <p:spPr bwMode="auto">
          <a:xfrm>
            <a:off x="1143000" y="522288"/>
            <a:ext cx="29384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2. </a:t>
            </a:r>
            <a:r>
              <a:rPr lang="zh-CN" altLang="en-US">
                <a:ea typeface="黑体" panose="02010609060101010101" pitchFamily="49" charset="-122"/>
              </a:rPr>
              <a:t>平面运动的方程    </a:t>
            </a:r>
          </a:p>
        </p:txBody>
      </p:sp>
      <p:sp>
        <p:nvSpPr>
          <p:cNvPr id="16396" name="Text Box 3">
            <a:extLst>
              <a:ext uri="{FF2B5EF4-FFF2-40B4-BE49-F238E27FC236}">
                <a16:creationId xmlns:a16="http://schemas.microsoft.com/office/drawing/2014/main" id="{611DDBEA-CFEC-4EF0-BF9A-BE5E1BE23F02}"/>
              </a:ext>
            </a:extLst>
          </p:cNvPr>
          <p:cNvSpPr txBox="1">
            <a:spLocks noChangeArrowheads="1"/>
          </p:cNvSpPr>
          <p:nvPr/>
        </p:nvSpPr>
        <p:spPr bwMode="auto">
          <a:xfrm>
            <a:off x="1992313" y="5137150"/>
            <a:ext cx="57594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刚体平面运动 </a:t>
            </a:r>
            <a:r>
              <a:rPr lang="en-US" altLang="zh-CN">
                <a:solidFill>
                  <a:srgbClr val="FF0000"/>
                </a:solidFill>
                <a:ea typeface="宋体" panose="02010600030101010101" pitchFamily="2" charset="-122"/>
              </a:rPr>
              <a:t>= </a:t>
            </a:r>
            <a:r>
              <a:rPr lang="en-US" altLang="zh-CN" i="1">
                <a:solidFill>
                  <a:srgbClr val="FF0000"/>
                </a:solidFill>
                <a:ea typeface="宋体" panose="02010600030101010101" pitchFamily="2" charset="-122"/>
              </a:rPr>
              <a:t>B</a:t>
            </a:r>
            <a:r>
              <a:rPr lang="zh-CN" altLang="en-US">
                <a:solidFill>
                  <a:srgbClr val="FF0000"/>
                </a:solidFill>
                <a:ea typeface="宋体" panose="02010600030101010101" pitchFamily="2" charset="-122"/>
              </a:rPr>
              <a:t>点平动 </a:t>
            </a:r>
            <a:r>
              <a:rPr lang="en-US" altLang="zh-CN">
                <a:solidFill>
                  <a:srgbClr val="FF0000"/>
                </a:solidFill>
                <a:ea typeface="宋体" panose="02010600030101010101" pitchFamily="2" charset="-122"/>
              </a:rPr>
              <a:t>+ </a:t>
            </a:r>
            <a:r>
              <a:rPr lang="zh-CN" altLang="en-US">
                <a:solidFill>
                  <a:srgbClr val="FF0000"/>
                </a:solidFill>
                <a:ea typeface="宋体" panose="02010600030101010101" pitchFamily="2" charset="-122"/>
              </a:rPr>
              <a:t>绕</a:t>
            </a:r>
            <a:r>
              <a:rPr lang="en-US" altLang="zh-CN" i="1">
                <a:solidFill>
                  <a:srgbClr val="FF0000"/>
                </a:solidFill>
                <a:ea typeface="宋体" panose="02010600030101010101" pitchFamily="2" charset="-122"/>
              </a:rPr>
              <a:t>B</a:t>
            </a:r>
            <a:r>
              <a:rPr lang="zh-CN" altLang="en-US">
                <a:solidFill>
                  <a:srgbClr val="FF0000"/>
                </a:solidFill>
                <a:ea typeface="宋体" panose="02010600030101010101" pitchFamily="2" charset="-122"/>
              </a:rPr>
              <a:t>点轴转动   </a:t>
            </a:r>
          </a:p>
        </p:txBody>
      </p:sp>
      <p:sp>
        <p:nvSpPr>
          <p:cNvPr id="16397" name="Text Box 4">
            <a:extLst>
              <a:ext uri="{FF2B5EF4-FFF2-40B4-BE49-F238E27FC236}">
                <a16:creationId xmlns:a16="http://schemas.microsoft.com/office/drawing/2014/main" id="{D29A03EE-7D33-46F1-9D52-63CC46AA962A}"/>
              </a:ext>
            </a:extLst>
          </p:cNvPr>
          <p:cNvSpPr txBox="1">
            <a:spLocks noChangeArrowheads="1"/>
          </p:cNvSpPr>
          <p:nvPr/>
        </p:nvSpPr>
        <p:spPr bwMode="auto">
          <a:xfrm>
            <a:off x="1174750" y="990600"/>
            <a:ext cx="689133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000000"/>
                </a:solidFill>
                <a:ea typeface="宋体" panose="02010600030101010101" pitchFamily="2" charset="-122"/>
              </a:rPr>
              <a:t>       </a:t>
            </a:r>
            <a:r>
              <a:rPr lang="zh-CN" altLang="en-US">
                <a:solidFill>
                  <a:srgbClr val="000000"/>
                </a:solidFill>
                <a:ea typeface="宋体" panose="02010600030101010101" pitchFamily="2" charset="-122"/>
              </a:rPr>
              <a:t>建立坐标系</a:t>
            </a:r>
            <a:r>
              <a:rPr lang="en-US" altLang="zh-CN" i="1">
                <a:solidFill>
                  <a:srgbClr val="000000"/>
                </a:solidFill>
                <a:ea typeface="宋体" panose="02010600030101010101" pitchFamily="2" charset="-122"/>
              </a:rPr>
              <a:t>Oxyz</a:t>
            </a:r>
            <a:r>
              <a:rPr lang="zh-CN" altLang="en-US">
                <a:solidFill>
                  <a:srgbClr val="000000"/>
                </a:solidFill>
                <a:ea typeface="宋体" panose="02010600030101010101" pitchFamily="2" charset="-122"/>
              </a:rPr>
              <a:t>，使平面图形在</a:t>
            </a:r>
            <a:r>
              <a:rPr lang="en-US" altLang="zh-CN" i="1">
                <a:solidFill>
                  <a:srgbClr val="000000"/>
                </a:solidFill>
                <a:ea typeface="宋体" panose="02010600030101010101" pitchFamily="2" charset="-122"/>
              </a:rPr>
              <a:t>Oxyz</a:t>
            </a:r>
            <a:r>
              <a:rPr lang="zh-CN" altLang="en-US">
                <a:solidFill>
                  <a:srgbClr val="000000"/>
                </a:solidFill>
                <a:ea typeface="宋体" panose="02010600030101010101" pitchFamily="2" charset="-122"/>
              </a:rPr>
              <a:t>面内</a:t>
            </a:r>
            <a:r>
              <a:rPr lang="en-US" altLang="zh-CN">
                <a:solidFill>
                  <a:srgbClr val="000000"/>
                </a:solidFill>
                <a:ea typeface="宋体" panose="02010600030101010101" pitchFamily="2" charset="-122"/>
              </a:rPr>
              <a:t>, </a:t>
            </a:r>
            <a:r>
              <a:rPr lang="en-US" altLang="zh-CN" i="1">
                <a:solidFill>
                  <a:srgbClr val="000000"/>
                </a:solidFill>
                <a:ea typeface="宋体" panose="02010600030101010101" pitchFamily="2" charset="-122"/>
              </a:rPr>
              <a:t>z</a:t>
            </a:r>
            <a:r>
              <a:rPr lang="zh-CN" altLang="en-US">
                <a:solidFill>
                  <a:srgbClr val="000000"/>
                </a:solidFill>
                <a:ea typeface="宋体" panose="02010600030101010101" pitchFamily="2" charset="-122"/>
              </a:rPr>
              <a:t>轴与屏幕垂直</a:t>
            </a:r>
            <a:r>
              <a:rPr lang="en-US" altLang="zh-CN">
                <a:solidFill>
                  <a:srgbClr val="000000"/>
                </a:solidFill>
                <a:ea typeface="宋体" panose="02010600030101010101" pitchFamily="2" charset="-122"/>
              </a:rPr>
              <a:t>.</a:t>
            </a:r>
          </a:p>
        </p:txBody>
      </p:sp>
      <p:sp>
        <p:nvSpPr>
          <p:cNvPr id="16398" name="Text Box 5">
            <a:extLst>
              <a:ext uri="{FF2B5EF4-FFF2-40B4-BE49-F238E27FC236}">
                <a16:creationId xmlns:a16="http://schemas.microsoft.com/office/drawing/2014/main" id="{D8E69A89-BCFD-4B29-AEC2-79752158D027}"/>
              </a:ext>
            </a:extLst>
          </p:cNvPr>
          <p:cNvSpPr txBox="1">
            <a:spLocks noChangeArrowheads="1"/>
          </p:cNvSpPr>
          <p:nvPr/>
        </p:nvSpPr>
        <p:spPr bwMode="auto">
          <a:xfrm>
            <a:off x="1219200" y="4165600"/>
            <a:ext cx="716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000000"/>
                </a:solidFill>
                <a:ea typeface="宋体" panose="02010600030101010101" pitchFamily="2" charset="-122"/>
              </a:rPr>
              <a:t>        </a:t>
            </a:r>
            <a:r>
              <a:rPr lang="zh-CN" altLang="en-US">
                <a:solidFill>
                  <a:srgbClr val="000000"/>
                </a:solidFill>
                <a:ea typeface="宋体" panose="02010600030101010101" pitchFamily="2" charset="-122"/>
              </a:rPr>
              <a:t>在平面上任取一点</a:t>
            </a:r>
            <a:r>
              <a:rPr lang="en-US" altLang="zh-CN" i="1">
                <a:solidFill>
                  <a:srgbClr val="000000"/>
                </a:solidFill>
                <a:ea typeface="宋体" panose="02010600030101010101" pitchFamily="2" charset="-122"/>
              </a:rPr>
              <a:t>B</a:t>
            </a:r>
            <a:r>
              <a:rPr lang="zh-CN" altLang="en-US">
                <a:solidFill>
                  <a:srgbClr val="000000"/>
                </a:solidFill>
                <a:ea typeface="宋体" panose="02010600030101010101" pitchFamily="2" charset="-122"/>
              </a:rPr>
              <a:t>，称为基点，以基点</a:t>
            </a:r>
            <a:r>
              <a:rPr lang="en-US" altLang="zh-CN" i="1">
                <a:solidFill>
                  <a:srgbClr val="000000"/>
                </a:solidFill>
                <a:ea typeface="宋体" panose="02010600030101010101" pitchFamily="2" charset="-122"/>
              </a:rPr>
              <a:t>B</a:t>
            </a:r>
            <a:r>
              <a:rPr lang="zh-CN" altLang="en-US">
                <a:solidFill>
                  <a:srgbClr val="000000"/>
                </a:solidFill>
                <a:ea typeface="宋体" panose="02010600030101010101" pitchFamily="2" charset="-122"/>
              </a:rPr>
              <a:t>为原点建各坐标轴平行于</a:t>
            </a:r>
            <a:r>
              <a:rPr lang="en-US" altLang="zh-CN" i="1">
                <a:solidFill>
                  <a:srgbClr val="000000"/>
                </a:solidFill>
                <a:ea typeface="宋体" panose="02010600030101010101" pitchFamily="2" charset="-122"/>
              </a:rPr>
              <a:t>Oxyz</a:t>
            </a:r>
            <a:r>
              <a:rPr lang="zh-CN" altLang="en-US">
                <a:solidFill>
                  <a:srgbClr val="000000"/>
                </a:solidFill>
                <a:ea typeface="宋体" panose="02010600030101010101" pitchFamily="2" charset="-122"/>
              </a:rPr>
              <a:t>的动坐标系</a:t>
            </a:r>
            <a:r>
              <a:rPr lang="en-US" altLang="zh-CN" i="1">
                <a:solidFill>
                  <a:srgbClr val="000000"/>
                </a:solidFill>
                <a:ea typeface="宋体" panose="02010600030101010101" pitchFamily="2" charset="-122"/>
              </a:rPr>
              <a:t>Bx</a:t>
            </a:r>
            <a:r>
              <a:rPr lang="en-US" altLang="zh-CN" i="1">
                <a:solidFill>
                  <a:srgbClr val="000000"/>
                </a:solidFill>
                <a:ea typeface="宋体" panose="02010600030101010101" pitchFamily="2" charset="-122"/>
                <a:cs typeface="Times New Roman" panose="02020603050405020304" pitchFamily="18" charset="0"/>
              </a:rPr>
              <a:t>´</a:t>
            </a:r>
            <a:r>
              <a:rPr lang="en-US" altLang="zh-CN" i="1">
                <a:solidFill>
                  <a:srgbClr val="000000"/>
                </a:solidFill>
                <a:ea typeface="宋体" panose="02010600030101010101" pitchFamily="2" charset="-122"/>
              </a:rPr>
              <a:t>y´z´</a:t>
            </a:r>
            <a:r>
              <a:rPr lang="en-US" altLang="zh-CN">
                <a:solidFill>
                  <a:srgbClr val="000000"/>
                </a:solidFill>
                <a:ea typeface="宋体" panose="02010600030101010101" pitchFamily="2" charset="-122"/>
              </a:rPr>
              <a:t>.</a:t>
            </a:r>
          </a:p>
        </p:txBody>
      </p:sp>
      <p:grpSp>
        <p:nvGrpSpPr>
          <p:cNvPr id="16399" name="Group 6">
            <a:extLst>
              <a:ext uri="{FF2B5EF4-FFF2-40B4-BE49-F238E27FC236}">
                <a16:creationId xmlns:a16="http://schemas.microsoft.com/office/drawing/2014/main" id="{0C90A266-2946-4989-99C2-5F08C948F25C}"/>
              </a:ext>
            </a:extLst>
          </p:cNvPr>
          <p:cNvGrpSpPr>
            <a:grpSpLocks/>
          </p:cNvGrpSpPr>
          <p:nvPr/>
        </p:nvGrpSpPr>
        <p:grpSpPr bwMode="auto">
          <a:xfrm>
            <a:off x="2066925" y="2571750"/>
            <a:ext cx="1724025" cy="1066800"/>
            <a:chOff x="1302" y="1620"/>
            <a:chExt cx="1086" cy="672"/>
          </a:xfrm>
        </p:grpSpPr>
        <p:sp>
          <p:nvSpPr>
            <p:cNvPr id="16444" name="Freeform 7" descr="信纸">
              <a:extLst>
                <a:ext uri="{FF2B5EF4-FFF2-40B4-BE49-F238E27FC236}">
                  <a16:creationId xmlns:a16="http://schemas.microsoft.com/office/drawing/2014/main" id="{1765324F-263B-4387-9281-D9C0F96AFE1D}"/>
                </a:ext>
              </a:extLst>
            </p:cNvPr>
            <p:cNvSpPr>
              <a:spLocks/>
            </p:cNvSpPr>
            <p:nvPr/>
          </p:nvSpPr>
          <p:spPr bwMode="auto">
            <a:xfrm>
              <a:off x="1302" y="1620"/>
              <a:ext cx="1086" cy="636"/>
            </a:xfrm>
            <a:custGeom>
              <a:avLst/>
              <a:gdLst>
                <a:gd name="T0" fmla="*/ 119 w 1086"/>
                <a:gd name="T1" fmla="*/ 261 h 636"/>
                <a:gd name="T2" fmla="*/ 523 w 1086"/>
                <a:gd name="T3" fmla="*/ 6 h 636"/>
                <a:gd name="T4" fmla="*/ 1040 w 1086"/>
                <a:gd name="T5" fmla="*/ 298 h 636"/>
                <a:gd name="T6" fmla="*/ 800 w 1086"/>
                <a:gd name="T7" fmla="*/ 575 h 636"/>
                <a:gd name="T8" fmla="*/ 471 w 1086"/>
                <a:gd name="T9" fmla="*/ 567 h 636"/>
                <a:gd name="T10" fmla="*/ 224 w 1086"/>
                <a:gd name="T11" fmla="*/ 620 h 636"/>
                <a:gd name="T12" fmla="*/ 15 w 1086"/>
                <a:gd name="T13" fmla="*/ 470 h 636"/>
                <a:gd name="T14" fmla="*/ 119 w 1086"/>
                <a:gd name="T15" fmla="*/ 261 h 636"/>
                <a:gd name="T16" fmla="*/ 0 60000 65536"/>
                <a:gd name="T17" fmla="*/ 0 60000 65536"/>
                <a:gd name="T18" fmla="*/ 0 60000 65536"/>
                <a:gd name="T19" fmla="*/ 0 60000 65536"/>
                <a:gd name="T20" fmla="*/ 0 60000 65536"/>
                <a:gd name="T21" fmla="*/ 0 60000 65536"/>
                <a:gd name="T22" fmla="*/ 0 60000 65536"/>
                <a:gd name="T23" fmla="*/ 0 60000 65536"/>
                <a:gd name="T24" fmla="*/ 0 w 1086"/>
                <a:gd name="T25" fmla="*/ 0 h 636"/>
                <a:gd name="T26" fmla="*/ 1086 w 1086"/>
                <a:gd name="T27" fmla="*/ 636 h 6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86" h="636">
                  <a:moveTo>
                    <a:pt x="119" y="261"/>
                  </a:moveTo>
                  <a:cubicBezTo>
                    <a:pt x="204" y="184"/>
                    <a:pt x="370" y="0"/>
                    <a:pt x="523" y="6"/>
                  </a:cubicBezTo>
                  <a:cubicBezTo>
                    <a:pt x="676" y="12"/>
                    <a:pt x="994" y="203"/>
                    <a:pt x="1040" y="298"/>
                  </a:cubicBezTo>
                  <a:cubicBezTo>
                    <a:pt x="1086" y="393"/>
                    <a:pt x="895" y="530"/>
                    <a:pt x="800" y="575"/>
                  </a:cubicBezTo>
                  <a:cubicBezTo>
                    <a:pt x="705" y="620"/>
                    <a:pt x="567" y="559"/>
                    <a:pt x="471" y="567"/>
                  </a:cubicBezTo>
                  <a:cubicBezTo>
                    <a:pt x="375" y="575"/>
                    <a:pt x="300" y="636"/>
                    <a:pt x="224" y="620"/>
                  </a:cubicBezTo>
                  <a:cubicBezTo>
                    <a:pt x="148" y="604"/>
                    <a:pt x="30" y="531"/>
                    <a:pt x="15" y="470"/>
                  </a:cubicBezTo>
                  <a:cubicBezTo>
                    <a:pt x="0" y="409"/>
                    <a:pt x="36" y="354"/>
                    <a:pt x="119" y="261"/>
                  </a:cubicBezTo>
                  <a:close/>
                </a:path>
              </a:pathLst>
            </a:custGeom>
            <a:blipFill dpi="0" rotWithShape="0">
              <a:blip r:embed="rId3"/>
              <a:srcRect/>
              <a:tile tx="0" ty="0" sx="100000" sy="100000" flip="none" algn="tl"/>
            </a:blipFill>
            <a:ln w="22225" cap="flat" cmpd="sng">
              <a:solidFill>
                <a:srgbClr val="CC6600"/>
              </a:solidFill>
              <a:prstDash val="solid"/>
              <a:round/>
              <a:headEnd type="none" w="med" len="med"/>
              <a:tailEnd type="none" w="sm" len="lg"/>
            </a:ln>
          </p:spPr>
          <p:txBody>
            <a:bodyPr lIns="90000" tIns="46800" rIns="90000" bIns="46800">
              <a:spAutoFit/>
            </a:bodyPr>
            <a:lstStyle/>
            <a:p>
              <a:endParaRPr lang="zh-CN" altLang="en-US"/>
            </a:p>
          </p:txBody>
        </p:sp>
        <p:sp>
          <p:nvSpPr>
            <p:cNvPr id="16445" name="Oval 8">
              <a:extLst>
                <a:ext uri="{FF2B5EF4-FFF2-40B4-BE49-F238E27FC236}">
                  <a16:creationId xmlns:a16="http://schemas.microsoft.com/office/drawing/2014/main" id="{38F3224B-EEC8-4A4C-AD7D-6A5173E52CDA}"/>
                </a:ext>
              </a:extLst>
            </p:cNvPr>
            <p:cNvSpPr>
              <a:spLocks noChangeArrowheads="1"/>
            </p:cNvSpPr>
            <p:nvPr/>
          </p:nvSpPr>
          <p:spPr bwMode="auto">
            <a:xfrm>
              <a:off x="1494" y="2004"/>
              <a:ext cx="38" cy="39"/>
            </a:xfrm>
            <a:prstGeom prst="ellipse">
              <a:avLst/>
            </a:prstGeom>
            <a:solidFill>
              <a:srgbClr val="CC6600"/>
            </a:solidFill>
            <a:ln w="19050">
              <a:solidFill>
                <a:srgbClr val="FF33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446" name="Text Box 9">
              <a:extLst>
                <a:ext uri="{FF2B5EF4-FFF2-40B4-BE49-F238E27FC236}">
                  <a16:creationId xmlns:a16="http://schemas.microsoft.com/office/drawing/2014/main" id="{8D2A8D9C-59E6-4CA8-86BE-4701BD3A7AFE}"/>
                </a:ext>
              </a:extLst>
            </p:cNvPr>
            <p:cNvSpPr txBox="1">
              <a:spLocks noChangeArrowheads="1"/>
            </p:cNvSpPr>
            <p:nvPr/>
          </p:nvSpPr>
          <p:spPr bwMode="auto">
            <a:xfrm>
              <a:off x="1446" y="2004"/>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B</a:t>
              </a:r>
            </a:p>
          </p:txBody>
        </p:sp>
      </p:grpSp>
      <p:grpSp>
        <p:nvGrpSpPr>
          <p:cNvPr id="16400" name="Group 10">
            <a:extLst>
              <a:ext uri="{FF2B5EF4-FFF2-40B4-BE49-F238E27FC236}">
                <a16:creationId xmlns:a16="http://schemas.microsoft.com/office/drawing/2014/main" id="{F469EFA1-E5C4-4A1A-B260-B9F66FC29F87}"/>
              </a:ext>
            </a:extLst>
          </p:cNvPr>
          <p:cNvGrpSpPr>
            <a:grpSpLocks/>
          </p:cNvGrpSpPr>
          <p:nvPr/>
        </p:nvGrpSpPr>
        <p:grpSpPr bwMode="auto">
          <a:xfrm>
            <a:off x="1571625" y="3060700"/>
            <a:ext cx="838200" cy="811213"/>
            <a:chOff x="981" y="1992"/>
            <a:chExt cx="528" cy="511"/>
          </a:xfrm>
        </p:grpSpPr>
        <p:sp>
          <p:nvSpPr>
            <p:cNvPr id="16443" name="Line 11">
              <a:extLst>
                <a:ext uri="{FF2B5EF4-FFF2-40B4-BE49-F238E27FC236}">
                  <a16:creationId xmlns:a16="http://schemas.microsoft.com/office/drawing/2014/main" id="{A9055196-A4D3-4308-962B-250D6081D7B4}"/>
                </a:ext>
              </a:extLst>
            </p:cNvPr>
            <p:cNvSpPr>
              <a:spLocks noChangeShapeType="1"/>
            </p:cNvSpPr>
            <p:nvPr/>
          </p:nvSpPr>
          <p:spPr bwMode="auto">
            <a:xfrm flipV="1">
              <a:off x="981" y="2071"/>
              <a:ext cx="528" cy="432"/>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394" name="Object 12">
              <a:extLst>
                <a:ext uri="{FF2B5EF4-FFF2-40B4-BE49-F238E27FC236}">
                  <a16:creationId xmlns:a16="http://schemas.microsoft.com/office/drawing/2014/main" id="{CC0946BF-5010-4C68-B551-6143C0752119}"/>
                </a:ext>
              </a:extLst>
            </p:cNvPr>
            <p:cNvGraphicFramePr>
              <a:graphicFrameLocks noChangeAspect="1"/>
            </p:cNvGraphicFramePr>
            <p:nvPr/>
          </p:nvGraphicFramePr>
          <p:xfrm>
            <a:off x="1119" y="1992"/>
            <a:ext cx="236" cy="274"/>
          </p:xfrm>
          <a:graphic>
            <a:graphicData uri="http://schemas.openxmlformats.org/presentationml/2006/ole">
              <mc:AlternateContent xmlns:mc="http://schemas.openxmlformats.org/markup-compatibility/2006">
                <mc:Choice xmlns:v="urn:schemas-microsoft-com:vml" Requires="v">
                  <p:oleObj spid="_x0000_s16447" name="Equation" r:id="rId4" imgW="177480" imgH="215640" progId="Equation.3">
                    <p:embed/>
                  </p:oleObj>
                </mc:Choice>
                <mc:Fallback>
                  <p:oleObj name="Equation" r:id="rId4" imgW="177480" imgH="21564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9" y="1992"/>
                          <a:ext cx="236"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401" name="Group 13">
            <a:extLst>
              <a:ext uri="{FF2B5EF4-FFF2-40B4-BE49-F238E27FC236}">
                <a16:creationId xmlns:a16="http://schemas.microsoft.com/office/drawing/2014/main" id="{57257CDC-9999-49FD-8E12-2ED480177727}"/>
              </a:ext>
            </a:extLst>
          </p:cNvPr>
          <p:cNvGrpSpPr>
            <a:grpSpLocks/>
          </p:cNvGrpSpPr>
          <p:nvPr/>
        </p:nvGrpSpPr>
        <p:grpSpPr bwMode="auto">
          <a:xfrm>
            <a:off x="4235450" y="2484438"/>
            <a:ext cx="1724025" cy="1120775"/>
            <a:chOff x="2668" y="1565"/>
            <a:chExt cx="1086" cy="706"/>
          </a:xfrm>
        </p:grpSpPr>
        <p:sp>
          <p:nvSpPr>
            <p:cNvPr id="16440" name="Freeform 14" descr="信纸">
              <a:extLst>
                <a:ext uri="{FF2B5EF4-FFF2-40B4-BE49-F238E27FC236}">
                  <a16:creationId xmlns:a16="http://schemas.microsoft.com/office/drawing/2014/main" id="{914A2279-9D45-4E0C-8589-8B8CD2C1971D}"/>
                </a:ext>
              </a:extLst>
            </p:cNvPr>
            <p:cNvSpPr>
              <a:spLocks/>
            </p:cNvSpPr>
            <p:nvPr/>
          </p:nvSpPr>
          <p:spPr bwMode="auto">
            <a:xfrm rot="-413464">
              <a:off x="2668" y="1565"/>
              <a:ext cx="1086" cy="636"/>
            </a:xfrm>
            <a:custGeom>
              <a:avLst/>
              <a:gdLst>
                <a:gd name="T0" fmla="*/ 119 w 1086"/>
                <a:gd name="T1" fmla="*/ 261 h 636"/>
                <a:gd name="T2" fmla="*/ 523 w 1086"/>
                <a:gd name="T3" fmla="*/ 6 h 636"/>
                <a:gd name="T4" fmla="*/ 1040 w 1086"/>
                <a:gd name="T5" fmla="*/ 298 h 636"/>
                <a:gd name="T6" fmla="*/ 800 w 1086"/>
                <a:gd name="T7" fmla="*/ 575 h 636"/>
                <a:gd name="T8" fmla="*/ 471 w 1086"/>
                <a:gd name="T9" fmla="*/ 567 h 636"/>
                <a:gd name="T10" fmla="*/ 224 w 1086"/>
                <a:gd name="T11" fmla="*/ 620 h 636"/>
                <a:gd name="T12" fmla="*/ 15 w 1086"/>
                <a:gd name="T13" fmla="*/ 470 h 636"/>
                <a:gd name="T14" fmla="*/ 119 w 1086"/>
                <a:gd name="T15" fmla="*/ 261 h 636"/>
                <a:gd name="T16" fmla="*/ 0 60000 65536"/>
                <a:gd name="T17" fmla="*/ 0 60000 65536"/>
                <a:gd name="T18" fmla="*/ 0 60000 65536"/>
                <a:gd name="T19" fmla="*/ 0 60000 65536"/>
                <a:gd name="T20" fmla="*/ 0 60000 65536"/>
                <a:gd name="T21" fmla="*/ 0 60000 65536"/>
                <a:gd name="T22" fmla="*/ 0 60000 65536"/>
                <a:gd name="T23" fmla="*/ 0 60000 65536"/>
                <a:gd name="T24" fmla="*/ 0 w 1086"/>
                <a:gd name="T25" fmla="*/ 0 h 636"/>
                <a:gd name="T26" fmla="*/ 1086 w 1086"/>
                <a:gd name="T27" fmla="*/ 636 h 6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86" h="636">
                  <a:moveTo>
                    <a:pt x="119" y="261"/>
                  </a:moveTo>
                  <a:cubicBezTo>
                    <a:pt x="204" y="184"/>
                    <a:pt x="370" y="0"/>
                    <a:pt x="523" y="6"/>
                  </a:cubicBezTo>
                  <a:cubicBezTo>
                    <a:pt x="676" y="12"/>
                    <a:pt x="994" y="203"/>
                    <a:pt x="1040" y="298"/>
                  </a:cubicBezTo>
                  <a:cubicBezTo>
                    <a:pt x="1086" y="393"/>
                    <a:pt x="895" y="530"/>
                    <a:pt x="800" y="575"/>
                  </a:cubicBezTo>
                  <a:cubicBezTo>
                    <a:pt x="705" y="620"/>
                    <a:pt x="567" y="559"/>
                    <a:pt x="471" y="567"/>
                  </a:cubicBezTo>
                  <a:cubicBezTo>
                    <a:pt x="375" y="575"/>
                    <a:pt x="300" y="636"/>
                    <a:pt x="224" y="620"/>
                  </a:cubicBezTo>
                  <a:cubicBezTo>
                    <a:pt x="148" y="604"/>
                    <a:pt x="30" y="531"/>
                    <a:pt x="15" y="470"/>
                  </a:cubicBezTo>
                  <a:cubicBezTo>
                    <a:pt x="0" y="409"/>
                    <a:pt x="36" y="354"/>
                    <a:pt x="119" y="261"/>
                  </a:cubicBezTo>
                  <a:close/>
                </a:path>
              </a:pathLst>
            </a:custGeom>
            <a:blipFill dpi="0" rotWithShape="0">
              <a:blip r:embed="rId3"/>
              <a:srcRect/>
              <a:tile tx="0" ty="0" sx="100000" sy="100000" flip="none" algn="tl"/>
            </a:blipFill>
            <a:ln w="22225" cap="flat" cmpd="sng">
              <a:solidFill>
                <a:srgbClr val="CC6600"/>
              </a:solidFill>
              <a:prstDash val="solid"/>
              <a:round/>
              <a:headEnd type="none" w="med" len="med"/>
              <a:tailEnd type="none" w="sm" len="lg"/>
            </a:ln>
          </p:spPr>
          <p:txBody>
            <a:bodyPr lIns="90000" tIns="46800" rIns="90000" bIns="46800">
              <a:spAutoFit/>
            </a:bodyPr>
            <a:lstStyle/>
            <a:p>
              <a:endParaRPr lang="zh-CN" altLang="en-US"/>
            </a:p>
          </p:txBody>
        </p:sp>
        <p:sp>
          <p:nvSpPr>
            <p:cNvPr id="16441" name="Oval 15">
              <a:extLst>
                <a:ext uri="{FF2B5EF4-FFF2-40B4-BE49-F238E27FC236}">
                  <a16:creationId xmlns:a16="http://schemas.microsoft.com/office/drawing/2014/main" id="{349F223A-6636-405C-A438-037B75CDBCEE}"/>
                </a:ext>
              </a:extLst>
            </p:cNvPr>
            <p:cNvSpPr>
              <a:spLocks noChangeArrowheads="1"/>
            </p:cNvSpPr>
            <p:nvPr/>
          </p:nvSpPr>
          <p:spPr bwMode="auto">
            <a:xfrm rot="-413464">
              <a:off x="2872" y="1989"/>
              <a:ext cx="38" cy="39"/>
            </a:xfrm>
            <a:prstGeom prst="ellipse">
              <a:avLst/>
            </a:prstGeom>
            <a:solidFill>
              <a:srgbClr val="CC6600"/>
            </a:solidFill>
            <a:ln w="19050">
              <a:solidFill>
                <a:srgbClr val="FF33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442" name="Text Box 16">
              <a:extLst>
                <a:ext uri="{FF2B5EF4-FFF2-40B4-BE49-F238E27FC236}">
                  <a16:creationId xmlns:a16="http://schemas.microsoft.com/office/drawing/2014/main" id="{A90434DE-5903-43D0-BB87-B23CA19AA518}"/>
                </a:ext>
              </a:extLst>
            </p:cNvPr>
            <p:cNvSpPr txBox="1">
              <a:spLocks noChangeArrowheads="1"/>
            </p:cNvSpPr>
            <p:nvPr/>
          </p:nvSpPr>
          <p:spPr bwMode="auto">
            <a:xfrm rot="-231702">
              <a:off x="2723" y="1983"/>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B</a:t>
              </a:r>
            </a:p>
          </p:txBody>
        </p:sp>
      </p:grpSp>
      <p:grpSp>
        <p:nvGrpSpPr>
          <p:cNvPr id="16402" name="Group 17">
            <a:extLst>
              <a:ext uri="{FF2B5EF4-FFF2-40B4-BE49-F238E27FC236}">
                <a16:creationId xmlns:a16="http://schemas.microsoft.com/office/drawing/2014/main" id="{1992A44E-D7F5-41F1-8022-B8687B117040}"/>
              </a:ext>
            </a:extLst>
          </p:cNvPr>
          <p:cNvGrpSpPr>
            <a:grpSpLocks/>
          </p:cNvGrpSpPr>
          <p:nvPr/>
        </p:nvGrpSpPr>
        <p:grpSpPr bwMode="auto">
          <a:xfrm>
            <a:off x="5932488" y="2352675"/>
            <a:ext cx="1724025" cy="1338263"/>
            <a:chOff x="3737" y="1482"/>
            <a:chExt cx="1086" cy="843"/>
          </a:xfrm>
        </p:grpSpPr>
        <p:sp>
          <p:nvSpPr>
            <p:cNvPr id="16437" name="Freeform 18" descr="信纸">
              <a:extLst>
                <a:ext uri="{FF2B5EF4-FFF2-40B4-BE49-F238E27FC236}">
                  <a16:creationId xmlns:a16="http://schemas.microsoft.com/office/drawing/2014/main" id="{9EAD258D-C0A5-4485-B226-5E264A444AF7}"/>
                </a:ext>
              </a:extLst>
            </p:cNvPr>
            <p:cNvSpPr>
              <a:spLocks/>
            </p:cNvSpPr>
            <p:nvPr/>
          </p:nvSpPr>
          <p:spPr bwMode="auto">
            <a:xfrm rot="-2014465">
              <a:off x="3737" y="1482"/>
              <a:ext cx="1086" cy="636"/>
            </a:xfrm>
            <a:custGeom>
              <a:avLst/>
              <a:gdLst>
                <a:gd name="T0" fmla="*/ 119 w 1086"/>
                <a:gd name="T1" fmla="*/ 261 h 636"/>
                <a:gd name="T2" fmla="*/ 523 w 1086"/>
                <a:gd name="T3" fmla="*/ 6 h 636"/>
                <a:gd name="T4" fmla="*/ 1040 w 1086"/>
                <a:gd name="T5" fmla="*/ 298 h 636"/>
                <a:gd name="T6" fmla="*/ 800 w 1086"/>
                <a:gd name="T7" fmla="*/ 575 h 636"/>
                <a:gd name="T8" fmla="*/ 471 w 1086"/>
                <a:gd name="T9" fmla="*/ 567 h 636"/>
                <a:gd name="T10" fmla="*/ 224 w 1086"/>
                <a:gd name="T11" fmla="*/ 620 h 636"/>
                <a:gd name="T12" fmla="*/ 15 w 1086"/>
                <a:gd name="T13" fmla="*/ 470 h 636"/>
                <a:gd name="T14" fmla="*/ 119 w 1086"/>
                <a:gd name="T15" fmla="*/ 261 h 636"/>
                <a:gd name="T16" fmla="*/ 0 60000 65536"/>
                <a:gd name="T17" fmla="*/ 0 60000 65536"/>
                <a:gd name="T18" fmla="*/ 0 60000 65536"/>
                <a:gd name="T19" fmla="*/ 0 60000 65536"/>
                <a:gd name="T20" fmla="*/ 0 60000 65536"/>
                <a:gd name="T21" fmla="*/ 0 60000 65536"/>
                <a:gd name="T22" fmla="*/ 0 60000 65536"/>
                <a:gd name="T23" fmla="*/ 0 60000 65536"/>
                <a:gd name="T24" fmla="*/ 0 w 1086"/>
                <a:gd name="T25" fmla="*/ 0 h 636"/>
                <a:gd name="T26" fmla="*/ 1086 w 1086"/>
                <a:gd name="T27" fmla="*/ 636 h 6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86" h="636">
                  <a:moveTo>
                    <a:pt x="119" y="261"/>
                  </a:moveTo>
                  <a:cubicBezTo>
                    <a:pt x="204" y="184"/>
                    <a:pt x="370" y="0"/>
                    <a:pt x="523" y="6"/>
                  </a:cubicBezTo>
                  <a:cubicBezTo>
                    <a:pt x="676" y="12"/>
                    <a:pt x="994" y="203"/>
                    <a:pt x="1040" y="298"/>
                  </a:cubicBezTo>
                  <a:cubicBezTo>
                    <a:pt x="1086" y="393"/>
                    <a:pt x="895" y="530"/>
                    <a:pt x="800" y="575"/>
                  </a:cubicBezTo>
                  <a:cubicBezTo>
                    <a:pt x="705" y="620"/>
                    <a:pt x="567" y="559"/>
                    <a:pt x="471" y="567"/>
                  </a:cubicBezTo>
                  <a:cubicBezTo>
                    <a:pt x="375" y="575"/>
                    <a:pt x="300" y="636"/>
                    <a:pt x="224" y="620"/>
                  </a:cubicBezTo>
                  <a:cubicBezTo>
                    <a:pt x="148" y="604"/>
                    <a:pt x="30" y="531"/>
                    <a:pt x="15" y="470"/>
                  </a:cubicBezTo>
                  <a:cubicBezTo>
                    <a:pt x="0" y="409"/>
                    <a:pt x="36" y="354"/>
                    <a:pt x="119" y="261"/>
                  </a:cubicBezTo>
                  <a:close/>
                </a:path>
              </a:pathLst>
            </a:custGeom>
            <a:blipFill dpi="0" rotWithShape="0">
              <a:blip r:embed="rId3"/>
              <a:srcRect/>
              <a:tile tx="0" ty="0" sx="100000" sy="100000" flip="none" algn="tl"/>
            </a:blipFill>
            <a:ln w="22225" cap="flat" cmpd="sng">
              <a:solidFill>
                <a:srgbClr val="CC6600"/>
              </a:solidFill>
              <a:prstDash val="solid"/>
              <a:round/>
              <a:headEnd type="none" w="med" len="med"/>
              <a:tailEnd type="none" w="sm" len="lg"/>
            </a:ln>
          </p:spPr>
          <p:txBody>
            <a:bodyPr lIns="90000" tIns="46800" rIns="90000" bIns="46800">
              <a:spAutoFit/>
            </a:bodyPr>
            <a:lstStyle/>
            <a:p>
              <a:endParaRPr lang="zh-CN" altLang="en-US"/>
            </a:p>
          </p:txBody>
        </p:sp>
        <p:sp>
          <p:nvSpPr>
            <p:cNvPr id="16438" name="Oval 19">
              <a:extLst>
                <a:ext uri="{FF2B5EF4-FFF2-40B4-BE49-F238E27FC236}">
                  <a16:creationId xmlns:a16="http://schemas.microsoft.com/office/drawing/2014/main" id="{3C09D779-7D18-49FE-8B4C-85BC50B2183E}"/>
                </a:ext>
              </a:extLst>
            </p:cNvPr>
            <p:cNvSpPr>
              <a:spLocks noChangeArrowheads="1"/>
            </p:cNvSpPr>
            <p:nvPr/>
          </p:nvSpPr>
          <p:spPr bwMode="auto">
            <a:xfrm rot="-2014465">
              <a:off x="4032" y="2036"/>
              <a:ext cx="38" cy="39"/>
            </a:xfrm>
            <a:prstGeom prst="ellipse">
              <a:avLst/>
            </a:prstGeom>
            <a:solidFill>
              <a:srgbClr val="CC6600">
                <a:alpha val="50195"/>
              </a:srgbClr>
            </a:solidFill>
            <a:ln w="19050">
              <a:solidFill>
                <a:srgbClr val="FF33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439" name="Text Box 20">
              <a:extLst>
                <a:ext uri="{FF2B5EF4-FFF2-40B4-BE49-F238E27FC236}">
                  <a16:creationId xmlns:a16="http://schemas.microsoft.com/office/drawing/2014/main" id="{D5CB279C-94D0-4E4F-A62B-B7CB554CB05F}"/>
                </a:ext>
              </a:extLst>
            </p:cNvPr>
            <p:cNvSpPr txBox="1">
              <a:spLocks noChangeArrowheads="1"/>
            </p:cNvSpPr>
            <p:nvPr/>
          </p:nvSpPr>
          <p:spPr bwMode="auto">
            <a:xfrm rot="-273874">
              <a:off x="3940" y="2038"/>
              <a:ext cx="24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B</a:t>
              </a:r>
            </a:p>
          </p:txBody>
        </p:sp>
      </p:grpSp>
      <p:grpSp>
        <p:nvGrpSpPr>
          <p:cNvPr id="16403" name="Group 21">
            <a:extLst>
              <a:ext uri="{FF2B5EF4-FFF2-40B4-BE49-F238E27FC236}">
                <a16:creationId xmlns:a16="http://schemas.microsoft.com/office/drawing/2014/main" id="{2945C975-A14A-4A08-83E3-FE374E778108}"/>
              </a:ext>
            </a:extLst>
          </p:cNvPr>
          <p:cNvGrpSpPr>
            <a:grpSpLocks/>
          </p:cNvGrpSpPr>
          <p:nvPr/>
        </p:nvGrpSpPr>
        <p:grpSpPr bwMode="auto">
          <a:xfrm rot="2955221">
            <a:off x="6454776" y="2236787"/>
            <a:ext cx="1009650" cy="1724025"/>
            <a:chOff x="4123" y="1406"/>
            <a:chExt cx="636" cy="1086"/>
          </a:xfrm>
        </p:grpSpPr>
        <p:sp>
          <p:nvSpPr>
            <p:cNvPr id="16435" name="Freeform 22" descr="信纸">
              <a:extLst>
                <a:ext uri="{FF2B5EF4-FFF2-40B4-BE49-F238E27FC236}">
                  <a16:creationId xmlns:a16="http://schemas.microsoft.com/office/drawing/2014/main" id="{D84B102E-F171-445A-B5BC-8B5EF7A378AC}"/>
                </a:ext>
              </a:extLst>
            </p:cNvPr>
            <p:cNvSpPr>
              <a:spLocks/>
            </p:cNvSpPr>
            <p:nvPr/>
          </p:nvSpPr>
          <p:spPr bwMode="auto">
            <a:xfrm rot="-3090925">
              <a:off x="3898" y="1631"/>
              <a:ext cx="1086" cy="636"/>
            </a:xfrm>
            <a:custGeom>
              <a:avLst/>
              <a:gdLst>
                <a:gd name="T0" fmla="*/ 119 w 1086"/>
                <a:gd name="T1" fmla="*/ 261 h 636"/>
                <a:gd name="T2" fmla="*/ 523 w 1086"/>
                <a:gd name="T3" fmla="*/ 6 h 636"/>
                <a:gd name="T4" fmla="*/ 1040 w 1086"/>
                <a:gd name="T5" fmla="*/ 298 h 636"/>
                <a:gd name="T6" fmla="*/ 800 w 1086"/>
                <a:gd name="T7" fmla="*/ 575 h 636"/>
                <a:gd name="T8" fmla="*/ 471 w 1086"/>
                <a:gd name="T9" fmla="*/ 567 h 636"/>
                <a:gd name="T10" fmla="*/ 224 w 1086"/>
                <a:gd name="T11" fmla="*/ 620 h 636"/>
                <a:gd name="T12" fmla="*/ 15 w 1086"/>
                <a:gd name="T13" fmla="*/ 470 h 636"/>
                <a:gd name="T14" fmla="*/ 119 w 1086"/>
                <a:gd name="T15" fmla="*/ 261 h 636"/>
                <a:gd name="T16" fmla="*/ 0 60000 65536"/>
                <a:gd name="T17" fmla="*/ 0 60000 65536"/>
                <a:gd name="T18" fmla="*/ 0 60000 65536"/>
                <a:gd name="T19" fmla="*/ 0 60000 65536"/>
                <a:gd name="T20" fmla="*/ 0 60000 65536"/>
                <a:gd name="T21" fmla="*/ 0 60000 65536"/>
                <a:gd name="T22" fmla="*/ 0 60000 65536"/>
                <a:gd name="T23" fmla="*/ 0 60000 65536"/>
                <a:gd name="T24" fmla="*/ 0 w 1086"/>
                <a:gd name="T25" fmla="*/ 0 h 636"/>
                <a:gd name="T26" fmla="*/ 1086 w 1086"/>
                <a:gd name="T27" fmla="*/ 636 h 6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86" h="636">
                  <a:moveTo>
                    <a:pt x="119" y="261"/>
                  </a:moveTo>
                  <a:cubicBezTo>
                    <a:pt x="204" y="184"/>
                    <a:pt x="370" y="0"/>
                    <a:pt x="523" y="6"/>
                  </a:cubicBezTo>
                  <a:cubicBezTo>
                    <a:pt x="676" y="12"/>
                    <a:pt x="994" y="203"/>
                    <a:pt x="1040" y="298"/>
                  </a:cubicBezTo>
                  <a:cubicBezTo>
                    <a:pt x="1086" y="393"/>
                    <a:pt x="895" y="530"/>
                    <a:pt x="800" y="575"/>
                  </a:cubicBezTo>
                  <a:cubicBezTo>
                    <a:pt x="705" y="620"/>
                    <a:pt x="567" y="559"/>
                    <a:pt x="471" y="567"/>
                  </a:cubicBezTo>
                  <a:cubicBezTo>
                    <a:pt x="375" y="575"/>
                    <a:pt x="300" y="636"/>
                    <a:pt x="224" y="620"/>
                  </a:cubicBezTo>
                  <a:cubicBezTo>
                    <a:pt x="148" y="604"/>
                    <a:pt x="30" y="531"/>
                    <a:pt x="15" y="470"/>
                  </a:cubicBezTo>
                  <a:cubicBezTo>
                    <a:pt x="0" y="409"/>
                    <a:pt x="36" y="354"/>
                    <a:pt x="119" y="261"/>
                  </a:cubicBezTo>
                  <a:close/>
                </a:path>
              </a:pathLst>
            </a:custGeom>
            <a:noFill/>
            <a:ln w="22225" cap="flat" cmpd="sng">
              <a:solidFill>
                <a:srgbClr val="CC6600"/>
              </a:solidFill>
              <a:prstDash val="dash"/>
              <a:round/>
              <a:headEnd type="none" w="med" len="med"/>
              <a:tailEnd type="none" w="sm"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16436" name="Oval 23">
              <a:extLst>
                <a:ext uri="{FF2B5EF4-FFF2-40B4-BE49-F238E27FC236}">
                  <a16:creationId xmlns:a16="http://schemas.microsoft.com/office/drawing/2014/main" id="{7A7DC797-DB21-44C0-BE5A-6F0731D3FA9E}"/>
                </a:ext>
              </a:extLst>
            </p:cNvPr>
            <p:cNvSpPr>
              <a:spLocks noChangeArrowheads="1"/>
            </p:cNvSpPr>
            <p:nvPr/>
          </p:nvSpPr>
          <p:spPr bwMode="auto">
            <a:xfrm rot="-3090925">
              <a:off x="4283" y="2243"/>
              <a:ext cx="38" cy="39"/>
            </a:xfrm>
            <a:prstGeom prst="ellipse">
              <a:avLst/>
            </a:prstGeom>
            <a:noFill/>
            <a:ln w="19050">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6404" name="Group 24">
            <a:extLst>
              <a:ext uri="{FF2B5EF4-FFF2-40B4-BE49-F238E27FC236}">
                <a16:creationId xmlns:a16="http://schemas.microsoft.com/office/drawing/2014/main" id="{A0F23119-5E2F-47C3-B814-FC04B0480A2A}"/>
              </a:ext>
            </a:extLst>
          </p:cNvPr>
          <p:cNvGrpSpPr>
            <a:grpSpLocks/>
          </p:cNvGrpSpPr>
          <p:nvPr/>
        </p:nvGrpSpPr>
        <p:grpSpPr bwMode="auto">
          <a:xfrm>
            <a:off x="2427288" y="2646363"/>
            <a:ext cx="1023937" cy="650875"/>
            <a:chOff x="1529" y="1667"/>
            <a:chExt cx="645" cy="410"/>
          </a:xfrm>
        </p:grpSpPr>
        <p:grpSp>
          <p:nvGrpSpPr>
            <p:cNvPr id="16430" name="Group 25">
              <a:extLst>
                <a:ext uri="{FF2B5EF4-FFF2-40B4-BE49-F238E27FC236}">
                  <a16:creationId xmlns:a16="http://schemas.microsoft.com/office/drawing/2014/main" id="{29C77EB6-EF1C-4398-A3CF-9FB1AE30079E}"/>
                </a:ext>
              </a:extLst>
            </p:cNvPr>
            <p:cNvGrpSpPr>
              <a:grpSpLocks/>
            </p:cNvGrpSpPr>
            <p:nvPr/>
          </p:nvGrpSpPr>
          <p:grpSpPr bwMode="auto">
            <a:xfrm>
              <a:off x="1529" y="1707"/>
              <a:ext cx="460" cy="370"/>
              <a:chOff x="1529" y="1707"/>
              <a:chExt cx="460" cy="370"/>
            </a:xfrm>
          </p:grpSpPr>
          <p:graphicFrame>
            <p:nvGraphicFramePr>
              <p:cNvPr id="16393" name="Object 26">
                <a:extLst>
                  <a:ext uri="{FF2B5EF4-FFF2-40B4-BE49-F238E27FC236}">
                    <a16:creationId xmlns:a16="http://schemas.microsoft.com/office/drawing/2014/main" id="{A3B892C8-2187-4B0E-BEAC-CE7D55285562}"/>
                  </a:ext>
                </a:extLst>
              </p:cNvPr>
              <p:cNvGraphicFramePr>
                <a:graphicFrameLocks noChangeAspect="1"/>
              </p:cNvGraphicFramePr>
              <p:nvPr/>
            </p:nvGraphicFramePr>
            <p:xfrm>
              <a:off x="1631" y="1707"/>
              <a:ext cx="241" cy="207"/>
            </p:xfrm>
            <a:graphic>
              <a:graphicData uri="http://schemas.openxmlformats.org/presentationml/2006/ole">
                <mc:AlternateContent xmlns:mc="http://schemas.openxmlformats.org/markup-compatibility/2006">
                  <mc:Choice xmlns:v="urn:schemas-microsoft-com:vml" Requires="v">
                    <p:oleObj spid="_x0000_s16448" name="Equation" r:id="rId6" imgW="164880" imgH="164880" progId="Equation.3">
                      <p:embed/>
                    </p:oleObj>
                  </mc:Choice>
                  <mc:Fallback>
                    <p:oleObj name="Equation" r:id="rId6" imgW="164880" imgH="164880"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1" y="1707"/>
                            <a:ext cx="241"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32" name="Line 27">
                <a:extLst>
                  <a:ext uri="{FF2B5EF4-FFF2-40B4-BE49-F238E27FC236}">
                    <a16:creationId xmlns:a16="http://schemas.microsoft.com/office/drawing/2014/main" id="{4E74D853-FA04-4742-862D-E4FBDAA20F30}"/>
                  </a:ext>
                </a:extLst>
              </p:cNvPr>
              <p:cNvSpPr>
                <a:spLocks noChangeShapeType="1"/>
              </p:cNvSpPr>
              <p:nvPr/>
            </p:nvSpPr>
            <p:spPr bwMode="auto">
              <a:xfrm flipV="1">
                <a:off x="1529" y="1811"/>
                <a:ext cx="458" cy="18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3" name="Freeform 28">
                <a:extLst>
                  <a:ext uri="{FF2B5EF4-FFF2-40B4-BE49-F238E27FC236}">
                    <a16:creationId xmlns:a16="http://schemas.microsoft.com/office/drawing/2014/main" id="{55DCA798-DFFA-4893-91E9-7909226BE21E}"/>
                  </a:ext>
                </a:extLst>
              </p:cNvPr>
              <p:cNvSpPr>
                <a:spLocks/>
              </p:cNvSpPr>
              <p:nvPr/>
            </p:nvSpPr>
            <p:spPr bwMode="auto">
              <a:xfrm>
                <a:off x="1660" y="1941"/>
                <a:ext cx="30" cy="67"/>
              </a:xfrm>
              <a:custGeom>
                <a:avLst/>
                <a:gdLst>
                  <a:gd name="T0" fmla="*/ 0 w 30"/>
                  <a:gd name="T1" fmla="*/ 0 h 38"/>
                  <a:gd name="T2" fmla="*/ 30 w 30"/>
                  <a:gd name="T3" fmla="*/ 647 h 38"/>
                  <a:gd name="T4" fmla="*/ 0 60000 65536"/>
                  <a:gd name="T5" fmla="*/ 0 60000 65536"/>
                  <a:gd name="T6" fmla="*/ 0 w 30"/>
                  <a:gd name="T7" fmla="*/ 0 h 38"/>
                  <a:gd name="T8" fmla="*/ 30 w 30"/>
                  <a:gd name="T9" fmla="*/ 38 h 38"/>
                </a:gdLst>
                <a:ahLst/>
                <a:cxnLst>
                  <a:cxn ang="T4">
                    <a:pos x="T0" y="T1"/>
                  </a:cxn>
                  <a:cxn ang="T5">
                    <a:pos x="T2" y="T3"/>
                  </a:cxn>
                </a:cxnLst>
                <a:rect l="T6" t="T7" r="T8" b="T9"/>
                <a:pathLst>
                  <a:path w="30" h="38">
                    <a:moveTo>
                      <a:pt x="0" y="0"/>
                    </a:moveTo>
                    <a:cubicBezTo>
                      <a:pt x="12" y="13"/>
                      <a:pt x="24" y="27"/>
                      <a:pt x="30" y="38"/>
                    </a:cubicBezTo>
                  </a:path>
                </a:pathLst>
              </a:custGeom>
              <a:noFill/>
              <a:ln w="22225"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16434" name="Text Box 29">
                <a:extLst>
                  <a:ext uri="{FF2B5EF4-FFF2-40B4-BE49-F238E27FC236}">
                    <a16:creationId xmlns:a16="http://schemas.microsoft.com/office/drawing/2014/main" id="{389BE0FA-632F-451F-93D6-D71897324DDA}"/>
                  </a:ext>
                </a:extLst>
              </p:cNvPr>
              <p:cNvSpPr txBox="1">
                <a:spLocks noChangeArrowheads="1"/>
              </p:cNvSpPr>
              <p:nvPr/>
            </p:nvSpPr>
            <p:spPr bwMode="auto">
              <a:xfrm>
                <a:off x="1662" y="1827"/>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solidFill>
                      <a:srgbClr val="000000"/>
                    </a:solidFill>
                    <a:ea typeface="宋体" panose="02010600030101010101" pitchFamily="2" charset="-122"/>
                    <a:sym typeface="Symbol" panose="05050102010706020507" pitchFamily="18" charset="2"/>
                  </a:rPr>
                  <a:t></a:t>
                </a:r>
                <a:endParaRPr lang="en-US" altLang="zh-CN" sz="2000" i="1">
                  <a:solidFill>
                    <a:srgbClr val="000000"/>
                  </a:solidFill>
                  <a:ea typeface="宋体" panose="02010600030101010101" pitchFamily="2" charset="-122"/>
                </a:endParaRPr>
              </a:p>
            </p:txBody>
          </p:sp>
        </p:grpSp>
        <p:sp>
          <p:nvSpPr>
            <p:cNvPr id="16431" name="Text Box 30">
              <a:extLst>
                <a:ext uri="{FF2B5EF4-FFF2-40B4-BE49-F238E27FC236}">
                  <a16:creationId xmlns:a16="http://schemas.microsoft.com/office/drawing/2014/main" id="{7EDEDA29-B266-4F4C-8FE9-7068C3A47BDA}"/>
                </a:ext>
              </a:extLst>
            </p:cNvPr>
            <p:cNvSpPr txBox="1">
              <a:spLocks noChangeArrowheads="1"/>
            </p:cNvSpPr>
            <p:nvPr/>
          </p:nvSpPr>
          <p:spPr bwMode="auto">
            <a:xfrm>
              <a:off x="1932" y="1667"/>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A</a:t>
              </a:r>
            </a:p>
          </p:txBody>
        </p:sp>
      </p:grpSp>
      <p:grpSp>
        <p:nvGrpSpPr>
          <p:cNvPr id="16405" name="Group 31">
            <a:extLst>
              <a:ext uri="{FF2B5EF4-FFF2-40B4-BE49-F238E27FC236}">
                <a16:creationId xmlns:a16="http://schemas.microsoft.com/office/drawing/2014/main" id="{9DE6EEBD-203E-4EB0-B44F-31715C05E455}"/>
              </a:ext>
            </a:extLst>
          </p:cNvPr>
          <p:cNvGrpSpPr>
            <a:grpSpLocks/>
          </p:cNvGrpSpPr>
          <p:nvPr/>
        </p:nvGrpSpPr>
        <p:grpSpPr bwMode="auto">
          <a:xfrm>
            <a:off x="4745038" y="2873375"/>
            <a:ext cx="1042987" cy="601663"/>
            <a:chOff x="3011" y="1702"/>
            <a:chExt cx="657" cy="379"/>
          </a:xfrm>
        </p:grpSpPr>
        <p:grpSp>
          <p:nvGrpSpPr>
            <p:cNvPr id="16426" name="Group 32">
              <a:extLst>
                <a:ext uri="{FF2B5EF4-FFF2-40B4-BE49-F238E27FC236}">
                  <a16:creationId xmlns:a16="http://schemas.microsoft.com/office/drawing/2014/main" id="{A8FB6EC7-FE53-4598-AD3A-B12A4A007A72}"/>
                </a:ext>
              </a:extLst>
            </p:cNvPr>
            <p:cNvGrpSpPr>
              <a:grpSpLocks/>
            </p:cNvGrpSpPr>
            <p:nvPr/>
          </p:nvGrpSpPr>
          <p:grpSpPr bwMode="auto">
            <a:xfrm>
              <a:off x="3011" y="1702"/>
              <a:ext cx="657" cy="379"/>
              <a:chOff x="3011" y="1702"/>
              <a:chExt cx="657" cy="379"/>
            </a:xfrm>
          </p:grpSpPr>
          <p:sp>
            <p:nvSpPr>
              <p:cNvPr id="16428" name="Line 33">
                <a:extLst>
                  <a:ext uri="{FF2B5EF4-FFF2-40B4-BE49-F238E27FC236}">
                    <a16:creationId xmlns:a16="http://schemas.microsoft.com/office/drawing/2014/main" id="{57DD4E48-402D-4F66-B02E-B34FF0A4955A}"/>
                  </a:ext>
                </a:extLst>
              </p:cNvPr>
              <p:cNvSpPr>
                <a:spLocks noChangeShapeType="1"/>
              </p:cNvSpPr>
              <p:nvPr/>
            </p:nvSpPr>
            <p:spPr bwMode="auto">
              <a:xfrm rot="2674018" flipV="1">
                <a:off x="3011" y="1718"/>
                <a:ext cx="361" cy="36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9" name="Text Box 34">
                <a:extLst>
                  <a:ext uri="{FF2B5EF4-FFF2-40B4-BE49-F238E27FC236}">
                    <a16:creationId xmlns:a16="http://schemas.microsoft.com/office/drawing/2014/main" id="{4DE5B650-544A-494D-A1F9-05E8D633E9A2}"/>
                  </a:ext>
                </a:extLst>
              </p:cNvPr>
              <p:cNvSpPr txBox="1">
                <a:spLocks noChangeArrowheads="1"/>
              </p:cNvSpPr>
              <p:nvPr/>
            </p:nvSpPr>
            <p:spPr bwMode="auto">
              <a:xfrm rot="-499843">
                <a:off x="3426" y="1702"/>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A</a:t>
                </a:r>
              </a:p>
            </p:txBody>
          </p:sp>
        </p:grpSp>
        <p:sp>
          <p:nvSpPr>
            <p:cNvPr id="16427" name="Oval 35">
              <a:extLst>
                <a:ext uri="{FF2B5EF4-FFF2-40B4-BE49-F238E27FC236}">
                  <a16:creationId xmlns:a16="http://schemas.microsoft.com/office/drawing/2014/main" id="{0B788128-DB85-457A-BD50-D227B8B47F4C}"/>
                </a:ext>
              </a:extLst>
            </p:cNvPr>
            <p:cNvSpPr>
              <a:spLocks noChangeArrowheads="1"/>
            </p:cNvSpPr>
            <p:nvPr/>
          </p:nvSpPr>
          <p:spPr bwMode="auto">
            <a:xfrm rot="2674018">
              <a:off x="3420" y="1870"/>
              <a:ext cx="34" cy="48"/>
            </a:xfrm>
            <a:prstGeom prst="ellipse">
              <a:avLst/>
            </a:prstGeom>
            <a:solidFill>
              <a:srgbClr val="0000FF"/>
            </a:solidFill>
            <a:ln w="22225">
              <a:solidFill>
                <a:srgbClr val="0000FF"/>
              </a:solidFill>
              <a:round/>
              <a:headEnd/>
              <a:tailEnd type="none" w="sm" len="lg"/>
            </a:ln>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6406" name="Group 36">
            <a:extLst>
              <a:ext uri="{FF2B5EF4-FFF2-40B4-BE49-F238E27FC236}">
                <a16:creationId xmlns:a16="http://schemas.microsoft.com/office/drawing/2014/main" id="{F4B1B7F3-3E59-4E59-8A30-DA68D42E3AD6}"/>
              </a:ext>
            </a:extLst>
          </p:cNvPr>
          <p:cNvGrpSpPr>
            <a:grpSpLocks/>
          </p:cNvGrpSpPr>
          <p:nvPr/>
        </p:nvGrpSpPr>
        <p:grpSpPr bwMode="auto">
          <a:xfrm>
            <a:off x="6583363" y="2892425"/>
            <a:ext cx="1371600" cy="668338"/>
            <a:chOff x="4147" y="1822"/>
            <a:chExt cx="864" cy="421"/>
          </a:xfrm>
        </p:grpSpPr>
        <p:grpSp>
          <p:nvGrpSpPr>
            <p:cNvPr id="16422" name="Group 37">
              <a:extLst>
                <a:ext uri="{FF2B5EF4-FFF2-40B4-BE49-F238E27FC236}">
                  <a16:creationId xmlns:a16="http://schemas.microsoft.com/office/drawing/2014/main" id="{FFC64FAD-0984-465F-BE44-20B5E2777555}"/>
                </a:ext>
              </a:extLst>
            </p:cNvPr>
            <p:cNvGrpSpPr>
              <a:grpSpLocks/>
            </p:cNvGrpSpPr>
            <p:nvPr/>
          </p:nvGrpSpPr>
          <p:grpSpPr bwMode="auto">
            <a:xfrm>
              <a:off x="4147" y="1822"/>
              <a:ext cx="864" cy="421"/>
              <a:chOff x="4147" y="1822"/>
              <a:chExt cx="864" cy="421"/>
            </a:xfrm>
          </p:grpSpPr>
          <p:sp>
            <p:nvSpPr>
              <p:cNvPr id="16424" name="Line 38">
                <a:extLst>
                  <a:ext uri="{FF2B5EF4-FFF2-40B4-BE49-F238E27FC236}">
                    <a16:creationId xmlns:a16="http://schemas.microsoft.com/office/drawing/2014/main" id="{46542523-03E1-4636-968C-D7CDAA557F32}"/>
                  </a:ext>
                </a:extLst>
              </p:cNvPr>
              <p:cNvSpPr>
                <a:spLocks noChangeShapeType="1"/>
              </p:cNvSpPr>
              <p:nvPr/>
            </p:nvSpPr>
            <p:spPr bwMode="auto">
              <a:xfrm rot="2630847" flipV="1">
                <a:off x="4147" y="1880"/>
                <a:ext cx="361" cy="36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5" name="Text Box 39">
                <a:extLst>
                  <a:ext uri="{FF2B5EF4-FFF2-40B4-BE49-F238E27FC236}">
                    <a16:creationId xmlns:a16="http://schemas.microsoft.com/office/drawing/2014/main" id="{EDB5065D-CB31-4E56-8D92-4869C3216273}"/>
                  </a:ext>
                </a:extLst>
              </p:cNvPr>
              <p:cNvSpPr txBox="1">
                <a:spLocks noChangeArrowheads="1"/>
              </p:cNvSpPr>
              <p:nvPr/>
            </p:nvSpPr>
            <p:spPr bwMode="auto">
              <a:xfrm rot="-829505">
                <a:off x="4528" y="1822"/>
                <a:ext cx="4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A</a:t>
                </a:r>
                <a:r>
                  <a:rPr lang="en-US" altLang="zh-CN" i="1">
                    <a:solidFill>
                      <a:srgbClr val="000000"/>
                    </a:solidFill>
                    <a:ea typeface="宋体" panose="02010600030101010101" pitchFamily="2" charset="-122"/>
                    <a:cs typeface="Times New Roman" panose="02020603050405020304" pitchFamily="18" charset="0"/>
                  </a:rPr>
                  <a:t>´   </a:t>
                </a:r>
                <a:endParaRPr lang="en-US" altLang="zh-CN" i="1">
                  <a:solidFill>
                    <a:srgbClr val="000000"/>
                  </a:solidFill>
                  <a:ea typeface="宋体" panose="02010600030101010101" pitchFamily="2" charset="-122"/>
                </a:endParaRPr>
              </a:p>
            </p:txBody>
          </p:sp>
        </p:grpSp>
        <p:sp>
          <p:nvSpPr>
            <p:cNvPr id="16423" name="Oval 40">
              <a:extLst>
                <a:ext uri="{FF2B5EF4-FFF2-40B4-BE49-F238E27FC236}">
                  <a16:creationId xmlns:a16="http://schemas.microsoft.com/office/drawing/2014/main" id="{F4337A3A-2F47-4AA5-9058-AFA73E1D214B}"/>
                </a:ext>
              </a:extLst>
            </p:cNvPr>
            <p:cNvSpPr>
              <a:spLocks noChangeArrowheads="1"/>
            </p:cNvSpPr>
            <p:nvPr/>
          </p:nvSpPr>
          <p:spPr bwMode="auto">
            <a:xfrm rot="2630847">
              <a:off x="4555" y="2029"/>
              <a:ext cx="34" cy="48"/>
            </a:xfrm>
            <a:prstGeom prst="ellipse">
              <a:avLst/>
            </a:prstGeom>
            <a:solidFill>
              <a:srgbClr val="0000FF"/>
            </a:solidFill>
            <a:ln w="22225">
              <a:solidFill>
                <a:srgbClr val="0000FF"/>
              </a:solidFill>
              <a:round/>
              <a:headEnd/>
              <a:tailEnd type="none" w="sm" len="lg"/>
            </a:ln>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6407" name="Group 41">
            <a:extLst>
              <a:ext uri="{FF2B5EF4-FFF2-40B4-BE49-F238E27FC236}">
                <a16:creationId xmlns:a16="http://schemas.microsoft.com/office/drawing/2014/main" id="{4D0E7B68-8B3A-453A-B13A-9D3FDA5128A1}"/>
              </a:ext>
            </a:extLst>
          </p:cNvPr>
          <p:cNvGrpSpPr>
            <a:grpSpLocks/>
          </p:cNvGrpSpPr>
          <p:nvPr/>
        </p:nvGrpSpPr>
        <p:grpSpPr bwMode="auto">
          <a:xfrm>
            <a:off x="6515100" y="2413000"/>
            <a:ext cx="768350" cy="906463"/>
            <a:chOff x="4104" y="1520"/>
            <a:chExt cx="484" cy="571"/>
          </a:xfrm>
        </p:grpSpPr>
        <p:grpSp>
          <p:nvGrpSpPr>
            <p:cNvPr id="16418" name="Group 42">
              <a:extLst>
                <a:ext uri="{FF2B5EF4-FFF2-40B4-BE49-F238E27FC236}">
                  <a16:creationId xmlns:a16="http://schemas.microsoft.com/office/drawing/2014/main" id="{4F5FC2A9-C6A8-439E-B253-F37BA54340A7}"/>
                </a:ext>
              </a:extLst>
            </p:cNvPr>
            <p:cNvGrpSpPr>
              <a:grpSpLocks/>
            </p:cNvGrpSpPr>
            <p:nvPr/>
          </p:nvGrpSpPr>
          <p:grpSpPr bwMode="auto">
            <a:xfrm>
              <a:off x="4104" y="1520"/>
              <a:ext cx="484" cy="571"/>
              <a:chOff x="4104" y="1520"/>
              <a:chExt cx="484" cy="571"/>
            </a:xfrm>
          </p:grpSpPr>
          <p:sp>
            <p:nvSpPr>
              <p:cNvPr id="16420" name="Line 43">
                <a:extLst>
                  <a:ext uri="{FF2B5EF4-FFF2-40B4-BE49-F238E27FC236}">
                    <a16:creationId xmlns:a16="http://schemas.microsoft.com/office/drawing/2014/main" id="{2D02A518-0DB1-4B61-A15F-B23ED2D9CA5C}"/>
                  </a:ext>
                </a:extLst>
              </p:cNvPr>
              <p:cNvSpPr>
                <a:spLocks noChangeShapeType="1"/>
              </p:cNvSpPr>
              <p:nvPr/>
            </p:nvSpPr>
            <p:spPr bwMode="auto">
              <a:xfrm rot="966725" flipV="1">
                <a:off x="4104" y="1728"/>
                <a:ext cx="361" cy="36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1" name="Text Box 44">
                <a:extLst>
                  <a:ext uri="{FF2B5EF4-FFF2-40B4-BE49-F238E27FC236}">
                    <a16:creationId xmlns:a16="http://schemas.microsoft.com/office/drawing/2014/main" id="{69614DB7-97D1-4EDD-ADFD-E7C0CC1A5CD7}"/>
                  </a:ext>
                </a:extLst>
              </p:cNvPr>
              <p:cNvSpPr txBox="1">
                <a:spLocks noChangeArrowheads="1"/>
              </p:cNvSpPr>
              <p:nvPr/>
            </p:nvSpPr>
            <p:spPr bwMode="auto">
              <a:xfrm rot="-103169">
                <a:off x="4346" y="1520"/>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A</a:t>
                </a:r>
              </a:p>
            </p:txBody>
          </p:sp>
        </p:grpSp>
        <p:sp>
          <p:nvSpPr>
            <p:cNvPr id="16419" name="Oval 45">
              <a:extLst>
                <a:ext uri="{FF2B5EF4-FFF2-40B4-BE49-F238E27FC236}">
                  <a16:creationId xmlns:a16="http://schemas.microsoft.com/office/drawing/2014/main" id="{4F65B425-D7CC-4194-8E69-9A2F86F76696}"/>
                </a:ext>
              </a:extLst>
            </p:cNvPr>
            <p:cNvSpPr>
              <a:spLocks noChangeArrowheads="1"/>
            </p:cNvSpPr>
            <p:nvPr/>
          </p:nvSpPr>
          <p:spPr bwMode="auto">
            <a:xfrm rot="966725">
              <a:off x="4481" y="1765"/>
              <a:ext cx="34" cy="48"/>
            </a:xfrm>
            <a:prstGeom prst="ellipse">
              <a:avLst/>
            </a:prstGeom>
            <a:solidFill>
              <a:srgbClr val="0000FF"/>
            </a:solidFill>
            <a:ln w="22225">
              <a:solidFill>
                <a:srgbClr val="0000FF"/>
              </a:solidFill>
              <a:round/>
              <a:headEnd/>
              <a:tailEnd type="none" w="sm" len="lg"/>
            </a:ln>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16408" name="Text Box 46">
            <a:extLst>
              <a:ext uri="{FF2B5EF4-FFF2-40B4-BE49-F238E27FC236}">
                <a16:creationId xmlns:a16="http://schemas.microsoft.com/office/drawing/2014/main" id="{0A48457F-35C0-46AA-B6BD-75E1CE8E0135}"/>
              </a:ext>
            </a:extLst>
          </p:cNvPr>
          <p:cNvSpPr txBox="1">
            <a:spLocks noChangeArrowheads="1"/>
          </p:cNvSpPr>
          <p:nvPr/>
        </p:nvSpPr>
        <p:spPr bwMode="auto">
          <a:xfrm>
            <a:off x="4724400" y="21082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00"/>
                </a:solidFill>
                <a:ea typeface="宋体" panose="02010600030101010101" pitchFamily="2" charset="-122"/>
              </a:rPr>
              <a:t>1</a:t>
            </a:r>
          </a:p>
        </p:txBody>
      </p:sp>
      <p:sp>
        <p:nvSpPr>
          <p:cNvPr id="16409" name="Text Box 47">
            <a:extLst>
              <a:ext uri="{FF2B5EF4-FFF2-40B4-BE49-F238E27FC236}">
                <a16:creationId xmlns:a16="http://schemas.microsoft.com/office/drawing/2014/main" id="{BF3F88D9-2C8B-4C59-BEC1-CEB9BDAC6DF6}"/>
              </a:ext>
            </a:extLst>
          </p:cNvPr>
          <p:cNvSpPr txBox="1">
            <a:spLocks noChangeArrowheads="1"/>
          </p:cNvSpPr>
          <p:nvPr/>
        </p:nvSpPr>
        <p:spPr bwMode="auto">
          <a:xfrm>
            <a:off x="6288088" y="20986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00"/>
                </a:solidFill>
                <a:ea typeface="宋体" panose="02010600030101010101" pitchFamily="2" charset="-122"/>
              </a:rPr>
              <a:t>2</a:t>
            </a:r>
          </a:p>
        </p:txBody>
      </p:sp>
      <p:sp>
        <p:nvSpPr>
          <p:cNvPr id="16410" name="Text Box 48">
            <a:extLst>
              <a:ext uri="{FF2B5EF4-FFF2-40B4-BE49-F238E27FC236}">
                <a16:creationId xmlns:a16="http://schemas.microsoft.com/office/drawing/2014/main" id="{3A0E4AC1-16EB-4FD7-975C-65CE0E819DD2}"/>
              </a:ext>
            </a:extLst>
          </p:cNvPr>
          <p:cNvSpPr txBox="1">
            <a:spLocks noChangeArrowheads="1"/>
          </p:cNvSpPr>
          <p:nvPr/>
        </p:nvSpPr>
        <p:spPr bwMode="auto">
          <a:xfrm>
            <a:off x="7564438" y="3092450"/>
            <a:ext cx="639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00"/>
                </a:solidFill>
                <a:ea typeface="宋体" panose="02010600030101010101" pitchFamily="2" charset="-122"/>
              </a:rPr>
              <a:t>2</a:t>
            </a:r>
            <a:r>
              <a:rPr lang="en-US" altLang="zh-CN">
                <a:solidFill>
                  <a:srgbClr val="000000"/>
                </a:solidFill>
                <a:ea typeface="宋体" panose="02010600030101010101" pitchFamily="2" charset="-122"/>
                <a:cs typeface="Times New Roman" panose="02020603050405020304" pitchFamily="18" charset="0"/>
              </a:rPr>
              <a:t>´  </a:t>
            </a:r>
            <a:endParaRPr lang="en-US" altLang="zh-CN">
              <a:solidFill>
                <a:srgbClr val="000000"/>
              </a:solidFill>
              <a:ea typeface="宋体" panose="02010600030101010101" pitchFamily="2" charset="-122"/>
            </a:endParaRPr>
          </a:p>
        </p:txBody>
      </p:sp>
      <p:graphicFrame>
        <p:nvGraphicFramePr>
          <p:cNvPr id="16386" name="Object 49">
            <a:extLst>
              <a:ext uri="{FF2B5EF4-FFF2-40B4-BE49-F238E27FC236}">
                <a16:creationId xmlns:a16="http://schemas.microsoft.com/office/drawing/2014/main" id="{94802BDE-D3A5-46F9-91CC-C2E97710F9C7}"/>
              </a:ext>
            </a:extLst>
          </p:cNvPr>
          <p:cNvGraphicFramePr>
            <a:graphicFrameLocks noChangeAspect="1"/>
          </p:cNvGraphicFramePr>
          <p:nvPr/>
        </p:nvGraphicFramePr>
        <p:xfrm>
          <a:off x="1981200" y="5694363"/>
          <a:ext cx="3127375" cy="504825"/>
        </p:xfrm>
        <a:graphic>
          <a:graphicData uri="http://schemas.openxmlformats.org/presentationml/2006/ole">
            <mc:AlternateContent xmlns:mc="http://schemas.openxmlformats.org/markup-compatibility/2006">
              <mc:Choice xmlns:v="urn:schemas-microsoft-com:vml" Requires="v">
                <p:oleObj spid="_x0000_s16449" name="Equation" r:id="rId8" imgW="1498320" imgH="241200" progId="Equation.3">
                  <p:embed/>
                </p:oleObj>
              </mc:Choice>
              <mc:Fallback>
                <p:oleObj name="Equation" r:id="rId8" imgW="1498320" imgH="241200" progId="Equation.3">
                  <p:embed/>
                  <p:pic>
                    <p:nvPicPr>
                      <p:cNvPr id="0" name="Object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5694363"/>
                        <a:ext cx="31273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50">
            <a:extLst>
              <a:ext uri="{FF2B5EF4-FFF2-40B4-BE49-F238E27FC236}">
                <a16:creationId xmlns:a16="http://schemas.microsoft.com/office/drawing/2014/main" id="{C6CC922C-81F6-4AAD-9251-0EEB7B1D45F7}"/>
              </a:ext>
            </a:extLst>
          </p:cNvPr>
          <p:cNvGraphicFramePr>
            <a:graphicFrameLocks noChangeAspect="1"/>
          </p:cNvGraphicFramePr>
          <p:nvPr/>
        </p:nvGraphicFramePr>
        <p:xfrm>
          <a:off x="5715000" y="5770563"/>
          <a:ext cx="1219200" cy="452437"/>
        </p:xfrm>
        <a:graphic>
          <a:graphicData uri="http://schemas.openxmlformats.org/presentationml/2006/ole">
            <mc:AlternateContent xmlns:mc="http://schemas.openxmlformats.org/markup-compatibility/2006">
              <mc:Choice xmlns:v="urn:schemas-microsoft-com:vml" Requires="v">
                <p:oleObj spid="_x0000_s16450" name="Equation" r:id="rId10" imgW="545760" imgH="203040" progId="Equation.3">
                  <p:embed/>
                </p:oleObj>
              </mc:Choice>
              <mc:Fallback>
                <p:oleObj name="Equation" r:id="rId10" imgW="545760" imgH="203040" progId="Equation.3">
                  <p:embed/>
                  <p:pic>
                    <p:nvPicPr>
                      <p:cNvPr id="0" name="Object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5770563"/>
                        <a:ext cx="121920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411" name="Group 51">
            <a:extLst>
              <a:ext uri="{FF2B5EF4-FFF2-40B4-BE49-F238E27FC236}">
                <a16:creationId xmlns:a16="http://schemas.microsoft.com/office/drawing/2014/main" id="{BEDA8C6B-3B96-4D63-B87C-E76F809F8BCA}"/>
              </a:ext>
            </a:extLst>
          </p:cNvPr>
          <p:cNvGrpSpPr>
            <a:grpSpLocks/>
          </p:cNvGrpSpPr>
          <p:nvPr/>
        </p:nvGrpSpPr>
        <p:grpSpPr bwMode="auto">
          <a:xfrm>
            <a:off x="1295400" y="2827338"/>
            <a:ext cx="1841500" cy="1414462"/>
            <a:chOff x="816" y="1781"/>
            <a:chExt cx="1160" cy="891"/>
          </a:xfrm>
        </p:grpSpPr>
        <p:grpSp>
          <p:nvGrpSpPr>
            <p:cNvPr id="16415" name="Group 52">
              <a:extLst>
                <a:ext uri="{FF2B5EF4-FFF2-40B4-BE49-F238E27FC236}">
                  <a16:creationId xmlns:a16="http://schemas.microsoft.com/office/drawing/2014/main" id="{29849CDA-DA7D-4A55-AACD-4F461A5C94D6}"/>
                </a:ext>
              </a:extLst>
            </p:cNvPr>
            <p:cNvGrpSpPr>
              <a:grpSpLocks/>
            </p:cNvGrpSpPr>
            <p:nvPr/>
          </p:nvGrpSpPr>
          <p:grpSpPr bwMode="auto">
            <a:xfrm>
              <a:off x="816" y="1781"/>
              <a:ext cx="1160" cy="891"/>
              <a:chOff x="816" y="1781"/>
              <a:chExt cx="1160" cy="891"/>
            </a:xfrm>
          </p:grpSpPr>
          <p:graphicFrame>
            <p:nvGraphicFramePr>
              <p:cNvPr id="16391" name="Object 53">
                <a:extLst>
                  <a:ext uri="{FF2B5EF4-FFF2-40B4-BE49-F238E27FC236}">
                    <a16:creationId xmlns:a16="http://schemas.microsoft.com/office/drawing/2014/main" id="{D930DF02-7F6F-4F59-92B6-81C7E41C5492}"/>
                  </a:ext>
                </a:extLst>
              </p:cNvPr>
              <p:cNvGraphicFramePr>
                <a:graphicFrameLocks noChangeAspect="1"/>
              </p:cNvGraphicFramePr>
              <p:nvPr/>
            </p:nvGraphicFramePr>
            <p:xfrm>
              <a:off x="816" y="2384"/>
              <a:ext cx="186" cy="214"/>
            </p:xfrm>
            <a:graphic>
              <a:graphicData uri="http://schemas.openxmlformats.org/presentationml/2006/ole">
                <mc:AlternateContent xmlns:mc="http://schemas.openxmlformats.org/markup-compatibility/2006">
                  <mc:Choice xmlns:v="urn:schemas-microsoft-com:vml" Requires="v">
                    <p:oleObj spid="_x0000_s16451" name="Equation" r:id="rId12" imgW="164880" imgH="177480" progId="Equation.3">
                      <p:embed/>
                    </p:oleObj>
                  </mc:Choice>
                  <mc:Fallback>
                    <p:oleObj name="Equation" r:id="rId12" imgW="164880" imgH="177480" progId="Equation.3">
                      <p:embed/>
                      <p:pic>
                        <p:nvPicPr>
                          <p:cNvPr id="0" name="Object 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6" y="2384"/>
                            <a:ext cx="186"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6" name="Line 54">
                <a:extLst>
                  <a:ext uri="{FF2B5EF4-FFF2-40B4-BE49-F238E27FC236}">
                    <a16:creationId xmlns:a16="http://schemas.microsoft.com/office/drawing/2014/main" id="{D8A627BD-708D-41C0-8657-192FD43FA34F}"/>
                  </a:ext>
                </a:extLst>
              </p:cNvPr>
              <p:cNvSpPr>
                <a:spLocks noChangeShapeType="1"/>
              </p:cNvSpPr>
              <p:nvPr/>
            </p:nvSpPr>
            <p:spPr bwMode="auto">
              <a:xfrm>
                <a:off x="984" y="2445"/>
                <a:ext cx="99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7" name="Line 55">
                <a:extLst>
                  <a:ext uri="{FF2B5EF4-FFF2-40B4-BE49-F238E27FC236}">
                    <a16:creationId xmlns:a16="http://schemas.microsoft.com/office/drawing/2014/main" id="{8483E20A-2BBA-48A5-B4EE-14D300E23EC3}"/>
                  </a:ext>
                </a:extLst>
              </p:cNvPr>
              <p:cNvSpPr>
                <a:spLocks noChangeShapeType="1"/>
              </p:cNvSpPr>
              <p:nvPr/>
            </p:nvSpPr>
            <p:spPr bwMode="auto">
              <a:xfrm flipV="1">
                <a:off x="984" y="1781"/>
                <a:ext cx="0" cy="66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392" name="Object 56">
                <a:extLst>
                  <a:ext uri="{FF2B5EF4-FFF2-40B4-BE49-F238E27FC236}">
                    <a16:creationId xmlns:a16="http://schemas.microsoft.com/office/drawing/2014/main" id="{86A7DD7F-305F-44B6-A2B8-EDBB52BD7E79}"/>
                  </a:ext>
                </a:extLst>
              </p:cNvPr>
              <p:cNvGraphicFramePr>
                <a:graphicFrameLocks noChangeAspect="1"/>
              </p:cNvGraphicFramePr>
              <p:nvPr/>
            </p:nvGraphicFramePr>
            <p:xfrm>
              <a:off x="1784" y="2485"/>
              <a:ext cx="178" cy="187"/>
            </p:xfrm>
            <a:graphic>
              <a:graphicData uri="http://schemas.openxmlformats.org/presentationml/2006/ole">
                <mc:AlternateContent xmlns:mc="http://schemas.openxmlformats.org/markup-compatibility/2006">
                  <mc:Choice xmlns:v="urn:schemas-microsoft-com:vml" Requires="v">
                    <p:oleObj spid="_x0000_s16452" name="Equation" r:id="rId14" imgW="139680" imgH="139680" progId="Equation.3">
                      <p:embed/>
                    </p:oleObj>
                  </mc:Choice>
                  <mc:Fallback>
                    <p:oleObj name="Equation" r:id="rId14" imgW="139680" imgH="139680" progId="Equation.3">
                      <p:embed/>
                      <p:pic>
                        <p:nvPicPr>
                          <p:cNvPr id="0" name="Object 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84" y="2485"/>
                            <a:ext cx="178"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390" name="Object 57">
              <a:extLst>
                <a:ext uri="{FF2B5EF4-FFF2-40B4-BE49-F238E27FC236}">
                  <a16:creationId xmlns:a16="http://schemas.microsoft.com/office/drawing/2014/main" id="{509FC889-DFD5-49E5-87A2-57B322299C24}"/>
                </a:ext>
              </a:extLst>
            </p:cNvPr>
            <p:cNvGraphicFramePr>
              <a:graphicFrameLocks noChangeAspect="1"/>
            </p:cNvGraphicFramePr>
            <p:nvPr/>
          </p:nvGraphicFramePr>
          <p:xfrm>
            <a:off x="816" y="1824"/>
            <a:ext cx="166" cy="196"/>
          </p:xfrm>
          <a:graphic>
            <a:graphicData uri="http://schemas.openxmlformats.org/presentationml/2006/ole">
              <mc:AlternateContent xmlns:mc="http://schemas.openxmlformats.org/markup-compatibility/2006">
                <mc:Choice xmlns:v="urn:schemas-microsoft-com:vml" Requires="v">
                  <p:oleObj spid="_x0000_s16453" name="Equation" r:id="rId16" imgW="139680" imgH="164880" progId="Equation.3">
                    <p:embed/>
                  </p:oleObj>
                </mc:Choice>
                <mc:Fallback>
                  <p:oleObj name="Equation" r:id="rId16" imgW="139680" imgH="164880" progId="Equation.3">
                    <p:embed/>
                    <p:pic>
                      <p:nvPicPr>
                        <p:cNvPr id="0" name="Object 5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6" y="1824"/>
                          <a:ext cx="16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6412" name="Group 58">
            <a:extLst>
              <a:ext uri="{FF2B5EF4-FFF2-40B4-BE49-F238E27FC236}">
                <a16:creationId xmlns:a16="http://schemas.microsoft.com/office/drawing/2014/main" id="{3AFC6C48-273A-4A4C-A276-DF530A27C809}"/>
              </a:ext>
            </a:extLst>
          </p:cNvPr>
          <p:cNvGrpSpPr>
            <a:grpSpLocks/>
          </p:cNvGrpSpPr>
          <p:nvPr/>
        </p:nvGrpSpPr>
        <p:grpSpPr bwMode="auto">
          <a:xfrm>
            <a:off x="2057400" y="2133600"/>
            <a:ext cx="1966913" cy="1425575"/>
            <a:chOff x="1296" y="1344"/>
            <a:chExt cx="1239" cy="898"/>
          </a:xfrm>
        </p:grpSpPr>
        <p:sp>
          <p:nvSpPr>
            <p:cNvPr id="16413" name="Line 59">
              <a:extLst>
                <a:ext uri="{FF2B5EF4-FFF2-40B4-BE49-F238E27FC236}">
                  <a16:creationId xmlns:a16="http://schemas.microsoft.com/office/drawing/2014/main" id="{F15DE94A-C0A2-41A0-AC92-16CC53EE4F3A}"/>
                </a:ext>
              </a:extLst>
            </p:cNvPr>
            <p:cNvSpPr>
              <a:spLocks noChangeShapeType="1"/>
            </p:cNvSpPr>
            <p:nvPr/>
          </p:nvSpPr>
          <p:spPr bwMode="auto">
            <a:xfrm>
              <a:off x="1511" y="2021"/>
              <a:ext cx="99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4" name="Line 60">
              <a:extLst>
                <a:ext uri="{FF2B5EF4-FFF2-40B4-BE49-F238E27FC236}">
                  <a16:creationId xmlns:a16="http://schemas.microsoft.com/office/drawing/2014/main" id="{2835CF51-FD19-4135-A2B3-FFDB71A74AAD}"/>
                </a:ext>
              </a:extLst>
            </p:cNvPr>
            <p:cNvSpPr>
              <a:spLocks noChangeShapeType="1"/>
            </p:cNvSpPr>
            <p:nvPr/>
          </p:nvSpPr>
          <p:spPr bwMode="auto">
            <a:xfrm flipV="1">
              <a:off x="1511" y="1357"/>
              <a:ext cx="0" cy="66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388" name="Object 61">
              <a:extLst>
                <a:ext uri="{FF2B5EF4-FFF2-40B4-BE49-F238E27FC236}">
                  <a16:creationId xmlns:a16="http://schemas.microsoft.com/office/drawing/2014/main" id="{BAC759B9-AD32-4678-A1D6-70955E7B6225}"/>
                </a:ext>
              </a:extLst>
            </p:cNvPr>
            <p:cNvGraphicFramePr>
              <a:graphicFrameLocks noChangeAspect="1"/>
            </p:cNvGraphicFramePr>
            <p:nvPr/>
          </p:nvGraphicFramePr>
          <p:xfrm>
            <a:off x="2345" y="2056"/>
            <a:ext cx="190" cy="186"/>
          </p:xfrm>
          <a:graphic>
            <a:graphicData uri="http://schemas.openxmlformats.org/presentationml/2006/ole">
              <mc:AlternateContent xmlns:mc="http://schemas.openxmlformats.org/markup-compatibility/2006">
                <mc:Choice xmlns:v="urn:schemas-microsoft-com:vml" Requires="v">
                  <p:oleObj spid="_x0000_s16454" name="公式" r:id="rId18" imgW="355320" imgH="330120" progId="Equation.3">
                    <p:embed/>
                  </p:oleObj>
                </mc:Choice>
                <mc:Fallback>
                  <p:oleObj name="公式" r:id="rId18" imgW="355320" imgH="330120" progId="Equation.3">
                    <p:embed/>
                    <p:pic>
                      <p:nvPicPr>
                        <p:cNvPr id="0" name="Object 6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45" y="2056"/>
                          <a:ext cx="190"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62">
              <a:extLst>
                <a:ext uri="{FF2B5EF4-FFF2-40B4-BE49-F238E27FC236}">
                  <a16:creationId xmlns:a16="http://schemas.microsoft.com/office/drawing/2014/main" id="{C7B1BF70-603A-4EDF-9F23-066FBD33D7B4}"/>
                </a:ext>
              </a:extLst>
            </p:cNvPr>
            <p:cNvGraphicFramePr>
              <a:graphicFrameLocks noChangeAspect="1"/>
            </p:cNvGraphicFramePr>
            <p:nvPr/>
          </p:nvGraphicFramePr>
          <p:xfrm>
            <a:off x="1296" y="1344"/>
            <a:ext cx="210" cy="240"/>
          </p:xfrm>
          <a:graphic>
            <a:graphicData uri="http://schemas.openxmlformats.org/presentationml/2006/ole">
              <mc:AlternateContent xmlns:mc="http://schemas.openxmlformats.org/markup-compatibility/2006">
                <mc:Choice xmlns:v="urn:schemas-microsoft-com:vml" Requires="v">
                  <p:oleObj spid="_x0000_s16455" name="Equation" r:id="rId20" imgW="177480" imgH="203040" progId="Equation.3">
                    <p:embed/>
                  </p:oleObj>
                </mc:Choice>
                <mc:Fallback>
                  <p:oleObj name="Equation" r:id="rId20" imgW="177480" imgH="203040" progId="Equation.3">
                    <p:embed/>
                    <p:pic>
                      <p:nvPicPr>
                        <p:cNvPr id="0" name="Object 6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96" y="1344"/>
                          <a:ext cx="21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410" name="Object 2">
            <a:extLst>
              <a:ext uri="{FF2B5EF4-FFF2-40B4-BE49-F238E27FC236}">
                <a16:creationId xmlns:a16="http://schemas.microsoft.com/office/drawing/2014/main" id="{6EF4A85F-0325-4FA5-8D81-CA9D4A7B59DF}"/>
              </a:ext>
            </a:extLst>
          </p:cNvPr>
          <p:cNvGraphicFramePr>
            <a:graphicFrameLocks noChangeAspect="1"/>
          </p:cNvGraphicFramePr>
          <p:nvPr/>
        </p:nvGraphicFramePr>
        <p:xfrm>
          <a:off x="1331913" y="2470150"/>
          <a:ext cx="3300412" cy="422275"/>
        </p:xfrm>
        <a:graphic>
          <a:graphicData uri="http://schemas.openxmlformats.org/presentationml/2006/ole">
            <mc:AlternateContent xmlns:mc="http://schemas.openxmlformats.org/markup-compatibility/2006">
              <mc:Choice xmlns:v="urn:schemas-microsoft-com:vml" Requires="v">
                <p:oleObj spid="_x0000_s17420" name="Equation" r:id="rId3" imgW="1587240" imgH="203040" progId="Equation.3">
                  <p:embed/>
                </p:oleObj>
              </mc:Choice>
              <mc:Fallback>
                <p:oleObj name="Equation" r:id="rId3" imgW="1587240" imgH="203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470150"/>
                        <a:ext cx="3300412"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6" name="Rectangle 3">
            <a:extLst>
              <a:ext uri="{FF2B5EF4-FFF2-40B4-BE49-F238E27FC236}">
                <a16:creationId xmlns:a16="http://schemas.microsoft.com/office/drawing/2014/main" id="{E31BC172-ACD0-4DA3-B696-39ED27C2184E}"/>
              </a:ext>
            </a:extLst>
          </p:cNvPr>
          <p:cNvSpPr>
            <a:spLocks noChangeArrowheads="1"/>
          </p:cNvSpPr>
          <p:nvPr/>
        </p:nvSpPr>
        <p:spPr bwMode="auto">
          <a:xfrm>
            <a:off x="1143000" y="560388"/>
            <a:ext cx="54657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3. </a:t>
            </a:r>
            <a:r>
              <a:rPr lang="zh-CN" altLang="en-US">
                <a:ea typeface="黑体" panose="02010609060101010101" pitchFamily="49" charset="-122"/>
              </a:rPr>
              <a:t>平面运动的刚体上任意一点的速度     </a:t>
            </a:r>
          </a:p>
        </p:txBody>
      </p:sp>
      <p:sp>
        <p:nvSpPr>
          <p:cNvPr id="17417" name="Text Box 4">
            <a:extLst>
              <a:ext uri="{FF2B5EF4-FFF2-40B4-BE49-F238E27FC236}">
                <a16:creationId xmlns:a16="http://schemas.microsoft.com/office/drawing/2014/main" id="{0C1A8024-A9AC-4276-992E-C7B1A05EC7B8}"/>
              </a:ext>
            </a:extLst>
          </p:cNvPr>
          <p:cNvSpPr txBox="1">
            <a:spLocks noChangeArrowheads="1"/>
          </p:cNvSpPr>
          <p:nvPr/>
        </p:nvSpPr>
        <p:spPr bwMode="auto">
          <a:xfrm>
            <a:off x="1187450" y="1219200"/>
            <a:ext cx="522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平面上</a:t>
            </a:r>
            <a:r>
              <a:rPr lang="en-US" altLang="zh-CN" i="1">
                <a:solidFill>
                  <a:srgbClr val="000000"/>
                </a:solidFill>
                <a:ea typeface="宋体" panose="02010600030101010101" pitchFamily="2" charset="-122"/>
              </a:rPr>
              <a:t>A</a:t>
            </a:r>
            <a:r>
              <a:rPr lang="zh-CN" altLang="en-US">
                <a:solidFill>
                  <a:srgbClr val="000000"/>
                </a:solidFill>
                <a:ea typeface="宋体" panose="02010600030101010101" pitchFamily="2" charset="-122"/>
              </a:rPr>
              <a:t>点相对于</a:t>
            </a:r>
            <a:r>
              <a:rPr lang="en-US" altLang="zh-CN" i="1">
                <a:solidFill>
                  <a:srgbClr val="000000"/>
                </a:solidFill>
                <a:ea typeface="宋体" panose="02010600030101010101" pitchFamily="2" charset="-122"/>
              </a:rPr>
              <a:t>Oxyz</a:t>
            </a:r>
            <a:r>
              <a:rPr lang="zh-CN" altLang="en-US">
                <a:solidFill>
                  <a:srgbClr val="000000"/>
                </a:solidFill>
                <a:ea typeface="宋体" panose="02010600030101010101" pitchFamily="2" charset="-122"/>
              </a:rPr>
              <a:t>系的位置矢量   </a:t>
            </a:r>
          </a:p>
        </p:txBody>
      </p:sp>
      <p:graphicFrame>
        <p:nvGraphicFramePr>
          <p:cNvPr id="17411" name="Object 5">
            <a:extLst>
              <a:ext uri="{FF2B5EF4-FFF2-40B4-BE49-F238E27FC236}">
                <a16:creationId xmlns:a16="http://schemas.microsoft.com/office/drawing/2014/main" id="{FC56A20C-6486-4579-8F77-E4D46508A16E}"/>
              </a:ext>
            </a:extLst>
          </p:cNvPr>
          <p:cNvGraphicFramePr>
            <a:graphicFrameLocks noChangeAspect="1"/>
          </p:cNvGraphicFramePr>
          <p:nvPr/>
        </p:nvGraphicFramePr>
        <p:xfrm>
          <a:off x="3505200" y="1797050"/>
          <a:ext cx="1524000" cy="488950"/>
        </p:xfrm>
        <a:graphic>
          <a:graphicData uri="http://schemas.openxmlformats.org/presentationml/2006/ole">
            <mc:AlternateContent xmlns:mc="http://schemas.openxmlformats.org/markup-compatibility/2006">
              <mc:Choice xmlns:v="urn:schemas-microsoft-com:vml" Requires="v">
                <p:oleObj spid="_x0000_s17421" name="Equation" r:id="rId5" imgW="672840" imgH="215640" progId="Equation.3">
                  <p:embed/>
                </p:oleObj>
              </mc:Choice>
              <mc:Fallback>
                <p:oleObj name="Equation" r:id="rId5" imgW="67284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1797050"/>
                        <a:ext cx="15240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6">
            <a:extLst>
              <a:ext uri="{FF2B5EF4-FFF2-40B4-BE49-F238E27FC236}">
                <a16:creationId xmlns:a16="http://schemas.microsoft.com/office/drawing/2014/main" id="{4965BD6B-93EC-4774-9677-EAD21AED9B02}"/>
              </a:ext>
            </a:extLst>
          </p:cNvPr>
          <p:cNvGraphicFramePr>
            <a:graphicFrameLocks noChangeAspect="1"/>
          </p:cNvGraphicFramePr>
          <p:nvPr/>
        </p:nvGraphicFramePr>
        <p:xfrm>
          <a:off x="2667000" y="2955925"/>
          <a:ext cx="4083050" cy="892175"/>
        </p:xfrm>
        <a:graphic>
          <a:graphicData uri="http://schemas.openxmlformats.org/presentationml/2006/ole">
            <mc:AlternateContent xmlns:mc="http://schemas.openxmlformats.org/markup-compatibility/2006">
              <mc:Choice xmlns:v="urn:schemas-microsoft-com:vml" Requires="v">
                <p:oleObj spid="_x0000_s17422" name="Equation" r:id="rId7" imgW="1803240" imgH="393480" progId="Equation.3">
                  <p:embed/>
                </p:oleObj>
              </mc:Choice>
              <mc:Fallback>
                <p:oleObj name="Equation" r:id="rId7" imgW="1803240" imgH="393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2955925"/>
                        <a:ext cx="40830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18" name="Group 7">
            <a:extLst>
              <a:ext uri="{FF2B5EF4-FFF2-40B4-BE49-F238E27FC236}">
                <a16:creationId xmlns:a16="http://schemas.microsoft.com/office/drawing/2014/main" id="{F6D1DB4A-4D63-4FC5-B980-3D8A86D45493}"/>
              </a:ext>
            </a:extLst>
          </p:cNvPr>
          <p:cNvGrpSpPr>
            <a:grpSpLocks/>
          </p:cNvGrpSpPr>
          <p:nvPr/>
        </p:nvGrpSpPr>
        <p:grpSpPr bwMode="auto">
          <a:xfrm>
            <a:off x="1306513" y="3962400"/>
            <a:ext cx="3502025" cy="457200"/>
            <a:chOff x="823" y="2310"/>
            <a:chExt cx="2206" cy="288"/>
          </a:xfrm>
        </p:grpSpPr>
        <p:sp>
          <p:nvSpPr>
            <p:cNvPr id="17419" name="Text Box 8">
              <a:extLst>
                <a:ext uri="{FF2B5EF4-FFF2-40B4-BE49-F238E27FC236}">
                  <a16:creationId xmlns:a16="http://schemas.microsoft.com/office/drawing/2014/main" id="{F59ECC7C-B1A9-4E30-97FE-8235F6C3C6CD}"/>
                </a:ext>
              </a:extLst>
            </p:cNvPr>
            <p:cNvSpPr txBox="1">
              <a:spLocks noChangeArrowheads="1"/>
            </p:cNvSpPr>
            <p:nvPr/>
          </p:nvSpPr>
          <p:spPr bwMode="auto">
            <a:xfrm>
              <a:off x="823" y="2310"/>
              <a:ext cx="2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00"/>
                  </a:solidFill>
                  <a:ea typeface="宋体" panose="02010600030101010101" pitchFamily="2" charset="-122"/>
                </a:rPr>
                <a:t>刚体绕过基点的角速度</a:t>
              </a:r>
            </a:p>
          </p:txBody>
        </p:sp>
        <p:graphicFrame>
          <p:nvGraphicFramePr>
            <p:cNvPr id="17415" name="Object 9">
              <a:extLst>
                <a:ext uri="{FF2B5EF4-FFF2-40B4-BE49-F238E27FC236}">
                  <a16:creationId xmlns:a16="http://schemas.microsoft.com/office/drawing/2014/main" id="{5E910691-0E55-4AE2-B27B-EABE8F4F6B8A}"/>
                </a:ext>
              </a:extLst>
            </p:cNvPr>
            <p:cNvGraphicFramePr>
              <a:graphicFrameLocks noChangeAspect="1"/>
            </p:cNvGraphicFramePr>
            <p:nvPr/>
          </p:nvGraphicFramePr>
          <p:xfrm>
            <a:off x="2798" y="2310"/>
            <a:ext cx="231" cy="269"/>
          </p:xfrm>
          <a:graphic>
            <a:graphicData uri="http://schemas.openxmlformats.org/presentationml/2006/ole">
              <mc:AlternateContent xmlns:mc="http://schemas.openxmlformats.org/markup-compatibility/2006">
                <mc:Choice xmlns:v="urn:schemas-microsoft-com:vml" Requires="v">
                  <p:oleObj spid="_x0000_s17423" name="Equation" r:id="rId9" imgW="152280" imgH="177480" progId="Equation.3">
                    <p:embed/>
                  </p:oleObj>
                </mc:Choice>
                <mc:Fallback>
                  <p:oleObj name="Equation" r:id="rId9" imgW="152280" imgH="1774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8" y="2310"/>
                          <a:ext cx="231"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413" name="Object 10">
            <a:extLst>
              <a:ext uri="{FF2B5EF4-FFF2-40B4-BE49-F238E27FC236}">
                <a16:creationId xmlns:a16="http://schemas.microsoft.com/office/drawing/2014/main" id="{77267483-B751-4447-94C3-CD7D505DA3D5}"/>
              </a:ext>
            </a:extLst>
          </p:cNvPr>
          <p:cNvGraphicFramePr>
            <a:graphicFrameLocks noChangeAspect="1"/>
          </p:cNvGraphicFramePr>
          <p:nvPr/>
        </p:nvGraphicFramePr>
        <p:xfrm>
          <a:off x="3625850" y="4572000"/>
          <a:ext cx="1585913" cy="427038"/>
        </p:xfrm>
        <a:graphic>
          <a:graphicData uri="http://schemas.openxmlformats.org/presentationml/2006/ole">
            <mc:AlternateContent xmlns:mc="http://schemas.openxmlformats.org/markup-compatibility/2006">
              <mc:Choice xmlns:v="urn:schemas-microsoft-com:vml" Requires="v">
                <p:oleObj spid="_x0000_s17424" name="Equation" r:id="rId11" imgW="660240" imgH="177480" progId="Equation.3">
                  <p:embed/>
                </p:oleObj>
              </mc:Choice>
              <mc:Fallback>
                <p:oleObj name="Equation" r:id="rId11" imgW="660240" imgH="17748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5850" y="4572000"/>
                        <a:ext cx="1585913"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11">
            <a:extLst>
              <a:ext uri="{FF2B5EF4-FFF2-40B4-BE49-F238E27FC236}">
                <a16:creationId xmlns:a16="http://schemas.microsoft.com/office/drawing/2014/main" id="{8CF67101-0572-454D-AB6C-77CC9D791107}"/>
              </a:ext>
            </a:extLst>
          </p:cNvPr>
          <p:cNvGraphicFramePr>
            <a:graphicFrameLocks noChangeAspect="1"/>
          </p:cNvGraphicFramePr>
          <p:nvPr/>
        </p:nvGraphicFramePr>
        <p:xfrm>
          <a:off x="3335338" y="5181600"/>
          <a:ext cx="2227262" cy="519113"/>
        </p:xfrm>
        <a:graphic>
          <a:graphicData uri="http://schemas.openxmlformats.org/presentationml/2006/ole">
            <mc:AlternateContent xmlns:mc="http://schemas.openxmlformats.org/markup-compatibility/2006">
              <mc:Choice xmlns:v="urn:schemas-microsoft-com:vml" Requires="v">
                <p:oleObj spid="_x0000_s17425" name="Equation" r:id="rId13" imgW="927000" imgH="215640" progId="Equation.3">
                  <p:embed/>
                </p:oleObj>
              </mc:Choice>
              <mc:Fallback>
                <p:oleObj name="Equation" r:id="rId13" imgW="927000" imgH="21564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5338" y="5181600"/>
                        <a:ext cx="222726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40" name="Text Box 2">
            <a:extLst>
              <a:ext uri="{FF2B5EF4-FFF2-40B4-BE49-F238E27FC236}">
                <a16:creationId xmlns:a16="http://schemas.microsoft.com/office/drawing/2014/main" id="{6A2F9905-64BB-461D-BC6D-556C9BE8F7DF}"/>
              </a:ext>
            </a:extLst>
          </p:cNvPr>
          <p:cNvSpPr txBox="1">
            <a:spLocks noChangeArrowheads="1"/>
          </p:cNvSpPr>
          <p:nvPr/>
        </p:nvSpPr>
        <p:spPr bwMode="auto">
          <a:xfrm>
            <a:off x="774700" y="560388"/>
            <a:ext cx="352583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4.</a:t>
            </a:r>
            <a:r>
              <a:rPr lang="zh-CN" altLang="en-US">
                <a:ea typeface="黑体" panose="02010609060101010101" pitchFamily="49" charset="-122"/>
              </a:rPr>
              <a:t>无滑滚动</a:t>
            </a:r>
            <a:r>
              <a:rPr lang="en-US" altLang="zh-CN">
                <a:ea typeface="黑体" panose="02010609060101010101" pitchFamily="49" charset="-122"/>
              </a:rPr>
              <a:t>(</a:t>
            </a:r>
            <a:r>
              <a:rPr lang="zh-CN" altLang="en-US">
                <a:ea typeface="黑体" panose="02010609060101010101" pitchFamily="49" charset="-122"/>
              </a:rPr>
              <a:t>纯滚动</a:t>
            </a:r>
            <a:r>
              <a:rPr lang="en-US" altLang="zh-CN">
                <a:ea typeface="黑体" panose="02010609060101010101" pitchFamily="49" charset="-122"/>
              </a:rPr>
              <a:t>)</a:t>
            </a:r>
            <a:r>
              <a:rPr lang="zh-CN" altLang="en-US">
                <a:ea typeface="黑体" panose="02010609060101010101" pitchFamily="49" charset="-122"/>
              </a:rPr>
              <a:t>条件  </a:t>
            </a:r>
          </a:p>
        </p:txBody>
      </p:sp>
      <p:sp>
        <p:nvSpPr>
          <p:cNvPr id="18441" name="Text Box 3">
            <a:extLst>
              <a:ext uri="{FF2B5EF4-FFF2-40B4-BE49-F238E27FC236}">
                <a16:creationId xmlns:a16="http://schemas.microsoft.com/office/drawing/2014/main" id="{3087B6F8-B487-4155-9228-0E197C7390F2}"/>
              </a:ext>
            </a:extLst>
          </p:cNvPr>
          <p:cNvSpPr txBox="1">
            <a:spLocks noChangeArrowheads="1"/>
          </p:cNvSpPr>
          <p:nvPr/>
        </p:nvSpPr>
        <p:spPr bwMode="auto">
          <a:xfrm>
            <a:off x="774700" y="1143000"/>
            <a:ext cx="4138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有滑动滚动和无滑动滚动   </a:t>
            </a:r>
          </a:p>
        </p:txBody>
      </p:sp>
      <p:sp>
        <p:nvSpPr>
          <p:cNvPr id="18442" name="Text Box 4">
            <a:extLst>
              <a:ext uri="{FF2B5EF4-FFF2-40B4-BE49-F238E27FC236}">
                <a16:creationId xmlns:a16="http://schemas.microsoft.com/office/drawing/2014/main" id="{E2DA7F15-3B9D-48FA-BD63-24357E34EF42}"/>
              </a:ext>
            </a:extLst>
          </p:cNvPr>
          <p:cNvSpPr txBox="1">
            <a:spLocks noChangeArrowheads="1"/>
          </p:cNvSpPr>
          <p:nvPr/>
        </p:nvSpPr>
        <p:spPr bwMode="auto">
          <a:xfrm>
            <a:off x="762000" y="1593850"/>
            <a:ext cx="8382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有滑滚动</a:t>
            </a:r>
            <a:r>
              <a:rPr lang="en-US" altLang="zh-CN">
                <a:ea typeface="宋体" panose="02010600030101010101" pitchFamily="2" charset="-122"/>
              </a:rPr>
              <a:t>——</a:t>
            </a:r>
            <a:r>
              <a:rPr lang="zh-CN" altLang="en-US">
                <a:ea typeface="宋体" panose="02010600030101010101" pitchFamily="2" charset="-122"/>
              </a:rPr>
              <a:t>接触面之间有相对滑动的滚动</a:t>
            </a:r>
            <a:r>
              <a:rPr lang="en-US" altLang="zh-CN">
                <a:ea typeface="宋体" panose="02010600030101010101" pitchFamily="2" charset="-122"/>
              </a:rPr>
              <a:t>(</a:t>
            </a:r>
            <a:r>
              <a:rPr lang="zh-CN" altLang="en-US">
                <a:ea typeface="宋体" panose="02010600030101010101" pitchFamily="2" charset="-122"/>
              </a:rPr>
              <a:t>摩擦力不够大</a:t>
            </a:r>
            <a:r>
              <a:rPr lang="en-US" altLang="zh-CN">
                <a:ea typeface="宋体" panose="02010600030101010101" pitchFamily="2" charset="-122"/>
              </a:rPr>
              <a:t>).   </a:t>
            </a:r>
          </a:p>
        </p:txBody>
      </p:sp>
      <p:sp>
        <p:nvSpPr>
          <p:cNvPr id="18443" name="Text Box 5">
            <a:extLst>
              <a:ext uri="{FF2B5EF4-FFF2-40B4-BE49-F238E27FC236}">
                <a16:creationId xmlns:a16="http://schemas.microsoft.com/office/drawing/2014/main" id="{E4FEEBFF-A169-4747-8F5A-13651284719C}"/>
              </a:ext>
            </a:extLst>
          </p:cNvPr>
          <p:cNvSpPr txBox="1">
            <a:spLocks noChangeArrowheads="1"/>
          </p:cNvSpPr>
          <p:nvPr/>
        </p:nvSpPr>
        <p:spPr bwMode="auto">
          <a:xfrm>
            <a:off x="762000" y="2082800"/>
            <a:ext cx="7696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无滑滚动</a:t>
            </a:r>
            <a:r>
              <a:rPr lang="en-US" altLang="zh-CN">
                <a:ea typeface="宋体" panose="02010600030101010101" pitchFamily="2" charset="-122"/>
              </a:rPr>
              <a:t>——</a:t>
            </a:r>
            <a:r>
              <a:rPr lang="zh-CN" altLang="en-US">
                <a:ea typeface="宋体" panose="02010600030101010101" pitchFamily="2" charset="-122"/>
              </a:rPr>
              <a:t>接触面之间无相对滑动的滚动</a:t>
            </a:r>
            <a:r>
              <a:rPr lang="en-US" altLang="zh-CN">
                <a:ea typeface="宋体" panose="02010600030101010101" pitchFamily="2" charset="-122"/>
              </a:rPr>
              <a:t>(</a:t>
            </a:r>
            <a:r>
              <a:rPr lang="zh-CN" altLang="en-US">
                <a:ea typeface="宋体" panose="02010600030101010101" pitchFamily="2" charset="-122"/>
              </a:rPr>
              <a:t>摩擦力足够 </a:t>
            </a:r>
          </a:p>
          <a:p>
            <a:pPr eaLnBrk="1" hangingPunct="1">
              <a:lnSpc>
                <a:spcPct val="130000"/>
              </a:lnSpc>
            </a:pPr>
            <a:r>
              <a:rPr lang="zh-CN" altLang="en-US">
                <a:ea typeface="宋体" panose="02010600030101010101" pitchFamily="2" charset="-122"/>
              </a:rPr>
              <a:t>                        大</a:t>
            </a:r>
            <a:r>
              <a:rPr lang="en-US" altLang="zh-CN">
                <a:ea typeface="宋体" panose="02010600030101010101" pitchFamily="2" charset="-122"/>
              </a:rPr>
              <a:t>) </a:t>
            </a:r>
            <a:r>
              <a:rPr lang="zh-CN" altLang="en-US">
                <a:ea typeface="宋体" panose="02010600030101010101" pitchFamily="2" charset="-122"/>
              </a:rPr>
              <a:t>也称纯滚动</a:t>
            </a:r>
            <a:r>
              <a:rPr lang="en-US" altLang="zh-CN">
                <a:ea typeface="宋体" panose="02010600030101010101" pitchFamily="2" charset="-122"/>
              </a:rPr>
              <a:t>. </a:t>
            </a:r>
          </a:p>
        </p:txBody>
      </p:sp>
      <p:sp>
        <p:nvSpPr>
          <p:cNvPr id="18444" name="Text Box 6">
            <a:extLst>
              <a:ext uri="{FF2B5EF4-FFF2-40B4-BE49-F238E27FC236}">
                <a16:creationId xmlns:a16="http://schemas.microsoft.com/office/drawing/2014/main" id="{A9B800D5-04C2-4AD1-AE82-395A4B561BDC}"/>
              </a:ext>
            </a:extLst>
          </p:cNvPr>
          <p:cNvSpPr txBox="1">
            <a:spLocks noChangeArrowheads="1"/>
          </p:cNvSpPr>
          <p:nvPr/>
        </p:nvSpPr>
        <p:spPr bwMode="auto">
          <a:xfrm>
            <a:off x="762000" y="3073400"/>
            <a:ext cx="22764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0000FF"/>
                </a:solidFill>
                <a:ea typeface="宋体" panose="02010600030101010101" pitchFamily="2" charset="-122"/>
              </a:rPr>
              <a:t>无滑滚动条件</a:t>
            </a:r>
            <a:r>
              <a:rPr lang="en-US" altLang="zh-CN">
                <a:solidFill>
                  <a:srgbClr val="0000FF"/>
                </a:solidFill>
                <a:ea typeface="宋体" panose="02010600030101010101" pitchFamily="2" charset="-122"/>
              </a:rPr>
              <a:t>:  </a:t>
            </a:r>
          </a:p>
        </p:txBody>
      </p:sp>
      <p:graphicFrame>
        <p:nvGraphicFramePr>
          <p:cNvPr id="18434" name="Object 7">
            <a:extLst>
              <a:ext uri="{FF2B5EF4-FFF2-40B4-BE49-F238E27FC236}">
                <a16:creationId xmlns:a16="http://schemas.microsoft.com/office/drawing/2014/main" id="{377910A6-1348-4775-ADF9-DD882F3C3649}"/>
              </a:ext>
            </a:extLst>
          </p:cNvPr>
          <p:cNvGraphicFramePr>
            <a:graphicFrameLocks noChangeAspect="1"/>
          </p:cNvGraphicFramePr>
          <p:nvPr/>
        </p:nvGraphicFramePr>
        <p:xfrm>
          <a:off x="3048000" y="3108325"/>
          <a:ext cx="1466850" cy="596900"/>
        </p:xfrm>
        <a:graphic>
          <a:graphicData uri="http://schemas.openxmlformats.org/presentationml/2006/ole">
            <mc:AlternateContent xmlns:mc="http://schemas.openxmlformats.org/markup-compatibility/2006">
              <mc:Choice xmlns:v="urn:schemas-microsoft-com:vml" Requires="v">
                <p:oleObj spid="_x0000_s18447" name="Equation" r:id="rId3" imgW="609480" imgH="241200" progId="Equation.3">
                  <p:embed/>
                </p:oleObj>
              </mc:Choice>
              <mc:Fallback>
                <p:oleObj name="Equation" r:id="rId3" imgW="609480" imgH="241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108325"/>
                        <a:ext cx="146685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5" name="Object 8">
            <a:extLst>
              <a:ext uri="{FF2B5EF4-FFF2-40B4-BE49-F238E27FC236}">
                <a16:creationId xmlns:a16="http://schemas.microsoft.com/office/drawing/2014/main" id="{DCCB5138-3EF8-486D-B1A1-58E38567D727}"/>
              </a:ext>
            </a:extLst>
          </p:cNvPr>
          <p:cNvGraphicFramePr>
            <a:graphicFrameLocks noChangeAspect="1"/>
          </p:cNvGraphicFramePr>
          <p:nvPr/>
        </p:nvGraphicFramePr>
        <p:xfrm>
          <a:off x="5105400" y="3124200"/>
          <a:ext cx="1524000" cy="534988"/>
        </p:xfrm>
        <a:graphic>
          <a:graphicData uri="http://schemas.openxmlformats.org/presentationml/2006/ole">
            <mc:AlternateContent xmlns:mc="http://schemas.openxmlformats.org/markup-compatibility/2006">
              <mc:Choice xmlns:v="urn:schemas-microsoft-com:vml" Requires="v">
                <p:oleObj spid="_x0000_s18448" name="Equation" r:id="rId5" imgW="609480" imgH="241200" progId="Equation.3">
                  <p:embed/>
                </p:oleObj>
              </mc:Choice>
              <mc:Fallback>
                <p:oleObj name="Equation" r:id="rId5" imgW="609480" imgH="241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3124200"/>
                        <a:ext cx="15240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6" name="Object 9">
            <a:extLst>
              <a:ext uri="{FF2B5EF4-FFF2-40B4-BE49-F238E27FC236}">
                <a16:creationId xmlns:a16="http://schemas.microsoft.com/office/drawing/2014/main" id="{4B1D2133-720B-4204-8FCF-28BF43BF4F24}"/>
              </a:ext>
            </a:extLst>
          </p:cNvPr>
          <p:cNvGraphicFramePr>
            <a:graphicFrameLocks noChangeAspect="1"/>
          </p:cNvGraphicFramePr>
          <p:nvPr/>
        </p:nvGraphicFramePr>
        <p:xfrm>
          <a:off x="3429000" y="4114800"/>
          <a:ext cx="2057400" cy="546100"/>
        </p:xfrm>
        <a:graphic>
          <a:graphicData uri="http://schemas.openxmlformats.org/presentationml/2006/ole">
            <mc:AlternateContent xmlns:mc="http://schemas.openxmlformats.org/markup-compatibility/2006">
              <mc:Choice xmlns:v="urn:schemas-microsoft-com:vml" Requires="v">
                <p:oleObj spid="_x0000_s18449" name="Equation" r:id="rId7" imgW="863280" imgH="228600" progId="Equation.3">
                  <p:embed/>
                </p:oleObj>
              </mc:Choice>
              <mc:Fallback>
                <p:oleObj name="Equation" r:id="rId7" imgW="86328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4114800"/>
                        <a:ext cx="20574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5" name="Text Box 10">
            <a:extLst>
              <a:ext uri="{FF2B5EF4-FFF2-40B4-BE49-F238E27FC236}">
                <a16:creationId xmlns:a16="http://schemas.microsoft.com/office/drawing/2014/main" id="{37787B3D-1991-433B-A788-16AA2CCBD786}"/>
              </a:ext>
            </a:extLst>
          </p:cNvPr>
          <p:cNvSpPr txBox="1">
            <a:spLocks noChangeArrowheads="1"/>
          </p:cNvSpPr>
          <p:nvPr/>
        </p:nvSpPr>
        <p:spPr bwMode="auto">
          <a:xfrm>
            <a:off x="838200" y="4572000"/>
            <a:ext cx="527208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当边缘上一点</a:t>
            </a:r>
            <a:r>
              <a:rPr lang="en-US" altLang="zh-CN" i="1">
                <a:ea typeface="宋体" panose="02010600030101010101" pitchFamily="2" charset="-122"/>
              </a:rPr>
              <a:t>P</a:t>
            </a:r>
            <a:r>
              <a:rPr lang="zh-CN" altLang="en-US">
                <a:ea typeface="宋体" panose="02010600030101010101" pitchFamily="2" charset="-122"/>
              </a:rPr>
              <a:t>与支承面接触的瞬时，</a:t>
            </a:r>
          </a:p>
        </p:txBody>
      </p:sp>
      <p:graphicFrame>
        <p:nvGraphicFramePr>
          <p:cNvPr id="18437" name="Object 11">
            <a:extLst>
              <a:ext uri="{FF2B5EF4-FFF2-40B4-BE49-F238E27FC236}">
                <a16:creationId xmlns:a16="http://schemas.microsoft.com/office/drawing/2014/main" id="{88EC5439-93FC-4C5A-986D-AC63E4E663C4}"/>
              </a:ext>
            </a:extLst>
          </p:cNvPr>
          <p:cNvGraphicFramePr>
            <a:graphicFrameLocks noChangeAspect="1"/>
          </p:cNvGraphicFramePr>
          <p:nvPr/>
        </p:nvGraphicFramePr>
        <p:xfrm>
          <a:off x="6172200" y="4648200"/>
          <a:ext cx="895350" cy="447675"/>
        </p:xfrm>
        <a:graphic>
          <a:graphicData uri="http://schemas.openxmlformats.org/presentationml/2006/ole">
            <mc:AlternateContent xmlns:mc="http://schemas.openxmlformats.org/markup-compatibility/2006">
              <mc:Choice xmlns:v="urn:schemas-microsoft-com:vml" Requires="v">
                <p:oleObj spid="_x0000_s18450" name="Equation" r:id="rId9" imgW="355320" imgH="177480" progId="Equation.3">
                  <p:embed/>
                </p:oleObj>
              </mc:Choice>
              <mc:Fallback>
                <p:oleObj name="Equation" r:id="rId9" imgW="355320" imgH="1774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4648200"/>
                        <a:ext cx="89535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6" name="Text Box 12">
            <a:extLst>
              <a:ext uri="{FF2B5EF4-FFF2-40B4-BE49-F238E27FC236}">
                <a16:creationId xmlns:a16="http://schemas.microsoft.com/office/drawing/2014/main" id="{E9316FC3-AC0D-4235-9570-A23E75486CCD}"/>
              </a:ext>
            </a:extLst>
          </p:cNvPr>
          <p:cNvSpPr txBox="1">
            <a:spLocks noChangeArrowheads="1"/>
          </p:cNvSpPr>
          <p:nvPr/>
        </p:nvSpPr>
        <p:spPr bwMode="auto">
          <a:xfrm>
            <a:off x="820738" y="3606800"/>
            <a:ext cx="7561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证</a:t>
            </a:r>
            <a:r>
              <a:rPr lang="en-US" altLang="zh-CN">
                <a:solidFill>
                  <a:srgbClr val="FF0000"/>
                </a:solidFill>
                <a:ea typeface="宋体" panose="02010600030101010101" pitchFamily="2" charset="-122"/>
              </a:rPr>
              <a:t>] </a:t>
            </a:r>
            <a:r>
              <a:rPr lang="zh-CN" altLang="en-US">
                <a:ea typeface="宋体" panose="02010600030101010101" pitchFamily="2" charset="-122"/>
              </a:rPr>
              <a:t>以圆柱体中心轴线上一点</a:t>
            </a:r>
            <a:r>
              <a:rPr lang="en-US" altLang="zh-CN" i="1">
                <a:ea typeface="宋体" panose="02010600030101010101" pitchFamily="2" charset="-122"/>
              </a:rPr>
              <a:t>C</a:t>
            </a:r>
            <a:r>
              <a:rPr lang="zh-CN" altLang="en-US">
                <a:ea typeface="宋体" panose="02010600030101010101" pitchFamily="2" charset="-122"/>
              </a:rPr>
              <a:t>为基点</a:t>
            </a:r>
            <a:r>
              <a:rPr lang="en-US" altLang="zh-CN">
                <a:ea typeface="宋体" panose="02010600030101010101" pitchFamily="2" charset="-122"/>
              </a:rPr>
              <a:t>,</a:t>
            </a:r>
            <a:r>
              <a:rPr lang="zh-CN" altLang="en-US">
                <a:ea typeface="宋体" panose="02010600030101010101" pitchFamily="2" charset="-122"/>
              </a:rPr>
              <a:t>则边缘上一点  </a:t>
            </a:r>
          </a:p>
        </p:txBody>
      </p:sp>
      <p:graphicFrame>
        <p:nvGraphicFramePr>
          <p:cNvPr id="18438" name="Object 13">
            <a:extLst>
              <a:ext uri="{FF2B5EF4-FFF2-40B4-BE49-F238E27FC236}">
                <a16:creationId xmlns:a16="http://schemas.microsoft.com/office/drawing/2014/main" id="{84394C0E-26EF-4C91-B98C-3A15D58DA821}"/>
              </a:ext>
            </a:extLst>
          </p:cNvPr>
          <p:cNvGraphicFramePr>
            <a:graphicFrameLocks noChangeAspect="1"/>
          </p:cNvGraphicFramePr>
          <p:nvPr/>
        </p:nvGraphicFramePr>
        <p:xfrm>
          <a:off x="3810000" y="5562600"/>
          <a:ext cx="1524000" cy="615950"/>
        </p:xfrm>
        <a:graphic>
          <a:graphicData uri="http://schemas.openxmlformats.org/presentationml/2006/ole">
            <mc:AlternateContent xmlns:mc="http://schemas.openxmlformats.org/markup-compatibility/2006">
              <mc:Choice xmlns:v="urn:schemas-microsoft-com:vml" Requires="v">
                <p:oleObj spid="_x0000_s18451" name="Equation" r:id="rId11" imgW="596880" imgH="241200" progId="Equation.3">
                  <p:embed/>
                </p:oleObj>
              </mc:Choice>
              <mc:Fallback>
                <p:oleObj name="Equation" r:id="rId11" imgW="596880" imgH="2412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5562600"/>
                        <a:ext cx="15240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9" name="Object 14">
            <a:extLst>
              <a:ext uri="{FF2B5EF4-FFF2-40B4-BE49-F238E27FC236}">
                <a16:creationId xmlns:a16="http://schemas.microsoft.com/office/drawing/2014/main" id="{E682E7DF-F72F-4717-A6C4-944ABFD789BC}"/>
              </a:ext>
            </a:extLst>
          </p:cNvPr>
          <p:cNvGraphicFramePr>
            <a:graphicFrameLocks noChangeAspect="1"/>
          </p:cNvGraphicFramePr>
          <p:nvPr/>
        </p:nvGraphicFramePr>
        <p:xfrm>
          <a:off x="3505200" y="5105400"/>
          <a:ext cx="2057400" cy="546100"/>
        </p:xfrm>
        <a:graphic>
          <a:graphicData uri="http://schemas.openxmlformats.org/presentationml/2006/ole">
            <mc:AlternateContent xmlns:mc="http://schemas.openxmlformats.org/markup-compatibility/2006">
              <mc:Choice xmlns:v="urn:schemas-microsoft-com:vml" Requires="v">
                <p:oleObj spid="_x0000_s18452" name="Equation" r:id="rId13" imgW="863280" imgH="228600" progId="Equation.3">
                  <p:embed/>
                </p:oleObj>
              </mc:Choice>
              <mc:Fallback>
                <p:oleObj name="Equation" r:id="rId13" imgW="863280" imgH="2286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0" y="5105400"/>
                        <a:ext cx="20574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471" name="Group 2">
            <a:extLst>
              <a:ext uri="{FF2B5EF4-FFF2-40B4-BE49-F238E27FC236}">
                <a16:creationId xmlns:a16="http://schemas.microsoft.com/office/drawing/2014/main" id="{57D3A026-A9D6-4432-9E0F-A0B1DF546D48}"/>
              </a:ext>
            </a:extLst>
          </p:cNvPr>
          <p:cNvGrpSpPr>
            <a:grpSpLocks/>
          </p:cNvGrpSpPr>
          <p:nvPr/>
        </p:nvGrpSpPr>
        <p:grpSpPr bwMode="auto">
          <a:xfrm>
            <a:off x="1981200" y="609600"/>
            <a:ext cx="5937250" cy="2284413"/>
            <a:chOff x="1012" y="1530"/>
            <a:chExt cx="3740" cy="1439"/>
          </a:xfrm>
        </p:grpSpPr>
        <p:grpSp>
          <p:nvGrpSpPr>
            <p:cNvPr id="19516" name="Group 3">
              <a:extLst>
                <a:ext uri="{FF2B5EF4-FFF2-40B4-BE49-F238E27FC236}">
                  <a16:creationId xmlns:a16="http://schemas.microsoft.com/office/drawing/2014/main" id="{A21C9B24-7623-42CD-83C6-BAE6F0E01BA8}"/>
                </a:ext>
              </a:extLst>
            </p:cNvPr>
            <p:cNvGrpSpPr>
              <a:grpSpLocks/>
            </p:cNvGrpSpPr>
            <p:nvPr/>
          </p:nvGrpSpPr>
          <p:grpSpPr bwMode="auto">
            <a:xfrm>
              <a:off x="1012" y="1530"/>
              <a:ext cx="3740" cy="1439"/>
              <a:chOff x="1012" y="1530"/>
              <a:chExt cx="3740" cy="1439"/>
            </a:xfrm>
          </p:grpSpPr>
          <p:sp>
            <p:nvSpPr>
              <p:cNvPr id="19519" name="Line 4">
                <a:extLst>
                  <a:ext uri="{FF2B5EF4-FFF2-40B4-BE49-F238E27FC236}">
                    <a16:creationId xmlns:a16="http://schemas.microsoft.com/office/drawing/2014/main" id="{D6E052B5-E646-40EE-B335-E2E11C79B22E}"/>
                  </a:ext>
                </a:extLst>
              </p:cNvPr>
              <p:cNvSpPr>
                <a:spLocks noChangeShapeType="1"/>
              </p:cNvSpPr>
              <p:nvPr/>
            </p:nvSpPr>
            <p:spPr bwMode="auto">
              <a:xfrm flipV="1">
                <a:off x="3840" y="1584"/>
                <a:ext cx="0" cy="1104"/>
              </a:xfrm>
              <a:prstGeom prst="line">
                <a:avLst/>
              </a:prstGeom>
              <a:noFill/>
              <a:ln w="22225">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9520" name="Freeform 5">
                <a:extLst>
                  <a:ext uri="{FF2B5EF4-FFF2-40B4-BE49-F238E27FC236}">
                    <a16:creationId xmlns:a16="http://schemas.microsoft.com/office/drawing/2014/main" id="{DD80218D-350A-42F2-88ED-E7238D2A0D53}"/>
                  </a:ext>
                </a:extLst>
              </p:cNvPr>
              <p:cNvSpPr>
                <a:spLocks/>
              </p:cNvSpPr>
              <p:nvPr/>
            </p:nvSpPr>
            <p:spPr bwMode="auto">
              <a:xfrm>
                <a:off x="2005" y="1967"/>
                <a:ext cx="2498" cy="729"/>
              </a:xfrm>
              <a:custGeom>
                <a:avLst/>
                <a:gdLst>
                  <a:gd name="T0" fmla="*/ 2621 w 2468"/>
                  <a:gd name="T1" fmla="*/ 404 h 729"/>
                  <a:gd name="T2" fmla="*/ 2479 w 2468"/>
                  <a:gd name="T3" fmla="*/ 569 h 729"/>
                  <a:gd name="T4" fmla="*/ 2265 w 2468"/>
                  <a:gd name="T5" fmla="*/ 704 h 729"/>
                  <a:gd name="T6" fmla="*/ 1915 w 2468"/>
                  <a:gd name="T7" fmla="*/ 419 h 729"/>
                  <a:gd name="T8" fmla="*/ 1596 w 2468"/>
                  <a:gd name="T9" fmla="*/ 150 h 729"/>
                  <a:gd name="T10" fmla="*/ 1446 w 2468"/>
                  <a:gd name="T11" fmla="*/ 60 h 729"/>
                  <a:gd name="T12" fmla="*/ 1231 w 2468"/>
                  <a:gd name="T13" fmla="*/ 0 h 729"/>
                  <a:gd name="T14" fmla="*/ 1017 w 2468"/>
                  <a:gd name="T15" fmla="*/ 60 h 729"/>
                  <a:gd name="T16" fmla="*/ 827 w 2468"/>
                  <a:gd name="T17" fmla="*/ 187 h 729"/>
                  <a:gd name="T18" fmla="*/ 588 w 2468"/>
                  <a:gd name="T19" fmla="*/ 419 h 729"/>
                  <a:gd name="T20" fmla="*/ 284 w 2468"/>
                  <a:gd name="T21" fmla="*/ 721 h 729"/>
                  <a:gd name="T22" fmla="*/ 0 w 2468"/>
                  <a:gd name="T23" fmla="*/ 382 h 7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68"/>
                  <a:gd name="T37" fmla="*/ 0 h 729"/>
                  <a:gd name="T38" fmla="*/ 2468 w 2468"/>
                  <a:gd name="T39" fmla="*/ 729 h 72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68" h="729">
                    <a:moveTo>
                      <a:pt x="2468" y="404"/>
                    </a:moveTo>
                    <a:cubicBezTo>
                      <a:pt x="2446" y="431"/>
                      <a:pt x="2390" y="519"/>
                      <a:pt x="2334" y="569"/>
                    </a:cubicBezTo>
                    <a:cubicBezTo>
                      <a:pt x="2278" y="619"/>
                      <a:pt x="2220" y="729"/>
                      <a:pt x="2132" y="704"/>
                    </a:cubicBezTo>
                    <a:cubicBezTo>
                      <a:pt x="2044" y="679"/>
                      <a:pt x="1908" y="511"/>
                      <a:pt x="1803" y="419"/>
                    </a:cubicBezTo>
                    <a:cubicBezTo>
                      <a:pt x="1698" y="327"/>
                      <a:pt x="1577" y="210"/>
                      <a:pt x="1503" y="150"/>
                    </a:cubicBezTo>
                    <a:cubicBezTo>
                      <a:pt x="1429" y="90"/>
                      <a:pt x="1418" y="85"/>
                      <a:pt x="1361" y="60"/>
                    </a:cubicBezTo>
                    <a:cubicBezTo>
                      <a:pt x="1304" y="35"/>
                      <a:pt x="1226" y="0"/>
                      <a:pt x="1159" y="0"/>
                    </a:cubicBezTo>
                    <a:cubicBezTo>
                      <a:pt x="1092" y="0"/>
                      <a:pt x="1020" y="29"/>
                      <a:pt x="957" y="60"/>
                    </a:cubicBezTo>
                    <a:cubicBezTo>
                      <a:pt x="894" y="91"/>
                      <a:pt x="845" y="127"/>
                      <a:pt x="778" y="187"/>
                    </a:cubicBezTo>
                    <a:cubicBezTo>
                      <a:pt x="711" y="247"/>
                      <a:pt x="638" y="330"/>
                      <a:pt x="553" y="419"/>
                    </a:cubicBezTo>
                    <a:cubicBezTo>
                      <a:pt x="468" y="508"/>
                      <a:pt x="361" y="727"/>
                      <a:pt x="269" y="721"/>
                    </a:cubicBezTo>
                    <a:cubicBezTo>
                      <a:pt x="177" y="715"/>
                      <a:pt x="56" y="453"/>
                      <a:pt x="0" y="382"/>
                    </a:cubicBezTo>
                  </a:path>
                </a:pathLst>
              </a:custGeom>
              <a:noFill/>
              <a:ln w="22225"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19521" name="Line 6">
                <a:extLst>
                  <a:ext uri="{FF2B5EF4-FFF2-40B4-BE49-F238E27FC236}">
                    <a16:creationId xmlns:a16="http://schemas.microsoft.com/office/drawing/2014/main" id="{084F8D66-ADB5-4413-A133-802849AAB3FA}"/>
                  </a:ext>
                </a:extLst>
              </p:cNvPr>
              <p:cNvSpPr>
                <a:spLocks noChangeShapeType="1"/>
              </p:cNvSpPr>
              <p:nvPr/>
            </p:nvSpPr>
            <p:spPr bwMode="auto">
              <a:xfrm flipH="1">
                <a:off x="1056" y="2695"/>
                <a:ext cx="3696" cy="0"/>
              </a:xfrm>
              <a:prstGeom prst="line">
                <a:avLst/>
              </a:prstGeom>
              <a:noFill/>
              <a:ln w="22225">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9522" name="Oval 7" descr="新闻纸">
                <a:extLst>
                  <a:ext uri="{FF2B5EF4-FFF2-40B4-BE49-F238E27FC236}">
                    <a16:creationId xmlns:a16="http://schemas.microsoft.com/office/drawing/2014/main" id="{41D1B5A1-5F90-47F4-8B9F-C31746D47115}"/>
                  </a:ext>
                </a:extLst>
              </p:cNvPr>
              <p:cNvSpPr>
                <a:spLocks noChangeArrowheads="1"/>
              </p:cNvSpPr>
              <p:nvPr/>
            </p:nvSpPr>
            <p:spPr bwMode="auto">
              <a:xfrm>
                <a:off x="1296" y="1968"/>
                <a:ext cx="720" cy="720"/>
              </a:xfrm>
              <a:prstGeom prst="ellipse">
                <a:avLst/>
              </a:prstGeom>
              <a:blipFill dpi="0" rotWithShape="0">
                <a:blip r:embed="rId3"/>
                <a:srcRect/>
                <a:tile tx="0" ty="0" sx="100000" sy="100000" flip="none" algn="tl"/>
              </a:blipFill>
              <a:ln w="22225">
                <a:solidFill>
                  <a:srgbClr val="0000FF"/>
                </a:solidFill>
                <a:round/>
                <a:headEnd/>
                <a:tailEnd type="none" w="sm" len="lg"/>
              </a:ln>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9523" name="Text Box 8">
                <a:extLst>
                  <a:ext uri="{FF2B5EF4-FFF2-40B4-BE49-F238E27FC236}">
                    <a16:creationId xmlns:a16="http://schemas.microsoft.com/office/drawing/2014/main" id="{8340F785-45E8-4D8F-89CB-C88992082FB1}"/>
                  </a:ext>
                </a:extLst>
              </p:cNvPr>
              <p:cNvSpPr txBox="1">
                <a:spLocks noChangeArrowheads="1"/>
              </p:cNvSpPr>
              <p:nvPr/>
            </p:nvSpPr>
            <p:spPr bwMode="auto">
              <a:xfrm>
                <a:off x="2007" y="2105"/>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A</a:t>
                </a:r>
              </a:p>
            </p:txBody>
          </p:sp>
          <p:sp>
            <p:nvSpPr>
              <p:cNvPr id="19524" name="Text Box 9">
                <a:extLst>
                  <a:ext uri="{FF2B5EF4-FFF2-40B4-BE49-F238E27FC236}">
                    <a16:creationId xmlns:a16="http://schemas.microsoft.com/office/drawing/2014/main" id="{EA656F16-530F-40F5-85F8-16CB62DE2BBD}"/>
                  </a:ext>
                </a:extLst>
              </p:cNvPr>
              <p:cNvSpPr txBox="1">
                <a:spLocks noChangeArrowheads="1"/>
              </p:cNvSpPr>
              <p:nvPr/>
            </p:nvSpPr>
            <p:spPr bwMode="auto">
              <a:xfrm>
                <a:off x="3631" y="1530"/>
                <a:ext cx="2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x</a:t>
                </a:r>
              </a:p>
            </p:txBody>
          </p:sp>
          <p:sp>
            <p:nvSpPr>
              <p:cNvPr id="19525" name="Text Box 10">
                <a:extLst>
                  <a:ext uri="{FF2B5EF4-FFF2-40B4-BE49-F238E27FC236}">
                    <a16:creationId xmlns:a16="http://schemas.microsoft.com/office/drawing/2014/main" id="{13C1B312-D6F4-4D01-9A1A-C9B9E2C806DD}"/>
                  </a:ext>
                </a:extLst>
              </p:cNvPr>
              <p:cNvSpPr txBox="1">
                <a:spLocks noChangeArrowheads="1"/>
              </p:cNvSpPr>
              <p:nvPr/>
            </p:nvSpPr>
            <p:spPr bwMode="auto">
              <a:xfrm>
                <a:off x="1012" y="2681"/>
                <a:ext cx="1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y</a:t>
                </a:r>
              </a:p>
            </p:txBody>
          </p:sp>
          <p:sp>
            <p:nvSpPr>
              <p:cNvPr id="19526" name="Text Box 11">
                <a:extLst>
                  <a:ext uri="{FF2B5EF4-FFF2-40B4-BE49-F238E27FC236}">
                    <a16:creationId xmlns:a16="http://schemas.microsoft.com/office/drawing/2014/main" id="{2B652B8B-20E3-49CC-8D9F-63BAE2A123DD}"/>
                  </a:ext>
                </a:extLst>
              </p:cNvPr>
              <p:cNvSpPr txBox="1">
                <a:spLocks noChangeArrowheads="1"/>
              </p:cNvSpPr>
              <p:nvPr/>
            </p:nvSpPr>
            <p:spPr bwMode="auto">
              <a:xfrm>
                <a:off x="3720" y="2666"/>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O</a:t>
                </a:r>
              </a:p>
            </p:txBody>
          </p:sp>
        </p:grpSp>
        <p:sp>
          <p:nvSpPr>
            <p:cNvPr id="19517" name="Oval 12">
              <a:extLst>
                <a:ext uri="{FF2B5EF4-FFF2-40B4-BE49-F238E27FC236}">
                  <a16:creationId xmlns:a16="http://schemas.microsoft.com/office/drawing/2014/main" id="{8599101A-15E0-4141-9FA7-624BECFBCB42}"/>
                </a:ext>
              </a:extLst>
            </p:cNvPr>
            <p:cNvSpPr>
              <a:spLocks noChangeArrowheads="1"/>
            </p:cNvSpPr>
            <p:nvPr/>
          </p:nvSpPr>
          <p:spPr bwMode="auto">
            <a:xfrm flipH="1" flipV="1">
              <a:off x="1635" y="2301"/>
              <a:ext cx="49" cy="63"/>
            </a:xfrm>
            <a:prstGeom prst="ellipse">
              <a:avLst/>
            </a:prstGeom>
            <a:solidFill>
              <a:srgbClr val="0000FF"/>
            </a:solidFill>
            <a:ln w="3175">
              <a:solidFill>
                <a:srgbClr val="0000FF"/>
              </a:solidFill>
              <a:round/>
              <a:headEnd/>
              <a:tailEnd type="none" w="sm" len="lg"/>
            </a:ln>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9518" name="Text Box 13">
              <a:extLst>
                <a:ext uri="{FF2B5EF4-FFF2-40B4-BE49-F238E27FC236}">
                  <a16:creationId xmlns:a16="http://schemas.microsoft.com/office/drawing/2014/main" id="{D98CDD1E-0969-4EA9-99D6-A82450598D5C}"/>
                </a:ext>
              </a:extLst>
            </p:cNvPr>
            <p:cNvSpPr txBox="1">
              <a:spLocks noChangeArrowheads="1"/>
            </p:cNvSpPr>
            <p:nvPr/>
          </p:nvSpPr>
          <p:spPr bwMode="auto">
            <a:xfrm>
              <a:off x="1432" y="2247"/>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C</a:t>
              </a:r>
            </a:p>
          </p:txBody>
        </p:sp>
      </p:grpSp>
      <p:grpSp>
        <p:nvGrpSpPr>
          <p:cNvPr id="19472" name="Group 14">
            <a:extLst>
              <a:ext uri="{FF2B5EF4-FFF2-40B4-BE49-F238E27FC236}">
                <a16:creationId xmlns:a16="http://schemas.microsoft.com/office/drawing/2014/main" id="{00292815-6607-4A47-A50D-1C308D6C8693}"/>
              </a:ext>
            </a:extLst>
          </p:cNvPr>
          <p:cNvGrpSpPr>
            <a:grpSpLocks/>
          </p:cNvGrpSpPr>
          <p:nvPr/>
        </p:nvGrpSpPr>
        <p:grpSpPr bwMode="auto">
          <a:xfrm>
            <a:off x="2909888" y="1222375"/>
            <a:ext cx="1352550" cy="1146175"/>
            <a:chOff x="1606" y="1886"/>
            <a:chExt cx="852" cy="722"/>
          </a:xfrm>
        </p:grpSpPr>
        <p:grpSp>
          <p:nvGrpSpPr>
            <p:cNvPr id="19510" name="Group 15">
              <a:extLst>
                <a:ext uri="{FF2B5EF4-FFF2-40B4-BE49-F238E27FC236}">
                  <a16:creationId xmlns:a16="http://schemas.microsoft.com/office/drawing/2014/main" id="{BCEE1F14-AE46-4E55-8A14-7434A5CCE646}"/>
                </a:ext>
              </a:extLst>
            </p:cNvPr>
            <p:cNvGrpSpPr>
              <a:grpSpLocks/>
            </p:cNvGrpSpPr>
            <p:nvPr/>
          </p:nvGrpSpPr>
          <p:grpSpPr bwMode="auto">
            <a:xfrm>
              <a:off x="1750" y="2017"/>
              <a:ext cx="292" cy="317"/>
              <a:chOff x="1750" y="2017"/>
              <a:chExt cx="292" cy="317"/>
            </a:xfrm>
          </p:grpSpPr>
          <p:sp>
            <p:nvSpPr>
              <p:cNvPr id="19511" name="Line 16">
                <a:extLst>
                  <a:ext uri="{FF2B5EF4-FFF2-40B4-BE49-F238E27FC236}">
                    <a16:creationId xmlns:a16="http://schemas.microsoft.com/office/drawing/2014/main" id="{833CB3F3-8F6C-4863-A102-7163C823BF4E}"/>
                  </a:ext>
                </a:extLst>
              </p:cNvPr>
              <p:cNvSpPr>
                <a:spLocks noChangeShapeType="1"/>
              </p:cNvSpPr>
              <p:nvPr/>
            </p:nvSpPr>
            <p:spPr bwMode="auto">
              <a:xfrm flipH="1" flipV="1">
                <a:off x="2030" y="2017"/>
                <a:ext cx="0" cy="316"/>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9512" name="Line 17">
                <a:extLst>
                  <a:ext uri="{FF2B5EF4-FFF2-40B4-BE49-F238E27FC236}">
                    <a16:creationId xmlns:a16="http://schemas.microsoft.com/office/drawing/2014/main" id="{1C72C8AF-31D0-43F7-BEBB-46957D0D66CC}"/>
                  </a:ext>
                </a:extLst>
              </p:cNvPr>
              <p:cNvSpPr>
                <a:spLocks noChangeShapeType="1"/>
              </p:cNvSpPr>
              <p:nvPr/>
            </p:nvSpPr>
            <p:spPr bwMode="auto">
              <a:xfrm flipH="1" flipV="1">
                <a:off x="1765" y="2333"/>
                <a:ext cx="262" cy="1"/>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9513" name="Line 18">
                <a:extLst>
                  <a:ext uri="{FF2B5EF4-FFF2-40B4-BE49-F238E27FC236}">
                    <a16:creationId xmlns:a16="http://schemas.microsoft.com/office/drawing/2014/main" id="{A11F5BEA-0EB3-41CB-B90A-279F7A2381B1}"/>
                  </a:ext>
                </a:extLst>
              </p:cNvPr>
              <p:cNvSpPr>
                <a:spLocks noChangeShapeType="1"/>
              </p:cNvSpPr>
              <p:nvPr/>
            </p:nvSpPr>
            <p:spPr bwMode="auto">
              <a:xfrm flipH="1" flipV="1">
                <a:off x="1750" y="2020"/>
                <a:ext cx="277" cy="306"/>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9514" name="Line 19">
                <a:extLst>
                  <a:ext uri="{FF2B5EF4-FFF2-40B4-BE49-F238E27FC236}">
                    <a16:creationId xmlns:a16="http://schemas.microsoft.com/office/drawing/2014/main" id="{7EE652EB-02BB-4096-B2CB-A4A4A56E6DF3}"/>
                  </a:ext>
                </a:extLst>
              </p:cNvPr>
              <p:cNvSpPr>
                <a:spLocks noChangeShapeType="1"/>
              </p:cNvSpPr>
              <p:nvPr/>
            </p:nvSpPr>
            <p:spPr bwMode="auto">
              <a:xfrm>
                <a:off x="1773" y="2020"/>
                <a:ext cx="0" cy="314"/>
              </a:xfrm>
              <a:prstGeom prst="line">
                <a:avLst/>
              </a:prstGeom>
              <a:noFill/>
              <a:ln w="22225">
                <a:solidFill>
                  <a:srgbClr val="FF0000"/>
                </a:solidFill>
                <a:prstDash val="sysDot"/>
                <a:round/>
                <a:headEnd/>
                <a:tailEnd type="non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9515" name="Line 20">
                <a:extLst>
                  <a:ext uri="{FF2B5EF4-FFF2-40B4-BE49-F238E27FC236}">
                    <a16:creationId xmlns:a16="http://schemas.microsoft.com/office/drawing/2014/main" id="{9075E583-B526-4A7D-98CF-96FEDF79927D}"/>
                  </a:ext>
                </a:extLst>
              </p:cNvPr>
              <p:cNvSpPr>
                <a:spLocks noChangeShapeType="1"/>
              </p:cNvSpPr>
              <p:nvPr/>
            </p:nvSpPr>
            <p:spPr bwMode="auto">
              <a:xfrm>
                <a:off x="1765" y="2027"/>
                <a:ext cx="277" cy="0"/>
              </a:xfrm>
              <a:prstGeom prst="line">
                <a:avLst/>
              </a:prstGeom>
              <a:noFill/>
              <a:ln w="22225">
                <a:solidFill>
                  <a:srgbClr val="FF0000"/>
                </a:solidFill>
                <a:prstDash val="sysDot"/>
                <a:round/>
                <a:headEnd/>
                <a:tailEnd type="non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aphicFrame>
          <p:nvGraphicFramePr>
            <p:cNvPr id="19468" name="Object 21">
              <a:extLst>
                <a:ext uri="{FF2B5EF4-FFF2-40B4-BE49-F238E27FC236}">
                  <a16:creationId xmlns:a16="http://schemas.microsoft.com/office/drawing/2014/main" id="{0B500860-BBD0-4FF8-B6B1-0CDD5DF9BCE2}"/>
                </a:ext>
              </a:extLst>
            </p:cNvPr>
            <p:cNvGraphicFramePr>
              <a:graphicFrameLocks noChangeAspect="1"/>
            </p:cNvGraphicFramePr>
            <p:nvPr/>
          </p:nvGraphicFramePr>
          <p:xfrm>
            <a:off x="2033" y="1886"/>
            <a:ext cx="425" cy="213"/>
          </p:xfrm>
          <a:graphic>
            <a:graphicData uri="http://schemas.openxmlformats.org/presentationml/2006/ole">
              <mc:AlternateContent xmlns:mc="http://schemas.openxmlformats.org/markup-compatibility/2006">
                <mc:Choice xmlns:v="urn:schemas-microsoft-com:vml" Requires="v">
                  <p:oleObj spid="_x0000_s19527" name="Equation" r:id="rId4" imgW="355320" imgH="177480" progId="Equation.3">
                    <p:embed/>
                  </p:oleObj>
                </mc:Choice>
                <mc:Fallback>
                  <p:oleObj name="Equation" r:id="rId4" imgW="355320" imgH="177480"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3" y="1886"/>
                          <a:ext cx="42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9" name="Object 22">
              <a:extLst>
                <a:ext uri="{FF2B5EF4-FFF2-40B4-BE49-F238E27FC236}">
                  <a16:creationId xmlns:a16="http://schemas.microsoft.com/office/drawing/2014/main" id="{B5F05C33-3862-4DA6-A9A1-865D5B8C2FC1}"/>
                </a:ext>
              </a:extLst>
            </p:cNvPr>
            <p:cNvGraphicFramePr>
              <a:graphicFrameLocks noChangeAspect="1"/>
            </p:cNvGraphicFramePr>
            <p:nvPr/>
          </p:nvGraphicFramePr>
          <p:xfrm>
            <a:off x="1668" y="2306"/>
            <a:ext cx="218" cy="302"/>
          </p:xfrm>
          <a:graphic>
            <a:graphicData uri="http://schemas.openxmlformats.org/presentationml/2006/ole">
              <mc:AlternateContent xmlns:mc="http://schemas.openxmlformats.org/markup-compatibility/2006">
                <mc:Choice xmlns:v="urn:schemas-microsoft-com:vml" Requires="v">
                  <p:oleObj spid="_x0000_s19528" name="Equation" r:id="rId6" imgW="164880" imgH="228600" progId="Equation.3">
                    <p:embed/>
                  </p:oleObj>
                </mc:Choice>
                <mc:Fallback>
                  <p:oleObj name="Equation" r:id="rId6" imgW="164880" imgH="228600"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8" y="2306"/>
                          <a:ext cx="21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0" name="Object 23">
              <a:extLst>
                <a:ext uri="{FF2B5EF4-FFF2-40B4-BE49-F238E27FC236}">
                  <a16:creationId xmlns:a16="http://schemas.microsoft.com/office/drawing/2014/main" id="{AC9DDDA6-A38B-4BF0-AE2D-EE069F5495C1}"/>
                </a:ext>
              </a:extLst>
            </p:cNvPr>
            <p:cNvGraphicFramePr>
              <a:graphicFrameLocks noChangeAspect="1"/>
            </p:cNvGraphicFramePr>
            <p:nvPr/>
          </p:nvGraphicFramePr>
          <p:xfrm>
            <a:off x="1606" y="1982"/>
            <a:ext cx="170" cy="238"/>
          </p:xfrm>
          <a:graphic>
            <a:graphicData uri="http://schemas.openxmlformats.org/presentationml/2006/ole">
              <mc:AlternateContent xmlns:mc="http://schemas.openxmlformats.org/markup-compatibility/2006">
                <mc:Choice xmlns:v="urn:schemas-microsoft-com:vml" Requires="v">
                  <p:oleObj spid="_x0000_s19529" name="Equation" r:id="rId8" imgW="126720" imgH="177480" progId="Equation.3">
                    <p:embed/>
                  </p:oleObj>
                </mc:Choice>
                <mc:Fallback>
                  <p:oleObj name="Equation" r:id="rId8" imgW="126720" imgH="177480"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6" y="1982"/>
                          <a:ext cx="170"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473" name="Group 24">
            <a:extLst>
              <a:ext uri="{FF2B5EF4-FFF2-40B4-BE49-F238E27FC236}">
                <a16:creationId xmlns:a16="http://schemas.microsoft.com/office/drawing/2014/main" id="{C16D5F21-01CF-46D8-B02D-A0296278DCDB}"/>
              </a:ext>
            </a:extLst>
          </p:cNvPr>
          <p:cNvGrpSpPr>
            <a:grpSpLocks/>
          </p:cNvGrpSpPr>
          <p:nvPr/>
        </p:nvGrpSpPr>
        <p:grpSpPr bwMode="auto">
          <a:xfrm>
            <a:off x="1362075" y="1033463"/>
            <a:ext cx="1206500" cy="1136650"/>
            <a:chOff x="622" y="1797"/>
            <a:chExt cx="760" cy="716"/>
          </a:xfrm>
        </p:grpSpPr>
        <p:grpSp>
          <p:nvGrpSpPr>
            <p:cNvPr id="19504" name="Group 25">
              <a:extLst>
                <a:ext uri="{FF2B5EF4-FFF2-40B4-BE49-F238E27FC236}">
                  <a16:creationId xmlns:a16="http://schemas.microsoft.com/office/drawing/2014/main" id="{082E7FB8-4F9E-4D8F-8257-E47F8160CF3D}"/>
                </a:ext>
              </a:extLst>
            </p:cNvPr>
            <p:cNvGrpSpPr>
              <a:grpSpLocks/>
            </p:cNvGrpSpPr>
            <p:nvPr/>
          </p:nvGrpSpPr>
          <p:grpSpPr bwMode="auto">
            <a:xfrm>
              <a:off x="746" y="2081"/>
              <a:ext cx="636" cy="247"/>
              <a:chOff x="830" y="2013"/>
              <a:chExt cx="636" cy="247"/>
            </a:xfrm>
          </p:grpSpPr>
          <p:sp>
            <p:nvSpPr>
              <p:cNvPr id="19505" name="Line 26">
                <a:extLst>
                  <a:ext uri="{FF2B5EF4-FFF2-40B4-BE49-F238E27FC236}">
                    <a16:creationId xmlns:a16="http://schemas.microsoft.com/office/drawing/2014/main" id="{E71FB2C2-4147-480E-9A5C-C03875E8F1ED}"/>
                  </a:ext>
                </a:extLst>
              </p:cNvPr>
              <p:cNvSpPr>
                <a:spLocks noChangeShapeType="1"/>
              </p:cNvSpPr>
              <p:nvPr/>
            </p:nvSpPr>
            <p:spPr bwMode="auto">
              <a:xfrm flipH="1">
                <a:off x="1204" y="2020"/>
                <a:ext cx="247" cy="232"/>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9506" name="Line 27">
                <a:extLst>
                  <a:ext uri="{FF2B5EF4-FFF2-40B4-BE49-F238E27FC236}">
                    <a16:creationId xmlns:a16="http://schemas.microsoft.com/office/drawing/2014/main" id="{A4F9D90D-1666-4291-97BB-DE17C26319DE}"/>
                  </a:ext>
                </a:extLst>
              </p:cNvPr>
              <p:cNvSpPr>
                <a:spLocks noChangeShapeType="1"/>
              </p:cNvSpPr>
              <p:nvPr/>
            </p:nvSpPr>
            <p:spPr bwMode="auto">
              <a:xfrm flipH="1">
                <a:off x="1092" y="2020"/>
                <a:ext cx="352" cy="0"/>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9507" name="Line 28">
                <a:extLst>
                  <a:ext uri="{FF2B5EF4-FFF2-40B4-BE49-F238E27FC236}">
                    <a16:creationId xmlns:a16="http://schemas.microsoft.com/office/drawing/2014/main" id="{79C541C9-3C31-46B1-A0A7-926BE18D7D5E}"/>
                  </a:ext>
                </a:extLst>
              </p:cNvPr>
              <p:cNvSpPr>
                <a:spLocks noChangeShapeType="1"/>
              </p:cNvSpPr>
              <p:nvPr/>
            </p:nvSpPr>
            <p:spPr bwMode="auto">
              <a:xfrm flipH="1">
                <a:off x="859" y="2249"/>
                <a:ext cx="352" cy="0"/>
              </a:xfrm>
              <a:prstGeom prst="line">
                <a:avLst/>
              </a:prstGeom>
              <a:noFill/>
              <a:ln w="22225">
                <a:solidFill>
                  <a:srgbClr val="FF0000"/>
                </a:solidFill>
                <a:prstDash val="sysDot"/>
                <a:round/>
                <a:headEnd/>
                <a:tailEnd type="non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9508" name="Line 29">
                <a:extLst>
                  <a:ext uri="{FF2B5EF4-FFF2-40B4-BE49-F238E27FC236}">
                    <a16:creationId xmlns:a16="http://schemas.microsoft.com/office/drawing/2014/main" id="{86DB872B-B339-41A6-B648-C71D308E8F04}"/>
                  </a:ext>
                </a:extLst>
              </p:cNvPr>
              <p:cNvSpPr>
                <a:spLocks noChangeShapeType="1"/>
              </p:cNvSpPr>
              <p:nvPr/>
            </p:nvSpPr>
            <p:spPr bwMode="auto">
              <a:xfrm flipH="1">
                <a:off x="851" y="2019"/>
                <a:ext cx="247" cy="232"/>
              </a:xfrm>
              <a:prstGeom prst="line">
                <a:avLst/>
              </a:prstGeom>
              <a:noFill/>
              <a:ln w="22225">
                <a:solidFill>
                  <a:srgbClr val="FF0000"/>
                </a:solidFill>
                <a:prstDash val="sysDot"/>
                <a:round/>
                <a:headEnd/>
                <a:tailEnd type="non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9509" name="Line 30">
                <a:extLst>
                  <a:ext uri="{FF2B5EF4-FFF2-40B4-BE49-F238E27FC236}">
                    <a16:creationId xmlns:a16="http://schemas.microsoft.com/office/drawing/2014/main" id="{D6E08D2B-7518-4D51-AB9F-E9C73A105663}"/>
                  </a:ext>
                </a:extLst>
              </p:cNvPr>
              <p:cNvSpPr>
                <a:spLocks noChangeShapeType="1"/>
              </p:cNvSpPr>
              <p:nvPr/>
            </p:nvSpPr>
            <p:spPr bwMode="auto">
              <a:xfrm flipH="1">
                <a:off x="830" y="2013"/>
                <a:ext cx="636" cy="247"/>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aphicFrame>
          <p:nvGraphicFramePr>
            <p:cNvPr id="19465" name="Object 31">
              <a:extLst>
                <a:ext uri="{FF2B5EF4-FFF2-40B4-BE49-F238E27FC236}">
                  <a16:creationId xmlns:a16="http://schemas.microsoft.com/office/drawing/2014/main" id="{C47FD433-8295-487F-9F9D-9EF1F05573D8}"/>
                </a:ext>
              </a:extLst>
            </p:cNvPr>
            <p:cNvGraphicFramePr>
              <a:graphicFrameLocks noChangeAspect="1"/>
            </p:cNvGraphicFramePr>
            <p:nvPr/>
          </p:nvGraphicFramePr>
          <p:xfrm>
            <a:off x="889" y="2300"/>
            <a:ext cx="425" cy="213"/>
          </p:xfrm>
          <a:graphic>
            <a:graphicData uri="http://schemas.openxmlformats.org/presentationml/2006/ole">
              <mc:AlternateContent xmlns:mc="http://schemas.openxmlformats.org/markup-compatibility/2006">
                <mc:Choice xmlns:v="urn:schemas-microsoft-com:vml" Requires="v">
                  <p:oleObj spid="_x0000_s19530" name="Equation" r:id="rId10" imgW="355320" imgH="177480" progId="Equation.3">
                    <p:embed/>
                  </p:oleObj>
                </mc:Choice>
                <mc:Fallback>
                  <p:oleObj name="Equation" r:id="rId10" imgW="355320" imgH="177480" progId="Equation.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9" y="2300"/>
                          <a:ext cx="42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6" name="Object 32">
              <a:extLst>
                <a:ext uri="{FF2B5EF4-FFF2-40B4-BE49-F238E27FC236}">
                  <a16:creationId xmlns:a16="http://schemas.microsoft.com/office/drawing/2014/main" id="{9CAB22BF-4738-4C93-9554-50873E30ECDC}"/>
                </a:ext>
              </a:extLst>
            </p:cNvPr>
            <p:cNvGraphicFramePr>
              <a:graphicFrameLocks noChangeAspect="1"/>
            </p:cNvGraphicFramePr>
            <p:nvPr/>
          </p:nvGraphicFramePr>
          <p:xfrm>
            <a:off x="977" y="1797"/>
            <a:ext cx="218" cy="302"/>
          </p:xfrm>
          <a:graphic>
            <a:graphicData uri="http://schemas.openxmlformats.org/presentationml/2006/ole">
              <mc:AlternateContent xmlns:mc="http://schemas.openxmlformats.org/markup-compatibility/2006">
                <mc:Choice xmlns:v="urn:schemas-microsoft-com:vml" Requires="v">
                  <p:oleObj spid="_x0000_s19531" name="Equation" r:id="rId12" imgW="164880" imgH="228600" progId="Equation.3">
                    <p:embed/>
                  </p:oleObj>
                </mc:Choice>
                <mc:Fallback>
                  <p:oleObj name="Equation" r:id="rId12" imgW="164880" imgH="228600" progId="Equation.3">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7" y="1797"/>
                          <a:ext cx="21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7" name="Object 33">
              <a:extLst>
                <a:ext uri="{FF2B5EF4-FFF2-40B4-BE49-F238E27FC236}">
                  <a16:creationId xmlns:a16="http://schemas.microsoft.com/office/drawing/2014/main" id="{5C684C13-6CC1-45D3-B9C7-F91ACC915E8F}"/>
                </a:ext>
              </a:extLst>
            </p:cNvPr>
            <p:cNvGraphicFramePr>
              <a:graphicFrameLocks noChangeAspect="1"/>
            </p:cNvGraphicFramePr>
            <p:nvPr/>
          </p:nvGraphicFramePr>
          <p:xfrm>
            <a:off x="622" y="2258"/>
            <a:ext cx="170" cy="238"/>
          </p:xfrm>
          <a:graphic>
            <a:graphicData uri="http://schemas.openxmlformats.org/presentationml/2006/ole">
              <mc:AlternateContent xmlns:mc="http://schemas.openxmlformats.org/markup-compatibility/2006">
                <mc:Choice xmlns:v="urn:schemas-microsoft-com:vml" Requires="v">
                  <p:oleObj spid="_x0000_s19532" name="Equation" r:id="rId13" imgW="126720" imgH="177480" progId="Equation.3">
                    <p:embed/>
                  </p:oleObj>
                </mc:Choice>
                <mc:Fallback>
                  <p:oleObj name="Equation" r:id="rId13" imgW="126720" imgH="177480" progId="Equation.3">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 y="2258"/>
                          <a:ext cx="170"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474" name="Group 34">
            <a:extLst>
              <a:ext uri="{FF2B5EF4-FFF2-40B4-BE49-F238E27FC236}">
                <a16:creationId xmlns:a16="http://schemas.microsoft.com/office/drawing/2014/main" id="{9538AD21-61BA-429E-9233-00BC73C9A199}"/>
              </a:ext>
            </a:extLst>
          </p:cNvPr>
          <p:cNvGrpSpPr>
            <a:grpSpLocks/>
          </p:cNvGrpSpPr>
          <p:nvPr/>
        </p:nvGrpSpPr>
        <p:grpSpPr bwMode="auto">
          <a:xfrm>
            <a:off x="2413000" y="2417763"/>
            <a:ext cx="1493838" cy="492125"/>
            <a:chOff x="1292" y="2670"/>
            <a:chExt cx="941" cy="310"/>
          </a:xfrm>
        </p:grpSpPr>
        <p:grpSp>
          <p:nvGrpSpPr>
            <p:cNvPr id="19498" name="Group 35">
              <a:extLst>
                <a:ext uri="{FF2B5EF4-FFF2-40B4-BE49-F238E27FC236}">
                  <a16:creationId xmlns:a16="http://schemas.microsoft.com/office/drawing/2014/main" id="{79F0806C-243D-433F-89EF-42612D5DB6F5}"/>
                </a:ext>
              </a:extLst>
            </p:cNvPr>
            <p:cNvGrpSpPr>
              <a:grpSpLocks/>
            </p:cNvGrpSpPr>
            <p:nvPr/>
          </p:nvGrpSpPr>
          <p:grpSpPr bwMode="auto">
            <a:xfrm>
              <a:off x="1292" y="2678"/>
              <a:ext cx="941" cy="302"/>
              <a:chOff x="1292" y="2678"/>
              <a:chExt cx="941" cy="302"/>
            </a:xfrm>
          </p:grpSpPr>
          <p:grpSp>
            <p:nvGrpSpPr>
              <p:cNvPr id="19501" name="Group 36">
                <a:extLst>
                  <a:ext uri="{FF2B5EF4-FFF2-40B4-BE49-F238E27FC236}">
                    <a16:creationId xmlns:a16="http://schemas.microsoft.com/office/drawing/2014/main" id="{E2D20E2D-80C9-44CB-9EB3-E01C13AD4ADB}"/>
                  </a:ext>
                </a:extLst>
              </p:cNvPr>
              <p:cNvGrpSpPr>
                <a:grpSpLocks/>
              </p:cNvGrpSpPr>
              <p:nvPr/>
            </p:nvGrpSpPr>
            <p:grpSpPr bwMode="auto">
              <a:xfrm>
                <a:off x="1324" y="2692"/>
                <a:ext cx="659" cy="1"/>
                <a:chOff x="1324" y="2692"/>
                <a:chExt cx="659" cy="1"/>
              </a:xfrm>
            </p:grpSpPr>
            <p:sp>
              <p:nvSpPr>
                <p:cNvPr id="19502" name="Line 37">
                  <a:extLst>
                    <a:ext uri="{FF2B5EF4-FFF2-40B4-BE49-F238E27FC236}">
                      <a16:creationId xmlns:a16="http://schemas.microsoft.com/office/drawing/2014/main" id="{CB8348DD-97C3-40C2-864D-0128E3960755}"/>
                    </a:ext>
                  </a:extLst>
                </p:cNvPr>
                <p:cNvSpPr>
                  <a:spLocks noChangeShapeType="1"/>
                </p:cNvSpPr>
                <p:nvPr/>
              </p:nvSpPr>
              <p:spPr bwMode="auto">
                <a:xfrm flipV="1">
                  <a:off x="1676" y="2693"/>
                  <a:ext cx="307" cy="0"/>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9503" name="Line 38">
                  <a:extLst>
                    <a:ext uri="{FF2B5EF4-FFF2-40B4-BE49-F238E27FC236}">
                      <a16:creationId xmlns:a16="http://schemas.microsoft.com/office/drawing/2014/main" id="{99501B3F-47B7-4523-8699-1E50942A1C5A}"/>
                    </a:ext>
                  </a:extLst>
                </p:cNvPr>
                <p:cNvSpPr>
                  <a:spLocks noChangeShapeType="1"/>
                </p:cNvSpPr>
                <p:nvPr/>
              </p:nvSpPr>
              <p:spPr bwMode="auto">
                <a:xfrm flipH="1">
                  <a:off x="1324" y="2692"/>
                  <a:ext cx="352" cy="0"/>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aphicFrame>
            <p:nvGraphicFramePr>
              <p:cNvPr id="19463" name="Object 39">
                <a:extLst>
                  <a:ext uri="{FF2B5EF4-FFF2-40B4-BE49-F238E27FC236}">
                    <a16:creationId xmlns:a16="http://schemas.microsoft.com/office/drawing/2014/main" id="{78909433-A85A-4346-BBDA-4CAD8B4E5973}"/>
                  </a:ext>
                </a:extLst>
              </p:cNvPr>
              <p:cNvGraphicFramePr>
                <a:graphicFrameLocks noChangeAspect="1"/>
              </p:cNvGraphicFramePr>
              <p:nvPr/>
            </p:nvGraphicFramePr>
            <p:xfrm>
              <a:off x="1808" y="2730"/>
              <a:ext cx="425" cy="213"/>
            </p:xfrm>
            <a:graphic>
              <a:graphicData uri="http://schemas.openxmlformats.org/presentationml/2006/ole">
                <mc:AlternateContent xmlns:mc="http://schemas.openxmlformats.org/markup-compatibility/2006">
                  <mc:Choice xmlns:v="urn:schemas-microsoft-com:vml" Requires="v">
                    <p:oleObj spid="_x0000_s19533" name="Equation" r:id="rId14" imgW="355320" imgH="177480" progId="Equation.3">
                      <p:embed/>
                    </p:oleObj>
                  </mc:Choice>
                  <mc:Fallback>
                    <p:oleObj name="Equation" r:id="rId14" imgW="355320" imgH="17748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8" y="2730"/>
                            <a:ext cx="42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40">
                <a:extLst>
                  <a:ext uri="{FF2B5EF4-FFF2-40B4-BE49-F238E27FC236}">
                    <a16:creationId xmlns:a16="http://schemas.microsoft.com/office/drawing/2014/main" id="{B35B3B27-9980-4634-B28A-3794D31BC378}"/>
                  </a:ext>
                </a:extLst>
              </p:cNvPr>
              <p:cNvGraphicFramePr>
                <a:graphicFrameLocks noChangeAspect="1"/>
              </p:cNvGraphicFramePr>
              <p:nvPr/>
            </p:nvGraphicFramePr>
            <p:xfrm>
              <a:off x="1292" y="2678"/>
              <a:ext cx="218" cy="302"/>
            </p:xfrm>
            <a:graphic>
              <a:graphicData uri="http://schemas.openxmlformats.org/presentationml/2006/ole">
                <mc:AlternateContent xmlns:mc="http://schemas.openxmlformats.org/markup-compatibility/2006">
                  <mc:Choice xmlns:v="urn:schemas-microsoft-com:vml" Requires="v">
                    <p:oleObj spid="_x0000_s19534" name="Equation" r:id="rId15" imgW="164880" imgH="228600" progId="Equation.3">
                      <p:embed/>
                    </p:oleObj>
                  </mc:Choice>
                  <mc:Fallback>
                    <p:oleObj name="Equation" r:id="rId15" imgW="164880" imgH="228600" progId="Equation.3">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2" y="2678"/>
                            <a:ext cx="21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499" name="Oval 41">
              <a:extLst>
                <a:ext uri="{FF2B5EF4-FFF2-40B4-BE49-F238E27FC236}">
                  <a16:creationId xmlns:a16="http://schemas.microsoft.com/office/drawing/2014/main" id="{9BBD42C7-654D-41B8-B206-FBFBEE3D19CE}"/>
                </a:ext>
              </a:extLst>
            </p:cNvPr>
            <p:cNvSpPr>
              <a:spLocks noChangeArrowheads="1"/>
            </p:cNvSpPr>
            <p:nvPr/>
          </p:nvSpPr>
          <p:spPr bwMode="auto">
            <a:xfrm>
              <a:off x="1653" y="2670"/>
              <a:ext cx="56" cy="56"/>
            </a:xfrm>
            <a:prstGeom prst="ellipse">
              <a:avLst/>
            </a:prstGeom>
            <a:solidFill>
              <a:srgbClr val="0000FF"/>
            </a:solidFill>
            <a:ln w="22225">
              <a:solidFill>
                <a:srgbClr val="0000FF"/>
              </a:solidFill>
              <a:round/>
              <a:headEnd/>
              <a:tailEnd type="none" w="sm" len="lg"/>
            </a:ln>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9500" name="Text Box 42">
              <a:extLst>
                <a:ext uri="{FF2B5EF4-FFF2-40B4-BE49-F238E27FC236}">
                  <a16:creationId xmlns:a16="http://schemas.microsoft.com/office/drawing/2014/main" id="{21C9A2E6-7D86-4C95-A04F-9AC444B4EBE4}"/>
                </a:ext>
              </a:extLst>
            </p:cNvPr>
            <p:cNvSpPr txBox="1">
              <a:spLocks noChangeArrowheads="1"/>
            </p:cNvSpPr>
            <p:nvPr/>
          </p:nvSpPr>
          <p:spPr bwMode="auto">
            <a:xfrm>
              <a:off x="1551" y="2681"/>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P</a:t>
              </a:r>
            </a:p>
          </p:txBody>
        </p:sp>
      </p:grpSp>
      <p:sp>
        <p:nvSpPr>
          <p:cNvPr id="19475" name="Text Box 43">
            <a:extLst>
              <a:ext uri="{FF2B5EF4-FFF2-40B4-BE49-F238E27FC236}">
                <a16:creationId xmlns:a16="http://schemas.microsoft.com/office/drawing/2014/main" id="{EC7FCB11-5958-4308-AFE0-F61DB3138FE9}"/>
              </a:ext>
            </a:extLst>
          </p:cNvPr>
          <p:cNvSpPr txBox="1">
            <a:spLocks noChangeArrowheads="1"/>
          </p:cNvSpPr>
          <p:nvPr/>
        </p:nvSpPr>
        <p:spPr bwMode="auto">
          <a:xfrm>
            <a:off x="990600" y="3082925"/>
            <a:ext cx="7239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实际上</a:t>
            </a:r>
            <a:r>
              <a:rPr lang="en-US" altLang="zh-CN">
                <a:ea typeface="宋体" panose="02010600030101010101" pitchFamily="2" charset="-122"/>
              </a:rPr>
              <a:t>,</a:t>
            </a:r>
            <a:r>
              <a:rPr lang="zh-CN" altLang="en-US">
                <a:ea typeface="宋体" panose="02010600030101010101" pitchFamily="2" charset="-122"/>
              </a:rPr>
              <a:t>当柱体绕中心转动</a:t>
            </a:r>
            <a:r>
              <a:rPr lang="en-US" altLang="zh-CN">
                <a:ea typeface="宋体" panose="02010600030101010101" pitchFamily="2" charset="-122"/>
              </a:rPr>
              <a:t>,</a:t>
            </a:r>
            <a:r>
              <a:rPr lang="zh-CN" altLang="en-US">
                <a:ea typeface="宋体" panose="02010600030101010101" pitchFamily="2" charset="-122"/>
              </a:rPr>
              <a:t>其中心轴前进的距离</a:t>
            </a:r>
          </a:p>
        </p:txBody>
      </p:sp>
      <p:graphicFrame>
        <p:nvGraphicFramePr>
          <p:cNvPr id="19458" name="Object 44">
            <a:extLst>
              <a:ext uri="{FF2B5EF4-FFF2-40B4-BE49-F238E27FC236}">
                <a16:creationId xmlns:a16="http://schemas.microsoft.com/office/drawing/2014/main" id="{534ADB1B-8AE7-4333-92AC-EE370D562019}"/>
              </a:ext>
            </a:extLst>
          </p:cNvPr>
          <p:cNvGraphicFramePr>
            <a:graphicFrameLocks noChangeAspect="1"/>
          </p:cNvGraphicFramePr>
          <p:nvPr/>
        </p:nvGraphicFramePr>
        <p:xfrm>
          <a:off x="2314575" y="3713163"/>
          <a:ext cx="1171575" cy="515937"/>
        </p:xfrm>
        <a:graphic>
          <a:graphicData uri="http://schemas.openxmlformats.org/presentationml/2006/ole">
            <mc:AlternateContent xmlns:mc="http://schemas.openxmlformats.org/markup-compatibility/2006">
              <mc:Choice xmlns:v="urn:schemas-microsoft-com:vml" Requires="v">
                <p:oleObj spid="_x0000_s19535" name="Equation" r:id="rId16" imgW="520560" imgH="228600" progId="Equation.3">
                  <p:embed/>
                </p:oleObj>
              </mc:Choice>
              <mc:Fallback>
                <p:oleObj name="Equation" r:id="rId16" imgW="520560" imgH="228600" progId="Equation.3">
                  <p:embed/>
                  <p:pic>
                    <p:nvPicPr>
                      <p:cNvPr id="0" name="Object 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14575" y="3713163"/>
                        <a:ext cx="117157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45">
            <a:extLst>
              <a:ext uri="{FF2B5EF4-FFF2-40B4-BE49-F238E27FC236}">
                <a16:creationId xmlns:a16="http://schemas.microsoft.com/office/drawing/2014/main" id="{5EA2F2F8-A56F-4B3C-8026-5A3253D184C0}"/>
              </a:ext>
            </a:extLst>
          </p:cNvPr>
          <p:cNvGraphicFramePr>
            <a:graphicFrameLocks noChangeAspect="1"/>
          </p:cNvGraphicFramePr>
          <p:nvPr/>
        </p:nvGraphicFramePr>
        <p:xfrm>
          <a:off x="2314575" y="4337050"/>
          <a:ext cx="1179513" cy="519113"/>
        </p:xfrm>
        <a:graphic>
          <a:graphicData uri="http://schemas.openxmlformats.org/presentationml/2006/ole">
            <mc:AlternateContent xmlns:mc="http://schemas.openxmlformats.org/markup-compatibility/2006">
              <mc:Choice xmlns:v="urn:schemas-microsoft-com:vml" Requires="v">
                <p:oleObj spid="_x0000_s19536" name="Equation" r:id="rId18" imgW="520560" imgH="228600" progId="Equation.3">
                  <p:embed/>
                </p:oleObj>
              </mc:Choice>
              <mc:Fallback>
                <p:oleObj name="Equation" r:id="rId18" imgW="520560" imgH="228600" progId="Equation.3">
                  <p:embed/>
                  <p:pic>
                    <p:nvPicPr>
                      <p:cNvPr id="0" name="Object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14575" y="4337050"/>
                        <a:ext cx="1179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0" name="Object 46">
            <a:extLst>
              <a:ext uri="{FF2B5EF4-FFF2-40B4-BE49-F238E27FC236}">
                <a16:creationId xmlns:a16="http://schemas.microsoft.com/office/drawing/2014/main" id="{D2189FDA-2DDE-4070-A0F4-1A58353AF7AA}"/>
              </a:ext>
            </a:extLst>
          </p:cNvPr>
          <p:cNvGraphicFramePr>
            <a:graphicFrameLocks noChangeAspect="1"/>
          </p:cNvGraphicFramePr>
          <p:nvPr/>
        </p:nvGraphicFramePr>
        <p:xfrm>
          <a:off x="2314575" y="4965700"/>
          <a:ext cx="1190625" cy="520700"/>
        </p:xfrm>
        <a:graphic>
          <a:graphicData uri="http://schemas.openxmlformats.org/presentationml/2006/ole">
            <mc:AlternateContent xmlns:mc="http://schemas.openxmlformats.org/markup-compatibility/2006">
              <mc:Choice xmlns:v="urn:schemas-microsoft-com:vml" Requires="v">
                <p:oleObj spid="_x0000_s19537" name="Equation" r:id="rId20" imgW="520560" imgH="228600" progId="Equation.3">
                  <p:embed/>
                </p:oleObj>
              </mc:Choice>
              <mc:Fallback>
                <p:oleObj name="Equation" r:id="rId20" imgW="520560" imgH="228600" progId="Equation.3">
                  <p:embed/>
                  <p:pic>
                    <p:nvPicPr>
                      <p:cNvPr id="0" name="Object 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14575" y="4965700"/>
                        <a:ext cx="11906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476" name="Group 47">
            <a:extLst>
              <a:ext uri="{FF2B5EF4-FFF2-40B4-BE49-F238E27FC236}">
                <a16:creationId xmlns:a16="http://schemas.microsoft.com/office/drawing/2014/main" id="{74EBA02B-CED9-4B07-8556-3F312DE11CDC}"/>
              </a:ext>
            </a:extLst>
          </p:cNvPr>
          <p:cNvGrpSpPr>
            <a:grpSpLocks/>
          </p:cNvGrpSpPr>
          <p:nvPr/>
        </p:nvGrpSpPr>
        <p:grpSpPr bwMode="auto">
          <a:xfrm>
            <a:off x="4240213" y="3738563"/>
            <a:ext cx="3622675" cy="1747837"/>
            <a:chOff x="2671" y="2355"/>
            <a:chExt cx="2282" cy="1101"/>
          </a:xfrm>
        </p:grpSpPr>
        <p:sp>
          <p:nvSpPr>
            <p:cNvPr id="19478" name="Oval 48" descr="新闻纸">
              <a:extLst>
                <a:ext uri="{FF2B5EF4-FFF2-40B4-BE49-F238E27FC236}">
                  <a16:creationId xmlns:a16="http://schemas.microsoft.com/office/drawing/2014/main" id="{006A04A3-9C6B-4A46-8360-93A220DB5E6D}"/>
                </a:ext>
              </a:extLst>
            </p:cNvPr>
            <p:cNvSpPr>
              <a:spLocks noChangeArrowheads="1"/>
            </p:cNvSpPr>
            <p:nvPr/>
          </p:nvSpPr>
          <p:spPr bwMode="auto">
            <a:xfrm>
              <a:off x="4234" y="2459"/>
              <a:ext cx="447" cy="455"/>
            </a:xfrm>
            <a:prstGeom prst="ellipse">
              <a:avLst/>
            </a:prstGeom>
            <a:blipFill dpi="0" rotWithShape="0">
              <a:blip r:embed="rId3"/>
              <a:srcRect/>
              <a:tile tx="0" ty="0" sx="100000" sy="100000" flip="none" algn="tl"/>
            </a:blipFill>
            <a:ln w="19050">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9479" name="Oval 49" descr="新闻纸">
              <a:extLst>
                <a:ext uri="{FF2B5EF4-FFF2-40B4-BE49-F238E27FC236}">
                  <a16:creationId xmlns:a16="http://schemas.microsoft.com/office/drawing/2014/main" id="{540DACB9-135E-49F6-B485-07510825B9FE}"/>
                </a:ext>
              </a:extLst>
            </p:cNvPr>
            <p:cNvSpPr>
              <a:spLocks noChangeArrowheads="1"/>
            </p:cNvSpPr>
            <p:nvPr/>
          </p:nvSpPr>
          <p:spPr bwMode="auto">
            <a:xfrm>
              <a:off x="3458" y="2459"/>
              <a:ext cx="447" cy="455"/>
            </a:xfrm>
            <a:prstGeom prst="ellipse">
              <a:avLst/>
            </a:prstGeom>
            <a:blipFill dpi="0" rotWithShape="0">
              <a:blip r:embed="rId3"/>
              <a:srcRect/>
              <a:tile tx="0" ty="0" sx="100000" sy="100000" flip="none" algn="tl"/>
            </a:blipFill>
            <a:ln w="19050">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9480" name="Line 50">
              <a:extLst>
                <a:ext uri="{FF2B5EF4-FFF2-40B4-BE49-F238E27FC236}">
                  <a16:creationId xmlns:a16="http://schemas.microsoft.com/office/drawing/2014/main" id="{14753EC3-427C-4082-BA16-B9C96CE24F3C}"/>
                </a:ext>
              </a:extLst>
            </p:cNvPr>
            <p:cNvSpPr>
              <a:spLocks noChangeShapeType="1"/>
            </p:cNvSpPr>
            <p:nvPr/>
          </p:nvSpPr>
          <p:spPr bwMode="auto">
            <a:xfrm>
              <a:off x="2671" y="2920"/>
              <a:ext cx="227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9481" name="Oval 51" descr="新闻纸">
              <a:extLst>
                <a:ext uri="{FF2B5EF4-FFF2-40B4-BE49-F238E27FC236}">
                  <a16:creationId xmlns:a16="http://schemas.microsoft.com/office/drawing/2014/main" id="{ACAD1781-F3EF-4773-A111-289F9815BDCE}"/>
                </a:ext>
              </a:extLst>
            </p:cNvPr>
            <p:cNvSpPr>
              <a:spLocks noChangeArrowheads="1"/>
            </p:cNvSpPr>
            <p:nvPr/>
          </p:nvSpPr>
          <p:spPr bwMode="auto">
            <a:xfrm>
              <a:off x="2743" y="2459"/>
              <a:ext cx="470" cy="455"/>
            </a:xfrm>
            <a:prstGeom prst="ellipse">
              <a:avLst/>
            </a:prstGeom>
            <a:blipFill dpi="0" rotWithShape="0">
              <a:blip r:embed="rId3"/>
              <a:srcRect/>
              <a:tile tx="0" ty="0" sx="100000" sy="100000" flip="none" algn="tl"/>
            </a:blipFill>
            <a:ln w="19050">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9482" name="Line 52">
              <a:extLst>
                <a:ext uri="{FF2B5EF4-FFF2-40B4-BE49-F238E27FC236}">
                  <a16:creationId xmlns:a16="http://schemas.microsoft.com/office/drawing/2014/main" id="{FB4AC564-1442-41BB-982F-21F1C424F4E5}"/>
                </a:ext>
              </a:extLst>
            </p:cNvPr>
            <p:cNvSpPr>
              <a:spLocks noChangeShapeType="1"/>
            </p:cNvSpPr>
            <p:nvPr/>
          </p:nvSpPr>
          <p:spPr bwMode="auto">
            <a:xfrm>
              <a:off x="2967" y="2736"/>
              <a:ext cx="9" cy="67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3" name="Line 53">
              <a:extLst>
                <a:ext uri="{FF2B5EF4-FFF2-40B4-BE49-F238E27FC236}">
                  <a16:creationId xmlns:a16="http://schemas.microsoft.com/office/drawing/2014/main" id="{69E7A44F-364D-40AC-8DAA-085CDBAED273}"/>
                </a:ext>
              </a:extLst>
            </p:cNvPr>
            <p:cNvSpPr>
              <a:spLocks noChangeShapeType="1"/>
            </p:cNvSpPr>
            <p:nvPr/>
          </p:nvSpPr>
          <p:spPr bwMode="auto">
            <a:xfrm flipH="1" flipV="1">
              <a:off x="3545" y="2502"/>
              <a:ext cx="155" cy="18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4" name="Line 54">
              <a:extLst>
                <a:ext uri="{FF2B5EF4-FFF2-40B4-BE49-F238E27FC236}">
                  <a16:creationId xmlns:a16="http://schemas.microsoft.com/office/drawing/2014/main" id="{F3D36C0A-8029-4E9A-96C3-A4E47B9180F5}"/>
                </a:ext>
              </a:extLst>
            </p:cNvPr>
            <p:cNvSpPr>
              <a:spLocks noChangeShapeType="1"/>
            </p:cNvSpPr>
            <p:nvPr/>
          </p:nvSpPr>
          <p:spPr bwMode="auto">
            <a:xfrm flipH="1">
              <a:off x="3703" y="2692"/>
              <a:ext cx="9" cy="49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5" name="Line 55">
              <a:extLst>
                <a:ext uri="{FF2B5EF4-FFF2-40B4-BE49-F238E27FC236}">
                  <a16:creationId xmlns:a16="http://schemas.microsoft.com/office/drawing/2014/main" id="{E923D165-F4C2-46F1-820E-914E30D0A546}"/>
                </a:ext>
              </a:extLst>
            </p:cNvPr>
            <p:cNvSpPr>
              <a:spLocks noChangeShapeType="1"/>
            </p:cNvSpPr>
            <p:nvPr/>
          </p:nvSpPr>
          <p:spPr bwMode="auto">
            <a:xfrm>
              <a:off x="2967" y="3120"/>
              <a:ext cx="745"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9486" name="Arc 56">
              <a:extLst>
                <a:ext uri="{FF2B5EF4-FFF2-40B4-BE49-F238E27FC236}">
                  <a16:creationId xmlns:a16="http://schemas.microsoft.com/office/drawing/2014/main" id="{3D47B6C3-B265-4051-960E-9DE32C0A2B83}"/>
                </a:ext>
              </a:extLst>
            </p:cNvPr>
            <p:cNvSpPr>
              <a:spLocks/>
            </p:cNvSpPr>
            <p:nvPr/>
          </p:nvSpPr>
          <p:spPr bwMode="auto">
            <a:xfrm rot="-845158">
              <a:off x="2850" y="2355"/>
              <a:ext cx="302" cy="152"/>
            </a:xfrm>
            <a:custGeom>
              <a:avLst/>
              <a:gdLst>
                <a:gd name="T0" fmla="*/ 0 w 21791"/>
                <a:gd name="T1" fmla="*/ 0 h 21600"/>
                <a:gd name="T2" fmla="*/ 0 w 21791"/>
                <a:gd name="T3" fmla="*/ 0 h 21600"/>
                <a:gd name="T4" fmla="*/ 0 w 21791"/>
                <a:gd name="T5" fmla="*/ 0 h 21600"/>
                <a:gd name="T6" fmla="*/ 0 60000 65536"/>
                <a:gd name="T7" fmla="*/ 0 60000 65536"/>
                <a:gd name="T8" fmla="*/ 0 60000 65536"/>
                <a:gd name="T9" fmla="*/ 0 w 21791"/>
                <a:gd name="T10" fmla="*/ 0 h 21600"/>
                <a:gd name="T11" fmla="*/ 21791 w 21791"/>
                <a:gd name="T12" fmla="*/ 21600 h 21600"/>
              </a:gdLst>
              <a:ahLst/>
              <a:cxnLst>
                <a:cxn ang="T6">
                  <a:pos x="T0" y="T1"/>
                </a:cxn>
                <a:cxn ang="T7">
                  <a:pos x="T2" y="T3"/>
                </a:cxn>
                <a:cxn ang="T8">
                  <a:pos x="T4" y="T5"/>
                </a:cxn>
              </a:cxnLst>
              <a:rect l="T9" t="T10" r="T11" b="T12"/>
              <a:pathLst>
                <a:path w="21791" h="21600" fill="none" extrusionOk="0">
                  <a:moveTo>
                    <a:pt x="-1" y="5"/>
                  </a:moveTo>
                  <a:cubicBezTo>
                    <a:pt x="163" y="1"/>
                    <a:pt x="327" y="-1"/>
                    <a:pt x="491" y="0"/>
                  </a:cubicBezTo>
                  <a:cubicBezTo>
                    <a:pt x="11036" y="0"/>
                    <a:pt x="20039" y="7614"/>
                    <a:pt x="21791" y="18012"/>
                  </a:cubicBezTo>
                </a:path>
                <a:path w="21791" h="21600" stroke="0" extrusionOk="0">
                  <a:moveTo>
                    <a:pt x="-1" y="5"/>
                  </a:moveTo>
                  <a:cubicBezTo>
                    <a:pt x="163" y="1"/>
                    <a:pt x="327" y="-1"/>
                    <a:pt x="491" y="0"/>
                  </a:cubicBezTo>
                  <a:cubicBezTo>
                    <a:pt x="11036" y="0"/>
                    <a:pt x="20039" y="7614"/>
                    <a:pt x="21791" y="18012"/>
                  </a:cubicBezTo>
                  <a:lnTo>
                    <a:pt x="491" y="21600"/>
                  </a:lnTo>
                  <a:close/>
                </a:path>
              </a:pathLst>
            </a:custGeom>
            <a:noFill/>
            <a:ln w="31750">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7" name="Arc 57">
              <a:extLst>
                <a:ext uri="{FF2B5EF4-FFF2-40B4-BE49-F238E27FC236}">
                  <a16:creationId xmlns:a16="http://schemas.microsoft.com/office/drawing/2014/main" id="{B92B0219-97FC-4CAB-A09A-C58C6BFA5B2E}"/>
                </a:ext>
              </a:extLst>
            </p:cNvPr>
            <p:cNvSpPr>
              <a:spLocks/>
            </p:cNvSpPr>
            <p:nvPr/>
          </p:nvSpPr>
          <p:spPr bwMode="auto">
            <a:xfrm rot="-563896">
              <a:off x="3598" y="2358"/>
              <a:ext cx="304" cy="303"/>
            </a:xfrm>
            <a:custGeom>
              <a:avLst/>
              <a:gdLst>
                <a:gd name="T0" fmla="*/ 0 w 16489"/>
                <a:gd name="T1" fmla="*/ 0 h 21600"/>
                <a:gd name="T2" fmla="*/ 0 w 16489"/>
                <a:gd name="T3" fmla="*/ 0 h 21600"/>
                <a:gd name="T4" fmla="*/ 0 w 16489"/>
                <a:gd name="T5" fmla="*/ 0 h 21600"/>
                <a:gd name="T6" fmla="*/ 0 60000 65536"/>
                <a:gd name="T7" fmla="*/ 0 60000 65536"/>
                <a:gd name="T8" fmla="*/ 0 60000 65536"/>
                <a:gd name="T9" fmla="*/ 0 w 16489"/>
                <a:gd name="T10" fmla="*/ 0 h 21600"/>
                <a:gd name="T11" fmla="*/ 16489 w 16489"/>
                <a:gd name="T12" fmla="*/ 21600 h 21600"/>
              </a:gdLst>
              <a:ahLst/>
              <a:cxnLst>
                <a:cxn ang="T6">
                  <a:pos x="T0" y="T1"/>
                </a:cxn>
                <a:cxn ang="T7">
                  <a:pos x="T2" y="T3"/>
                </a:cxn>
                <a:cxn ang="T8">
                  <a:pos x="T4" y="T5"/>
                </a:cxn>
              </a:cxnLst>
              <a:rect l="T9" t="T10" r="T11" b="T12"/>
              <a:pathLst>
                <a:path w="16489" h="21600" fill="none" extrusionOk="0">
                  <a:moveTo>
                    <a:pt x="-1" y="0"/>
                  </a:moveTo>
                  <a:cubicBezTo>
                    <a:pt x="6353" y="0"/>
                    <a:pt x="12385" y="2797"/>
                    <a:pt x="16489" y="7647"/>
                  </a:cubicBezTo>
                </a:path>
                <a:path w="16489" h="21600" stroke="0" extrusionOk="0">
                  <a:moveTo>
                    <a:pt x="-1" y="0"/>
                  </a:moveTo>
                  <a:cubicBezTo>
                    <a:pt x="6353" y="0"/>
                    <a:pt x="12385" y="2797"/>
                    <a:pt x="16489" y="7647"/>
                  </a:cubicBezTo>
                  <a:lnTo>
                    <a:pt x="0" y="21600"/>
                  </a:lnTo>
                  <a:close/>
                </a:path>
              </a:pathLst>
            </a:custGeom>
            <a:noFill/>
            <a:ln w="31750">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9461" name="Object 58">
              <a:extLst>
                <a:ext uri="{FF2B5EF4-FFF2-40B4-BE49-F238E27FC236}">
                  <a16:creationId xmlns:a16="http://schemas.microsoft.com/office/drawing/2014/main" id="{DC1EDAA6-6C9E-410C-96F1-378331D3696A}"/>
                </a:ext>
              </a:extLst>
            </p:cNvPr>
            <p:cNvGraphicFramePr>
              <a:graphicFrameLocks noChangeAspect="1"/>
            </p:cNvGraphicFramePr>
            <p:nvPr/>
          </p:nvGraphicFramePr>
          <p:xfrm>
            <a:off x="3528" y="2655"/>
            <a:ext cx="157" cy="205"/>
          </p:xfrm>
          <a:graphic>
            <a:graphicData uri="http://schemas.openxmlformats.org/presentationml/2006/ole">
              <mc:AlternateContent xmlns:mc="http://schemas.openxmlformats.org/markup-compatibility/2006">
                <mc:Choice xmlns:v="urn:schemas-microsoft-com:vml" Requires="v">
                  <p:oleObj spid="_x0000_s19538" name="Equation" r:id="rId22" imgW="139680" imgH="177480" progId="Equation.3">
                    <p:embed/>
                  </p:oleObj>
                </mc:Choice>
                <mc:Fallback>
                  <p:oleObj name="Equation" r:id="rId22" imgW="139680" imgH="177480" progId="Equation.3">
                    <p:embed/>
                    <p:pic>
                      <p:nvPicPr>
                        <p:cNvPr id="0" name="Object 5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28" y="2655"/>
                          <a:ext cx="15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59">
              <a:extLst>
                <a:ext uri="{FF2B5EF4-FFF2-40B4-BE49-F238E27FC236}">
                  <a16:creationId xmlns:a16="http://schemas.microsoft.com/office/drawing/2014/main" id="{2678DC4F-8FC5-4B12-849F-C69D0DB3A584}"/>
                </a:ext>
              </a:extLst>
            </p:cNvPr>
            <p:cNvGraphicFramePr>
              <a:graphicFrameLocks noChangeAspect="1"/>
            </p:cNvGraphicFramePr>
            <p:nvPr/>
          </p:nvGraphicFramePr>
          <p:xfrm>
            <a:off x="3216" y="2926"/>
            <a:ext cx="288" cy="242"/>
          </p:xfrm>
          <a:graphic>
            <a:graphicData uri="http://schemas.openxmlformats.org/presentationml/2006/ole">
              <mc:AlternateContent xmlns:mc="http://schemas.openxmlformats.org/markup-compatibility/2006">
                <mc:Choice xmlns:v="urn:schemas-microsoft-com:vml" Requires="v">
                  <p:oleObj spid="_x0000_s19539" name="Equation" r:id="rId24" imgW="215640" imgH="177480" progId="Equation.3">
                    <p:embed/>
                  </p:oleObj>
                </mc:Choice>
                <mc:Fallback>
                  <p:oleObj name="Equation" r:id="rId24" imgW="215640" imgH="177480" progId="Equation.3">
                    <p:embed/>
                    <p:pic>
                      <p:nvPicPr>
                        <p:cNvPr id="0" name="Object 5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16" y="2926"/>
                          <a:ext cx="288"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8" name="Text Box 60">
              <a:extLst>
                <a:ext uri="{FF2B5EF4-FFF2-40B4-BE49-F238E27FC236}">
                  <a16:creationId xmlns:a16="http://schemas.microsoft.com/office/drawing/2014/main" id="{2A5F74E6-6B29-4554-842F-82342BED7288}"/>
                </a:ext>
              </a:extLst>
            </p:cNvPr>
            <p:cNvSpPr txBox="1">
              <a:spLocks noChangeArrowheads="1"/>
            </p:cNvSpPr>
            <p:nvPr/>
          </p:nvSpPr>
          <p:spPr bwMode="auto">
            <a:xfrm>
              <a:off x="2902" y="2358"/>
              <a:ext cx="24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rPr>
                <a:t>r</a:t>
              </a:r>
            </a:p>
          </p:txBody>
        </p:sp>
        <p:sp>
          <p:nvSpPr>
            <p:cNvPr id="19489" name="Text Box 61">
              <a:extLst>
                <a:ext uri="{FF2B5EF4-FFF2-40B4-BE49-F238E27FC236}">
                  <a16:creationId xmlns:a16="http://schemas.microsoft.com/office/drawing/2014/main" id="{2E825BE2-75B6-4462-A31D-FECB16EA881E}"/>
                </a:ext>
              </a:extLst>
            </p:cNvPr>
            <p:cNvSpPr txBox="1">
              <a:spLocks noChangeArrowheads="1"/>
            </p:cNvSpPr>
            <p:nvPr/>
          </p:nvSpPr>
          <p:spPr bwMode="auto">
            <a:xfrm>
              <a:off x="4752" y="2784"/>
              <a:ext cx="20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rPr>
                <a:t>y</a:t>
              </a:r>
            </a:p>
          </p:txBody>
        </p:sp>
        <p:sp>
          <p:nvSpPr>
            <p:cNvPr id="19490" name="Oval 62">
              <a:extLst>
                <a:ext uri="{FF2B5EF4-FFF2-40B4-BE49-F238E27FC236}">
                  <a16:creationId xmlns:a16="http://schemas.microsoft.com/office/drawing/2014/main" id="{47A8B13D-82A6-4548-B871-A2A78F29004D}"/>
                </a:ext>
              </a:extLst>
            </p:cNvPr>
            <p:cNvSpPr>
              <a:spLocks noChangeArrowheads="1"/>
            </p:cNvSpPr>
            <p:nvPr/>
          </p:nvSpPr>
          <p:spPr bwMode="auto">
            <a:xfrm>
              <a:off x="2957" y="2905"/>
              <a:ext cx="25" cy="26"/>
            </a:xfrm>
            <a:prstGeom prst="ellipse">
              <a:avLst/>
            </a:prstGeom>
            <a:solidFill>
              <a:srgbClr val="FF0000"/>
            </a:solidFill>
            <a:ln w="2222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9491" name="Text Box 63">
              <a:extLst>
                <a:ext uri="{FF2B5EF4-FFF2-40B4-BE49-F238E27FC236}">
                  <a16:creationId xmlns:a16="http://schemas.microsoft.com/office/drawing/2014/main" id="{6FF4AC00-2127-4C2F-B7F8-DB3DA7717AC6}"/>
                </a:ext>
              </a:extLst>
            </p:cNvPr>
            <p:cNvSpPr txBox="1">
              <a:spLocks noChangeArrowheads="1"/>
            </p:cNvSpPr>
            <p:nvPr/>
          </p:nvSpPr>
          <p:spPr bwMode="auto">
            <a:xfrm>
              <a:off x="2756" y="2593"/>
              <a:ext cx="22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sz="2000" i="1">
                  <a:ea typeface="宋体" panose="02010600030101010101" pitchFamily="2" charset="-122"/>
                </a:rPr>
                <a:t>C</a:t>
              </a:r>
            </a:p>
          </p:txBody>
        </p:sp>
        <p:sp>
          <p:nvSpPr>
            <p:cNvPr id="19492" name="Oval 64">
              <a:extLst>
                <a:ext uri="{FF2B5EF4-FFF2-40B4-BE49-F238E27FC236}">
                  <a16:creationId xmlns:a16="http://schemas.microsoft.com/office/drawing/2014/main" id="{E401B95F-C010-4BD5-B4FB-097724AA82E9}"/>
                </a:ext>
              </a:extLst>
            </p:cNvPr>
            <p:cNvSpPr>
              <a:spLocks noChangeArrowheads="1"/>
            </p:cNvSpPr>
            <p:nvPr/>
          </p:nvSpPr>
          <p:spPr bwMode="auto">
            <a:xfrm>
              <a:off x="4453" y="2906"/>
              <a:ext cx="25" cy="26"/>
            </a:xfrm>
            <a:prstGeom prst="ellipse">
              <a:avLst/>
            </a:prstGeom>
            <a:solidFill>
              <a:srgbClr val="FF0000"/>
            </a:solidFill>
            <a:ln w="2222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9493" name="Oval 65">
              <a:extLst>
                <a:ext uri="{FF2B5EF4-FFF2-40B4-BE49-F238E27FC236}">
                  <a16:creationId xmlns:a16="http://schemas.microsoft.com/office/drawing/2014/main" id="{B3C3705B-AC56-44B3-9470-D42674A4D3CD}"/>
                </a:ext>
              </a:extLst>
            </p:cNvPr>
            <p:cNvSpPr>
              <a:spLocks noChangeArrowheads="1"/>
            </p:cNvSpPr>
            <p:nvPr/>
          </p:nvSpPr>
          <p:spPr bwMode="auto">
            <a:xfrm>
              <a:off x="3528" y="2489"/>
              <a:ext cx="26" cy="26"/>
            </a:xfrm>
            <a:prstGeom prst="ellipse">
              <a:avLst/>
            </a:prstGeom>
            <a:solidFill>
              <a:srgbClr val="FF0000"/>
            </a:solidFill>
            <a:ln w="2222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9494" name="Line 66">
              <a:extLst>
                <a:ext uri="{FF2B5EF4-FFF2-40B4-BE49-F238E27FC236}">
                  <a16:creationId xmlns:a16="http://schemas.microsoft.com/office/drawing/2014/main" id="{605DB8F2-1498-45BB-8764-B0D89FE8F97E}"/>
                </a:ext>
              </a:extLst>
            </p:cNvPr>
            <p:cNvSpPr>
              <a:spLocks noChangeShapeType="1"/>
            </p:cNvSpPr>
            <p:nvPr/>
          </p:nvSpPr>
          <p:spPr bwMode="auto">
            <a:xfrm flipV="1">
              <a:off x="2968" y="2540"/>
              <a:ext cx="184" cy="18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9495" name="Line 67">
              <a:extLst>
                <a:ext uri="{FF2B5EF4-FFF2-40B4-BE49-F238E27FC236}">
                  <a16:creationId xmlns:a16="http://schemas.microsoft.com/office/drawing/2014/main" id="{32957F9B-5A00-42C4-AE01-69F81047086C}"/>
                </a:ext>
              </a:extLst>
            </p:cNvPr>
            <p:cNvSpPr>
              <a:spLocks noChangeShapeType="1"/>
            </p:cNvSpPr>
            <p:nvPr/>
          </p:nvSpPr>
          <p:spPr bwMode="auto">
            <a:xfrm>
              <a:off x="4464" y="2959"/>
              <a:ext cx="2" cy="497"/>
            </a:xfrm>
            <a:prstGeom prst="line">
              <a:avLst/>
            </a:prstGeom>
            <a:noFill/>
            <a:ln w="222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6" name="Line 68">
              <a:extLst>
                <a:ext uri="{FF2B5EF4-FFF2-40B4-BE49-F238E27FC236}">
                  <a16:creationId xmlns:a16="http://schemas.microsoft.com/office/drawing/2014/main" id="{CE828370-ED28-48AB-ADD8-65D0ABCC0F02}"/>
                </a:ext>
              </a:extLst>
            </p:cNvPr>
            <p:cNvSpPr>
              <a:spLocks noChangeShapeType="1"/>
            </p:cNvSpPr>
            <p:nvPr/>
          </p:nvSpPr>
          <p:spPr bwMode="auto">
            <a:xfrm>
              <a:off x="2961" y="3408"/>
              <a:ext cx="1501"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9497" name="Text Box 69">
              <a:extLst>
                <a:ext uri="{FF2B5EF4-FFF2-40B4-BE49-F238E27FC236}">
                  <a16:creationId xmlns:a16="http://schemas.microsoft.com/office/drawing/2014/main" id="{8E7F1429-44AE-48AC-8692-A84BDCCAEC58}"/>
                </a:ext>
              </a:extLst>
            </p:cNvPr>
            <p:cNvSpPr txBox="1">
              <a:spLocks noChangeArrowheads="1"/>
            </p:cNvSpPr>
            <p:nvPr/>
          </p:nvSpPr>
          <p:spPr bwMode="auto">
            <a:xfrm>
              <a:off x="3578" y="3099"/>
              <a:ext cx="39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2</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r</a:t>
              </a:r>
              <a:endParaRPr lang="en-US" altLang="zh-CN" i="1">
                <a:ea typeface="宋体" panose="02010600030101010101" pitchFamily="2" charset="-122"/>
              </a:endParaRPr>
            </a:p>
          </p:txBody>
        </p:sp>
      </p:grpSp>
      <p:sp>
        <p:nvSpPr>
          <p:cNvPr id="19477" name="Text Box 70">
            <a:extLst>
              <a:ext uri="{FF2B5EF4-FFF2-40B4-BE49-F238E27FC236}">
                <a16:creationId xmlns:a16="http://schemas.microsoft.com/office/drawing/2014/main" id="{D4E325B4-E1BF-4712-9BB4-E30CC4466FD0}"/>
              </a:ext>
            </a:extLst>
          </p:cNvPr>
          <p:cNvSpPr txBox="1">
            <a:spLocks noChangeArrowheads="1"/>
          </p:cNvSpPr>
          <p:nvPr/>
        </p:nvSpPr>
        <p:spPr bwMode="auto">
          <a:xfrm>
            <a:off x="990600" y="4364038"/>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微分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0754" name="motion of rigid body 5.avi">
            <a:hlinkClick r:id="" action="ppaction://media"/>
            <a:extLst>
              <a:ext uri="{FF2B5EF4-FFF2-40B4-BE49-F238E27FC236}">
                <a16:creationId xmlns:a16="http://schemas.microsoft.com/office/drawing/2014/main" id="{41972111-C1C1-40A9-A38A-40E01442D3DC}"/>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990600" y="609600"/>
            <a:ext cx="7315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330754"/>
                </p:tgtEl>
              </p:cMediaNode>
            </p:vide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034F6770-5D5A-4DB0-8CAB-F993EBE78713}"/>
              </a:ext>
            </a:extLst>
          </p:cNvPr>
          <p:cNvSpPr txBox="1">
            <a:spLocks noChangeArrowheads="1"/>
          </p:cNvSpPr>
          <p:nvPr/>
        </p:nvSpPr>
        <p:spPr bwMode="auto">
          <a:xfrm>
            <a:off x="1143000" y="714375"/>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3600"/>
              <a:t>§7.2 </a:t>
            </a:r>
            <a:r>
              <a:rPr lang="zh-CN" altLang="en-US" sz="3600"/>
              <a:t>刚体的动量和质心运动定理</a:t>
            </a:r>
          </a:p>
        </p:txBody>
      </p:sp>
      <p:sp>
        <p:nvSpPr>
          <p:cNvPr id="86019" name="Text Box 3">
            <a:extLst>
              <a:ext uri="{FF2B5EF4-FFF2-40B4-BE49-F238E27FC236}">
                <a16:creationId xmlns:a16="http://schemas.microsoft.com/office/drawing/2014/main" id="{23417723-DC52-47F5-9EDA-A2353D1AC500}"/>
              </a:ext>
            </a:extLst>
          </p:cNvPr>
          <p:cNvSpPr txBox="1">
            <a:spLocks noChangeArrowheads="1"/>
          </p:cNvSpPr>
          <p:nvPr/>
        </p:nvSpPr>
        <p:spPr bwMode="auto">
          <a:xfrm>
            <a:off x="1116013" y="2095500"/>
            <a:ext cx="3216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§7.2.1 </a:t>
            </a:r>
            <a:r>
              <a:rPr lang="zh-CN" altLang="en-US" sz="2800">
                <a:ea typeface="黑体" panose="02010609060101010101" pitchFamily="49" charset="-122"/>
              </a:rPr>
              <a:t>刚体的质心 </a:t>
            </a:r>
          </a:p>
        </p:txBody>
      </p:sp>
      <p:sp>
        <p:nvSpPr>
          <p:cNvPr id="86020" name="Text Box 4">
            <a:extLst>
              <a:ext uri="{FF2B5EF4-FFF2-40B4-BE49-F238E27FC236}">
                <a16:creationId xmlns:a16="http://schemas.microsoft.com/office/drawing/2014/main" id="{96CFCBD8-2532-4B3A-901F-2E45F955A358}"/>
              </a:ext>
            </a:extLst>
          </p:cNvPr>
          <p:cNvSpPr txBox="1">
            <a:spLocks noChangeArrowheads="1"/>
          </p:cNvSpPr>
          <p:nvPr/>
        </p:nvSpPr>
        <p:spPr bwMode="auto">
          <a:xfrm>
            <a:off x="1116013" y="2781300"/>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§7.2.2 </a:t>
            </a:r>
            <a:r>
              <a:rPr lang="zh-CN" altLang="en-US" sz="2800">
                <a:ea typeface="黑体" panose="02010609060101010101" pitchFamily="49" charset="-122"/>
              </a:rPr>
              <a:t>刚体的动量和质心运动定理</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Text Box 2">
            <a:extLst>
              <a:ext uri="{FF2B5EF4-FFF2-40B4-BE49-F238E27FC236}">
                <a16:creationId xmlns:a16="http://schemas.microsoft.com/office/drawing/2014/main" id="{DB1D50B5-E731-4261-99D0-7104D27E3859}"/>
              </a:ext>
            </a:extLst>
          </p:cNvPr>
          <p:cNvSpPr txBox="1">
            <a:spLocks noChangeArrowheads="1"/>
          </p:cNvSpPr>
          <p:nvPr/>
        </p:nvSpPr>
        <p:spPr bwMode="auto">
          <a:xfrm>
            <a:off x="990600" y="471488"/>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3600"/>
              <a:t>§7.2 </a:t>
            </a:r>
            <a:r>
              <a:rPr lang="zh-CN" altLang="en-US" sz="3600"/>
              <a:t>刚体的动量和质心运动定理</a:t>
            </a:r>
          </a:p>
        </p:txBody>
      </p:sp>
      <p:sp>
        <p:nvSpPr>
          <p:cNvPr id="20489" name="Text Box 3">
            <a:extLst>
              <a:ext uri="{FF2B5EF4-FFF2-40B4-BE49-F238E27FC236}">
                <a16:creationId xmlns:a16="http://schemas.microsoft.com/office/drawing/2014/main" id="{8C12218A-B756-4622-AA47-F03C2E33E1C6}"/>
              </a:ext>
            </a:extLst>
          </p:cNvPr>
          <p:cNvSpPr txBox="1">
            <a:spLocks noChangeArrowheads="1"/>
          </p:cNvSpPr>
          <p:nvPr/>
        </p:nvSpPr>
        <p:spPr bwMode="auto">
          <a:xfrm>
            <a:off x="1050925" y="1157288"/>
            <a:ext cx="3305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§7.2.1 </a:t>
            </a:r>
            <a:r>
              <a:rPr lang="zh-CN" altLang="en-US" sz="2800">
                <a:ea typeface="黑体" panose="02010609060101010101" pitchFamily="49" charset="-122"/>
              </a:rPr>
              <a:t>刚体的质心  </a:t>
            </a:r>
          </a:p>
        </p:txBody>
      </p:sp>
      <p:sp>
        <p:nvSpPr>
          <p:cNvPr id="20490" name="Text Box 4">
            <a:extLst>
              <a:ext uri="{FF2B5EF4-FFF2-40B4-BE49-F238E27FC236}">
                <a16:creationId xmlns:a16="http://schemas.microsoft.com/office/drawing/2014/main" id="{125C8DDB-E6B7-4E18-AF7E-0702BBB6DF9A}"/>
              </a:ext>
            </a:extLst>
          </p:cNvPr>
          <p:cNvSpPr txBox="1">
            <a:spLocks noChangeArrowheads="1"/>
          </p:cNvSpPr>
          <p:nvPr/>
        </p:nvSpPr>
        <p:spPr bwMode="auto">
          <a:xfrm>
            <a:off x="1143000" y="17526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ea typeface="宋体" panose="02010600030101010101" pitchFamily="2" charset="-122"/>
              </a:rPr>
              <a:t>在</a:t>
            </a:r>
            <a:r>
              <a:rPr lang="en-US" altLang="zh-CN" i="1">
                <a:solidFill>
                  <a:srgbClr val="0000FF"/>
                </a:solidFill>
                <a:ea typeface="宋体" panose="02010600030101010101" pitchFamily="2" charset="-122"/>
              </a:rPr>
              <a:t>O</a:t>
            </a:r>
            <a:r>
              <a:rPr lang="en-US" altLang="zh-CN">
                <a:solidFill>
                  <a:srgbClr val="0000FF"/>
                </a:solidFill>
                <a:ea typeface="宋体" panose="02010600030101010101" pitchFamily="2" charset="-122"/>
              </a:rPr>
              <a:t>-</a:t>
            </a:r>
            <a:r>
              <a:rPr lang="en-US" altLang="zh-CN" i="1">
                <a:solidFill>
                  <a:srgbClr val="0000FF"/>
                </a:solidFill>
                <a:ea typeface="宋体" panose="02010600030101010101" pitchFamily="2" charset="-122"/>
              </a:rPr>
              <a:t>xyz</a:t>
            </a:r>
            <a:r>
              <a:rPr lang="zh-CN" altLang="en-US">
                <a:solidFill>
                  <a:srgbClr val="0000FF"/>
                </a:solidFill>
                <a:ea typeface="宋体" panose="02010600030101010101" pitchFamily="2" charset="-122"/>
              </a:rPr>
              <a:t>坐标中，质点系的质心坐标为</a:t>
            </a:r>
          </a:p>
        </p:txBody>
      </p:sp>
      <p:graphicFrame>
        <p:nvGraphicFramePr>
          <p:cNvPr id="20482" name="Object 2">
            <a:extLst>
              <a:ext uri="{FF2B5EF4-FFF2-40B4-BE49-F238E27FC236}">
                <a16:creationId xmlns:a16="http://schemas.microsoft.com/office/drawing/2014/main" id="{82F69C69-7DDA-4AAB-ADE2-750ACBD239A7}"/>
              </a:ext>
            </a:extLst>
          </p:cNvPr>
          <p:cNvGraphicFramePr>
            <a:graphicFrameLocks noChangeAspect="1"/>
          </p:cNvGraphicFramePr>
          <p:nvPr/>
        </p:nvGraphicFramePr>
        <p:xfrm>
          <a:off x="1219200" y="2286000"/>
          <a:ext cx="1828800" cy="1006475"/>
        </p:xfrm>
        <a:graphic>
          <a:graphicData uri="http://schemas.openxmlformats.org/presentationml/2006/ole">
            <mc:AlternateContent xmlns:mc="http://schemas.openxmlformats.org/markup-compatibility/2006">
              <mc:Choice xmlns:v="urn:schemas-microsoft-com:vml" Requires="v">
                <p:oleObj spid="_x0000_s20493" name="Equation" r:id="rId3" imgW="876240" imgH="482400" progId="Equation.3">
                  <p:embed/>
                </p:oleObj>
              </mc:Choice>
              <mc:Fallback>
                <p:oleObj name="Equation" r:id="rId3" imgW="87624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86000"/>
                        <a:ext cx="1828800" cy="10064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3">
            <a:extLst>
              <a:ext uri="{FF2B5EF4-FFF2-40B4-BE49-F238E27FC236}">
                <a16:creationId xmlns:a16="http://schemas.microsoft.com/office/drawing/2014/main" id="{80382A30-775A-44BE-99E1-FCDB382D6FF6}"/>
              </a:ext>
            </a:extLst>
          </p:cNvPr>
          <p:cNvGraphicFramePr>
            <a:graphicFrameLocks noChangeAspect="1"/>
          </p:cNvGraphicFramePr>
          <p:nvPr/>
        </p:nvGraphicFramePr>
        <p:xfrm>
          <a:off x="3676650" y="2286000"/>
          <a:ext cx="1752600" cy="979488"/>
        </p:xfrm>
        <a:graphic>
          <a:graphicData uri="http://schemas.openxmlformats.org/presentationml/2006/ole">
            <mc:AlternateContent xmlns:mc="http://schemas.openxmlformats.org/markup-compatibility/2006">
              <mc:Choice xmlns:v="urn:schemas-microsoft-com:vml" Requires="v">
                <p:oleObj spid="_x0000_s20494" name="Equation" r:id="rId5" imgW="863280" imgH="482400" progId="Equation.3">
                  <p:embed/>
                </p:oleObj>
              </mc:Choice>
              <mc:Fallback>
                <p:oleObj name="Equation" r:id="rId5" imgW="863280" imgH="482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6650" y="2286000"/>
                        <a:ext cx="1752600" cy="979488"/>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99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a:extLst>
              <a:ext uri="{FF2B5EF4-FFF2-40B4-BE49-F238E27FC236}">
                <a16:creationId xmlns:a16="http://schemas.microsoft.com/office/drawing/2014/main" id="{1F77931F-AAE2-4526-A9F8-E39C38017B56}"/>
              </a:ext>
            </a:extLst>
          </p:cNvPr>
          <p:cNvGraphicFramePr>
            <a:graphicFrameLocks noChangeAspect="1"/>
          </p:cNvGraphicFramePr>
          <p:nvPr/>
        </p:nvGraphicFramePr>
        <p:xfrm>
          <a:off x="6057900" y="2286000"/>
          <a:ext cx="1790700" cy="1046163"/>
        </p:xfrm>
        <a:graphic>
          <a:graphicData uri="http://schemas.openxmlformats.org/presentationml/2006/ole">
            <mc:AlternateContent xmlns:mc="http://schemas.openxmlformats.org/markup-compatibility/2006">
              <mc:Choice xmlns:v="urn:schemas-microsoft-com:vml" Requires="v">
                <p:oleObj spid="_x0000_s20495" name="Equation" r:id="rId7" imgW="825480" imgH="482400" progId="Equation.3">
                  <p:embed/>
                </p:oleObj>
              </mc:Choice>
              <mc:Fallback>
                <p:oleObj name="Equation" r:id="rId7" imgW="825480" imgH="4824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7900" y="2286000"/>
                        <a:ext cx="1790700" cy="10461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1" name="Text Box 8">
            <a:extLst>
              <a:ext uri="{FF2B5EF4-FFF2-40B4-BE49-F238E27FC236}">
                <a16:creationId xmlns:a16="http://schemas.microsoft.com/office/drawing/2014/main" id="{13290353-C9C1-4C63-BF9B-F4CECDCA8112}"/>
              </a:ext>
            </a:extLst>
          </p:cNvPr>
          <p:cNvSpPr txBox="1">
            <a:spLocks noChangeArrowheads="1"/>
          </p:cNvSpPr>
          <p:nvPr/>
        </p:nvSpPr>
        <p:spPr bwMode="auto">
          <a:xfrm>
            <a:off x="1143000" y="4038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对质量连续分布的刚体</a:t>
            </a:r>
            <a:r>
              <a:rPr lang="en-US" altLang="zh-CN">
                <a:ea typeface="宋体" panose="02010600030101010101" pitchFamily="2" charset="-122"/>
              </a:rPr>
              <a:t>,</a:t>
            </a:r>
          </a:p>
        </p:txBody>
      </p:sp>
      <p:graphicFrame>
        <p:nvGraphicFramePr>
          <p:cNvPr id="20485" name="Object 5">
            <a:extLst>
              <a:ext uri="{FF2B5EF4-FFF2-40B4-BE49-F238E27FC236}">
                <a16:creationId xmlns:a16="http://schemas.microsoft.com/office/drawing/2014/main" id="{226B970D-B8ED-4D7F-B1E7-BB927170FB28}"/>
              </a:ext>
            </a:extLst>
          </p:cNvPr>
          <p:cNvGraphicFramePr>
            <a:graphicFrameLocks noChangeAspect="1"/>
          </p:cNvGraphicFramePr>
          <p:nvPr/>
        </p:nvGraphicFramePr>
        <p:xfrm>
          <a:off x="1295400" y="4648200"/>
          <a:ext cx="1905000" cy="1143000"/>
        </p:xfrm>
        <a:graphic>
          <a:graphicData uri="http://schemas.openxmlformats.org/presentationml/2006/ole">
            <mc:AlternateContent xmlns:mc="http://schemas.openxmlformats.org/markup-compatibility/2006">
              <mc:Choice xmlns:v="urn:schemas-microsoft-com:vml" Requires="v">
                <p:oleObj spid="_x0000_s20496" name="Equation" r:id="rId9" imgW="774360" imgH="583920" progId="Equation.3">
                  <p:embed/>
                </p:oleObj>
              </mc:Choice>
              <mc:Fallback>
                <p:oleObj name="Equation" r:id="rId9" imgW="774360" imgH="58392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4648200"/>
                        <a:ext cx="1905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6">
            <a:extLst>
              <a:ext uri="{FF2B5EF4-FFF2-40B4-BE49-F238E27FC236}">
                <a16:creationId xmlns:a16="http://schemas.microsoft.com/office/drawing/2014/main" id="{0CB1C04A-FF96-47FA-952F-F55270523DD3}"/>
              </a:ext>
            </a:extLst>
          </p:cNvPr>
          <p:cNvGraphicFramePr>
            <a:graphicFrameLocks noChangeAspect="1"/>
          </p:cNvGraphicFramePr>
          <p:nvPr/>
        </p:nvGraphicFramePr>
        <p:xfrm>
          <a:off x="3519488" y="4648200"/>
          <a:ext cx="2030412" cy="1143000"/>
        </p:xfrm>
        <a:graphic>
          <a:graphicData uri="http://schemas.openxmlformats.org/presentationml/2006/ole">
            <mc:AlternateContent xmlns:mc="http://schemas.openxmlformats.org/markup-compatibility/2006">
              <mc:Choice xmlns:v="urn:schemas-microsoft-com:vml" Requires="v">
                <p:oleObj spid="_x0000_s20497" name="Equation" r:id="rId11" imgW="825480" imgH="583920" progId="Equation.3">
                  <p:embed/>
                </p:oleObj>
              </mc:Choice>
              <mc:Fallback>
                <p:oleObj name="Equation" r:id="rId11" imgW="825480" imgH="58392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9488" y="4648200"/>
                        <a:ext cx="203041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7">
            <a:extLst>
              <a:ext uri="{FF2B5EF4-FFF2-40B4-BE49-F238E27FC236}">
                <a16:creationId xmlns:a16="http://schemas.microsoft.com/office/drawing/2014/main" id="{447C3714-C7E3-4664-B9DE-5D69642D5AA8}"/>
              </a:ext>
            </a:extLst>
          </p:cNvPr>
          <p:cNvGraphicFramePr>
            <a:graphicFrameLocks noChangeAspect="1"/>
          </p:cNvGraphicFramePr>
          <p:nvPr/>
        </p:nvGraphicFramePr>
        <p:xfrm>
          <a:off x="5853113" y="4648200"/>
          <a:ext cx="1935162" cy="1143000"/>
        </p:xfrm>
        <a:graphic>
          <a:graphicData uri="http://schemas.openxmlformats.org/presentationml/2006/ole">
            <mc:AlternateContent xmlns:mc="http://schemas.openxmlformats.org/markup-compatibility/2006">
              <mc:Choice xmlns:v="urn:schemas-microsoft-com:vml" Requires="v">
                <p:oleObj spid="_x0000_s20498" name="Equation" r:id="rId13" imgW="787320" imgH="583920" progId="Equation.3">
                  <p:embed/>
                </p:oleObj>
              </mc:Choice>
              <mc:Fallback>
                <p:oleObj name="Equation" r:id="rId13" imgW="787320" imgH="58392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53113" y="4648200"/>
                        <a:ext cx="193516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2" name="Text Box 12">
            <a:extLst>
              <a:ext uri="{FF2B5EF4-FFF2-40B4-BE49-F238E27FC236}">
                <a16:creationId xmlns:a16="http://schemas.microsoft.com/office/drawing/2014/main" id="{DB45DD77-6C81-4585-A2AD-B0F34D955811}"/>
              </a:ext>
            </a:extLst>
          </p:cNvPr>
          <p:cNvSpPr txBox="1">
            <a:spLocks noChangeArrowheads="1"/>
          </p:cNvSpPr>
          <p:nvPr/>
        </p:nvSpPr>
        <p:spPr bwMode="auto">
          <a:xfrm>
            <a:off x="1155700" y="3505200"/>
            <a:ext cx="661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刚体是特殊质点系，上述各式同样适用于刚体</a:t>
            </a:r>
            <a:r>
              <a:rPr lang="en-US" altLang="zh-CN">
                <a:ea typeface="宋体" panose="02010600030101010101" pitchFamily="2" charset="-122"/>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a:extLst>
              <a:ext uri="{FF2B5EF4-FFF2-40B4-BE49-F238E27FC236}">
                <a16:creationId xmlns:a16="http://schemas.microsoft.com/office/drawing/2014/main" id="{341DE485-5338-4B04-8584-CB6497F28DEC}"/>
              </a:ext>
            </a:extLst>
          </p:cNvPr>
          <p:cNvGraphicFramePr>
            <a:graphicFrameLocks noChangeAspect="1"/>
          </p:cNvGraphicFramePr>
          <p:nvPr/>
        </p:nvGraphicFramePr>
        <p:xfrm>
          <a:off x="1066800" y="1143000"/>
          <a:ext cx="2057400" cy="1143000"/>
        </p:xfrm>
        <a:graphic>
          <a:graphicData uri="http://schemas.openxmlformats.org/presentationml/2006/ole">
            <mc:AlternateContent xmlns:mc="http://schemas.openxmlformats.org/markup-compatibility/2006">
              <mc:Choice xmlns:v="urn:schemas-microsoft-com:vml" Requires="v">
                <p:oleObj spid="_x0000_s21514" name="Equation" r:id="rId3" imgW="914400" imgH="583920" progId="Equation.3">
                  <p:embed/>
                </p:oleObj>
              </mc:Choice>
              <mc:Fallback>
                <p:oleObj name="Equation" r:id="rId3" imgW="914400" imgH="5839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143000"/>
                        <a:ext cx="2057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Text Box 3">
            <a:extLst>
              <a:ext uri="{FF2B5EF4-FFF2-40B4-BE49-F238E27FC236}">
                <a16:creationId xmlns:a16="http://schemas.microsoft.com/office/drawing/2014/main" id="{8B872704-2460-4C46-B961-4A4495FBB8E4}"/>
              </a:ext>
            </a:extLst>
          </p:cNvPr>
          <p:cNvSpPr txBox="1">
            <a:spLocks noChangeArrowheads="1"/>
          </p:cNvSpPr>
          <p:nvPr/>
        </p:nvSpPr>
        <p:spPr bwMode="auto">
          <a:xfrm>
            <a:off x="990600" y="533400"/>
            <a:ext cx="302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引入体密度</a:t>
            </a:r>
            <a:r>
              <a:rPr lang="zh-CN" altLang="en-US" i="1">
                <a:ea typeface="宋体" panose="02010600030101010101" pitchFamily="2" charset="-122"/>
                <a:sym typeface="Symbol" panose="05050102010706020507" pitchFamily="18" charset="2"/>
              </a:rPr>
              <a:t></a:t>
            </a:r>
            <a:endParaRPr lang="zh-CN" altLang="en-US" i="1">
              <a:ea typeface="宋体" panose="02010600030101010101" pitchFamily="2" charset="-122"/>
            </a:endParaRPr>
          </a:p>
        </p:txBody>
      </p:sp>
      <p:graphicFrame>
        <p:nvGraphicFramePr>
          <p:cNvPr id="21507" name="Object 3">
            <a:extLst>
              <a:ext uri="{FF2B5EF4-FFF2-40B4-BE49-F238E27FC236}">
                <a16:creationId xmlns:a16="http://schemas.microsoft.com/office/drawing/2014/main" id="{FE8B50A9-037D-4746-B536-91471808EB42}"/>
              </a:ext>
            </a:extLst>
          </p:cNvPr>
          <p:cNvGraphicFramePr>
            <a:graphicFrameLocks noChangeAspect="1"/>
          </p:cNvGraphicFramePr>
          <p:nvPr/>
        </p:nvGraphicFramePr>
        <p:xfrm>
          <a:off x="3595688" y="1143000"/>
          <a:ext cx="2028825" cy="1143000"/>
        </p:xfrm>
        <a:graphic>
          <a:graphicData uri="http://schemas.openxmlformats.org/presentationml/2006/ole">
            <mc:AlternateContent xmlns:mc="http://schemas.openxmlformats.org/markup-compatibility/2006">
              <mc:Choice xmlns:v="urn:schemas-microsoft-com:vml" Requires="v">
                <p:oleObj spid="_x0000_s21515" name="Equation" r:id="rId5" imgW="901440" imgH="583920" progId="Equation.3">
                  <p:embed/>
                </p:oleObj>
              </mc:Choice>
              <mc:Fallback>
                <p:oleObj name="Equation" r:id="rId5" imgW="901440" imgH="58392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5688" y="1143000"/>
                        <a:ext cx="202882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4">
            <a:extLst>
              <a:ext uri="{FF2B5EF4-FFF2-40B4-BE49-F238E27FC236}">
                <a16:creationId xmlns:a16="http://schemas.microsoft.com/office/drawing/2014/main" id="{642346F5-E0FB-477D-84C5-56DFCDE51F6A}"/>
              </a:ext>
            </a:extLst>
          </p:cNvPr>
          <p:cNvGraphicFramePr>
            <a:graphicFrameLocks noChangeAspect="1"/>
          </p:cNvGraphicFramePr>
          <p:nvPr/>
        </p:nvGraphicFramePr>
        <p:xfrm>
          <a:off x="6138863" y="1143000"/>
          <a:ext cx="1971675" cy="1143000"/>
        </p:xfrm>
        <a:graphic>
          <a:graphicData uri="http://schemas.openxmlformats.org/presentationml/2006/ole">
            <mc:AlternateContent xmlns:mc="http://schemas.openxmlformats.org/markup-compatibility/2006">
              <mc:Choice xmlns:v="urn:schemas-microsoft-com:vml" Requires="v">
                <p:oleObj spid="_x0000_s21516" name="Equation" r:id="rId7" imgW="876240" imgH="583920" progId="Equation.3">
                  <p:embed/>
                </p:oleObj>
              </mc:Choice>
              <mc:Fallback>
                <p:oleObj name="Equation" r:id="rId7" imgW="876240" imgH="58392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8863" y="1143000"/>
                        <a:ext cx="197167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3" name="Text Box 6">
            <a:extLst>
              <a:ext uri="{FF2B5EF4-FFF2-40B4-BE49-F238E27FC236}">
                <a16:creationId xmlns:a16="http://schemas.microsoft.com/office/drawing/2014/main" id="{045CC674-07EB-4EE0-AA6D-D2F9EC0FC7DB}"/>
              </a:ext>
            </a:extLst>
          </p:cNvPr>
          <p:cNvSpPr txBox="1">
            <a:spLocks noChangeArrowheads="1"/>
          </p:cNvSpPr>
          <p:nvPr/>
        </p:nvSpPr>
        <p:spPr bwMode="auto">
          <a:xfrm>
            <a:off x="990600" y="2525713"/>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均质物体   </a:t>
            </a:r>
          </a:p>
        </p:txBody>
      </p:sp>
      <p:graphicFrame>
        <p:nvGraphicFramePr>
          <p:cNvPr id="21509" name="Object 5">
            <a:extLst>
              <a:ext uri="{FF2B5EF4-FFF2-40B4-BE49-F238E27FC236}">
                <a16:creationId xmlns:a16="http://schemas.microsoft.com/office/drawing/2014/main" id="{6352FBA6-C9D1-44C1-9CE7-B0210045201C}"/>
              </a:ext>
            </a:extLst>
          </p:cNvPr>
          <p:cNvGraphicFramePr>
            <a:graphicFrameLocks noChangeAspect="1"/>
          </p:cNvGraphicFramePr>
          <p:nvPr/>
        </p:nvGraphicFramePr>
        <p:xfrm>
          <a:off x="1300163" y="3094038"/>
          <a:ext cx="1743075" cy="944562"/>
        </p:xfrm>
        <a:graphic>
          <a:graphicData uri="http://schemas.openxmlformats.org/presentationml/2006/ole">
            <mc:AlternateContent xmlns:mc="http://schemas.openxmlformats.org/markup-compatibility/2006">
              <mc:Choice xmlns:v="urn:schemas-microsoft-com:vml" Requires="v">
                <p:oleObj spid="_x0000_s21517" name="Equation" r:id="rId9" imgW="774360" imgH="482400" progId="Equation.3">
                  <p:embed/>
                </p:oleObj>
              </mc:Choice>
              <mc:Fallback>
                <p:oleObj name="Equation" r:id="rId9" imgW="774360" imgH="4824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0163" y="3094038"/>
                        <a:ext cx="1743075"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6">
            <a:extLst>
              <a:ext uri="{FF2B5EF4-FFF2-40B4-BE49-F238E27FC236}">
                <a16:creationId xmlns:a16="http://schemas.microsoft.com/office/drawing/2014/main" id="{757E74FE-2D1C-4CD3-A474-CB8B837FF76D}"/>
              </a:ext>
            </a:extLst>
          </p:cNvPr>
          <p:cNvGraphicFramePr>
            <a:graphicFrameLocks noChangeAspect="1"/>
          </p:cNvGraphicFramePr>
          <p:nvPr/>
        </p:nvGraphicFramePr>
        <p:xfrm>
          <a:off x="3754438" y="3094038"/>
          <a:ext cx="1857375" cy="944562"/>
        </p:xfrm>
        <a:graphic>
          <a:graphicData uri="http://schemas.openxmlformats.org/presentationml/2006/ole">
            <mc:AlternateContent xmlns:mc="http://schemas.openxmlformats.org/markup-compatibility/2006">
              <mc:Choice xmlns:v="urn:schemas-microsoft-com:vml" Requires="v">
                <p:oleObj spid="_x0000_s21518" name="Equation" r:id="rId11" imgW="825480" imgH="482400" progId="Equation.3">
                  <p:embed/>
                </p:oleObj>
              </mc:Choice>
              <mc:Fallback>
                <p:oleObj name="Equation" r:id="rId11" imgW="825480" imgH="4824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54438" y="3094038"/>
                        <a:ext cx="1857375"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7">
            <a:extLst>
              <a:ext uri="{FF2B5EF4-FFF2-40B4-BE49-F238E27FC236}">
                <a16:creationId xmlns:a16="http://schemas.microsoft.com/office/drawing/2014/main" id="{8C561CF9-3598-42B3-A17E-644DE3A42118}"/>
              </a:ext>
            </a:extLst>
          </p:cNvPr>
          <p:cNvGraphicFramePr>
            <a:graphicFrameLocks noChangeAspect="1"/>
          </p:cNvGraphicFramePr>
          <p:nvPr/>
        </p:nvGraphicFramePr>
        <p:xfrm>
          <a:off x="6310313" y="3094038"/>
          <a:ext cx="1771650" cy="944562"/>
        </p:xfrm>
        <a:graphic>
          <a:graphicData uri="http://schemas.openxmlformats.org/presentationml/2006/ole">
            <mc:AlternateContent xmlns:mc="http://schemas.openxmlformats.org/markup-compatibility/2006">
              <mc:Choice xmlns:v="urn:schemas-microsoft-com:vml" Requires="v">
                <p:oleObj spid="_x0000_s21519" name="Equation" r:id="rId13" imgW="787320" imgH="482400" progId="Equation.3">
                  <p:embed/>
                </p:oleObj>
              </mc:Choice>
              <mc:Fallback>
                <p:oleObj name="Equation" r:id="rId13" imgW="787320" imgH="4824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0313" y="3094038"/>
                        <a:ext cx="1771650"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Text Box 2">
            <a:extLst>
              <a:ext uri="{FF2B5EF4-FFF2-40B4-BE49-F238E27FC236}">
                <a16:creationId xmlns:a16="http://schemas.microsoft.com/office/drawing/2014/main" id="{78A8710C-43D5-43F8-A9FB-6AA47C015872}"/>
              </a:ext>
            </a:extLst>
          </p:cNvPr>
          <p:cNvSpPr txBox="1">
            <a:spLocks noChangeArrowheads="1"/>
          </p:cNvSpPr>
          <p:nvPr/>
        </p:nvSpPr>
        <p:spPr bwMode="auto">
          <a:xfrm>
            <a:off x="0" y="395288"/>
            <a:ext cx="71628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质点系动量</a:t>
            </a:r>
            <a:r>
              <a:rPr lang="en-US" altLang="zh-CN">
                <a:ea typeface="宋体" panose="02010600030101010101" pitchFamily="2" charset="-122"/>
              </a:rPr>
              <a:t>y</a:t>
            </a:r>
            <a:r>
              <a:rPr lang="zh-CN" altLang="en-US">
                <a:ea typeface="宋体" panose="02010600030101010101" pitchFamily="2" charset="-122"/>
              </a:rPr>
              <a:t>方向分量守恒</a:t>
            </a:r>
            <a:endParaRPr lang="en-US" altLang="zh-CN">
              <a:ea typeface="宋体" panose="02010600030101010101" pitchFamily="2" charset="-122"/>
            </a:endParaRPr>
          </a:p>
        </p:txBody>
      </p:sp>
      <p:graphicFrame>
        <p:nvGraphicFramePr>
          <p:cNvPr id="3074" name="Object 5">
            <a:extLst>
              <a:ext uri="{FF2B5EF4-FFF2-40B4-BE49-F238E27FC236}">
                <a16:creationId xmlns:a16="http://schemas.microsoft.com/office/drawing/2014/main" id="{DFA11467-92D8-4545-98A5-FC20F3CDA406}"/>
              </a:ext>
            </a:extLst>
          </p:cNvPr>
          <p:cNvGraphicFramePr>
            <a:graphicFrameLocks noChangeAspect="1"/>
          </p:cNvGraphicFramePr>
          <p:nvPr/>
        </p:nvGraphicFramePr>
        <p:xfrm>
          <a:off x="1792288" y="1038225"/>
          <a:ext cx="2622550" cy="590550"/>
        </p:xfrm>
        <a:graphic>
          <a:graphicData uri="http://schemas.openxmlformats.org/presentationml/2006/ole">
            <mc:AlternateContent xmlns:mc="http://schemas.openxmlformats.org/markup-compatibility/2006">
              <mc:Choice xmlns:v="urn:schemas-microsoft-com:vml" Requires="v">
                <p:oleObj spid="_x0000_s3094" name="Equation" r:id="rId3" imgW="1066680" imgH="241200" progId="Equation.DSMT4">
                  <p:embed/>
                </p:oleObj>
              </mc:Choice>
              <mc:Fallback>
                <p:oleObj name="Equation" r:id="rId3" imgW="1066680" imgH="241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288" y="1038225"/>
                        <a:ext cx="262255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6">
            <a:extLst>
              <a:ext uri="{FF2B5EF4-FFF2-40B4-BE49-F238E27FC236}">
                <a16:creationId xmlns:a16="http://schemas.microsoft.com/office/drawing/2014/main" id="{B404DB80-B527-486B-A48C-0D008F9C31BB}"/>
              </a:ext>
            </a:extLst>
          </p:cNvPr>
          <p:cNvGraphicFramePr>
            <a:graphicFrameLocks noChangeAspect="1"/>
          </p:cNvGraphicFramePr>
          <p:nvPr/>
        </p:nvGraphicFramePr>
        <p:xfrm>
          <a:off x="1585913" y="3241675"/>
          <a:ext cx="7300912" cy="2006600"/>
        </p:xfrm>
        <a:graphic>
          <a:graphicData uri="http://schemas.openxmlformats.org/presentationml/2006/ole">
            <mc:AlternateContent xmlns:mc="http://schemas.openxmlformats.org/markup-compatibility/2006">
              <mc:Choice xmlns:v="urn:schemas-microsoft-com:vml" Requires="v">
                <p:oleObj spid="_x0000_s3095" name="Equation" r:id="rId5" imgW="3504960" imgH="965160" progId="Equation.DSMT4">
                  <p:embed/>
                </p:oleObj>
              </mc:Choice>
              <mc:Fallback>
                <p:oleObj name="Equation" r:id="rId5" imgW="3504960" imgH="9651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5913" y="3241675"/>
                        <a:ext cx="7300912" cy="200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82" name="Group 6">
            <a:extLst>
              <a:ext uri="{FF2B5EF4-FFF2-40B4-BE49-F238E27FC236}">
                <a16:creationId xmlns:a16="http://schemas.microsoft.com/office/drawing/2014/main" id="{FCB1D35C-E498-4387-873B-99449564B142}"/>
              </a:ext>
            </a:extLst>
          </p:cNvPr>
          <p:cNvGrpSpPr>
            <a:grpSpLocks/>
          </p:cNvGrpSpPr>
          <p:nvPr/>
        </p:nvGrpSpPr>
        <p:grpSpPr bwMode="auto">
          <a:xfrm>
            <a:off x="5899150" y="1096963"/>
            <a:ext cx="2782888" cy="2271712"/>
            <a:chOff x="2627" y="1991"/>
            <a:chExt cx="1753" cy="1431"/>
          </a:xfrm>
        </p:grpSpPr>
        <p:sp>
          <p:nvSpPr>
            <p:cNvPr id="3088" name="Line 7">
              <a:extLst>
                <a:ext uri="{FF2B5EF4-FFF2-40B4-BE49-F238E27FC236}">
                  <a16:creationId xmlns:a16="http://schemas.microsoft.com/office/drawing/2014/main" id="{638B2085-06DE-4077-9C87-E3FE0ED71DAE}"/>
                </a:ext>
              </a:extLst>
            </p:cNvPr>
            <p:cNvSpPr>
              <a:spLocks noChangeShapeType="1"/>
            </p:cNvSpPr>
            <p:nvPr/>
          </p:nvSpPr>
          <p:spPr bwMode="auto">
            <a:xfrm flipV="1">
              <a:off x="3527" y="2398"/>
              <a:ext cx="568" cy="866"/>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89" name="Line 8">
              <a:extLst>
                <a:ext uri="{FF2B5EF4-FFF2-40B4-BE49-F238E27FC236}">
                  <a16:creationId xmlns:a16="http://schemas.microsoft.com/office/drawing/2014/main" id="{89C31F1C-D7DD-4543-BB7A-30B9E20997A4}"/>
                </a:ext>
              </a:extLst>
            </p:cNvPr>
            <p:cNvSpPr>
              <a:spLocks noChangeShapeType="1"/>
            </p:cNvSpPr>
            <p:nvPr/>
          </p:nvSpPr>
          <p:spPr bwMode="auto">
            <a:xfrm rot="18270390" flipV="1">
              <a:off x="3845" y="1982"/>
              <a:ext cx="293" cy="41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90" name="Text Box 17">
              <a:extLst>
                <a:ext uri="{FF2B5EF4-FFF2-40B4-BE49-F238E27FC236}">
                  <a16:creationId xmlns:a16="http://schemas.microsoft.com/office/drawing/2014/main" id="{5FB3DD21-54A6-419E-8978-C71DEC24F495}"/>
                </a:ext>
              </a:extLst>
            </p:cNvPr>
            <p:cNvSpPr txBox="1">
              <a:spLocks noChangeArrowheads="1"/>
            </p:cNvSpPr>
            <p:nvPr/>
          </p:nvSpPr>
          <p:spPr bwMode="auto">
            <a:xfrm>
              <a:off x="2627" y="2948"/>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3091" name="Text Box 19">
              <a:extLst>
                <a:ext uri="{FF2B5EF4-FFF2-40B4-BE49-F238E27FC236}">
                  <a16:creationId xmlns:a16="http://schemas.microsoft.com/office/drawing/2014/main" id="{8CB8C3AF-3912-4D98-BE8C-E9E6AC1F2E19}"/>
                </a:ext>
              </a:extLst>
            </p:cNvPr>
            <p:cNvSpPr txBox="1">
              <a:spLocks noChangeArrowheads="1"/>
            </p:cNvSpPr>
            <p:nvPr/>
          </p:nvSpPr>
          <p:spPr bwMode="auto">
            <a:xfrm>
              <a:off x="3309" y="3131"/>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B</a:t>
              </a:r>
            </a:p>
          </p:txBody>
        </p:sp>
        <p:graphicFrame>
          <p:nvGraphicFramePr>
            <p:cNvPr id="3080" name="Object 23">
              <a:extLst>
                <a:ext uri="{FF2B5EF4-FFF2-40B4-BE49-F238E27FC236}">
                  <a16:creationId xmlns:a16="http://schemas.microsoft.com/office/drawing/2014/main" id="{F13C40E9-0303-45CD-924D-68C4DD4DF502}"/>
                </a:ext>
              </a:extLst>
            </p:cNvPr>
            <p:cNvGraphicFramePr>
              <a:graphicFrameLocks noChangeAspect="1"/>
            </p:cNvGraphicFramePr>
            <p:nvPr/>
          </p:nvGraphicFramePr>
          <p:xfrm>
            <a:off x="3909" y="2183"/>
            <a:ext cx="203" cy="590"/>
          </p:xfrm>
          <a:graphic>
            <a:graphicData uri="http://schemas.openxmlformats.org/presentationml/2006/ole">
              <mc:AlternateContent xmlns:mc="http://schemas.openxmlformats.org/markup-compatibility/2006">
                <mc:Choice xmlns:v="urn:schemas-microsoft-com:vml" Requires="v">
                  <p:oleObj spid="_x0000_s3096" name="Equation" r:id="rId7" imgW="139680" imgH="406080" progId="Equation.DSMT4">
                    <p:embed/>
                  </p:oleObj>
                </mc:Choice>
                <mc:Fallback>
                  <p:oleObj name="Equation" r:id="rId7" imgW="139680" imgH="40608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9" y="2183"/>
                          <a:ext cx="203" cy="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2" name="Text Box 17">
              <a:extLst>
                <a:ext uri="{FF2B5EF4-FFF2-40B4-BE49-F238E27FC236}">
                  <a16:creationId xmlns:a16="http://schemas.microsoft.com/office/drawing/2014/main" id="{DFFD16D9-92C5-4D9A-83B1-09BEEB0691FB}"/>
                </a:ext>
              </a:extLst>
            </p:cNvPr>
            <p:cNvSpPr txBox="1">
              <a:spLocks noChangeArrowheads="1"/>
            </p:cNvSpPr>
            <p:nvPr/>
          </p:nvSpPr>
          <p:spPr bwMode="auto">
            <a:xfrm>
              <a:off x="3371" y="1991"/>
              <a:ext cx="2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3093" name="Text Box 19">
              <a:extLst>
                <a:ext uri="{FF2B5EF4-FFF2-40B4-BE49-F238E27FC236}">
                  <a16:creationId xmlns:a16="http://schemas.microsoft.com/office/drawing/2014/main" id="{7604AC76-4D00-420A-872D-F1964A83E90D}"/>
                </a:ext>
              </a:extLst>
            </p:cNvPr>
            <p:cNvSpPr txBox="1">
              <a:spLocks noChangeArrowheads="1"/>
            </p:cNvSpPr>
            <p:nvPr/>
          </p:nvSpPr>
          <p:spPr bwMode="auto">
            <a:xfrm>
              <a:off x="4134" y="2345"/>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A</a:t>
              </a:r>
            </a:p>
          </p:txBody>
        </p:sp>
      </p:grpSp>
      <p:cxnSp>
        <p:nvCxnSpPr>
          <p:cNvPr id="3083" name="直接箭头连接符 33">
            <a:extLst>
              <a:ext uri="{FF2B5EF4-FFF2-40B4-BE49-F238E27FC236}">
                <a16:creationId xmlns:a16="http://schemas.microsoft.com/office/drawing/2014/main" id="{9537D3C8-730D-493F-95AD-998D3FB43161}"/>
              </a:ext>
            </a:extLst>
          </p:cNvPr>
          <p:cNvCxnSpPr>
            <a:cxnSpLocks noChangeShapeType="1"/>
          </p:cNvCxnSpPr>
          <p:nvPr/>
        </p:nvCxnSpPr>
        <p:spPr bwMode="auto">
          <a:xfrm flipH="1">
            <a:off x="6286500" y="3043238"/>
            <a:ext cx="1100138" cy="14287"/>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84" name="直接箭头连接符 35">
            <a:extLst>
              <a:ext uri="{FF2B5EF4-FFF2-40B4-BE49-F238E27FC236}">
                <a16:creationId xmlns:a16="http://schemas.microsoft.com/office/drawing/2014/main" id="{54BCC9D3-953B-439C-8C27-33646F4BCE3E}"/>
              </a:ext>
            </a:extLst>
          </p:cNvPr>
          <p:cNvCxnSpPr>
            <a:cxnSpLocks noChangeShapeType="1"/>
          </p:cNvCxnSpPr>
          <p:nvPr/>
        </p:nvCxnSpPr>
        <p:spPr bwMode="auto">
          <a:xfrm flipV="1">
            <a:off x="7358063" y="1428750"/>
            <a:ext cx="28575" cy="1585913"/>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3076" name="Object 13">
            <a:extLst>
              <a:ext uri="{FF2B5EF4-FFF2-40B4-BE49-F238E27FC236}">
                <a16:creationId xmlns:a16="http://schemas.microsoft.com/office/drawing/2014/main" id="{4080894D-49F4-42FD-A60C-5C1601E573B3}"/>
              </a:ext>
            </a:extLst>
          </p:cNvPr>
          <p:cNvGraphicFramePr>
            <a:graphicFrameLocks noChangeAspect="1"/>
          </p:cNvGraphicFramePr>
          <p:nvPr/>
        </p:nvGraphicFramePr>
        <p:xfrm>
          <a:off x="7788275" y="280988"/>
          <a:ext cx="341313" cy="993775"/>
        </p:xfrm>
        <a:graphic>
          <a:graphicData uri="http://schemas.openxmlformats.org/presentationml/2006/ole">
            <mc:AlternateContent xmlns:mc="http://schemas.openxmlformats.org/markup-compatibility/2006">
              <mc:Choice xmlns:v="urn:schemas-microsoft-com:vml" Requires="v">
                <p:oleObj spid="_x0000_s3097" name="Equation" r:id="rId9" imgW="139680" imgH="406080" progId="Equation.DSMT4">
                  <p:embed/>
                </p:oleObj>
              </mc:Choice>
              <mc:Fallback>
                <p:oleObj name="Equation" r:id="rId9" imgW="139680" imgH="40608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8275" y="280988"/>
                        <a:ext cx="341313"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graphicFrame>
        <p:nvGraphicFramePr>
          <p:cNvPr id="3077" name="Object 5">
            <a:extLst>
              <a:ext uri="{FF2B5EF4-FFF2-40B4-BE49-F238E27FC236}">
                <a16:creationId xmlns:a16="http://schemas.microsoft.com/office/drawing/2014/main" id="{8071C90D-B5C3-42E8-9495-45B8C6B2C6D5}"/>
              </a:ext>
            </a:extLst>
          </p:cNvPr>
          <p:cNvGraphicFramePr>
            <a:graphicFrameLocks noChangeAspect="1"/>
          </p:cNvGraphicFramePr>
          <p:nvPr/>
        </p:nvGraphicFramePr>
        <p:xfrm>
          <a:off x="7494588" y="989013"/>
          <a:ext cx="434975" cy="682625"/>
        </p:xfrm>
        <a:graphic>
          <a:graphicData uri="http://schemas.openxmlformats.org/presentationml/2006/ole">
            <mc:AlternateContent xmlns:mc="http://schemas.openxmlformats.org/markup-compatibility/2006">
              <mc:Choice xmlns:v="urn:schemas-microsoft-com:vml" Requires="v">
                <p:oleObj spid="_x0000_s3098" name="Equation" r:id="rId11" imgW="177480" imgH="279360" progId="Equation.DSMT4">
                  <p:embed/>
                </p:oleObj>
              </mc:Choice>
              <mc:Fallback>
                <p:oleObj name="Equation" r:id="rId11" imgW="177480" imgH="279360"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94588" y="989013"/>
                        <a:ext cx="434975"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cxnSp>
        <p:nvCxnSpPr>
          <p:cNvPr id="3085" name="直接箭头连接符 43">
            <a:extLst>
              <a:ext uri="{FF2B5EF4-FFF2-40B4-BE49-F238E27FC236}">
                <a16:creationId xmlns:a16="http://schemas.microsoft.com/office/drawing/2014/main" id="{D72DCB06-4FC0-46C0-B122-57D3558C4410}"/>
              </a:ext>
            </a:extLst>
          </p:cNvPr>
          <p:cNvCxnSpPr>
            <a:cxnSpLocks noChangeShapeType="1"/>
            <a:stCxn id="3091" idx="3"/>
          </p:cNvCxnSpPr>
          <p:nvPr/>
        </p:nvCxnSpPr>
        <p:spPr bwMode="auto">
          <a:xfrm flipH="1" flipV="1">
            <a:off x="7358063" y="2557463"/>
            <a:ext cx="14287" cy="579437"/>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3078" name="Object 15">
            <a:extLst>
              <a:ext uri="{FF2B5EF4-FFF2-40B4-BE49-F238E27FC236}">
                <a16:creationId xmlns:a16="http://schemas.microsoft.com/office/drawing/2014/main" id="{981C2415-20C0-4F70-8EDE-E642FD54C45E}"/>
              </a:ext>
            </a:extLst>
          </p:cNvPr>
          <p:cNvGraphicFramePr>
            <a:graphicFrameLocks noChangeAspect="1"/>
          </p:cNvGraphicFramePr>
          <p:nvPr/>
        </p:nvGraphicFramePr>
        <p:xfrm>
          <a:off x="7053263" y="2136775"/>
          <a:ext cx="319087" cy="477838"/>
        </p:xfrm>
        <a:graphic>
          <a:graphicData uri="http://schemas.openxmlformats.org/presentationml/2006/ole">
            <mc:AlternateContent xmlns:mc="http://schemas.openxmlformats.org/markup-compatibility/2006">
              <mc:Choice xmlns:v="urn:schemas-microsoft-com:vml" Requires="v">
                <p:oleObj spid="_x0000_s3099" name="Equation" r:id="rId13" imgW="152280" imgH="228600" progId="Equation.DSMT4">
                  <p:embed/>
                </p:oleObj>
              </mc:Choice>
              <mc:Fallback>
                <p:oleObj name="Equation" r:id="rId13" imgW="152280" imgH="2286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53263" y="2136775"/>
                        <a:ext cx="319087"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cxnSp>
        <p:nvCxnSpPr>
          <p:cNvPr id="3086" name="直接箭头连接符 46">
            <a:extLst>
              <a:ext uri="{FF2B5EF4-FFF2-40B4-BE49-F238E27FC236}">
                <a16:creationId xmlns:a16="http://schemas.microsoft.com/office/drawing/2014/main" id="{4CD7C936-91DC-4C59-805F-6449AAA4ADCF}"/>
              </a:ext>
            </a:extLst>
          </p:cNvPr>
          <p:cNvCxnSpPr>
            <a:cxnSpLocks noChangeShapeType="1"/>
          </p:cNvCxnSpPr>
          <p:nvPr/>
        </p:nvCxnSpPr>
        <p:spPr bwMode="auto">
          <a:xfrm flipH="1" flipV="1">
            <a:off x="7858125" y="1585913"/>
            <a:ext cx="314325" cy="228600"/>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087" name="Text Box 2">
            <a:extLst>
              <a:ext uri="{FF2B5EF4-FFF2-40B4-BE49-F238E27FC236}">
                <a16:creationId xmlns:a16="http://schemas.microsoft.com/office/drawing/2014/main" id="{612CF6DD-1543-4DF3-A22A-F68FF098BAFC}"/>
              </a:ext>
            </a:extLst>
          </p:cNvPr>
          <p:cNvSpPr txBox="1">
            <a:spLocks noChangeArrowheads="1"/>
          </p:cNvSpPr>
          <p:nvPr/>
        </p:nvSpPr>
        <p:spPr bwMode="auto">
          <a:xfrm>
            <a:off x="0" y="1804988"/>
            <a:ext cx="71628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绳伸直时，质点</a:t>
            </a:r>
            <a:r>
              <a:rPr lang="en-US" altLang="zh-CN">
                <a:ea typeface="宋体" panose="02010600030101010101" pitchFamily="2" charset="-122"/>
              </a:rPr>
              <a:t>A</a:t>
            </a:r>
            <a:r>
              <a:rPr lang="zh-CN" altLang="en-US">
                <a:ea typeface="宋体" panose="02010600030101010101" pitchFamily="2" charset="-122"/>
              </a:rPr>
              <a:t>对固定点</a:t>
            </a:r>
            <a:r>
              <a:rPr lang="en-US" altLang="zh-CN">
                <a:ea typeface="宋体" panose="02010600030101010101" pitchFamily="2" charset="-122"/>
              </a:rPr>
              <a:t>B</a:t>
            </a:r>
            <a:r>
              <a:rPr lang="zh-CN" altLang="en-US">
                <a:ea typeface="宋体" panose="02010600030101010101" pitchFamily="2" charset="-122"/>
              </a:rPr>
              <a:t>角动量守恒</a:t>
            </a:r>
            <a:endParaRPr lang="en-US" altLang="zh-CN">
              <a:ea typeface="宋体" panose="02010600030101010101" pitchFamily="2" charset="-122"/>
            </a:endParaRPr>
          </a:p>
        </p:txBody>
      </p:sp>
      <p:graphicFrame>
        <p:nvGraphicFramePr>
          <p:cNvPr id="3079" name="Object 18">
            <a:extLst>
              <a:ext uri="{FF2B5EF4-FFF2-40B4-BE49-F238E27FC236}">
                <a16:creationId xmlns:a16="http://schemas.microsoft.com/office/drawing/2014/main" id="{771F2484-B29A-42AF-8523-EA3BDDE8BEFB}"/>
              </a:ext>
            </a:extLst>
          </p:cNvPr>
          <p:cNvGraphicFramePr>
            <a:graphicFrameLocks noChangeAspect="1"/>
          </p:cNvGraphicFramePr>
          <p:nvPr/>
        </p:nvGraphicFramePr>
        <p:xfrm>
          <a:off x="328613" y="5165725"/>
          <a:ext cx="7713662" cy="1692275"/>
        </p:xfrm>
        <a:graphic>
          <a:graphicData uri="http://schemas.openxmlformats.org/presentationml/2006/ole">
            <mc:AlternateContent xmlns:mc="http://schemas.openxmlformats.org/markup-compatibility/2006">
              <mc:Choice xmlns:v="urn:schemas-microsoft-com:vml" Requires="v">
                <p:oleObj spid="_x0000_s3100" name="Equation" r:id="rId15" imgW="3238200" imgH="711000" progId="Equation.DSMT4">
                  <p:embed/>
                </p:oleObj>
              </mc:Choice>
              <mc:Fallback>
                <p:oleObj name="Equation" r:id="rId15" imgW="3238200" imgH="71100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8613" y="5165725"/>
                        <a:ext cx="7713662"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8" name="Text Box 2">
            <a:extLst>
              <a:ext uri="{FF2B5EF4-FFF2-40B4-BE49-F238E27FC236}">
                <a16:creationId xmlns:a16="http://schemas.microsoft.com/office/drawing/2014/main" id="{21DE026A-89B7-4C88-A42E-93DE5795A6BC}"/>
              </a:ext>
            </a:extLst>
          </p:cNvPr>
          <p:cNvSpPr txBox="1">
            <a:spLocks noChangeArrowheads="1"/>
          </p:cNvSpPr>
          <p:nvPr/>
        </p:nvSpPr>
        <p:spPr bwMode="auto">
          <a:xfrm>
            <a:off x="663575" y="471488"/>
            <a:ext cx="794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1]</a:t>
            </a:r>
            <a:r>
              <a:rPr lang="zh-CN" altLang="en-US">
                <a:ea typeface="宋体" panose="02010600030101010101" pitchFamily="2" charset="-122"/>
              </a:rPr>
              <a:t>求质量均匀，半径为</a:t>
            </a:r>
            <a:r>
              <a:rPr lang="en-US" altLang="zh-CN" i="1">
                <a:ea typeface="宋体" panose="02010600030101010101" pitchFamily="2" charset="-122"/>
              </a:rPr>
              <a:t>R</a:t>
            </a:r>
            <a:r>
              <a:rPr lang="zh-CN" altLang="en-US">
                <a:ea typeface="宋体" panose="02010600030101010101" pitchFamily="2" charset="-122"/>
              </a:rPr>
              <a:t>的半球的质心位置</a:t>
            </a:r>
            <a:r>
              <a:rPr lang="en-US" altLang="zh-CN">
                <a:ea typeface="宋体" panose="02010600030101010101" pitchFamily="2" charset="-122"/>
              </a:rPr>
              <a:t>.</a:t>
            </a:r>
          </a:p>
        </p:txBody>
      </p:sp>
      <p:sp>
        <p:nvSpPr>
          <p:cNvPr id="22539" name="Line 3">
            <a:extLst>
              <a:ext uri="{FF2B5EF4-FFF2-40B4-BE49-F238E27FC236}">
                <a16:creationId xmlns:a16="http://schemas.microsoft.com/office/drawing/2014/main" id="{AD458357-A2DE-491B-A157-B636CCA66901}"/>
              </a:ext>
            </a:extLst>
          </p:cNvPr>
          <p:cNvSpPr>
            <a:spLocks noChangeShapeType="1"/>
          </p:cNvSpPr>
          <p:nvPr/>
        </p:nvSpPr>
        <p:spPr bwMode="auto">
          <a:xfrm>
            <a:off x="1752600" y="25082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endParaRPr lang="zh-CN" altLang="en-US"/>
          </a:p>
        </p:txBody>
      </p:sp>
      <p:sp>
        <p:nvSpPr>
          <p:cNvPr id="22540" name="Text Box 4">
            <a:extLst>
              <a:ext uri="{FF2B5EF4-FFF2-40B4-BE49-F238E27FC236}">
                <a16:creationId xmlns:a16="http://schemas.microsoft.com/office/drawing/2014/main" id="{5525D7A4-89C9-4B03-B478-30E53FD5962F}"/>
              </a:ext>
            </a:extLst>
          </p:cNvPr>
          <p:cNvSpPr txBox="1">
            <a:spLocks noChangeArrowheads="1"/>
          </p:cNvSpPr>
          <p:nvPr/>
        </p:nvSpPr>
        <p:spPr bwMode="auto">
          <a:xfrm>
            <a:off x="685800" y="838200"/>
            <a:ext cx="7620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en-US" altLang="zh-CN">
                <a:ea typeface="宋体" panose="02010600030101010101" pitchFamily="2" charset="-122"/>
              </a:rPr>
              <a:t> </a:t>
            </a:r>
            <a:r>
              <a:rPr lang="zh-CN" altLang="en-US">
                <a:ea typeface="宋体" panose="02010600030101010101" pitchFamily="2" charset="-122"/>
              </a:rPr>
              <a:t>设半球的密度为</a:t>
            </a:r>
            <a:r>
              <a:rPr lang="zh-CN" altLang="en-US" i="1">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，将半球分割成许多厚为</a:t>
            </a:r>
            <a:r>
              <a:rPr lang="en-US" altLang="zh-CN">
                <a:ea typeface="宋体" panose="02010600030101010101" pitchFamily="2" charset="-122"/>
                <a:sym typeface="Symbol" panose="05050102010706020507" pitchFamily="18" charset="2"/>
              </a:rPr>
              <a:t>d</a:t>
            </a:r>
            <a:r>
              <a:rPr lang="en-US" altLang="zh-CN" i="1">
                <a:ea typeface="宋体" panose="02010600030101010101" pitchFamily="2" charset="-122"/>
                <a:sym typeface="Symbol" panose="05050102010706020507" pitchFamily="18" charset="2"/>
              </a:rPr>
              <a:t>x</a:t>
            </a:r>
            <a:r>
              <a:rPr lang="zh-CN" altLang="en-US">
                <a:ea typeface="宋体" panose="02010600030101010101" pitchFamily="2" charset="-122"/>
                <a:sym typeface="Symbol" panose="05050102010706020507" pitchFamily="18" charset="2"/>
              </a:rPr>
              <a:t>的圆片，任取其一</a:t>
            </a:r>
            <a:endParaRPr lang="zh-CN" altLang="en-US">
              <a:ea typeface="宋体" panose="02010600030101010101" pitchFamily="2" charset="-122"/>
            </a:endParaRPr>
          </a:p>
        </p:txBody>
      </p:sp>
      <p:graphicFrame>
        <p:nvGraphicFramePr>
          <p:cNvPr id="22530" name="Object 2">
            <a:extLst>
              <a:ext uri="{FF2B5EF4-FFF2-40B4-BE49-F238E27FC236}">
                <a16:creationId xmlns:a16="http://schemas.microsoft.com/office/drawing/2014/main" id="{C5087F1A-B6D5-4565-8EB4-EECB030EBB2B}"/>
              </a:ext>
            </a:extLst>
          </p:cNvPr>
          <p:cNvGraphicFramePr>
            <a:graphicFrameLocks noChangeAspect="1"/>
          </p:cNvGraphicFramePr>
          <p:nvPr/>
        </p:nvGraphicFramePr>
        <p:xfrm>
          <a:off x="1465263" y="1820863"/>
          <a:ext cx="4156075" cy="557212"/>
        </p:xfrm>
        <a:graphic>
          <a:graphicData uri="http://schemas.openxmlformats.org/presentationml/2006/ole">
            <mc:AlternateContent xmlns:mc="http://schemas.openxmlformats.org/markup-compatibility/2006">
              <mc:Choice xmlns:v="urn:schemas-microsoft-com:vml" Requires="v">
                <p:oleObj spid="_x0000_s22565" name="Equation" r:id="rId3" imgW="1803240" imgH="241200" progId="Equation.3">
                  <p:embed/>
                </p:oleObj>
              </mc:Choice>
              <mc:Fallback>
                <p:oleObj name="Equation" r:id="rId3" imgW="180324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263" y="1820863"/>
                        <a:ext cx="4156075"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3">
            <a:extLst>
              <a:ext uri="{FF2B5EF4-FFF2-40B4-BE49-F238E27FC236}">
                <a16:creationId xmlns:a16="http://schemas.microsoft.com/office/drawing/2014/main" id="{5CABE572-B115-485A-9D84-5D5C0ABC2769}"/>
              </a:ext>
            </a:extLst>
          </p:cNvPr>
          <p:cNvGraphicFramePr>
            <a:graphicFrameLocks noChangeAspect="1"/>
          </p:cNvGraphicFramePr>
          <p:nvPr/>
        </p:nvGraphicFramePr>
        <p:xfrm>
          <a:off x="2057400" y="4441825"/>
          <a:ext cx="1066800" cy="919163"/>
        </p:xfrm>
        <a:graphic>
          <a:graphicData uri="http://schemas.openxmlformats.org/presentationml/2006/ole">
            <mc:AlternateContent xmlns:mc="http://schemas.openxmlformats.org/markup-compatibility/2006">
              <mc:Choice xmlns:v="urn:schemas-microsoft-com:vml" Requires="v">
                <p:oleObj spid="_x0000_s22566" name="Equation" r:id="rId5" imgW="406080" imgH="406080" progId="Equation.3">
                  <p:embed/>
                </p:oleObj>
              </mc:Choice>
              <mc:Fallback>
                <p:oleObj name="Equation" r:id="rId5" imgW="406080" imgH="406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441825"/>
                        <a:ext cx="1066800"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4">
            <a:extLst>
              <a:ext uri="{FF2B5EF4-FFF2-40B4-BE49-F238E27FC236}">
                <a16:creationId xmlns:a16="http://schemas.microsoft.com/office/drawing/2014/main" id="{01265131-721A-42CD-B2E1-FD4010AF3068}"/>
              </a:ext>
            </a:extLst>
          </p:cNvPr>
          <p:cNvGraphicFramePr>
            <a:graphicFrameLocks noChangeAspect="1"/>
          </p:cNvGraphicFramePr>
          <p:nvPr/>
        </p:nvGraphicFramePr>
        <p:xfrm>
          <a:off x="3276600" y="3275013"/>
          <a:ext cx="2743200" cy="1166812"/>
        </p:xfrm>
        <a:graphic>
          <a:graphicData uri="http://schemas.openxmlformats.org/presentationml/2006/ole">
            <mc:AlternateContent xmlns:mc="http://schemas.openxmlformats.org/markup-compatibility/2006">
              <mc:Choice xmlns:v="urn:schemas-microsoft-com:vml" Requires="v">
                <p:oleObj spid="_x0000_s22567" name="Equation" r:id="rId7" imgW="1295280" imgH="533160" progId="Equation.3">
                  <p:embed/>
                </p:oleObj>
              </mc:Choice>
              <mc:Fallback>
                <p:oleObj name="Equation" r:id="rId7" imgW="1295280" imgH="53316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275013"/>
                        <a:ext cx="2743200"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3" name="Object 5">
            <a:extLst>
              <a:ext uri="{FF2B5EF4-FFF2-40B4-BE49-F238E27FC236}">
                <a16:creationId xmlns:a16="http://schemas.microsoft.com/office/drawing/2014/main" id="{506917AB-8DC4-4898-9BB9-C56F63960A07}"/>
              </a:ext>
            </a:extLst>
          </p:cNvPr>
          <p:cNvGraphicFramePr>
            <a:graphicFrameLocks noChangeAspect="1"/>
          </p:cNvGraphicFramePr>
          <p:nvPr/>
        </p:nvGraphicFramePr>
        <p:xfrm>
          <a:off x="1620838" y="2354263"/>
          <a:ext cx="3082925" cy="868362"/>
        </p:xfrm>
        <a:graphic>
          <a:graphicData uri="http://schemas.openxmlformats.org/presentationml/2006/ole">
            <mc:AlternateContent xmlns:mc="http://schemas.openxmlformats.org/markup-compatibility/2006">
              <mc:Choice xmlns:v="urn:schemas-microsoft-com:vml" Requires="v">
                <p:oleObj spid="_x0000_s22568" name="Equation" r:id="rId9" imgW="1396800" imgH="393480" progId="Equation.3">
                  <p:embed/>
                </p:oleObj>
              </mc:Choice>
              <mc:Fallback>
                <p:oleObj name="Equation" r:id="rId9" imgW="1396800" imgH="3934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0838" y="2354263"/>
                        <a:ext cx="3082925"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6">
            <a:extLst>
              <a:ext uri="{FF2B5EF4-FFF2-40B4-BE49-F238E27FC236}">
                <a16:creationId xmlns:a16="http://schemas.microsoft.com/office/drawing/2014/main" id="{8710766C-FD44-4A48-9461-4943A7CE29A4}"/>
              </a:ext>
            </a:extLst>
          </p:cNvPr>
          <p:cNvGraphicFramePr>
            <a:graphicFrameLocks noChangeAspect="1"/>
          </p:cNvGraphicFramePr>
          <p:nvPr/>
        </p:nvGraphicFramePr>
        <p:xfrm>
          <a:off x="1600200" y="3427413"/>
          <a:ext cx="1743075" cy="944562"/>
        </p:xfrm>
        <a:graphic>
          <a:graphicData uri="http://schemas.openxmlformats.org/presentationml/2006/ole">
            <mc:AlternateContent xmlns:mc="http://schemas.openxmlformats.org/markup-compatibility/2006">
              <mc:Choice xmlns:v="urn:schemas-microsoft-com:vml" Requires="v">
                <p:oleObj spid="_x0000_s22569" name="Equation" r:id="rId11" imgW="774360" imgH="482400" progId="Equation.3">
                  <p:embed/>
                </p:oleObj>
              </mc:Choice>
              <mc:Fallback>
                <p:oleObj name="Equation" r:id="rId11" imgW="774360" imgH="4824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3427413"/>
                        <a:ext cx="1743075"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1" name="Text Box 10">
            <a:extLst>
              <a:ext uri="{FF2B5EF4-FFF2-40B4-BE49-F238E27FC236}">
                <a16:creationId xmlns:a16="http://schemas.microsoft.com/office/drawing/2014/main" id="{96FA6635-B5A4-4324-995B-90F67620937F}"/>
              </a:ext>
            </a:extLst>
          </p:cNvPr>
          <p:cNvSpPr txBox="1">
            <a:spLocks noChangeArrowheads="1"/>
          </p:cNvSpPr>
          <p:nvPr/>
        </p:nvSpPr>
        <p:spPr bwMode="auto">
          <a:xfrm>
            <a:off x="1050925" y="5397500"/>
            <a:ext cx="186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由对称性得  </a:t>
            </a:r>
          </a:p>
        </p:txBody>
      </p:sp>
      <p:graphicFrame>
        <p:nvGraphicFramePr>
          <p:cNvPr id="22535" name="Object 7">
            <a:extLst>
              <a:ext uri="{FF2B5EF4-FFF2-40B4-BE49-F238E27FC236}">
                <a16:creationId xmlns:a16="http://schemas.microsoft.com/office/drawing/2014/main" id="{DDD58FA9-71A2-48AC-8B2A-CE051A2551FB}"/>
              </a:ext>
            </a:extLst>
          </p:cNvPr>
          <p:cNvGraphicFramePr>
            <a:graphicFrameLocks noChangeAspect="1"/>
          </p:cNvGraphicFramePr>
          <p:nvPr/>
        </p:nvGraphicFramePr>
        <p:xfrm>
          <a:off x="3581400" y="5334000"/>
          <a:ext cx="1752600" cy="552450"/>
        </p:xfrm>
        <a:graphic>
          <a:graphicData uri="http://schemas.openxmlformats.org/presentationml/2006/ole">
            <mc:AlternateContent xmlns:mc="http://schemas.openxmlformats.org/markup-compatibility/2006">
              <mc:Choice xmlns:v="urn:schemas-microsoft-com:vml" Requires="v">
                <p:oleObj spid="_x0000_s22570" name="Equation" r:id="rId13" imgW="723600" imgH="228600" progId="Equation.3">
                  <p:embed/>
                </p:oleObj>
              </mc:Choice>
              <mc:Fallback>
                <p:oleObj name="Equation" r:id="rId13" imgW="723600" imgH="2286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1400" y="5334000"/>
                        <a:ext cx="17526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42" name="Group 12">
            <a:extLst>
              <a:ext uri="{FF2B5EF4-FFF2-40B4-BE49-F238E27FC236}">
                <a16:creationId xmlns:a16="http://schemas.microsoft.com/office/drawing/2014/main" id="{101378EC-8E96-4FFF-9E29-4AB9204AF82F}"/>
              </a:ext>
            </a:extLst>
          </p:cNvPr>
          <p:cNvGrpSpPr>
            <a:grpSpLocks/>
          </p:cNvGrpSpPr>
          <p:nvPr/>
        </p:nvGrpSpPr>
        <p:grpSpPr bwMode="auto">
          <a:xfrm>
            <a:off x="6127750" y="1597025"/>
            <a:ext cx="1905000" cy="2971800"/>
            <a:chOff x="3860" y="992"/>
            <a:chExt cx="1200" cy="1872"/>
          </a:xfrm>
        </p:grpSpPr>
        <p:grpSp>
          <p:nvGrpSpPr>
            <p:cNvPr id="22543" name="Group 13">
              <a:extLst>
                <a:ext uri="{FF2B5EF4-FFF2-40B4-BE49-F238E27FC236}">
                  <a16:creationId xmlns:a16="http://schemas.microsoft.com/office/drawing/2014/main" id="{826F4FBE-DB73-4A51-A517-FA94971F1B58}"/>
                </a:ext>
              </a:extLst>
            </p:cNvPr>
            <p:cNvGrpSpPr>
              <a:grpSpLocks/>
            </p:cNvGrpSpPr>
            <p:nvPr/>
          </p:nvGrpSpPr>
          <p:grpSpPr bwMode="auto">
            <a:xfrm>
              <a:off x="3860" y="992"/>
              <a:ext cx="1200" cy="1872"/>
              <a:chOff x="4032" y="1104"/>
              <a:chExt cx="1200" cy="1872"/>
            </a:xfrm>
          </p:grpSpPr>
          <p:sp>
            <p:nvSpPr>
              <p:cNvPr id="22545" name="Freeform 14" descr="浅色上对角线">
                <a:extLst>
                  <a:ext uri="{FF2B5EF4-FFF2-40B4-BE49-F238E27FC236}">
                    <a16:creationId xmlns:a16="http://schemas.microsoft.com/office/drawing/2014/main" id="{8434E719-9C98-46BA-919F-79F2B4DB61AC}"/>
                  </a:ext>
                </a:extLst>
              </p:cNvPr>
              <p:cNvSpPr>
                <a:spLocks/>
              </p:cNvSpPr>
              <p:nvPr/>
            </p:nvSpPr>
            <p:spPr bwMode="auto">
              <a:xfrm>
                <a:off x="4552" y="1463"/>
                <a:ext cx="208" cy="1232"/>
              </a:xfrm>
              <a:custGeom>
                <a:avLst/>
                <a:gdLst>
                  <a:gd name="T0" fmla="*/ 1 w 291"/>
                  <a:gd name="T1" fmla="*/ 21 h 1269"/>
                  <a:gd name="T2" fmla="*/ 30 w 291"/>
                  <a:gd name="T3" fmla="*/ 61 h 1269"/>
                  <a:gd name="T4" fmla="*/ 46 w 291"/>
                  <a:gd name="T5" fmla="*/ 236 h 1269"/>
                  <a:gd name="T6" fmla="*/ 53 w 291"/>
                  <a:gd name="T7" fmla="*/ 429 h 1269"/>
                  <a:gd name="T8" fmla="*/ 53 w 291"/>
                  <a:gd name="T9" fmla="*/ 642 h 1269"/>
                  <a:gd name="T10" fmla="*/ 41 w 291"/>
                  <a:gd name="T11" fmla="*/ 899 h 1269"/>
                  <a:gd name="T12" fmla="*/ 26 w 291"/>
                  <a:gd name="T13" fmla="*/ 1043 h 1269"/>
                  <a:gd name="T14" fmla="*/ 8 w 291"/>
                  <a:gd name="T15" fmla="*/ 1075 h 1269"/>
                  <a:gd name="T16" fmla="*/ 24 w 291"/>
                  <a:gd name="T17" fmla="*/ 919 h 1269"/>
                  <a:gd name="T18" fmla="*/ 34 w 291"/>
                  <a:gd name="T19" fmla="*/ 706 h 1269"/>
                  <a:gd name="T20" fmla="*/ 33 w 291"/>
                  <a:gd name="T21" fmla="*/ 403 h 1269"/>
                  <a:gd name="T22" fmla="*/ 26 w 291"/>
                  <a:gd name="T23" fmla="*/ 197 h 1269"/>
                  <a:gd name="T24" fmla="*/ 1 w 291"/>
                  <a:gd name="T25" fmla="*/ 21 h 1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1"/>
                  <a:gd name="T40" fmla="*/ 0 h 1269"/>
                  <a:gd name="T41" fmla="*/ 291 w 291"/>
                  <a:gd name="T42" fmla="*/ 1269 h 12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1" h="1269">
                    <a:moveTo>
                      <a:pt x="4" y="26"/>
                    </a:moveTo>
                    <a:cubicBezTo>
                      <a:pt x="8" y="0"/>
                      <a:pt x="121" y="30"/>
                      <a:pt x="161" y="71"/>
                    </a:cubicBezTo>
                    <a:cubicBezTo>
                      <a:pt x="201" y="112"/>
                      <a:pt x="224" y="202"/>
                      <a:pt x="244" y="273"/>
                    </a:cubicBezTo>
                    <a:cubicBezTo>
                      <a:pt x="264" y="344"/>
                      <a:pt x="275" y="419"/>
                      <a:pt x="281" y="497"/>
                    </a:cubicBezTo>
                    <a:cubicBezTo>
                      <a:pt x="287" y="575"/>
                      <a:pt x="291" y="653"/>
                      <a:pt x="281" y="744"/>
                    </a:cubicBezTo>
                    <a:cubicBezTo>
                      <a:pt x="271" y="835"/>
                      <a:pt x="245" y="966"/>
                      <a:pt x="221" y="1043"/>
                    </a:cubicBezTo>
                    <a:cubicBezTo>
                      <a:pt x="197" y="1120"/>
                      <a:pt x="169" y="1174"/>
                      <a:pt x="139" y="1208"/>
                    </a:cubicBezTo>
                    <a:cubicBezTo>
                      <a:pt x="109" y="1242"/>
                      <a:pt x="44" y="1269"/>
                      <a:pt x="42" y="1245"/>
                    </a:cubicBezTo>
                    <a:cubicBezTo>
                      <a:pt x="40" y="1221"/>
                      <a:pt x="100" y="1136"/>
                      <a:pt x="124" y="1065"/>
                    </a:cubicBezTo>
                    <a:cubicBezTo>
                      <a:pt x="148" y="994"/>
                      <a:pt x="175" y="919"/>
                      <a:pt x="184" y="819"/>
                    </a:cubicBezTo>
                    <a:cubicBezTo>
                      <a:pt x="193" y="719"/>
                      <a:pt x="183" y="565"/>
                      <a:pt x="176" y="467"/>
                    </a:cubicBezTo>
                    <a:cubicBezTo>
                      <a:pt x="169" y="369"/>
                      <a:pt x="165" y="302"/>
                      <a:pt x="139" y="228"/>
                    </a:cubicBezTo>
                    <a:cubicBezTo>
                      <a:pt x="113" y="154"/>
                      <a:pt x="0" y="52"/>
                      <a:pt x="4" y="26"/>
                    </a:cubicBezTo>
                    <a:close/>
                  </a:path>
                </a:pathLst>
              </a:custGeom>
              <a:pattFill prst="ltUpDiag">
                <a:fgClr>
                  <a:schemeClr val="accent1"/>
                </a:fgClr>
                <a:bgClr>
                  <a:schemeClr val="bg1"/>
                </a:bgClr>
              </a:pattFill>
              <a:ln w="9525">
                <a:solidFill>
                  <a:srgbClr val="0000FF"/>
                </a:solidFill>
                <a:round/>
                <a:headEnd/>
                <a:tailEnd/>
              </a:ln>
            </p:spPr>
            <p:txBody>
              <a:bodyPr/>
              <a:lstStyle/>
              <a:p>
                <a:endParaRPr lang="zh-CN" altLang="en-US"/>
              </a:p>
            </p:txBody>
          </p:sp>
          <p:sp>
            <p:nvSpPr>
              <p:cNvPr id="22546" name="Freeform 15">
                <a:extLst>
                  <a:ext uri="{FF2B5EF4-FFF2-40B4-BE49-F238E27FC236}">
                    <a16:creationId xmlns:a16="http://schemas.microsoft.com/office/drawing/2014/main" id="{44610DB9-3451-48DE-BB47-0D466F255706}"/>
                  </a:ext>
                </a:extLst>
              </p:cNvPr>
              <p:cNvSpPr>
                <a:spLocks/>
              </p:cNvSpPr>
              <p:nvPr/>
            </p:nvSpPr>
            <p:spPr bwMode="auto">
              <a:xfrm>
                <a:off x="4416" y="1474"/>
                <a:ext cx="120" cy="1178"/>
              </a:xfrm>
              <a:custGeom>
                <a:avLst/>
                <a:gdLst>
                  <a:gd name="T0" fmla="*/ 108 w 120"/>
                  <a:gd name="T1" fmla="*/ 0 h 1178"/>
                  <a:gd name="T2" fmla="*/ 58 w 120"/>
                  <a:gd name="T3" fmla="*/ 123 h 1178"/>
                  <a:gd name="T4" fmla="*/ 27 w 120"/>
                  <a:gd name="T5" fmla="*/ 289 h 1178"/>
                  <a:gd name="T6" fmla="*/ 3 w 120"/>
                  <a:gd name="T7" fmla="*/ 523 h 1178"/>
                  <a:gd name="T8" fmla="*/ 10 w 120"/>
                  <a:gd name="T9" fmla="*/ 766 h 1178"/>
                  <a:gd name="T10" fmla="*/ 44 w 120"/>
                  <a:gd name="T11" fmla="*/ 922 h 1178"/>
                  <a:gd name="T12" fmla="*/ 77 w 120"/>
                  <a:gd name="T13" fmla="*/ 1066 h 1178"/>
                  <a:gd name="T14" fmla="*/ 120 w 120"/>
                  <a:gd name="T15" fmla="*/ 1178 h 1178"/>
                  <a:gd name="T16" fmla="*/ 0 60000 65536"/>
                  <a:gd name="T17" fmla="*/ 0 60000 65536"/>
                  <a:gd name="T18" fmla="*/ 0 60000 65536"/>
                  <a:gd name="T19" fmla="*/ 0 60000 65536"/>
                  <a:gd name="T20" fmla="*/ 0 60000 65536"/>
                  <a:gd name="T21" fmla="*/ 0 60000 65536"/>
                  <a:gd name="T22" fmla="*/ 0 60000 65536"/>
                  <a:gd name="T23" fmla="*/ 0 60000 65536"/>
                  <a:gd name="T24" fmla="*/ 0 w 120"/>
                  <a:gd name="T25" fmla="*/ 0 h 1178"/>
                  <a:gd name="T26" fmla="*/ 120 w 120"/>
                  <a:gd name="T27" fmla="*/ 1178 h 11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0" h="1178">
                    <a:moveTo>
                      <a:pt x="108" y="0"/>
                    </a:moveTo>
                    <a:cubicBezTo>
                      <a:pt x="101" y="24"/>
                      <a:pt x="72" y="75"/>
                      <a:pt x="58" y="123"/>
                    </a:cubicBezTo>
                    <a:cubicBezTo>
                      <a:pt x="45" y="171"/>
                      <a:pt x="37" y="222"/>
                      <a:pt x="27" y="289"/>
                    </a:cubicBezTo>
                    <a:cubicBezTo>
                      <a:pt x="18" y="356"/>
                      <a:pt x="6" y="444"/>
                      <a:pt x="3" y="523"/>
                    </a:cubicBezTo>
                    <a:cubicBezTo>
                      <a:pt x="0" y="602"/>
                      <a:pt x="3" y="700"/>
                      <a:pt x="10" y="766"/>
                    </a:cubicBezTo>
                    <a:cubicBezTo>
                      <a:pt x="17" y="832"/>
                      <a:pt x="33" y="872"/>
                      <a:pt x="44" y="922"/>
                    </a:cubicBezTo>
                    <a:cubicBezTo>
                      <a:pt x="55" y="972"/>
                      <a:pt x="64" y="1023"/>
                      <a:pt x="77" y="1066"/>
                    </a:cubicBezTo>
                    <a:cubicBezTo>
                      <a:pt x="90" y="1109"/>
                      <a:pt x="111" y="1155"/>
                      <a:pt x="120" y="1178"/>
                    </a:cubicBezTo>
                  </a:path>
                </a:pathLst>
              </a:custGeom>
              <a:noFill/>
              <a:ln w="19050" cap="flat"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47" name="Text Box 16">
                <a:extLst>
                  <a:ext uri="{FF2B5EF4-FFF2-40B4-BE49-F238E27FC236}">
                    <a16:creationId xmlns:a16="http://schemas.microsoft.com/office/drawing/2014/main" id="{FBEE327B-02CD-4E81-90A7-6086C2D08C8A}"/>
                  </a:ext>
                </a:extLst>
              </p:cNvPr>
              <p:cNvSpPr txBox="1">
                <a:spLocks noChangeArrowheads="1"/>
              </p:cNvSpPr>
              <p:nvPr/>
            </p:nvSpPr>
            <p:spPr bwMode="auto">
              <a:xfrm>
                <a:off x="4992" y="18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sz="2800" i="1">
                    <a:ea typeface="宋体" panose="02010600030101010101" pitchFamily="2" charset="-122"/>
                  </a:rPr>
                  <a:t>x</a:t>
                </a:r>
              </a:p>
            </p:txBody>
          </p:sp>
          <p:sp>
            <p:nvSpPr>
              <p:cNvPr id="22548" name="Line 17">
                <a:extLst>
                  <a:ext uri="{FF2B5EF4-FFF2-40B4-BE49-F238E27FC236}">
                    <a16:creationId xmlns:a16="http://schemas.microsoft.com/office/drawing/2014/main" id="{2B56461C-5A30-46CB-BE52-7301ECAF6707}"/>
                  </a:ext>
                </a:extLst>
              </p:cNvPr>
              <p:cNvSpPr>
                <a:spLocks noChangeShapeType="1"/>
              </p:cNvSpPr>
              <p:nvPr/>
            </p:nvSpPr>
            <p:spPr bwMode="auto">
              <a:xfrm>
                <a:off x="4992" y="2125"/>
                <a:ext cx="24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9" name="Line 18">
                <a:extLst>
                  <a:ext uri="{FF2B5EF4-FFF2-40B4-BE49-F238E27FC236}">
                    <a16:creationId xmlns:a16="http://schemas.microsoft.com/office/drawing/2014/main" id="{EE58096E-D5BB-4B67-91FE-1733F7DB2FDD}"/>
                  </a:ext>
                </a:extLst>
              </p:cNvPr>
              <p:cNvSpPr>
                <a:spLocks noChangeShapeType="1"/>
              </p:cNvSpPr>
              <p:nvPr/>
            </p:nvSpPr>
            <p:spPr bwMode="auto">
              <a:xfrm flipV="1">
                <a:off x="4512" y="2626"/>
                <a:ext cx="144" cy="4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550" name="Freeform 19">
                <a:extLst>
                  <a:ext uri="{FF2B5EF4-FFF2-40B4-BE49-F238E27FC236}">
                    <a16:creationId xmlns:a16="http://schemas.microsoft.com/office/drawing/2014/main" id="{01CBFF06-62C8-4C3D-AFCC-DD1B9166977C}"/>
                  </a:ext>
                </a:extLst>
              </p:cNvPr>
              <p:cNvSpPr>
                <a:spLocks/>
              </p:cNvSpPr>
              <p:nvPr/>
            </p:nvSpPr>
            <p:spPr bwMode="auto">
              <a:xfrm>
                <a:off x="4509" y="2623"/>
                <a:ext cx="139" cy="76"/>
              </a:xfrm>
              <a:custGeom>
                <a:avLst/>
                <a:gdLst>
                  <a:gd name="T0" fmla="*/ 0 w 139"/>
                  <a:gd name="T1" fmla="*/ 76 h 76"/>
                  <a:gd name="T2" fmla="*/ 139 w 139"/>
                  <a:gd name="T3" fmla="*/ 0 h 76"/>
                  <a:gd name="T4" fmla="*/ 0 60000 65536"/>
                  <a:gd name="T5" fmla="*/ 0 60000 65536"/>
                  <a:gd name="T6" fmla="*/ 0 w 139"/>
                  <a:gd name="T7" fmla="*/ 0 h 76"/>
                  <a:gd name="T8" fmla="*/ 139 w 139"/>
                  <a:gd name="T9" fmla="*/ 76 h 76"/>
                </a:gdLst>
                <a:ahLst/>
                <a:cxnLst>
                  <a:cxn ang="T4">
                    <a:pos x="T0" y="T1"/>
                  </a:cxn>
                  <a:cxn ang="T5">
                    <a:pos x="T2" y="T3"/>
                  </a:cxn>
                </a:cxnLst>
                <a:rect l="T6" t="T7" r="T8" b="T9"/>
                <a:pathLst>
                  <a:path w="139" h="76">
                    <a:moveTo>
                      <a:pt x="0" y="76"/>
                    </a:moveTo>
                    <a:cubicBezTo>
                      <a:pt x="44" y="65"/>
                      <a:pt x="119" y="41"/>
                      <a:pt x="139" y="0"/>
                    </a:cubicBezTo>
                  </a:path>
                </a:pathLst>
              </a:custGeom>
              <a:noFill/>
              <a:ln w="9525"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1" name="Freeform 20">
                <a:extLst>
                  <a:ext uri="{FF2B5EF4-FFF2-40B4-BE49-F238E27FC236}">
                    <a16:creationId xmlns:a16="http://schemas.microsoft.com/office/drawing/2014/main" id="{A45B9A7B-D5E6-4EB5-8D4C-AE2732B43E41}"/>
                  </a:ext>
                </a:extLst>
              </p:cNvPr>
              <p:cNvSpPr>
                <a:spLocks/>
              </p:cNvSpPr>
              <p:nvPr/>
            </p:nvSpPr>
            <p:spPr bwMode="auto">
              <a:xfrm>
                <a:off x="4491" y="2636"/>
                <a:ext cx="145" cy="64"/>
              </a:xfrm>
              <a:custGeom>
                <a:avLst/>
                <a:gdLst>
                  <a:gd name="T0" fmla="*/ 31 w 145"/>
                  <a:gd name="T1" fmla="*/ 50 h 64"/>
                  <a:gd name="T2" fmla="*/ 107 w 145"/>
                  <a:gd name="T3" fmla="*/ 12 h 64"/>
                  <a:gd name="T4" fmla="*/ 145 w 145"/>
                  <a:gd name="T5" fmla="*/ 0 h 64"/>
                  <a:gd name="T6" fmla="*/ 0 60000 65536"/>
                  <a:gd name="T7" fmla="*/ 0 60000 65536"/>
                  <a:gd name="T8" fmla="*/ 0 60000 65536"/>
                  <a:gd name="T9" fmla="*/ 0 w 145"/>
                  <a:gd name="T10" fmla="*/ 0 h 64"/>
                  <a:gd name="T11" fmla="*/ 145 w 145"/>
                  <a:gd name="T12" fmla="*/ 64 h 64"/>
                </a:gdLst>
                <a:ahLst/>
                <a:cxnLst>
                  <a:cxn ang="T6">
                    <a:pos x="T0" y="T1"/>
                  </a:cxn>
                  <a:cxn ang="T7">
                    <a:pos x="T2" y="T3"/>
                  </a:cxn>
                  <a:cxn ang="T8">
                    <a:pos x="T4" y="T5"/>
                  </a:cxn>
                </a:cxnLst>
                <a:rect l="T9" t="T10" r="T11" b="T12"/>
                <a:pathLst>
                  <a:path w="145" h="64">
                    <a:moveTo>
                      <a:pt x="31" y="50"/>
                    </a:moveTo>
                    <a:cubicBezTo>
                      <a:pt x="135" y="15"/>
                      <a:pt x="0" y="64"/>
                      <a:pt x="107" y="12"/>
                    </a:cubicBezTo>
                    <a:cubicBezTo>
                      <a:pt x="119" y="6"/>
                      <a:pt x="145" y="0"/>
                      <a:pt x="145" y="0"/>
                    </a:cubicBezTo>
                  </a:path>
                </a:pathLst>
              </a:custGeom>
              <a:noFill/>
              <a:ln w="9525" cap="flat" cmpd="sng">
                <a:solidFill>
                  <a:srgbClr val="66FF66"/>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2" name="Rectangle 21">
                <a:extLst>
                  <a:ext uri="{FF2B5EF4-FFF2-40B4-BE49-F238E27FC236}">
                    <a16:creationId xmlns:a16="http://schemas.microsoft.com/office/drawing/2014/main" id="{528E19CF-51A1-4141-96F3-438D11A06183}"/>
                  </a:ext>
                </a:extLst>
              </p:cNvPr>
              <p:cNvSpPr>
                <a:spLocks noChangeArrowheads="1"/>
              </p:cNvSpPr>
              <p:nvPr/>
            </p:nvSpPr>
            <p:spPr bwMode="auto">
              <a:xfrm>
                <a:off x="4272" y="1474"/>
                <a:ext cx="240"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2553" name="Oval 22">
                <a:extLst>
                  <a:ext uri="{FF2B5EF4-FFF2-40B4-BE49-F238E27FC236}">
                    <a16:creationId xmlns:a16="http://schemas.microsoft.com/office/drawing/2014/main" id="{F787B327-ADC4-4823-9AC9-C39D417AEACF}"/>
                  </a:ext>
                </a:extLst>
              </p:cNvPr>
              <p:cNvSpPr>
                <a:spLocks noChangeArrowheads="1"/>
              </p:cNvSpPr>
              <p:nvPr/>
            </p:nvSpPr>
            <p:spPr bwMode="auto">
              <a:xfrm>
                <a:off x="4128" y="1426"/>
                <a:ext cx="336" cy="1296"/>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2554" name="Line 23">
                <a:extLst>
                  <a:ext uri="{FF2B5EF4-FFF2-40B4-BE49-F238E27FC236}">
                    <a16:creationId xmlns:a16="http://schemas.microsoft.com/office/drawing/2014/main" id="{58B0F3BA-02EF-4824-AB01-D0993C2287C0}"/>
                  </a:ext>
                </a:extLst>
              </p:cNvPr>
              <p:cNvSpPr>
                <a:spLocks noChangeShapeType="1"/>
              </p:cNvSpPr>
              <p:nvPr/>
            </p:nvSpPr>
            <p:spPr bwMode="auto">
              <a:xfrm flipV="1">
                <a:off x="4286" y="1214"/>
                <a:ext cx="0" cy="91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5" name="Line 24">
                <a:extLst>
                  <a:ext uri="{FF2B5EF4-FFF2-40B4-BE49-F238E27FC236}">
                    <a16:creationId xmlns:a16="http://schemas.microsoft.com/office/drawing/2014/main" id="{4B081A49-44DC-4409-ACB3-15B2EE5A4714}"/>
                  </a:ext>
                </a:extLst>
              </p:cNvPr>
              <p:cNvSpPr>
                <a:spLocks noChangeShapeType="1"/>
              </p:cNvSpPr>
              <p:nvPr/>
            </p:nvSpPr>
            <p:spPr bwMode="auto">
              <a:xfrm>
                <a:off x="4272" y="2098"/>
                <a:ext cx="240" cy="83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6" name="Line 25">
                <a:extLst>
                  <a:ext uri="{FF2B5EF4-FFF2-40B4-BE49-F238E27FC236}">
                    <a16:creationId xmlns:a16="http://schemas.microsoft.com/office/drawing/2014/main" id="{8C645C70-71A0-4460-9ED0-2FFDB266E256}"/>
                  </a:ext>
                </a:extLst>
              </p:cNvPr>
              <p:cNvSpPr>
                <a:spLocks noChangeShapeType="1"/>
              </p:cNvSpPr>
              <p:nvPr/>
            </p:nvSpPr>
            <p:spPr bwMode="auto">
              <a:xfrm flipV="1">
                <a:off x="4279" y="1500"/>
                <a:ext cx="362" cy="646"/>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7" name="Text Box 26">
                <a:extLst>
                  <a:ext uri="{FF2B5EF4-FFF2-40B4-BE49-F238E27FC236}">
                    <a16:creationId xmlns:a16="http://schemas.microsoft.com/office/drawing/2014/main" id="{3B6876DF-4D08-4FB5-AC81-81F1193003B9}"/>
                  </a:ext>
                </a:extLst>
              </p:cNvPr>
              <p:cNvSpPr txBox="1">
                <a:spLocks noChangeArrowheads="1"/>
              </p:cNvSpPr>
              <p:nvPr/>
            </p:nvSpPr>
            <p:spPr bwMode="auto">
              <a:xfrm>
                <a:off x="4229" y="151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i="1">
                    <a:ea typeface="宋体" panose="02010600030101010101" pitchFamily="2" charset="-122"/>
                  </a:rPr>
                  <a:t>R</a:t>
                </a:r>
              </a:p>
            </p:txBody>
          </p:sp>
          <p:sp>
            <p:nvSpPr>
              <p:cNvPr id="22558" name="Text Box 27">
                <a:extLst>
                  <a:ext uri="{FF2B5EF4-FFF2-40B4-BE49-F238E27FC236}">
                    <a16:creationId xmlns:a16="http://schemas.microsoft.com/office/drawing/2014/main" id="{B2501EB0-DB24-4061-BCFB-2585A77F807D}"/>
                  </a:ext>
                </a:extLst>
              </p:cNvPr>
              <p:cNvSpPr txBox="1">
                <a:spLocks noChangeArrowheads="1"/>
              </p:cNvSpPr>
              <p:nvPr/>
            </p:nvSpPr>
            <p:spPr bwMode="auto">
              <a:xfrm>
                <a:off x="4065" y="206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i="1">
                    <a:ea typeface="宋体" panose="02010600030101010101" pitchFamily="2" charset="-122"/>
                  </a:rPr>
                  <a:t>O</a:t>
                </a:r>
              </a:p>
            </p:txBody>
          </p:sp>
          <p:sp>
            <p:nvSpPr>
              <p:cNvPr id="22559" name="Text Box 28">
                <a:extLst>
                  <a:ext uri="{FF2B5EF4-FFF2-40B4-BE49-F238E27FC236}">
                    <a16:creationId xmlns:a16="http://schemas.microsoft.com/office/drawing/2014/main" id="{F1025B85-3D13-4225-A4D7-95BEDDA58DC2}"/>
                  </a:ext>
                </a:extLst>
              </p:cNvPr>
              <p:cNvSpPr txBox="1">
                <a:spLocks noChangeArrowheads="1"/>
              </p:cNvSpPr>
              <p:nvPr/>
            </p:nvSpPr>
            <p:spPr bwMode="auto">
              <a:xfrm>
                <a:off x="4032" y="110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i="1">
                    <a:ea typeface="宋体" panose="02010600030101010101" pitchFamily="2" charset="-122"/>
                  </a:rPr>
                  <a:t>y</a:t>
                </a:r>
              </a:p>
            </p:txBody>
          </p:sp>
          <p:sp>
            <p:nvSpPr>
              <p:cNvPr id="22560" name="Text Box 29">
                <a:extLst>
                  <a:ext uri="{FF2B5EF4-FFF2-40B4-BE49-F238E27FC236}">
                    <a16:creationId xmlns:a16="http://schemas.microsoft.com/office/drawing/2014/main" id="{5C929880-AE1D-4537-B82C-E9825DC6AAB6}"/>
                  </a:ext>
                </a:extLst>
              </p:cNvPr>
              <p:cNvSpPr txBox="1">
                <a:spLocks noChangeArrowheads="1"/>
              </p:cNvSpPr>
              <p:nvPr/>
            </p:nvSpPr>
            <p:spPr bwMode="auto">
              <a:xfrm>
                <a:off x="4464" y="268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i="1">
                    <a:ea typeface="宋体" panose="02010600030101010101" pitchFamily="2" charset="-122"/>
                  </a:rPr>
                  <a:t>z</a:t>
                </a:r>
              </a:p>
            </p:txBody>
          </p:sp>
          <p:sp>
            <p:nvSpPr>
              <p:cNvPr id="22561" name="Text Box 30">
                <a:extLst>
                  <a:ext uri="{FF2B5EF4-FFF2-40B4-BE49-F238E27FC236}">
                    <a16:creationId xmlns:a16="http://schemas.microsoft.com/office/drawing/2014/main" id="{6E5F5A65-19D3-4A45-8112-4EEFEB79805B}"/>
                  </a:ext>
                </a:extLst>
              </p:cNvPr>
              <p:cNvSpPr txBox="1">
                <a:spLocks noChangeArrowheads="1"/>
              </p:cNvSpPr>
              <p:nvPr/>
            </p:nvSpPr>
            <p:spPr bwMode="auto">
              <a:xfrm>
                <a:off x="4613" y="120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i="1">
                    <a:ea typeface="宋体" panose="02010600030101010101" pitchFamily="2" charset="-122"/>
                  </a:rPr>
                  <a:t>y</a:t>
                </a:r>
              </a:p>
            </p:txBody>
          </p:sp>
          <p:sp>
            <p:nvSpPr>
              <p:cNvPr id="22562" name="Text Box 31">
                <a:extLst>
                  <a:ext uri="{FF2B5EF4-FFF2-40B4-BE49-F238E27FC236}">
                    <a16:creationId xmlns:a16="http://schemas.microsoft.com/office/drawing/2014/main" id="{2C8A3EB9-CA1F-45EC-A762-77AB687BF3C4}"/>
                  </a:ext>
                </a:extLst>
              </p:cNvPr>
              <p:cNvSpPr txBox="1">
                <a:spLocks noChangeArrowheads="1"/>
              </p:cNvSpPr>
              <p:nvPr/>
            </p:nvSpPr>
            <p:spPr bwMode="auto">
              <a:xfrm>
                <a:off x="4502" y="203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zh-CN" sz="2800">
                  <a:ea typeface="宋体" panose="02010600030101010101" pitchFamily="2" charset="-122"/>
                </a:endParaRPr>
              </a:p>
            </p:txBody>
          </p:sp>
          <p:graphicFrame>
            <p:nvGraphicFramePr>
              <p:cNvPr id="22536" name="Object 8">
                <a:extLst>
                  <a:ext uri="{FF2B5EF4-FFF2-40B4-BE49-F238E27FC236}">
                    <a16:creationId xmlns:a16="http://schemas.microsoft.com/office/drawing/2014/main" id="{4571F7D6-5706-4778-A4B9-4B0E718F0CD3}"/>
                  </a:ext>
                </a:extLst>
              </p:cNvPr>
              <p:cNvGraphicFramePr>
                <a:graphicFrameLocks noChangeAspect="1"/>
              </p:cNvGraphicFramePr>
              <p:nvPr/>
            </p:nvGraphicFramePr>
            <p:xfrm>
              <a:off x="4438" y="2116"/>
              <a:ext cx="189" cy="192"/>
            </p:xfrm>
            <a:graphic>
              <a:graphicData uri="http://schemas.openxmlformats.org/presentationml/2006/ole">
                <mc:AlternateContent xmlns:mc="http://schemas.openxmlformats.org/markup-compatibility/2006">
                  <mc:Choice xmlns:v="urn:schemas-microsoft-com:vml" Requires="v">
                    <p:oleObj spid="_x0000_s22571" name="Equation" r:id="rId15" imgW="139680" imgH="139680" progId="Equation.3">
                      <p:embed/>
                    </p:oleObj>
                  </mc:Choice>
                  <mc:Fallback>
                    <p:oleObj name="Equation" r:id="rId15" imgW="139680" imgH="13968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38" y="2116"/>
                            <a:ext cx="18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7" name="Object 9">
                <a:extLst>
                  <a:ext uri="{FF2B5EF4-FFF2-40B4-BE49-F238E27FC236}">
                    <a16:creationId xmlns:a16="http://schemas.microsoft.com/office/drawing/2014/main" id="{E2179835-821A-4C0F-B166-232F4B70F62F}"/>
                  </a:ext>
                </a:extLst>
              </p:cNvPr>
              <p:cNvGraphicFramePr>
                <a:graphicFrameLocks noChangeAspect="1"/>
              </p:cNvGraphicFramePr>
              <p:nvPr/>
            </p:nvGraphicFramePr>
            <p:xfrm>
              <a:off x="4707" y="2095"/>
              <a:ext cx="272" cy="222"/>
            </p:xfrm>
            <a:graphic>
              <a:graphicData uri="http://schemas.openxmlformats.org/presentationml/2006/ole">
                <mc:AlternateContent xmlns:mc="http://schemas.openxmlformats.org/markup-compatibility/2006">
                  <mc:Choice xmlns:v="urn:schemas-microsoft-com:vml" Requires="v">
                    <p:oleObj spid="_x0000_s22572" name="Equation" r:id="rId17" imgW="215640" imgH="177480" progId="Equation.3">
                      <p:embed/>
                    </p:oleObj>
                  </mc:Choice>
                  <mc:Fallback>
                    <p:oleObj name="Equation" r:id="rId17" imgW="215640" imgH="17748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07" y="2095"/>
                            <a:ext cx="272"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63" name="Line 34">
                <a:extLst>
                  <a:ext uri="{FF2B5EF4-FFF2-40B4-BE49-F238E27FC236}">
                    <a16:creationId xmlns:a16="http://schemas.microsoft.com/office/drawing/2014/main" id="{D7F19C75-2DFA-4294-B7D5-88B7F60ED0E6}"/>
                  </a:ext>
                </a:extLst>
              </p:cNvPr>
              <p:cNvSpPr>
                <a:spLocks noChangeShapeType="1"/>
              </p:cNvSpPr>
              <p:nvPr/>
            </p:nvSpPr>
            <p:spPr bwMode="auto">
              <a:xfrm>
                <a:off x="4293" y="2125"/>
                <a:ext cx="672" cy="0"/>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4" name="Freeform 35">
                <a:extLst>
                  <a:ext uri="{FF2B5EF4-FFF2-40B4-BE49-F238E27FC236}">
                    <a16:creationId xmlns:a16="http://schemas.microsoft.com/office/drawing/2014/main" id="{FC853E75-B416-4D5D-A5FD-A22B8B2FCACC}"/>
                  </a:ext>
                </a:extLst>
              </p:cNvPr>
              <p:cNvSpPr>
                <a:spLocks/>
              </p:cNvSpPr>
              <p:nvPr/>
            </p:nvSpPr>
            <p:spPr bwMode="auto">
              <a:xfrm>
                <a:off x="4285" y="1421"/>
                <a:ext cx="725" cy="1302"/>
              </a:xfrm>
              <a:custGeom>
                <a:avLst/>
                <a:gdLst>
                  <a:gd name="T0" fmla="*/ 0 w 725"/>
                  <a:gd name="T1" fmla="*/ 16 h 1302"/>
                  <a:gd name="T2" fmla="*/ 195 w 725"/>
                  <a:gd name="T3" fmla="*/ 24 h 1302"/>
                  <a:gd name="T4" fmla="*/ 479 w 725"/>
                  <a:gd name="T5" fmla="*/ 158 h 1302"/>
                  <a:gd name="T6" fmla="*/ 651 w 725"/>
                  <a:gd name="T7" fmla="*/ 398 h 1302"/>
                  <a:gd name="T8" fmla="*/ 712 w 725"/>
                  <a:gd name="T9" fmla="*/ 606 h 1302"/>
                  <a:gd name="T10" fmla="*/ 704 w 725"/>
                  <a:gd name="T11" fmla="*/ 808 h 1302"/>
                  <a:gd name="T12" fmla="*/ 584 w 725"/>
                  <a:gd name="T13" fmla="*/ 1056 h 1302"/>
                  <a:gd name="T14" fmla="*/ 337 w 725"/>
                  <a:gd name="T15" fmla="*/ 1243 h 1302"/>
                  <a:gd name="T16" fmla="*/ 38 w 725"/>
                  <a:gd name="T17" fmla="*/ 1302 h 1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5"/>
                  <a:gd name="T28" fmla="*/ 0 h 1302"/>
                  <a:gd name="T29" fmla="*/ 725 w 725"/>
                  <a:gd name="T30" fmla="*/ 1302 h 13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5" h="1302">
                    <a:moveTo>
                      <a:pt x="0" y="16"/>
                    </a:moveTo>
                    <a:cubicBezTo>
                      <a:pt x="57" y="8"/>
                      <a:pt x="115" y="0"/>
                      <a:pt x="195" y="24"/>
                    </a:cubicBezTo>
                    <a:cubicBezTo>
                      <a:pt x="275" y="48"/>
                      <a:pt x="403" y="96"/>
                      <a:pt x="479" y="158"/>
                    </a:cubicBezTo>
                    <a:cubicBezTo>
                      <a:pt x="555" y="220"/>
                      <a:pt x="612" y="323"/>
                      <a:pt x="651" y="398"/>
                    </a:cubicBezTo>
                    <a:cubicBezTo>
                      <a:pt x="690" y="473"/>
                      <a:pt x="703" y="538"/>
                      <a:pt x="712" y="606"/>
                    </a:cubicBezTo>
                    <a:cubicBezTo>
                      <a:pt x="721" y="674"/>
                      <a:pt x="725" y="733"/>
                      <a:pt x="704" y="808"/>
                    </a:cubicBezTo>
                    <a:cubicBezTo>
                      <a:pt x="683" y="883"/>
                      <a:pt x="645" y="984"/>
                      <a:pt x="584" y="1056"/>
                    </a:cubicBezTo>
                    <a:cubicBezTo>
                      <a:pt x="523" y="1128"/>
                      <a:pt x="428" y="1202"/>
                      <a:pt x="337" y="1243"/>
                    </a:cubicBezTo>
                    <a:cubicBezTo>
                      <a:pt x="246" y="1284"/>
                      <a:pt x="100" y="1290"/>
                      <a:pt x="38" y="1302"/>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544" name="Line 36">
              <a:extLst>
                <a:ext uri="{FF2B5EF4-FFF2-40B4-BE49-F238E27FC236}">
                  <a16:creationId xmlns:a16="http://schemas.microsoft.com/office/drawing/2014/main" id="{746C9166-CD2B-4A44-A96A-FAB1FA2D06EA}"/>
                </a:ext>
              </a:extLst>
            </p:cNvPr>
            <p:cNvSpPr>
              <a:spLocks noChangeShapeType="1"/>
            </p:cNvSpPr>
            <p:nvPr/>
          </p:nvSpPr>
          <p:spPr bwMode="auto">
            <a:xfrm>
              <a:off x="4473" y="1398"/>
              <a:ext cx="0" cy="62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Text Box 2">
            <a:extLst>
              <a:ext uri="{FF2B5EF4-FFF2-40B4-BE49-F238E27FC236}">
                <a16:creationId xmlns:a16="http://schemas.microsoft.com/office/drawing/2014/main" id="{745A4D36-EBCF-47CE-A7A7-8823E3166D39}"/>
              </a:ext>
            </a:extLst>
          </p:cNvPr>
          <p:cNvSpPr txBox="1">
            <a:spLocks noChangeArrowheads="1"/>
          </p:cNvSpPr>
          <p:nvPr/>
        </p:nvSpPr>
        <p:spPr bwMode="auto">
          <a:xfrm>
            <a:off x="609600" y="457200"/>
            <a:ext cx="7848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en-US" altLang="zh-CN">
                <a:solidFill>
                  <a:srgbClr val="FF0000"/>
                </a:solidFill>
                <a:ea typeface="宋体" panose="02010600030101010101" pitchFamily="2" charset="-122"/>
              </a:rPr>
              <a:t>[</a:t>
            </a:r>
            <a:r>
              <a:rPr kumimoji="0" lang="zh-CN" altLang="en-US">
                <a:solidFill>
                  <a:srgbClr val="FF0000"/>
                </a:solidFill>
                <a:ea typeface="宋体" panose="02010600030101010101" pitchFamily="2" charset="-122"/>
              </a:rPr>
              <a:t>例题</a:t>
            </a:r>
            <a:r>
              <a:rPr kumimoji="0" lang="en-US" altLang="zh-CN">
                <a:solidFill>
                  <a:srgbClr val="FF0000"/>
                </a:solidFill>
                <a:ea typeface="宋体" panose="02010600030101010101" pitchFamily="2" charset="-122"/>
              </a:rPr>
              <a:t>2]</a:t>
            </a:r>
            <a:r>
              <a:rPr kumimoji="0" lang="en-US" altLang="zh-CN">
                <a:ea typeface="宋体" panose="02010600030101010101" pitchFamily="2" charset="-122"/>
              </a:rPr>
              <a:t> </a:t>
            </a:r>
            <a:r>
              <a:rPr kumimoji="0" lang="zh-CN" altLang="en-US">
                <a:ea typeface="宋体" panose="02010600030101010101" pitchFamily="2" charset="-122"/>
              </a:rPr>
              <a:t>在半径为</a:t>
            </a:r>
            <a:r>
              <a:rPr kumimoji="0" lang="en-US" altLang="zh-CN" i="1">
                <a:ea typeface="宋体" panose="02010600030101010101" pitchFamily="2" charset="-122"/>
              </a:rPr>
              <a:t>R</a:t>
            </a:r>
            <a:r>
              <a:rPr kumimoji="0" lang="zh-CN" altLang="en-US">
                <a:ea typeface="宋体" panose="02010600030101010101" pitchFamily="2" charset="-122"/>
              </a:rPr>
              <a:t>的均质等厚大圆板的一侧挖掉半径为</a:t>
            </a:r>
            <a:r>
              <a:rPr kumimoji="0" lang="en-US" altLang="zh-CN" i="1">
                <a:ea typeface="宋体" panose="02010600030101010101" pitchFamily="2" charset="-122"/>
              </a:rPr>
              <a:t>R</a:t>
            </a:r>
            <a:r>
              <a:rPr kumimoji="0" lang="en-US" altLang="zh-CN">
                <a:ea typeface="宋体" panose="02010600030101010101" pitchFamily="2" charset="-122"/>
              </a:rPr>
              <a:t>/2</a:t>
            </a:r>
            <a:r>
              <a:rPr kumimoji="0" lang="zh-CN" altLang="en-US">
                <a:ea typeface="宋体" panose="02010600030101010101" pitchFamily="2" charset="-122"/>
              </a:rPr>
              <a:t>的小圆板</a:t>
            </a:r>
            <a:r>
              <a:rPr kumimoji="0" lang="en-US" altLang="zh-CN">
                <a:ea typeface="宋体" panose="02010600030101010101" pitchFamily="2" charset="-122"/>
              </a:rPr>
              <a:t>,</a:t>
            </a:r>
            <a:r>
              <a:rPr kumimoji="0" lang="zh-CN" altLang="en-US">
                <a:ea typeface="宋体" panose="02010600030101010101" pitchFamily="2" charset="-122"/>
              </a:rPr>
              <a:t>大小圆板相切</a:t>
            </a:r>
            <a:r>
              <a:rPr kumimoji="0" lang="en-US" altLang="zh-CN">
                <a:ea typeface="宋体" panose="02010600030101010101" pitchFamily="2" charset="-122"/>
              </a:rPr>
              <a:t>,</a:t>
            </a:r>
            <a:r>
              <a:rPr kumimoji="0" lang="zh-CN" altLang="en-US">
                <a:ea typeface="宋体" panose="02010600030101010101" pitchFamily="2" charset="-122"/>
              </a:rPr>
              <a:t>如图所示</a:t>
            </a:r>
            <a:r>
              <a:rPr kumimoji="0" lang="en-US" altLang="zh-CN">
                <a:ea typeface="宋体" panose="02010600030101010101" pitchFamily="2" charset="-122"/>
              </a:rPr>
              <a:t>.</a:t>
            </a:r>
            <a:r>
              <a:rPr kumimoji="0" lang="zh-CN" altLang="en-US">
                <a:ea typeface="宋体" panose="02010600030101010101" pitchFamily="2" charset="-122"/>
              </a:rPr>
              <a:t>求余下部分的质心</a:t>
            </a:r>
            <a:r>
              <a:rPr kumimoji="0" lang="en-US" altLang="zh-CN">
                <a:ea typeface="宋体" panose="02010600030101010101" pitchFamily="2" charset="-122"/>
              </a:rPr>
              <a:t>.</a:t>
            </a:r>
          </a:p>
        </p:txBody>
      </p:sp>
      <p:grpSp>
        <p:nvGrpSpPr>
          <p:cNvPr id="23562" name="Group 3">
            <a:extLst>
              <a:ext uri="{FF2B5EF4-FFF2-40B4-BE49-F238E27FC236}">
                <a16:creationId xmlns:a16="http://schemas.microsoft.com/office/drawing/2014/main" id="{1B95EB4B-53E9-4094-8E82-72BB82682D25}"/>
              </a:ext>
            </a:extLst>
          </p:cNvPr>
          <p:cNvGrpSpPr>
            <a:grpSpLocks/>
          </p:cNvGrpSpPr>
          <p:nvPr/>
        </p:nvGrpSpPr>
        <p:grpSpPr bwMode="auto">
          <a:xfrm>
            <a:off x="5810250" y="1509713"/>
            <a:ext cx="2366963" cy="2225675"/>
            <a:chOff x="1872" y="2390"/>
            <a:chExt cx="1491" cy="1402"/>
          </a:xfrm>
        </p:grpSpPr>
        <p:sp>
          <p:nvSpPr>
            <p:cNvPr id="23568" name="Oval 4" descr="宽上对角线">
              <a:extLst>
                <a:ext uri="{FF2B5EF4-FFF2-40B4-BE49-F238E27FC236}">
                  <a16:creationId xmlns:a16="http://schemas.microsoft.com/office/drawing/2014/main" id="{4C696626-AC03-44E1-891F-F9779E89DE7C}"/>
                </a:ext>
              </a:extLst>
            </p:cNvPr>
            <p:cNvSpPr>
              <a:spLocks noChangeArrowheads="1"/>
            </p:cNvSpPr>
            <p:nvPr/>
          </p:nvSpPr>
          <p:spPr bwMode="auto">
            <a:xfrm>
              <a:off x="2119" y="2686"/>
              <a:ext cx="926" cy="885"/>
            </a:xfrm>
            <a:prstGeom prst="ellipse">
              <a:avLst/>
            </a:prstGeom>
            <a:pattFill prst="wdUpDiag">
              <a:fgClr>
                <a:schemeClr val="hlink"/>
              </a:fgClr>
              <a:bgClr>
                <a:schemeClr val="bg1"/>
              </a:bgClr>
            </a:pattFill>
            <a:ln w="19050">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69" name="Line 5">
              <a:extLst>
                <a:ext uri="{FF2B5EF4-FFF2-40B4-BE49-F238E27FC236}">
                  <a16:creationId xmlns:a16="http://schemas.microsoft.com/office/drawing/2014/main" id="{53B591B9-568B-4AD4-81AA-19ED3479BEAA}"/>
                </a:ext>
              </a:extLst>
            </p:cNvPr>
            <p:cNvSpPr>
              <a:spLocks noChangeShapeType="1"/>
            </p:cNvSpPr>
            <p:nvPr/>
          </p:nvSpPr>
          <p:spPr bwMode="auto">
            <a:xfrm flipV="1">
              <a:off x="2592" y="2448"/>
              <a:ext cx="0" cy="134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70" name="Oval 6">
              <a:extLst>
                <a:ext uri="{FF2B5EF4-FFF2-40B4-BE49-F238E27FC236}">
                  <a16:creationId xmlns:a16="http://schemas.microsoft.com/office/drawing/2014/main" id="{9AA3CA7D-2F58-4BF1-BDB7-5606300D4B73}"/>
                </a:ext>
              </a:extLst>
            </p:cNvPr>
            <p:cNvSpPr>
              <a:spLocks noChangeArrowheads="1"/>
            </p:cNvSpPr>
            <p:nvPr/>
          </p:nvSpPr>
          <p:spPr bwMode="auto">
            <a:xfrm>
              <a:off x="2590" y="2902"/>
              <a:ext cx="456" cy="419"/>
            </a:xfrm>
            <a:prstGeom prst="ellipse">
              <a:avLst/>
            </a:prstGeom>
            <a:solidFill>
              <a:schemeClr val="bg1"/>
            </a:solidFill>
            <a:ln w="19050">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71" name="Line 7">
              <a:extLst>
                <a:ext uri="{FF2B5EF4-FFF2-40B4-BE49-F238E27FC236}">
                  <a16:creationId xmlns:a16="http://schemas.microsoft.com/office/drawing/2014/main" id="{D18514B0-98A6-48D8-99F6-CFE192AC7B42}"/>
                </a:ext>
              </a:extLst>
            </p:cNvPr>
            <p:cNvSpPr>
              <a:spLocks noChangeShapeType="1"/>
            </p:cNvSpPr>
            <p:nvPr/>
          </p:nvSpPr>
          <p:spPr bwMode="auto">
            <a:xfrm>
              <a:off x="1872" y="3120"/>
              <a:ext cx="148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72" name="Text Box 8">
              <a:extLst>
                <a:ext uri="{FF2B5EF4-FFF2-40B4-BE49-F238E27FC236}">
                  <a16:creationId xmlns:a16="http://schemas.microsoft.com/office/drawing/2014/main" id="{FD028B0C-4D7D-4B7D-96CD-153129C172A4}"/>
                </a:ext>
              </a:extLst>
            </p:cNvPr>
            <p:cNvSpPr txBox="1">
              <a:spLocks noChangeArrowheads="1"/>
            </p:cNvSpPr>
            <p:nvPr/>
          </p:nvSpPr>
          <p:spPr bwMode="auto">
            <a:xfrm>
              <a:off x="3151" y="30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23573" name="Text Box 9">
              <a:extLst>
                <a:ext uri="{FF2B5EF4-FFF2-40B4-BE49-F238E27FC236}">
                  <a16:creationId xmlns:a16="http://schemas.microsoft.com/office/drawing/2014/main" id="{73F30E58-F130-4E8C-BB5E-6EFBBEA4F118}"/>
                </a:ext>
              </a:extLst>
            </p:cNvPr>
            <p:cNvSpPr txBox="1">
              <a:spLocks noChangeArrowheads="1"/>
            </p:cNvSpPr>
            <p:nvPr/>
          </p:nvSpPr>
          <p:spPr bwMode="auto">
            <a:xfrm>
              <a:off x="2366" y="239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23574" name="Text Box 10">
              <a:extLst>
                <a:ext uri="{FF2B5EF4-FFF2-40B4-BE49-F238E27FC236}">
                  <a16:creationId xmlns:a16="http://schemas.microsoft.com/office/drawing/2014/main" id="{2A8089CF-FA8C-4175-A3E0-410C6587102F}"/>
                </a:ext>
              </a:extLst>
            </p:cNvPr>
            <p:cNvSpPr txBox="1">
              <a:spLocks noChangeArrowheads="1"/>
            </p:cNvSpPr>
            <p:nvPr/>
          </p:nvSpPr>
          <p:spPr bwMode="auto">
            <a:xfrm>
              <a:off x="2373" y="308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grpSp>
      <p:sp>
        <p:nvSpPr>
          <p:cNvPr id="23563" name="Text Box 11">
            <a:extLst>
              <a:ext uri="{FF2B5EF4-FFF2-40B4-BE49-F238E27FC236}">
                <a16:creationId xmlns:a16="http://schemas.microsoft.com/office/drawing/2014/main" id="{7FC3F931-35AC-4E1D-995C-7E09328C908C}"/>
              </a:ext>
            </a:extLst>
          </p:cNvPr>
          <p:cNvSpPr txBox="1">
            <a:spLocks noChangeArrowheads="1"/>
          </p:cNvSpPr>
          <p:nvPr/>
        </p:nvSpPr>
        <p:spPr bwMode="auto">
          <a:xfrm>
            <a:off x="609600" y="1371600"/>
            <a:ext cx="51387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en-US" altLang="zh-CN">
                <a:solidFill>
                  <a:srgbClr val="FF0000"/>
                </a:solidFill>
                <a:ea typeface="宋体" panose="02010600030101010101" pitchFamily="2" charset="-122"/>
              </a:rPr>
              <a:t>[</a:t>
            </a:r>
            <a:r>
              <a:rPr kumimoji="0" lang="zh-CN" altLang="en-US">
                <a:solidFill>
                  <a:srgbClr val="FF0000"/>
                </a:solidFill>
                <a:ea typeface="宋体" panose="02010600030101010101" pitchFamily="2" charset="-122"/>
              </a:rPr>
              <a:t>解</a:t>
            </a:r>
            <a:r>
              <a:rPr kumimoji="0" lang="en-US" altLang="zh-CN">
                <a:solidFill>
                  <a:srgbClr val="FF0000"/>
                </a:solidFill>
                <a:ea typeface="宋体" panose="02010600030101010101" pitchFamily="2" charset="-122"/>
              </a:rPr>
              <a:t>]</a:t>
            </a:r>
            <a:r>
              <a:rPr kumimoji="0" lang="en-US" altLang="zh-CN">
                <a:ea typeface="宋体" panose="02010600030101010101" pitchFamily="2" charset="-122"/>
              </a:rPr>
              <a:t> </a:t>
            </a:r>
            <a:r>
              <a:rPr kumimoji="0" lang="zh-CN" altLang="en-US">
                <a:ea typeface="宋体" panose="02010600030101010101" pitchFamily="2" charset="-122"/>
              </a:rPr>
              <a:t>由对称性，</a:t>
            </a:r>
            <a:r>
              <a:rPr kumimoji="0" lang="en-US" altLang="zh-CN" i="1">
                <a:ea typeface="宋体" panose="02010600030101010101" pitchFamily="2" charset="-122"/>
              </a:rPr>
              <a:t>y</a:t>
            </a:r>
            <a:r>
              <a:rPr kumimoji="0" lang="en-US" altLang="zh-CN" i="1" baseline="-25000">
                <a:ea typeface="宋体" panose="02010600030101010101" pitchFamily="2" charset="-122"/>
              </a:rPr>
              <a:t>c</a:t>
            </a:r>
            <a:r>
              <a:rPr kumimoji="0" lang="en-US" altLang="zh-CN">
                <a:ea typeface="宋体" panose="02010600030101010101" pitchFamily="2" charset="-122"/>
              </a:rPr>
              <a:t>= 0 </a:t>
            </a:r>
          </a:p>
        </p:txBody>
      </p:sp>
      <p:sp>
        <p:nvSpPr>
          <p:cNvPr id="23564" name="Text Box 12">
            <a:extLst>
              <a:ext uri="{FF2B5EF4-FFF2-40B4-BE49-F238E27FC236}">
                <a16:creationId xmlns:a16="http://schemas.microsoft.com/office/drawing/2014/main" id="{1A76A1FC-2CA8-4CD6-894E-C26B5EF0EB40}"/>
              </a:ext>
            </a:extLst>
          </p:cNvPr>
          <p:cNvSpPr txBox="1">
            <a:spLocks noChangeArrowheads="1"/>
          </p:cNvSpPr>
          <p:nvPr/>
        </p:nvSpPr>
        <p:spPr bwMode="auto">
          <a:xfrm>
            <a:off x="838200" y="3810000"/>
            <a:ext cx="32004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zh-CN" altLang="en-US">
                <a:ea typeface="宋体" panose="02010600030101010101" pitchFamily="2" charset="-122"/>
              </a:rPr>
              <a:t>余下部分</a:t>
            </a:r>
          </a:p>
        </p:txBody>
      </p:sp>
      <p:graphicFrame>
        <p:nvGraphicFramePr>
          <p:cNvPr id="23554" name="Object 2">
            <a:extLst>
              <a:ext uri="{FF2B5EF4-FFF2-40B4-BE49-F238E27FC236}">
                <a16:creationId xmlns:a16="http://schemas.microsoft.com/office/drawing/2014/main" id="{6424EA46-BA87-4530-8513-896D3E844161}"/>
              </a:ext>
            </a:extLst>
          </p:cNvPr>
          <p:cNvGraphicFramePr>
            <a:graphicFrameLocks noChangeAspect="1"/>
          </p:cNvGraphicFramePr>
          <p:nvPr/>
        </p:nvGraphicFramePr>
        <p:xfrm>
          <a:off x="4271963" y="2405063"/>
          <a:ext cx="1214437" cy="490537"/>
        </p:xfrm>
        <a:graphic>
          <a:graphicData uri="http://schemas.openxmlformats.org/presentationml/2006/ole">
            <mc:AlternateContent xmlns:mc="http://schemas.openxmlformats.org/markup-compatibility/2006">
              <mc:Choice xmlns:v="urn:schemas-microsoft-com:vml" Requires="v">
                <p:oleObj spid="_x0000_s23575" name="Equation" r:id="rId3" imgW="431640" imgH="228600" progId="Equation.3">
                  <p:embed/>
                </p:oleObj>
              </mc:Choice>
              <mc:Fallback>
                <p:oleObj name="Equation" r:id="rId3" imgW="43164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1963" y="2405063"/>
                        <a:ext cx="121443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3">
            <a:extLst>
              <a:ext uri="{FF2B5EF4-FFF2-40B4-BE49-F238E27FC236}">
                <a16:creationId xmlns:a16="http://schemas.microsoft.com/office/drawing/2014/main" id="{124DF4F0-EA86-48FC-ACCE-3B1AD94D4153}"/>
              </a:ext>
            </a:extLst>
          </p:cNvPr>
          <p:cNvGraphicFramePr>
            <a:graphicFrameLocks noChangeAspect="1"/>
          </p:cNvGraphicFramePr>
          <p:nvPr/>
        </p:nvGraphicFramePr>
        <p:xfrm>
          <a:off x="2254250" y="2971800"/>
          <a:ext cx="1784350" cy="762000"/>
        </p:xfrm>
        <a:graphic>
          <a:graphicData uri="http://schemas.openxmlformats.org/presentationml/2006/ole">
            <mc:AlternateContent xmlns:mc="http://schemas.openxmlformats.org/markup-compatibility/2006">
              <mc:Choice xmlns:v="urn:schemas-microsoft-com:vml" Requires="v">
                <p:oleObj spid="_x0000_s23576" name="Equation" r:id="rId5" imgW="838080" imgH="393480" progId="Equation.3">
                  <p:embed/>
                </p:oleObj>
              </mc:Choice>
              <mc:Fallback>
                <p:oleObj name="Equation" r:id="rId5" imgW="838080" imgH="393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4250" y="2971800"/>
                        <a:ext cx="17843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4">
            <a:extLst>
              <a:ext uri="{FF2B5EF4-FFF2-40B4-BE49-F238E27FC236}">
                <a16:creationId xmlns:a16="http://schemas.microsoft.com/office/drawing/2014/main" id="{3002CB0B-9635-45A9-BCA4-3D2307397CAC}"/>
              </a:ext>
            </a:extLst>
          </p:cNvPr>
          <p:cNvGraphicFramePr>
            <a:graphicFrameLocks noChangeAspect="1"/>
          </p:cNvGraphicFramePr>
          <p:nvPr/>
        </p:nvGraphicFramePr>
        <p:xfrm>
          <a:off x="4267200" y="3124200"/>
          <a:ext cx="1447800" cy="444500"/>
        </p:xfrm>
        <a:graphic>
          <a:graphicData uri="http://schemas.openxmlformats.org/presentationml/2006/ole">
            <mc:AlternateContent xmlns:mc="http://schemas.openxmlformats.org/markup-compatibility/2006">
              <mc:Choice xmlns:v="urn:schemas-microsoft-com:vml" Requires="v">
                <p:oleObj spid="_x0000_s23577" name="Equation" r:id="rId7" imgW="685800" imgH="228600" progId="Equation.3">
                  <p:embed/>
                </p:oleObj>
              </mc:Choice>
              <mc:Fallback>
                <p:oleObj name="Equation" r:id="rId7" imgW="6858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3124200"/>
                        <a:ext cx="1447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5">
            <a:extLst>
              <a:ext uri="{FF2B5EF4-FFF2-40B4-BE49-F238E27FC236}">
                <a16:creationId xmlns:a16="http://schemas.microsoft.com/office/drawing/2014/main" id="{075979B8-05E9-4478-A81A-2B2E0CF98D94}"/>
              </a:ext>
            </a:extLst>
          </p:cNvPr>
          <p:cNvGraphicFramePr>
            <a:graphicFrameLocks noChangeAspect="1"/>
          </p:cNvGraphicFramePr>
          <p:nvPr/>
        </p:nvGraphicFramePr>
        <p:xfrm>
          <a:off x="2300288" y="3719513"/>
          <a:ext cx="2119312" cy="776287"/>
        </p:xfrm>
        <a:graphic>
          <a:graphicData uri="http://schemas.openxmlformats.org/presentationml/2006/ole">
            <mc:AlternateContent xmlns:mc="http://schemas.openxmlformats.org/markup-compatibility/2006">
              <mc:Choice xmlns:v="urn:schemas-microsoft-com:vml" Requires="v">
                <p:oleObj spid="_x0000_s23578" name="Equation" r:id="rId9" imgW="838080" imgH="393480" progId="Equation.3">
                  <p:embed/>
                </p:oleObj>
              </mc:Choice>
              <mc:Fallback>
                <p:oleObj name="Equation" r:id="rId9" imgW="838080" imgH="3934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0288" y="3719513"/>
                        <a:ext cx="2119312"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6">
            <a:extLst>
              <a:ext uri="{FF2B5EF4-FFF2-40B4-BE49-F238E27FC236}">
                <a16:creationId xmlns:a16="http://schemas.microsoft.com/office/drawing/2014/main" id="{E3DD6A19-ABC4-4D2E-BB5B-CF25DB0014EF}"/>
              </a:ext>
            </a:extLst>
          </p:cNvPr>
          <p:cNvGraphicFramePr>
            <a:graphicFrameLocks noChangeAspect="1"/>
          </p:cNvGraphicFramePr>
          <p:nvPr/>
        </p:nvGraphicFramePr>
        <p:xfrm>
          <a:off x="2300288" y="4495800"/>
          <a:ext cx="4224337" cy="1036638"/>
        </p:xfrm>
        <a:graphic>
          <a:graphicData uri="http://schemas.openxmlformats.org/presentationml/2006/ole">
            <mc:AlternateContent xmlns:mc="http://schemas.openxmlformats.org/markup-compatibility/2006">
              <mc:Choice xmlns:v="urn:schemas-microsoft-com:vml" Requires="v">
                <p:oleObj spid="_x0000_s23579" name="Equation" r:id="rId11" imgW="1866600" imgH="583920" progId="Equation.3">
                  <p:embed/>
                </p:oleObj>
              </mc:Choice>
              <mc:Fallback>
                <p:oleObj name="Equation" r:id="rId11" imgW="1866600" imgH="58392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0288" y="4495800"/>
                        <a:ext cx="4224337" cy="103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7">
            <a:extLst>
              <a:ext uri="{FF2B5EF4-FFF2-40B4-BE49-F238E27FC236}">
                <a16:creationId xmlns:a16="http://schemas.microsoft.com/office/drawing/2014/main" id="{5B8A7A83-26C3-401D-BC47-B6BF67A563AE}"/>
              </a:ext>
            </a:extLst>
          </p:cNvPr>
          <p:cNvGraphicFramePr>
            <a:graphicFrameLocks noChangeAspect="1"/>
          </p:cNvGraphicFramePr>
          <p:nvPr/>
        </p:nvGraphicFramePr>
        <p:xfrm>
          <a:off x="2325688" y="5486400"/>
          <a:ext cx="1293812" cy="771525"/>
        </p:xfrm>
        <a:graphic>
          <a:graphicData uri="http://schemas.openxmlformats.org/presentationml/2006/ole">
            <mc:AlternateContent xmlns:mc="http://schemas.openxmlformats.org/markup-compatibility/2006">
              <mc:Choice xmlns:v="urn:schemas-microsoft-com:vml" Requires="v">
                <p:oleObj spid="_x0000_s23580" name="Equation" r:id="rId13" imgW="660240" imgH="393480" progId="Equation.3">
                  <p:embed/>
                </p:oleObj>
              </mc:Choice>
              <mc:Fallback>
                <p:oleObj name="Equation" r:id="rId13" imgW="660240" imgH="39348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25688" y="5486400"/>
                        <a:ext cx="1293812"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8">
            <a:extLst>
              <a:ext uri="{FF2B5EF4-FFF2-40B4-BE49-F238E27FC236}">
                <a16:creationId xmlns:a16="http://schemas.microsoft.com/office/drawing/2014/main" id="{0AD66EB4-4182-4D4D-9E44-4D49216CD159}"/>
              </a:ext>
            </a:extLst>
          </p:cNvPr>
          <p:cNvGraphicFramePr>
            <a:graphicFrameLocks noChangeAspect="1"/>
          </p:cNvGraphicFramePr>
          <p:nvPr/>
        </p:nvGraphicFramePr>
        <p:xfrm>
          <a:off x="2209800" y="2424113"/>
          <a:ext cx="1600200" cy="471487"/>
        </p:xfrm>
        <a:graphic>
          <a:graphicData uri="http://schemas.openxmlformats.org/presentationml/2006/ole">
            <mc:AlternateContent xmlns:mc="http://schemas.openxmlformats.org/markup-compatibility/2006">
              <mc:Choice xmlns:v="urn:schemas-microsoft-com:vml" Requires="v">
                <p:oleObj spid="_x0000_s23581" name="Equation" r:id="rId15" imgW="660240" imgH="215640" progId="Equation.3">
                  <p:embed/>
                </p:oleObj>
              </mc:Choice>
              <mc:Fallback>
                <p:oleObj name="Equation" r:id="rId15" imgW="660240" imgH="21564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9800" y="2424113"/>
                        <a:ext cx="16002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5" name="Text Box 20">
            <a:extLst>
              <a:ext uri="{FF2B5EF4-FFF2-40B4-BE49-F238E27FC236}">
                <a16:creationId xmlns:a16="http://schemas.microsoft.com/office/drawing/2014/main" id="{D8C3A65D-C02D-48A4-AF02-736F2DF3009E}"/>
              </a:ext>
            </a:extLst>
          </p:cNvPr>
          <p:cNvSpPr txBox="1">
            <a:spLocks noChangeArrowheads="1"/>
          </p:cNvSpPr>
          <p:nvPr/>
        </p:nvSpPr>
        <p:spPr bwMode="auto">
          <a:xfrm>
            <a:off x="914400" y="1905000"/>
            <a:ext cx="297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zh-CN" altLang="en-US">
                <a:ea typeface="宋体" panose="02010600030101010101" pitchFamily="2" charset="-122"/>
              </a:rPr>
              <a:t>设平板面密度为</a:t>
            </a:r>
            <a:r>
              <a:rPr kumimoji="0" lang="zh-CN" altLang="en-US" i="1">
                <a:ea typeface="宋体" panose="02010600030101010101" pitchFamily="2" charset="-122"/>
                <a:sym typeface="Symbol" panose="05050102010706020507" pitchFamily="18" charset="2"/>
              </a:rPr>
              <a:t></a:t>
            </a:r>
            <a:r>
              <a:rPr kumimoji="0" lang="en-US" altLang="zh-CN">
                <a:ea typeface="宋体" panose="02010600030101010101" pitchFamily="2" charset="-122"/>
                <a:sym typeface="Symbol" panose="05050102010706020507" pitchFamily="18" charset="2"/>
              </a:rPr>
              <a:t>,</a:t>
            </a:r>
            <a:endParaRPr kumimoji="0" lang="en-US" altLang="zh-CN">
              <a:ea typeface="宋体" panose="02010600030101010101" pitchFamily="2" charset="-122"/>
            </a:endParaRPr>
          </a:p>
        </p:txBody>
      </p:sp>
      <p:sp>
        <p:nvSpPr>
          <p:cNvPr id="23566" name="Text Box 21">
            <a:extLst>
              <a:ext uri="{FF2B5EF4-FFF2-40B4-BE49-F238E27FC236}">
                <a16:creationId xmlns:a16="http://schemas.microsoft.com/office/drawing/2014/main" id="{66E4DB53-0618-47C9-907D-53DB85FC12D7}"/>
              </a:ext>
            </a:extLst>
          </p:cNvPr>
          <p:cNvSpPr txBox="1">
            <a:spLocks noChangeArrowheads="1"/>
          </p:cNvSpPr>
          <p:nvPr/>
        </p:nvSpPr>
        <p:spPr bwMode="auto">
          <a:xfrm>
            <a:off x="882650" y="2362200"/>
            <a:ext cx="20891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zh-CN" altLang="en-US">
                <a:ea typeface="宋体" panose="02010600030101010101" pitchFamily="2" charset="-122"/>
              </a:rPr>
              <a:t>大圆板</a:t>
            </a:r>
          </a:p>
        </p:txBody>
      </p:sp>
      <p:sp>
        <p:nvSpPr>
          <p:cNvPr id="23567" name="Text Box 22">
            <a:extLst>
              <a:ext uri="{FF2B5EF4-FFF2-40B4-BE49-F238E27FC236}">
                <a16:creationId xmlns:a16="http://schemas.microsoft.com/office/drawing/2014/main" id="{5792B6BC-8F2D-45F5-8E41-1A260A24FAB6}"/>
              </a:ext>
            </a:extLst>
          </p:cNvPr>
          <p:cNvSpPr txBox="1">
            <a:spLocks noChangeArrowheads="1"/>
          </p:cNvSpPr>
          <p:nvPr/>
        </p:nvSpPr>
        <p:spPr bwMode="auto">
          <a:xfrm>
            <a:off x="882650" y="2971800"/>
            <a:ext cx="17081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zh-CN" altLang="en-US">
                <a:ea typeface="宋体" panose="02010600030101010101" pitchFamily="2" charset="-122"/>
              </a:rPr>
              <a:t>小圆板</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0" name="Text Box 2">
            <a:extLst>
              <a:ext uri="{FF2B5EF4-FFF2-40B4-BE49-F238E27FC236}">
                <a16:creationId xmlns:a16="http://schemas.microsoft.com/office/drawing/2014/main" id="{09195449-6E42-432A-8D30-5F5F08DFCC96}"/>
              </a:ext>
            </a:extLst>
          </p:cNvPr>
          <p:cNvSpPr txBox="1">
            <a:spLocks noChangeArrowheads="1"/>
          </p:cNvSpPr>
          <p:nvPr/>
        </p:nvSpPr>
        <p:spPr bwMode="auto">
          <a:xfrm>
            <a:off x="990600" y="547688"/>
            <a:ext cx="685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§7.2.2 </a:t>
            </a:r>
            <a:r>
              <a:rPr lang="zh-CN" altLang="en-US" sz="2800">
                <a:ea typeface="黑体" panose="02010609060101010101" pitchFamily="49" charset="-122"/>
              </a:rPr>
              <a:t>刚体的动量和质心运动定理</a:t>
            </a:r>
          </a:p>
        </p:txBody>
      </p:sp>
      <p:sp>
        <p:nvSpPr>
          <p:cNvPr id="24581" name="Text Box 3">
            <a:extLst>
              <a:ext uri="{FF2B5EF4-FFF2-40B4-BE49-F238E27FC236}">
                <a16:creationId xmlns:a16="http://schemas.microsoft.com/office/drawing/2014/main" id="{D4721987-FA2E-4822-BA7E-1F2A7E77D1AB}"/>
              </a:ext>
            </a:extLst>
          </p:cNvPr>
          <p:cNvSpPr txBox="1">
            <a:spLocks noChangeArrowheads="1"/>
          </p:cNvSpPr>
          <p:nvPr/>
        </p:nvSpPr>
        <p:spPr bwMode="auto">
          <a:xfrm>
            <a:off x="1143000" y="1295400"/>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刚体动量   </a:t>
            </a:r>
          </a:p>
        </p:txBody>
      </p:sp>
      <p:graphicFrame>
        <p:nvGraphicFramePr>
          <p:cNvPr id="24578" name="Object 4">
            <a:extLst>
              <a:ext uri="{FF2B5EF4-FFF2-40B4-BE49-F238E27FC236}">
                <a16:creationId xmlns:a16="http://schemas.microsoft.com/office/drawing/2014/main" id="{6432E031-DD40-4559-946F-8BAAC675576A}"/>
              </a:ext>
            </a:extLst>
          </p:cNvPr>
          <p:cNvGraphicFramePr>
            <a:graphicFrameLocks noChangeAspect="1"/>
          </p:cNvGraphicFramePr>
          <p:nvPr/>
        </p:nvGraphicFramePr>
        <p:xfrm>
          <a:off x="2895600" y="1295400"/>
          <a:ext cx="1233488" cy="517525"/>
        </p:xfrm>
        <a:graphic>
          <a:graphicData uri="http://schemas.openxmlformats.org/presentationml/2006/ole">
            <mc:AlternateContent xmlns:mc="http://schemas.openxmlformats.org/markup-compatibility/2006">
              <mc:Choice xmlns:v="urn:schemas-microsoft-com:vml" Requires="v">
                <p:oleObj spid="_x0000_s24589" name="Equation" r:id="rId3" imgW="545760" imgH="228600" progId="Equation.3">
                  <p:embed/>
                </p:oleObj>
              </mc:Choice>
              <mc:Fallback>
                <p:oleObj name="Equation" r:id="rId3" imgW="5457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295400"/>
                        <a:ext cx="12334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2" name="Text Box 5">
            <a:extLst>
              <a:ext uri="{FF2B5EF4-FFF2-40B4-BE49-F238E27FC236}">
                <a16:creationId xmlns:a16="http://schemas.microsoft.com/office/drawing/2014/main" id="{40DB1206-875C-44C7-8776-48CE6578107D}"/>
              </a:ext>
            </a:extLst>
          </p:cNvPr>
          <p:cNvSpPr txBox="1">
            <a:spLocks noChangeArrowheads="1"/>
          </p:cNvSpPr>
          <p:nvPr/>
        </p:nvSpPr>
        <p:spPr bwMode="auto">
          <a:xfrm>
            <a:off x="1143000" y="19050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质心运动定律</a:t>
            </a:r>
          </a:p>
        </p:txBody>
      </p:sp>
      <p:graphicFrame>
        <p:nvGraphicFramePr>
          <p:cNvPr id="24579" name="Object 6">
            <a:extLst>
              <a:ext uri="{FF2B5EF4-FFF2-40B4-BE49-F238E27FC236}">
                <a16:creationId xmlns:a16="http://schemas.microsoft.com/office/drawing/2014/main" id="{0B212AA5-39A5-4A33-BA5A-B4175B209F96}"/>
              </a:ext>
            </a:extLst>
          </p:cNvPr>
          <p:cNvGraphicFramePr>
            <a:graphicFrameLocks noChangeAspect="1"/>
          </p:cNvGraphicFramePr>
          <p:nvPr/>
        </p:nvGraphicFramePr>
        <p:xfrm>
          <a:off x="2895600" y="2438400"/>
          <a:ext cx="2928938" cy="866775"/>
        </p:xfrm>
        <a:graphic>
          <a:graphicData uri="http://schemas.openxmlformats.org/presentationml/2006/ole">
            <mc:AlternateContent xmlns:mc="http://schemas.openxmlformats.org/markup-compatibility/2006">
              <mc:Choice xmlns:v="urn:schemas-microsoft-com:vml" Requires="v">
                <p:oleObj spid="_x0000_s24590" name="Equation" r:id="rId5" imgW="1333440" imgH="393480" progId="Equation.3">
                  <p:embed/>
                </p:oleObj>
              </mc:Choice>
              <mc:Fallback>
                <p:oleObj name="Equation" r:id="rId5" imgW="133344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438400"/>
                        <a:ext cx="2928938"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3" name="Text Box 7">
            <a:extLst>
              <a:ext uri="{FF2B5EF4-FFF2-40B4-BE49-F238E27FC236}">
                <a16:creationId xmlns:a16="http://schemas.microsoft.com/office/drawing/2014/main" id="{98351DF3-36BC-40C6-921D-611656B2BC7D}"/>
              </a:ext>
            </a:extLst>
          </p:cNvPr>
          <p:cNvSpPr txBox="1">
            <a:spLocks noChangeArrowheads="1"/>
          </p:cNvSpPr>
          <p:nvPr/>
        </p:nvSpPr>
        <p:spPr bwMode="auto">
          <a:xfrm>
            <a:off x="5334000" y="34290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ea typeface="宋体" panose="02010600030101010101" pitchFamily="2" charset="-122"/>
              </a:rPr>
              <a:t>质心加速度</a:t>
            </a:r>
          </a:p>
        </p:txBody>
      </p:sp>
      <p:sp>
        <p:nvSpPr>
          <p:cNvPr id="24584" name="Line 8">
            <a:extLst>
              <a:ext uri="{FF2B5EF4-FFF2-40B4-BE49-F238E27FC236}">
                <a16:creationId xmlns:a16="http://schemas.microsoft.com/office/drawing/2014/main" id="{7DDBC8DE-D75B-4B0F-BE4A-CE5785406F37}"/>
              </a:ext>
            </a:extLst>
          </p:cNvPr>
          <p:cNvSpPr>
            <a:spLocks noChangeShapeType="1"/>
          </p:cNvSpPr>
          <p:nvPr/>
        </p:nvSpPr>
        <p:spPr bwMode="auto">
          <a:xfrm>
            <a:off x="5791200" y="3124200"/>
            <a:ext cx="304800" cy="381000"/>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5" name="Line 9">
            <a:extLst>
              <a:ext uri="{FF2B5EF4-FFF2-40B4-BE49-F238E27FC236}">
                <a16:creationId xmlns:a16="http://schemas.microsoft.com/office/drawing/2014/main" id="{844ECD78-4A97-48D0-AFFE-5908ACC3E2A2}"/>
              </a:ext>
            </a:extLst>
          </p:cNvPr>
          <p:cNvSpPr>
            <a:spLocks noChangeShapeType="1"/>
          </p:cNvSpPr>
          <p:nvPr/>
        </p:nvSpPr>
        <p:spPr bwMode="auto">
          <a:xfrm>
            <a:off x="4114800" y="3124200"/>
            <a:ext cx="0" cy="381000"/>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6" name="Text Box 10">
            <a:extLst>
              <a:ext uri="{FF2B5EF4-FFF2-40B4-BE49-F238E27FC236}">
                <a16:creationId xmlns:a16="http://schemas.microsoft.com/office/drawing/2014/main" id="{56EB93D3-98D7-492A-B995-FA297E68F1FA}"/>
              </a:ext>
            </a:extLst>
          </p:cNvPr>
          <p:cNvSpPr txBox="1">
            <a:spLocks noChangeArrowheads="1"/>
          </p:cNvSpPr>
          <p:nvPr/>
        </p:nvSpPr>
        <p:spPr bwMode="auto">
          <a:xfrm>
            <a:off x="3048000" y="3443288"/>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00"/>
                </a:solidFill>
                <a:latin typeface="楷体_GB2312" pitchFamily="49" charset="-122"/>
                <a:ea typeface="宋体" panose="02010600030101010101" pitchFamily="2" charset="-122"/>
              </a:rPr>
              <a:t>刚体的总质量</a:t>
            </a:r>
          </a:p>
        </p:txBody>
      </p:sp>
      <p:sp>
        <p:nvSpPr>
          <p:cNvPr id="24587" name="Line 11">
            <a:extLst>
              <a:ext uri="{FF2B5EF4-FFF2-40B4-BE49-F238E27FC236}">
                <a16:creationId xmlns:a16="http://schemas.microsoft.com/office/drawing/2014/main" id="{45753501-6F0A-4672-8B7B-F1DBD3C9542F}"/>
              </a:ext>
            </a:extLst>
          </p:cNvPr>
          <p:cNvSpPr>
            <a:spLocks noChangeShapeType="1"/>
          </p:cNvSpPr>
          <p:nvPr/>
        </p:nvSpPr>
        <p:spPr bwMode="auto">
          <a:xfrm flipH="1">
            <a:off x="1905000" y="3124200"/>
            <a:ext cx="1371600" cy="976313"/>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8" name="Text Box 12">
            <a:extLst>
              <a:ext uri="{FF2B5EF4-FFF2-40B4-BE49-F238E27FC236}">
                <a16:creationId xmlns:a16="http://schemas.microsoft.com/office/drawing/2014/main" id="{1E597311-DC9A-48FA-8078-CA4760355310}"/>
              </a:ext>
            </a:extLst>
          </p:cNvPr>
          <p:cNvSpPr txBox="1">
            <a:spLocks noChangeArrowheads="1"/>
          </p:cNvSpPr>
          <p:nvPr/>
        </p:nvSpPr>
        <p:spPr bwMode="auto">
          <a:xfrm>
            <a:off x="1219200" y="40386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latin typeface="楷体_GB2312" pitchFamily="49" charset="-122"/>
                <a:ea typeface="宋体" panose="02010600030101010101" pitchFamily="2" charset="-122"/>
              </a:rPr>
              <a:t>刚体所受的外力矢量和</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4" name="Text Box 2">
            <a:extLst>
              <a:ext uri="{FF2B5EF4-FFF2-40B4-BE49-F238E27FC236}">
                <a16:creationId xmlns:a16="http://schemas.microsoft.com/office/drawing/2014/main" id="{C55ADC97-71B2-4DB2-867C-FED6121C403F}"/>
              </a:ext>
            </a:extLst>
          </p:cNvPr>
          <p:cNvSpPr txBox="1">
            <a:spLocks noChangeArrowheads="1"/>
          </p:cNvSpPr>
          <p:nvPr/>
        </p:nvSpPr>
        <p:spPr bwMode="auto">
          <a:xfrm>
            <a:off x="669925" y="554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zh-CN">
              <a:ea typeface="宋体" panose="02010600030101010101" pitchFamily="2" charset="-122"/>
            </a:endParaRPr>
          </a:p>
        </p:txBody>
      </p:sp>
      <p:sp>
        <p:nvSpPr>
          <p:cNvPr id="25605" name="Text Box 3">
            <a:extLst>
              <a:ext uri="{FF2B5EF4-FFF2-40B4-BE49-F238E27FC236}">
                <a16:creationId xmlns:a16="http://schemas.microsoft.com/office/drawing/2014/main" id="{70C81210-6F79-4A5D-BD73-6D419DE993FA}"/>
              </a:ext>
            </a:extLst>
          </p:cNvPr>
          <p:cNvSpPr txBox="1">
            <a:spLocks noChangeArrowheads="1"/>
          </p:cNvSpPr>
          <p:nvPr/>
        </p:nvSpPr>
        <p:spPr bwMode="auto">
          <a:xfrm>
            <a:off x="838200" y="533400"/>
            <a:ext cx="75438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en-US" altLang="zh-CN">
                <a:solidFill>
                  <a:srgbClr val="FF0000"/>
                </a:solidFill>
                <a:ea typeface="宋体" panose="02010600030101010101" pitchFamily="2" charset="-122"/>
              </a:rPr>
              <a:t>[</a:t>
            </a:r>
            <a:r>
              <a:rPr kumimoji="0" lang="zh-CN" altLang="en-US">
                <a:solidFill>
                  <a:srgbClr val="FF0000"/>
                </a:solidFill>
                <a:ea typeface="宋体" panose="02010600030101010101" pitchFamily="2" charset="-122"/>
              </a:rPr>
              <a:t>例题</a:t>
            </a:r>
            <a:r>
              <a:rPr kumimoji="0" lang="en-US" altLang="zh-CN">
                <a:solidFill>
                  <a:srgbClr val="FF0000"/>
                </a:solidFill>
                <a:ea typeface="宋体" panose="02010600030101010101" pitchFamily="2" charset="-122"/>
              </a:rPr>
              <a:t>3]</a:t>
            </a:r>
            <a:r>
              <a:rPr kumimoji="0" lang="zh-CN" altLang="en-US">
                <a:ea typeface="宋体" panose="02010600030101010101" pitchFamily="2" charset="-122"/>
              </a:rPr>
              <a:t>一圆盘形均质飞轮质量为</a:t>
            </a:r>
            <a:r>
              <a:rPr kumimoji="0" lang="en-US" altLang="zh-CN" i="1">
                <a:ea typeface="宋体" panose="02010600030101010101" pitchFamily="2" charset="-122"/>
              </a:rPr>
              <a:t>m</a:t>
            </a:r>
            <a:r>
              <a:rPr kumimoji="0" lang="en-US" altLang="zh-CN">
                <a:ea typeface="宋体" panose="02010600030101010101" pitchFamily="2" charset="-122"/>
              </a:rPr>
              <a:t>=5.0kg</a:t>
            </a:r>
            <a:r>
              <a:rPr kumimoji="0" lang="zh-CN" altLang="en-US">
                <a:ea typeface="宋体" panose="02010600030101010101" pitchFamily="2" charset="-122"/>
              </a:rPr>
              <a:t>，半径为</a:t>
            </a:r>
            <a:r>
              <a:rPr kumimoji="0" lang="en-US" altLang="zh-CN" i="1">
                <a:ea typeface="宋体" panose="02010600030101010101" pitchFamily="2" charset="-122"/>
              </a:rPr>
              <a:t>r</a:t>
            </a:r>
            <a:r>
              <a:rPr kumimoji="0" lang="en-US" altLang="zh-CN">
                <a:ea typeface="宋体" panose="02010600030101010101" pitchFamily="2" charset="-122"/>
              </a:rPr>
              <a:t>=0.15m,</a:t>
            </a:r>
            <a:r>
              <a:rPr kumimoji="0" lang="zh-CN" altLang="en-US">
                <a:ea typeface="宋体" panose="02010600030101010101" pitchFamily="2" charset="-122"/>
              </a:rPr>
              <a:t>转速为</a:t>
            </a:r>
            <a:r>
              <a:rPr kumimoji="0" lang="en-US" altLang="zh-CN" i="1">
                <a:ea typeface="宋体" panose="02010600030101010101" pitchFamily="2" charset="-122"/>
              </a:rPr>
              <a:t>n</a:t>
            </a:r>
            <a:r>
              <a:rPr kumimoji="0" lang="en-US" altLang="zh-CN">
                <a:ea typeface="宋体" panose="02010600030101010101" pitchFamily="2" charset="-122"/>
              </a:rPr>
              <a:t>=400r/min.</a:t>
            </a:r>
            <a:r>
              <a:rPr kumimoji="0" lang="zh-CN" altLang="en-US">
                <a:ea typeface="宋体" panose="02010600030101010101" pitchFamily="2" charset="-122"/>
              </a:rPr>
              <a:t>飞轮作匀速转动</a:t>
            </a:r>
            <a:r>
              <a:rPr kumimoji="0" lang="en-US" altLang="zh-CN">
                <a:ea typeface="宋体" panose="02010600030101010101" pitchFamily="2" charset="-122"/>
              </a:rPr>
              <a:t>.</a:t>
            </a:r>
            <a:r>
              <a:rPr kumimoji="0" lang="zh-CN" altLang="en-US">
                <a:ea typeface="宋体" panose="02010600030101010101" pitchFamily="2" charset="-122"/>
              </a:rPr>
              <a:t>飞轮质心距转轴</a:t>
            </a:r>
            <a:r>
              <a:rPr kumimoji="0" lang="en-US" altLang="zh-CN" i="1">
                <a:ea typeface="宋体" panose="02010600030101010101" pitchFamily="2" charset="-122"/>
              </a:rPr>
              <a:t>d</a:t>
            </a:r>
            <a:r>
              <a:rPr kumimoji="0" lang="en-US" altLang="zh-CN">
                <a:ea typeface="宋体" panose="02010600030101010101" pitchFamily="2" charset="-122"/>
              </a:rPr>
              <a:t>=0.001m</a:t>
            </a:r>
            <a:r>
              <a:rPr kumimoji="0" lang="zh-CN" altLang="en-US">
                <a:ea typeface="宋体" panose="02010600030101010101" pitchFamily="2" charset="-122"/>
              </a:rPr>
              <a:t>，求飞轮作用于轴承的压力</a:t>
            </a:r>
            <a:r>
              <a:rPr kumimoji="0" lang="en-US" altLang="zh-CN">
                <a:ea typeface="宋体" panose="02010600030101010101" pitchFamily="2" charset="-122"/>
              </a:rPr>
              <a:t>.</a:t>
            </a:r>
            <a:r>
              <a:rPr kumimoji="0" lang="zh-CN" altLang="en-US">
                <a:ea typeface="宋体" panose="02010600030101010101" pitchFamily="2" charset="-122"/>
              </a:rPr>
              <a:t>计入飞轮质量但不考虑飞轮重量（这意味着仅计算由于飞轮的转动使轴承受到的压力，不考虑飞轮所受重力对该压力的影响）</a:t>
            </a:r>
            <a:r>
              <a:rPr kumimoji="0" lang="en-US" altLang="zh-CN">
                <a:ea typeface="宋体" panose="02010600030101010101" pitchFamily="2" charset="-122"/>
              </a:rPr>
              <a:t>.</a:t>
            </a:r>
          </a:p>
        </p:txBody>
      </p:sp>
      <p:graphicFrame>
        <p:nvGraphicFramePr>
          <p:cNvPr id="25602" name="Object 4">
            <a:extLst>
              <a:ext uri="{FF2B5EF4-FFF2-40B4-BE49-F238E27FC236}">
                <a16:creationId xmlns:a16="http://schemas.microsoft.com/office/drawing/2014/main" id="{D449C3EA-8EC9-41C3-801C-A9DB3515DAD3}"/>
              </a:ext>
            </a:extLst>
          </p:cNvPr>
          <p:cNvGraphicFramePr>
            <a:graphicFrameLocks noChangeAspect="1"/>
          </p:cNvGraphicFramePr>
          <p:nvPr/>
        </p:nvGraphicFramePr>
        <p:xfrm>
          <a:off x="1982788" y="3475038"/>
          <a:ext cx="5784850" cy="868362"/>
        </p:xfrm>
        <a:graphic>
          <a:graphicData uri="http://schemas.openxmlformats.org/presentationml/2006/ole">
            <mc:AlternateContent xmlns:mc="http://schemas.openxmlformats.org/markup-compatibility/2006">
              <mc:Choice xmlns:v="urn:schemas-microsoft-com:vml" Requires="v">
                <p:oleObj spid="_x0000_s25608" name="Equation" r:id="rId3" imgW="2616120" imgH="393480" progId="Equation.3">
                  <p:embed/>
                </p:oleObj>
              </mc:Choice>
              <mc:Fallback>
                <p:oleObj name="Equation" r:id="rId3" imgW="261612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2788" y="3475038"/>
                        <a:ext cx="5784850"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Text Box 5">
            <a:extLst>
              <a:ext uri="{FF2B5EF4-FFF2-40B4-BE49-F238E27FC236}">
                <a16:creationId xmlns:a16="http://schemas.microsoft.com/office/drawing/2014/main" id="{2B492B9D-53C7-4768-8432-019BAE16B131}"/>
              </a:ext>
            </a:extLst>
          </p:cNvPr>
          <p:cNvSpPr txBox="1">
            <a:spLocks noChangeArrowheads="1"/>
          </p:cNvSpPr>
          <p:nvPr/>
        </p:nvSpPr>
        <p:spPr bwMode="auto">
          <a:xfrm>
            <a:off x="838200" y="3627438"/>
            <a:ext cx="76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 </a:t>
            </a:r>
          </a:p>
        </p:txBody>
      </p:sp>
      <p:sp>
        <p:nvSpPr>
          <p:cNvPr id="25607" name="Text Box 6">
            <a:extLst>
              <a:ext uri="{FF2B5EF4-FFF2-40B4-BE49-F238E27FC236}">
                <a16:creationId xmlns:a16="http://schemas.microsoft.com/office/drawing/2014/main" id="{4351E657-BB06-4743-B27E-E53ACD0CC7A5}"/>
              </a:ext>
            </a:extLst>
          </p:cNvPr>
          <p:cNvSpPr txBox="1">
            <a:spLocks noChangeArrowheads="1"/>
          </p:cNvSpPr>
          <p:nvPr/>
        </p:nvSpPr>
        <p:spPr bwMode="auto">
          <a:xfrm>
            <a:off x="914400" y="4419600"/>
            <a:ext cx="31242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zh-CN" altLang="en-US">
                <a:ea typeface="宋体" panose="02010600030101010101" pitchFamily="2" charset="-122"/>
              </a:rPr>
              <a:t>根据质心运动定理</a:t>
            </a:r>
          </a:p>
        </p:txBody>
      </p:sp>
      <p:graphicFrame>
        <p:nvGraphicFramePr>
          <p:cNvPr id="25603" name="Object 7">
            <a:extLst>
              <a:ext uri="{FF2B5EF4-FFF2-40B4-BE49-F238E27FC236}">
                <a16:creationId xmlns:a16="http://schemas.microsoft.com/office/drawing/2014/main" id="{6DECBE8B-89C0-405F-94F9-A863F18152DA}"/>
              </a:ext>
            </a:extLst>
          </p:cNvPr>
          <p:cNvGraphicFramePr>
            <a:graphicFrameLocks noChangeAspect="1"/>
          </p:cNvGraphicFramePr>
          <p:nvPr/>
        </p:nvGraphicFramePr>
        <p:xfrm>
          <a:off x="1981200" y="5170488"/>
          <a:ext cx="5705475" cy="468312"/>
        </p:xfrm>
        <a:graphic>
          <a:graphicData uri="http://schemas.openxmlformats.org/presentationml/2006/ole">
            <mc:AlternateContent xmlns:mc="http://schemas.openxmlformats.org/markup-compatibility/2006">
              <mc:Choice xmlns:v="urn:schemas-microsoft-com:vml" Requires="v">
                <p:oleObj spid="_x0000_s25609" name="Equation" r:id="rId5" imgW="2628720" imgH="215640" progId="Equation.3">
                  <p:embed/>
                </p:oleObj>
              </mc:Choice>
              <mc:Fallback>
                <p:oleObj name="Equation" r:id="rId5" imgW="262872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5170488"/>
                        <a:ext cx="5705475"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E32C87F0-93D7-4C4E-BB12-AA54A1593AD9}"/>
              </a:ext>
            </a:extLst>
          </p:cNvPr>
          <p:cNvSpPr txBox="1">
            <a:spLocks noChangeArrowheads="1"/>
          </p:cNvSpPr>
          <p:nvPr/>
        </p:nvSpPr>
        <p:spPr bwMode="auto">
          <a:xfrm>
            <a:off x="684213" y="623888"/>
            <a:ext cx="792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3600"/>
              <a:t>§7.3 </a:t>
            </a:r>
            <a:r>
              <a:rPr lang="zh-CN" altLang="en-US" sz="3600"/>
              <a:t>刚体定轴转动的角动量</a:t>
            </a:r>
            <a:r>
              <a:rPr lang="en-US" altLang="zh-CN" sz="3600">
                <a:ea typeface="宋体" panose="02010600030101010101" pitchFamily="2" charset="-122"/>
                <a:cs typeface="Times New Roman" panose="02020603050405020304" pitchFamily="18" charset="0"/>
              </a:rPr>
              <a:t>·</a:t>
            </a:r>
            <a:r>
              <a:rPr lang="zh-CN" altLang="en-US" sz="3600"/>
              <a:t>转动惯量</a:t>
            </a:r>
          </a:p>
        </p:txBody>
      </p:sp>
      <p:sp>
        <p:nvSpPr>
          <p:cNvPr id="87043" name="Text Box 3">
            <a:extLst>
              <a:ext uri="{FF2B5EF4-FFF2-40B4-BE49-F238E27FC236}">
                <a16:creationId xmlns:a16="http://schemas.microsoft.com/office/drawing/2014/main" id="{2F81A180-64D4-478F-B8DF-718D05F7CAC7}"/>
              </a:ext>
            </a:extLst>
          </p:cNvPr>
          <p:cNvSpPr txBox="1">
            <a:spLocks noChangeArrowheads="1"/>
          </p:cNvSpPr>
          <p:nvPr/>
        </p:nvSpPr>
        <p:spPr bwMode="auto">
          <a:xfrm>
            <a:off x="762000" y="163830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§7.3.1 </a:t>
            </a:r>
            <a:r>
              <a:rPr lang="zh-CN" altLang="en-US" sz="2800">
                <a:ea typeface="黑体" panose="02010609060101010101" pitchFamily="49" charset="-122"/>
              </a:rPr>
              <a:t>刚体定轴转动对轴上一点的角动量</a:t>
            </a:r>
          </a:p>
        </p:txBody>
      </p:sp>
      <p:sp>
        <p:nvSpPr>
          <p:cNvPr id="87044" name="Text Box 4">
            <a:extLst>
              <a:ext uri="{FF2B5EF4-FFF2-40B4-BE49-F238E27FC236}">
                <a16:creationId xmlns:a16="http://schemas.microsoft.com/office/drawing/2014/main" id="{67983F70-9B08-456B-9F5D-FF1FB85C13F7}"/>
              </a:ext>
            </a:extLst>
          </p:cNvPr>
          <p:cNvSpPr txBox="1">
            <a:spLocks noChangeArrowheads="1"/>
          </p:cNvSpPr>
          <p:nvPr/>
        </p:nvSpPr>
        <p:spPr bwMode="auto">
          <a:xfrm>
            <a:off x="762000" y="2351088"/>
            <a:ext cx="685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§7.3.2 </a:t>
            </a:r>
            <a:r>
              <a:rPr lang="zh-CN" altLang="en-US" sz="2800">
                <a:ea typeface="黑体" panose="02010609060101010101" pitchFamily="49" charset="-122"/>
              </a:rPr>
              <a:t>刚体对一定转轴的转动惯量</a:t>
            </a:r>
          </a:p>
        </p:txBody>
      </p:sp>
      <p:sp>
        <p:nvSpPr>
          <p:cNvPr id="87045" name="Text Box 5">
            <a:extLst>
              <a:ext uri="{FF2B5EF4-FFF2-40B4-BE49-F238E27FC236}">
                <a16:creationId xmlns:a16="http://schemas.microsoft.com/office/drawing/2014/main" id="{34953D5B-A290-4DFC-A103-346611AD86F0}"/>
              </a:ext>
            </a:extLst>
          </p:cNvPr>
          <p:cNvSpPr txBox="1">
            <a:spLocks noChangeArrowheads="1"/>
          </p:cNvSpPr>
          <p:nvPr/>
        </p:nvSpPr>
        <p:spPr bwMode="auto">
          <a:xfrm>
            <a:off x="762000" y="3065463"/>
            <a:ext cx="792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§7.3.3 </a:t>
            </a:r>
            <a:r>
              <a:rPr lang="zh-CN" altLang="en-US" sz="2800">
                <a:ea typeface="黑体" panose="02010609060101010101" pitchFamily="49" charset="-122"/>
              </a:rPr>
              <a:t>刚体定轴转动的角动量定理和转动定理</a:t>
            </a:r>
          </a:p>
        </p:txBody>
      </p:sp>
      <p:sp>
        <p:nvSpPr>
          <p:cNvPr id="87046" name="Text Box 6">
            <a:extLst>
              <a:ext uri="{FF2B5EF4-FFF2-40B4-BE49-F238E27FC236}">
                <a16:creationId xmlns:a16="http://schemas.microsoft.com/office/drawing/2014/main" id="{BE8BAF86-7802-4353-BDB0-1CE5F282DA60}"/>
              </a:ext>
            </a:extLst>
          </p:cNvPr>
          <p:cNvSpPr txBox="1">
            <a:spLocks noChangeArrowheads="1"/>
          </p:cNvSpPr>
          <p:nvPr/>
        </p:nvSpPr>
        <p:spPr bwMode="auto">
          <a:xfrm>
            <a:off x="762000" y="3779838"/>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§7.3.4 </a:t>
            </a:r>
            <a:r>
              <a:rPr lang="zh-CN" altLang="en-US" sz="2800">
                <a:ea typeface="黑体" panose="02010609060101010101" pitchFamily="49" charset="-122"/>
              </a:rPr>
              <a:t>刚体的重心</a:t>
            </a:r>
          </a:p>
        </p:txBody>
      </p:sp>
      <p:sp>
        <p:nvSpPr>
          <p:cNvPr id="87047" name="Text Box 7">
            <a:extLst>
              <a:ext uri="{FF2B5EF4-FFF2-40B4-BE49-F238E27FC236}">
                <a16:creationId xmlns:a16="http://schemas.microsoft.com/office/drawing/2014/main" id="{9DD4E39A-40F7-44B2-8153-7CF97CE89445}"/>
              </a:ext>
            </a:extLst>
          </p:cNvPr>
          <p:cNvSpPr txBox="1">
            <a:spLocks noChangeArrowheads="1"/>
          </p:cNvSpPr>
          <p:nvPr/>
        </p:nvSpPr>
        <p:spPr bwMode="auto">
          <a:xfrm>
            <a:off x="762000" y="4494213"/>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§7.3.5 </a:t>
            </a:r>
            <a:r>
              <a:rPr lang="zh-CN" altLang="en-US" sz="2800">
                <a:ea typeface="黑体" panose="02010609060101010101" pitchFamily="49" charset="-122"/>
              </a:rPr>
              <a:t>典型例子</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41" name="Text Box 2">
            <a:extLst>
              <a:ext uri="{FF2B5EF4-FFF2-40B4-BE49-F238E27FC236}">
                <a16:creationId xmlns:a16="http://schemas.microsoft.com/office/drawing/2014/main" id="{DE732088-4EA1-4C81-A2A1-E07121872F14}"/>
              </a:ext>
            </a:extLst>
          </p:cNvPr>
          <p:cNvSpPr txBox="1">
            <a:spLocks noChangeArrowheads="1"/>
          </p:cNvSpPr>
          <p:nvPr/>
        </p:nvSpPr>
        <p:spPr bwMode="auto">
          <a:xfrm>
            <a:off x="755650" y="533400"/>
            <a:ext cx="792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3600"/>
              <a:t>§7.3 </a:t>
            </a:r>
            <a:r>
              <a:rPr lang="zh-CN" altLang="en-US" sz="3600"/>
              <a:t>刚体定轴转动的角动量</a:t>
            </a:r>
            <a:r>
              <a:rPr lang="en-US" altLang="zh-CN" sz="3600">
                <a:ea typeface="宋体" panose="02010600030101010101" pitchFamily="2" charset="-122"/>
                <a:cs typeface="Times New Roman" panose="02020603050405020304" pitchFamily="18" charset="0"/>
              </a:rPr>
              <a:t>·</a:t>
            </a:r>
            <a:r>
              <a:rPr lang="zh-CN" altLang="en-US" sz="3600"/>
              <a:t>转动惯量</a:t>
            </a:r>
          </a:p>
        </p:txBody>
      </p:sp>
      <p:sp>
        <p:nvSpPr>
          <p:cNvPr id="26642" name="Text Box 3">
            <a:extLst>
              <a:ext uri="{FF2B5EF4-FFF2-40B4-BE49-F238E27FC236}">
                <a16:creationId xmlns:a16="http://schemas.microsoft.com/office/drawing/2014/main" id="{4C8E60D6-AFAC-4048-9661-85D2EF2D1E8A}"/>
              </a:ext>
            </a:extLst>
          </p:cNvPr>
          <p:cNvSpPr txBox="1">
            <a:spLocks noChangeArrowheads="1"/>
          </p:cNvSpPr>
          <p:nvPr/>
        </p:nvSpPr>
        <p:spPr bwMode="auto">
          <a:xfrm>
            <a:off x="838200" y="1081088"/>
            <a:ext cx="792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§7.3.1 </a:t>
            </a:r>
            <a:r>
              <a:rPr lang="zh-CN" altLang="en-US" sz="2800">
                <a:ea typeface="黑体" panose="02010609060101010101" pitchFamily="49" charset="-122"/>
              </a:rPr>
              <a:t>刚体定轴转动对轴上一点的角动量</a:t>
            </a:r>
          </a:p>
        </p:txBody>
      </p:sp>
      <p:sp>
        <p:nvSpPr>
          <p:cNvPr id="26643" name="Text Box 4">
            <a:extLst>
              <a:ext uri="{FF2B5EF4-FFF2-40B4-BE49-F238E27FC236}">
                <a16:creationId xmlns:a16="http://schemas.microsoft.com/office/drawing/2014/main" id="{C4F7B2B0-479D-497B-BD6D-4C8583EE7C58}"/>
              </a:ext>
            </a:extLst>
          </p:cNvPr>
          <p:cNvSpPr txBox="1">
            <a:spLocks noChangeArrowheads="1"/>
          </p:cNvSpPr>
          <p:nvPr/>
        </p:nvSpPr>
        <p:spPr bwMode="auto">
          <a:xfrm>
            <a:off x="990600" y="1600200"/>
            <a:ext cx="2479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转轴为对称轴   </a:t>
            </a:r>
          </a:p>
        </p:txBody>
      </p:sp>
      <p:grpSp>
        <p:nvGrpSpPr>
          <p:cNvPr id="26644" name="Group 5">
            <a:extLst>
              <a:ext uri="{FF2B5EF4-FFF2-40B4-BE49-F238E27FC236}">
                <a16:creationId xmlns:a16="http://schemas.microsoft.com/office/drawing/2014/main" id="{078564E1-FD4F-473A-A6AA-75A975294EC2}"/>
              </a:ext>
            </a:extLst>
          </p:cNvPr>
          <p:cNvGrpSpPr>
            <a:grpSpLocks/>
          </p:cNvGrpSpPr>
          <p:nvPr/>
        </p:nvGrpSpPr>
        <p:grpSpPr bwMode="auto">
          <a:xfrm>
            <a:off x="5334000" y="1676400"/>
            <a:ext cx="2897188" cy="3336925"/>
            <a:chOff x="645" y="1210"/>
            <a:chExt cx="1825" cy="2102"/>
          </a:xfrm>
        </p:grpSpPr>
        <p:grpSp>
          <p:nvGrpSpPr>
            <p:cNvPr id="26659" name="Group 6">
              <a:extLst>
                <a:ext uri="{FF2B5EF4-FFF2-40B4-BE49-F238E27FC236}">
                  <a16:creationId xmlns:a16="http://schemas.microsoft.com/office/drawing/2014/main" id="{A6EE531E-C643-4840-9258-5E828D16B7A4}"/>
                </a:ext>
              </a:extLst>
            </p:cNvPr>
            <p:cNvGrpSpPr>
              <a:grpSpLocks/>
            </p:cNvGrpSpPr>
            <p:nvPr/>
          </p:nvGrpSpPr>
          <p:grpSpPr bwMode="auto">
            <a:xfrm>
              <a:off x="645" y="1210"/>
              <a:ext cx="1825" cy="2102"/>
              <a:chOff x="645" y="1210"/>
              <a:chExt cx="1825" cy="2102"/>
            </a:xfrm>
          </p:grpSpPr>
          <p:grpSp>
            <p:nvGrpSpPr>
              <p:cNvPr id="26660" name="Group 7">
                <a:extLst>
                  <a:ext uri="{FF2B5EF4-FFF2-40B4-BE49-F238E27FC236}">
                    <a16:creationId xmlns:a16="http://schemas.microsoft.com/office/drawing/2014/main" id="{783D78C6-F0FC-4CE2-94AC-83BCADE2B3FD}"/>
                  </a:ext>
                </a:extLst>
              </p:cNvPr>
              <p:cNvGrpSpPr>
                <a:grpSpLocks/>
              </p:cNvGrpSpPr>
              <p:nvPr/>
            </p:nvGrpSpPr>
            <p:grpSpPr bwMode="auto">
              <a:xfrm>
                <a:off x="912" y="2400"/>
                <a:ext cx="1248" cy="144"/>
                <a:chOff x="912" y="2400"/>
                <a:chExt cx="1248" cy="144"/>
              </a:xfrm>
            </p:grpSpPr>
            <p:sp>
              <p:nvSpPr>
                <p:cNvPr id="26676" name="Oval 8">
                  <a:extLst>
                    <a:ext uri="{FF2B5EF4-FFF2-40B4-BE49-F238E27FC236}">
                      <a16:creationId xmlns:a16="http://schemas.microsoft.com/office/drawing/2014/main" id="{7F5092EA-2066-478F-9F9B-2F42F3F8647A}"/>
                    </a:ext>
                  </a:extLst>
                </p:cNvPr>
                <p:cNvSpPr>
                  <a:spLocks noChangeArrowheads="1"/>
                </p:cNvSpPr>
                <p:nvPr/>
              </p:nvSpPr>
              <p:spPr bwMode="auto">
                <a:xfrm>
                  <a:off x="912" y="2400"/>
                  <a:ext cx="144" cy="144"/>
                </a:xfrm>
                <a:prstGeom prst="ellipse">
                  <a:avLst/>
                </a:prstGeom>
                <a:gradFill rotWithShape="0">
                  <a:gsLst>
                    <a:gs pos="0">
                      <a:srgbClr val="FFFFFF"/>
                    </a:gs>
                    <a:gs pos="100000">
                      <a:srgbClr val="0000FF"/>
                    </a:gs>
                  </a:gsLst>
                  <a:path path="shape">
                    <a:fillToRect l="50000" t="50000" r="50000" b="50000"/>
                  </a:path>
                </a:gradFill>
                <a:ln w="9525">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6677" name="Oval 9">
                  <a:extLst>
                    <a:ext uri="{FF2B5EF4-FFF2-40B4-BE49-F238E27FC236}">
                      <a16:creationId xmlns:a16="http://schemas.microsoft.com/office/drawing/2014/main" id="{F50E1198-5AF9-412F-B6E0-09E65B108D77}"/>
                    </a:ext>
                  </a:extLst>
                </p:cNvPr>
                <p:cNvSpPr>
                  <a:spLocks noChangeArrowheads="1"/>
                </p:cNvSpPr>
                <p:nvPr/>
              </p:nvSpPr>
              <p:spPr bwMode="auto">
                <a:xfrm>
                  <a:off x="2016" y="2400"/>
                  <a:ext cx="144" cy="144"/>
                </a:xfrm>
                <a:prstGeom prst="ellipse">
                  <a:avLst/>
                </a:prstGeom>
                <a:gradFill rotWithShape="0">
                  <a:gsLst>
                    <a:gs pos="0">
                      <a:srgbClr val="FFFFFF"/>
                    </a:gs>
                    <a:gs pos="100000">
                      <a:srgbClr val="0000FF"/>
                    </a:gs>
                  </a:gsLst>
                  <a:path path="shape">
                    <a:fillToRect l="50000" t="50000" r="50000" b="50000"/>
                  </a:path>
                </a:gradFill>
                <a:ln w="9525">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6678" name="Rectangle 10">
                  <a:extLst>
                    <a:ext uri="{FF2B5EF4-FFF2-40B4-BE49-F238E27FC236}">
                      <a16:creationId xmlns:a16="http://schemas.microsoft.com/office/drawing/2014/main" id="{59FAAC54-1C70-4FB3-804E-B588AC45339A}"/>
                    </a:ext>
                  </a:extLst>
                </p:cNvPr>
                <p:cNvSpPr>
                  <a:spLocks noChangeArrowheads="1"/>
                </p:cNvSpPr>
                <p:nvPr/>
              </p:nvSpPr>
              <p:spPr bwMode="auto">
                <a:xfrm>
                  <a:off x="1056" y="2448"/>
                  <a:ext cx="960" cy="48"/>
                </a:xfrm>
                <a:prstGeom prst="rect">
                  <a:avLst/>
                </a:prstGeom>
                <a:gradFill rotWithShape="0">
                  <a:gsLst>
                    <a:gs pos="0">
                      <a:srgbClr val="CC9900"/>
                    </a:gs>
                    <a:gs pos="50000">
                      <a:srgbClr val="FFFFFF"/>
                    </a:gs>
                    <a:gs pos="100000">
                      <a:srgbClr val="CC9900"/>
                    </a:gs>
                  </a:gsLst>
                  <a:lin ang="5400000" scaled="1"/>
                </a:gra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26661" name="Line 11">
                <a:extLst>
                  <a:ext uri="{FF2B5EF4-FFF2-40B4-BE49-F238E27FC236}">
                    <a16:creationId xmlns:a16="http://schemas.microsoft.com/office/drawing/2014/main" id="{A1D5D97D-2635-4907-B711-C0B9FD92BE19}"/>
                  </a:ext>
                </a:extLst>
              </p:cNvPr>
              <p:cNvSpPr>
                <a:spLocks noChangeShapeType="1"/>
              </p:cNvSpPr>
              <p:nvPr/>
            </p:nvSpPr>
            <p:spPr bwMode="auto">
              <a:xfrm flipH="1">
                <a:off x="1536" y="1311"/>
                <a:ext cx="7" cy="2001"/>
              </a:xfrm>
              <a:prstGeom prst="line">
                <a:avLst/>
              </a:prstGeom>
              <a:noFill/>
              <a:ln w="19050">
                <a:solidFill>
                  <a:schemeClr val="tx1"/>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26662" name="Line 12">
                <a:extLst>
                  <a:ext uri="{FF2B5EF4-FFF2-40B4-BE49-F238E27FC236}">
                    <a16:creationId xmlns:a16="http://schemas.microsoft.com/office/drawing/2014/main" id="{E70DD098-7DC3-470C-A1E6-C2EAAE0E0A3E}"/>
                  </a:ext>
                </a:extLst>
              </p:cNvPr>
              <p:cNvSpPr>
                <a:spLocks noChangeShapeType="1"/>
              </p:cNvSpPr>
              <p:nvPr/>
            </p:nvSpPr>
            <p:spPr bwMode="auto">
              <a:xfrm flipV="1">
                <a:off x="1528" y="2544"/>
                <a:ext cx="536" cy="266"/>
              </a:xfrm>
              <a:prstGeom prst="line">
                <a:avLst/>
              </a:prstGeom>
              <a:noFill/>
              <a:ln w="19050">
                <a:solidFill>
                  <a:schemeClr val="tx1"/>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63" name="Line 13">
                <a:extLst>
                  <a:ext uri="{FF2B5EF4-FFF2-40B4-BE49-F238E27FC236}">
                    <a16:creationId xmlns:a16="http://schemas.microsoft.com/office/drawing/2014/main" id="{4C94D9A8-A69D-45E7-ACC8-FED85C887828}"/>
                  </a:ext>
                </a:extLst>
              </p:cNvPr>
              <p:cNvSpPr>
                <a:spLocks noChangeShapeType="1"/>
              </p:cNvSpPr>
              <p:nvPr/>
            </p:nvSpPr>
            <p:spPr bwMode="auto">
              <a:xfrm flipH="1" flipV="1">
                <a:off x="1008" y="2544"/>
                <a:ext cx="521" cy="259"/>
              </a:xfrm>
              <a:prstGeom prst="line">
                <a:avLst/>
              </a:prstGeom>
              <a:noFill/>
              <a:ln w="19050">
                <a:solidFill>
                  <a:schemeClr val="tx1"/>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64" name="Arc 14">
                <a:extLst>
                  <a:ext uri="{FF2B5EF4-FFF2-40B4-BE49-F238E27FC236}">
                    <a16:creationId xmlns:a16="http://schemas.microsoft.com/office/drawing/2014/main" id="{27EE5E9F-533C-4067-998F-78DF920AAEC0}"/>
                  </a:ext>
                </a:extLst>
              </p:cNvPr>
              <p:cNvSpPr>
                <a:spLocks/>
              </p:cNvSpPr>
              <p:nvPr/>
            </p:nvSpPr>
            <p:spPr bwMode="auto">
              <a:xfrm rot="16073350" flipV="1">
                <a:off x="1456" y="2951"/>
                <a:ext cx="181" cy="336"/>
              </a:xfrm>
              <a:custGeom>
                <a:avLst/>
                <a:gdLst>
                  <a:gd name="T0" fmla="*/ 0 w 39592"/>
                  <a:gd name="T1" fmla="*/ 0 h 43200"/>
                  <a:gd name="T2" fmla="*/ 0 w 39592"/>
                  <a:gd name="T3" fmla="*/ 0 h 43200"/>
                  <a:gd name="T4" fmla="*/ 0 w 39592"/>
                  <a:gd name="T5" fmla="*/ 0 h 43200"/>
                  <a:gd name="T6" fmla="*/ 0 60000 65536"/>
                  <a:gd name="T7" fmla="*/ 0 60000 65536"/>
                  <a:gd name="T8" fmla="*/ 0 60000 65536"/>
                  <a:gd name="T9" fmla="*/ 0 w 39592"/>
                  <a:gd name="T10" fmla="*/ 0 h 43200"/>
                  <a:gd name="T11" fmla="*/ 39592 w 39592"/>
                  <a:gd name="T12" fmla="*/ 43200 h 43200"/>
                </a:gdLst>
                <a:ahLst/>
                <a:cxnLst>
                  <a:cxn ang="T6">
                    <a:pos x="T0" y="T1"/>
                  </a:cxn>
                  <a:cxn ang="T7">
                    <a:pos x="T2" y="T3"/>
                  </a:cxn>
                  <a:cxn ang="T8">
                    <a:pos x="T4" y="T5"/>
                  </a:cxn>
                </a:cxnLst>
                <a:rect l="T9" t="T10" r="T11" b="T12"/>
                <a:pathLst>
                  <a:path w="39592" h="43200" fill="none" extrusionOk="0">
                    <a:moveTo>
                      <a:pt x="38959" y="34452"/>
                    </a:moveTo>
                    <a:cubicBezTo>
                      <a:pt x="34886" y="39954"/>
                      <a:pt x="28445" y="43199"/>
                      <a:pt x="21600" y="43200"/>
                    </a:cubicBezTo>
                    <a:cubicBezTo>
                      <a:pt x="9670" y="43200"/>
                      <a:pt x="0" y="33529"/>
                      <a:pt x="0" y="21600"/>
                    </a:cubicBezTo>
                    <a:cubicBezTo>
                      <a:pt x="0" y="9670"/>
                      <a:pt x="9670" y="0"/>
                      <a:pt x="21600" y="0"/>
                    </a:cubicBezTo>
                    <a:cubicBezTo>
                      <a:pt x="28834" y="-1"/>
                      <a:pt x="35588" y="3621"/>
                      <a:pt x="39591" y="9648"/>
                    </a:cubicBezTo>
                  </a:path>
                  <a:path w="39592" h="43200" stroke="0" extrusionOk="0">
                    <a:moveTo>
                      <a:pt x="38959" y="34452"/>
                    </a:moveTo>
                    <a:cubicBezTo>
                      <a:pt x="34886" y="39954"/>
                      <a:pt x="28445" y="43199"/>
                      <a:pt x="21600" y="43200"/>
                    </a:cubicBezTo>
                    <a:cubicBezTo>
                      <a:pt x="9670" y="43200"/>
                      <a:pt x="0" y="33529"/>
                      <a:pt x="0" y="21600"/>
                    </a:cubicBezTo>
                    <a:cubicBezTo>
                      <a:pt x="0" y="9670"/>
                      <a:pt x="9670" y="0"/>
                      <a:pt x="21600" y="0"/>
                    </a:cubicBezTo>
                    <a:cubicBezTo>
                      <a:pt x="28834" y="-1"/>
                      <a:pt x="35588" y="3621"/>
                      <a:pt x="39591" y="9648"/>
                    </a:cubicBezTo>
                    <a:lnTo>
                      <a:pt x="21600" y="21600"/>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5" name="Text Box 15">
                <a:extLst>
                  <a:ext uri="{FF2B5EF4-FFF2-40B4-BE49-F238E27FC236}">
                    <a16:creationId xmlns:a16="http://schemas.microsoft.com/office/drawing/2014/main" id="{43F51002-8725-452E-94AC-3C0EC852A833}"/>
                  </a:ext>
                </a:extLst>
              </p:cNvPr>
              <p:cNvSpPr txBox="1">
                <a:spLocks noChangeArrowheads="1"/>
              </p:cNvSpPr>
              <p:nvPr/>
            </p:nvSpPr>
            <p:spPr bwMode="auto">
              <a:xfrm>
                <a:off x="1564" y="1210"/>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i="1">
                    <a:ea typeface="宋体" panose="02010600030101010101" pitchFamily="2" charset="-122"/>
                  </a:rPr>
                  <a:t>z</a:t>
                </a:r>
              </a:p>
            </p:txBody>
          </p:sp>
          <p:sp>
            <p:nvSpPr>
              <p:cNvPr id="26666" name="Text Box 16">
                <a:extLst>
                  <a:ext uri="{FF2B5EF4-FFF2-40B4-BE49-F238E27FC236}">
                    <a16:creationId xmlns:a16="http://schemas.microsoft.com/office/drawing/2014/main" id="{E68BA94A-9933-4524-8065-74B956102F55}"/>
                  </a:ext>
                </a:extLst>
              </p:cNvPr>
              <p:cNvSpPr txBox="1">
                <a:spLocks noChangeArrowheads="1"/>
              </p:cNvSpPr>
              <p:nvPr/>
            </p:nvSpPr>
            <p:spPr bwMode="auto">
              <a:xfrm>
                <a:off x="645" y="2366"/>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26667" name="Text Box 17">
                <a:extLst>
                  <a:ext uri="{FF2B5EF4-FFF2-40B4-BE49-F238E27FC236}">
                    <a16:creationId xmlns:a16="http://schemas.microsoft.com/office/drawing/2014/main" id="{9F77BDD1-E939-4F34-B937-88BDF24CA72E}"/>
                  </a:ext>
                </a:extLst>
              </p:cNvPr>
              <p:cNvSpPr txBox="1">
                <a:spLocks noChangeArrowheads="1"/>
              </p:cNvSpPr>
              <p:nvPr/>
            </p:nvSpPr>
            <p:spPr bwMode="auto">
              <a:xfrm>
                <a:off x="2141" y="2314"/>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baseline="-25000">
                    <a:ea typeface="宋体" panose="02010600030101010101" pitchFamily="2" charset="-122"/>
                  </a:rPr>
                  <a:t>2</a:t>
                </a:r>
                <a:endParaRPr lang="en-US" altLang="zh-CN">
                  <a:ea typeface="宋体" panose="02010600030101010101" pitchFamily="2" charset="-122"/>
                </a:endParaRPr>
              </a:p>
            </p:txBody>
          </p:sp>
          <p:sp>
            <p:nvSpPr>
              <p:cNvPr id="26668" name="Text Box 18">
                <a:extLst>
                  <a:ext uri="{FF2B5EF4-FFF2-40B4-BE49-F238E27FC236}">
                    <a16:creationId xmlns:a16="http://schemas.microsoft.com/office/drawing/2014/main" id="{698F85A3-83D6-48E9-B6E8-51B6F1ADEA8F}"/>
                  </a:ext>
                </a:extLst>
              </p:cNvPr>
              <p:cNvSpPr txBox="1">
                <a:spLocks noChangeArrowheads="1"/>
              </p:cNvSpPr>
              <p:nvPr/>
            </p:nvSpPr>
            <p:spPr bwMode="auto">
              <a:xfrm>
                <a:off x="1497" y="27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26669" name="Text Box 19">
                <a:extLst>
                  <a:ext uri="{FF2B5EF4-FFF2-40B4-BE49-F238E27FC236}">
                    <a16:creationId xmlns:a16="http://schemas.microsoft.com/office/drawing/2014/main" id="{58A87F04-7FB1-42B8-988B-5D90C4C74B85}"/>
                  </a:ext>
                </a:extLst>
              </p:cNvPr>
              <p:cNvSpPr txBox="1">
                <a:spLocks noChangeArrowheads="1"/>
              </p:cNvSpPr>
              <p:nvPr/>
            </p:nvSpPr>
            <p:spPr bwMode="auto">
              <a:xfrm>
                <a:off x="1035" y="219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26670" name="Text Box 20">
                <a:extLst>
                  <a:ext uri="{FF2B5EF4-FFF2-40B4-BE49-F238E27FC236}">
                    <a16:creationId xmlns:a16="http://schemas.microsoft.com/office/drawing/2014/main" id="{6DE5C383-1C93-463F-8DB9-40B8236BBCA1}"/>
                  </a:ext>
                </a:extLst>
              </p:cNvPr>
              <p:cNvSpPr txBox="1">
                <a:spLocks noChangeArrowheads="1"/>
              </p:cNvSpPr>
              <p:nvPr/>
            </p:nvSpPr>
            <p:spPr bwMode="auto">
              <a:xfrm>
                <a:off x="1817" y="217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r>
                  <a:rPr lang="en-US" altLang="zh-CN" baseline="-25000">
                    <a:ea typeface="宋体" panose="02010600030101010101" pitchFamily="2" charset="-122"/>
                  </a:rPr>
                  <a:t>2</a:t>
                </a:r>
                <a:endParaRPr lang="en-US" altLang="zh-CN">
                  <a:ea typeface="宋体" panose="02010600030101010101" pitchFamily="2" charset="-122"/>
                </a:endParaRPr>
              </a:p>
            </p:txBody>
          </p:sp>
          <p:sp>
            <p:nvSpPr>
              <p:cNvPr id="26671" name="Text Box 21">
                <a:extLst>
                  <a:ext uri="{FF2B5EF4-FFF2-40B4-BE49-F238E27FC236}">
                    <a16:creationId xmlns:a16="http://schemas.microsoft.com/office/drawing/2014/main" id="{C76CC219-9383-42D5-B49D-82F02781C189}"/>
                  </a:ext>
                </a:extLst>
              </p:cNvPr>
              <p:cNvSpPr txBox="1">
                <a:spLocks noChangeArrowheads="1"/>
              </p:cNvSpPr>
              <p:nvPr/>
            </p:nvSpPr>
            <p:spPr bwMode="auto">
              <a:xfrm>
                <a:off x="1700" y="2939"/>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endParaRPr lang="en-US" altLang="zh-CN" i="1">
                  <a:ea typeface="宋体" panose="02010600030101010101" pitchFamily="2" charset="-122"/>
                </a:endParaRPr>
              </a:p>
            </p:txBody>
          </p:sp>
          <p:sp>
            <p:nvSpPr>
              <p:cNvPr id="26672" name="Text Box 22">
                <a:extLst>
                  <a:ext uri="{FF2B5EF4-FFF2-40B4-BE49-F238E27FC236}">
                    <a16:creationId xmlns:a16="http://schemas.microsoft.com/office/drawing/2014/main" id="{F44BC668-B182-46AB-9EF6-127D72CEF005}"/>
                  </a:ext>
                </a:extLst>
              </p:cNvPr>
              <p:cNvSpPr txBox="1">
                <a:spLocks noChangeArrowheads="1"/>
              </p:cNvSpPr>
              <p:nvPr/>
            </p:nvSpPr>
            <p:spPr bwMode="auto">
              <a:xfrm>
                <a:off x="1684" y="2405"/>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endParaRPr lang="en-US" altLang="zh-CN" i="1">
                  <a:ea typeface="宋体" panose="02010600030101010101" pitchFamily="2" charset="-122"/>
                </a:endParaRPr>
              </a:p>
            </p:txBody>
          </p:sp>
          <p:sp>
            <p:nvSpPr>
              <p:cNvPr id="26673" name="Text Box 23">
                <a:extLst>
                  <a:ext uri="{FF2B5EF4-FFF2-40B4-BE49-F238E27FC236}">
                    <a16:creationId xmlns:a16="http://schemas.microsoft.com/office/drawing/2014/main" id="{8DFBE4FD-DBB7-43AC-9B8A-81AA904A7E6A}"/>
                  </a:ext>
                </a:extLst>
              </p:cNvPr>
              <p:cNvSpPr txBox="1">
                <a:spLocks noChangeArrowheads="1"/>
              </p:cNvSpPr>
              <p:nvPr/>
            </p:nvSpPr>
            <p:spPr bwMode="auto">
              <a:xfrm>
                <a:off x="1099" y="239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endParaRPr lang="en-US" altLang="zh-CN" i="1">
                  <a:ea typeface="宋体" panose="02010600030101010101" pitchFamily="2" charset="-122"/>
                </a:endParaRPr>
              </a:p>
            </p:txBody>
          </p:sp>
          <p:sp>
            <p:nvSpPr>
              <p:cNvPr id="26674" name="Freeform 24">
                <a:extLst>
                  <a:ext uri="{FF2B5EF4-FFF2-40B4-BE49-F238E27FC236}">
                    <a16:creationId xmlns:a16="http://schemas.microsoft.com/office/drawing/2014/main" id="{BCD03A69-65A8-4328-ACEA-3405342FFDB8}"/>
                  </a:ext>
                </a:extLst>
              </p:cNvPr>
              <p:cNvSpPr>
                <a:spLocks/>
              </p:cNvSpPr>
              <p:nvPr/>
            </p:nvSpPr>
            <p:spPr bwMode="auto">
              <a:xfrm>
                <a:off x="1115" y="2506"/>
                <a:ext cx="53" cy="112"/>
              </a:xfrm>
              <a:custGeom>
                <a:avLst/>
                <a:gdLst>
                  <a:gd name="T0" fmla="*/ 52 w 53"/>
                  <a:gd name="T1" fmla="*/ 0 h 112"/>
                  <a:gd name="T2" fmla="*/ 44 w 53"/>
                  <a:gd name="T3" fmla="*/ 60 h 112"/>
                  <a:gd name="T4" fmla="*/ 0 w 53"/>
                  <a:gd name="T5" fmla="*/ 112 h 112"/>
                  <a:gd name="T6" fmla="*/ 0 60000 65536"/>
                  <a:gd name="T7" fmla="*/ 0 60000 65536"/>
                  <a:gd name="T8" fmla="*/ 0 60000 65536"/>
                  <a:gd name="T9" fmla="*/ 0 w 53"/>
                  <a:gd name="T10" fmla="*/ 0 h 112"/>
                  <a:gd name="T11" fmla="*/ 53 w 53"/>
                  <a:gd name="T12" fmla="*/ 112 h 112"/>
                </a:gdLst>
                <a:ahLst/>
                <a:cxnLst>
                  <a:cxn ang="T6">
                    <a:pos x="T0" y="T1"/>
                  </a:cxn>
                  <a:cxn ang="T7">
                    <a:pos x="T2" y="T3"/>
                  </a:cxn>
                  <a:cxn ang="T8">
                    <a:pos x="T4" y="T5"/>
                  </a:cxn>
                </a:cxnLst>
                <a:rect l="T9" t="T10" r="T11" b="T12"/>
                <a:pathLst>
                  <a:path w="53" h="112">
                    <a:moveTo>
                      <a:pt x="52" y="0"/>
                    </a:moveTo>
                    <a:cubicBezTo>
                      <a:pt x="52" y="20"/>
                      <a:pt x="53" y="41"/>
                      <a:pt x="44" y="60"/>
                    </a:cubicBezTo>
                    <a:cubicBezTo>
                      <a:pt x="35" y="79"/>
                      <a:pt x="17" y="95"/>
                      <a:pt x="0" y="112"/>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75" name="Freeform 25">
                <a:extLst>
                  <a:ext uri="{FF2B5EF4-FFF2-40B4-BE49-F238E27FC236}">
                    <a16:creationId xmlns:a16="http://schemas.microsoft.com/office/drawing/2014/main" id="{A469A26D-F06F-46B1-92D7-09C18D153943}"/>
                  </a:ext>
                </a:extLst>
              </p:cNvPr>
              <p:cNvSpPr>
                <a:spLocks/>
              </p:cNvSpPr>
              <p:nvPr/>
            </p:nvSpPr>
            <p:spPr bwMode="auto">
              <a:xfrm>
                <a:off x="1898" y="2498"/>
                <a:ext cx="24" cy="113"/>
              </a:xfrm>
              <a:custGeom>
                <a:avLst/>
                <a:gdLst>
                  <a:gd name="T0" fmla="*/ 10 w 24"/>
                  <a:gd name="T1" fmla="*/ 0 h 113"/>
                  <a:gd name="T2" fmla="*/ 2 w 24"/>
                  <a:gd name="T3" fmla="*/ 53 h 113"/>
                  <a:gd name="T4" fmla="*/ 24 w 24"/>
                  <a:gd name="T5" fmla="*/ 113 h 113"/>
                  <a:gd name="T6" fmla="*/ 0 60000 65536"/>
                  <a:gd name="T7" fmla="*/ 0 60000 65536"/>
                  <a:gd name="T8" fmla="*/ 0 60000 65536"/>
                  <a:gd name="T9" fmla="*/ 0 w 24"/>
                  <a:gd name="T10" fmla="*/ 0 h 113"/>
                  <a:gd name="T11" fmla="*/ 24 w 24"/>
                  <a:gd name="T12" fmla="*/ 113 h 113"/>
                </a:gdLst>
                <a:ahLst/>
                <a:cxnLst>
                  <a:cxn ang="T6">
                    <a:pos x="T0" y="T1"/>
                  </a:cxn>
                  <a:cxn ang="T7">
                    <a:pos x="T2" y="T3"/>
                  </a:cxn>
                  <a:cxn ang="T8">
                    <a:pos x="T4" y="T5"/>
                  </a:cxn>
                </a:cxnLst>
                <a:rect l="T9" t="T10" r="T11" b="T12"/>
                <a:pathLst>
                  <a:path w="24" h="113">
                    <a:moveTo>
                      <a:pt x="10" y="0"/>
                    </a:moveTo>
                    <a:cubicBezTo>
                      <a:pt x="5" y="17"/>
                      <a:pt x="0" y="34"/>
                      <a:pt x="2" y="53"/>
                    </a:cubicBezTo>
                    <a:cubicBezTo>
                      <a:pt x="4" y="72"/>
                      <a:pt x="14" y="92"/>
                      <a:pt x="24" y="113"/>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26639" name="Object 26">
              <a:extLst>
                <a:ext uri="{FF2B5EF4-FFF2-40B4-BE49-F238E27FC236}">
                  <a16:creationId xmlns:a16="http://schemas.microsoft.com/office/drawing/2014/main" id="{8DC19291-E8BC-4D49-A465-D6506FDE3927}"/>
                </a:ext>
              </a:extLst>
            </p:cNvPr>
            <p:cNvGraphicFramePr>
              <a:graphicFrameLocks noChangeAspect="1"/>
            </p:cNvGraphicFramePr>
            <p:nvPr/>
          </p:nvGraphicFramePr>
          <p:xfrm>
            <a:off x="1968" y="2564"/>
            <a:ext cx="210" cy="298"/>
          </p:xfrm>
          <a:graphic>
            <a:graphicData uri="http://schemas.openxmlformats.org/presentationml/2006/ole">
              <mc:AlternateContent xmlns:mc="http://schemas.openxmlformats.org/markup-compatibility/2006">
                <mc:Choice xmlns:v="urn:schemas-microsoft-com:vml" Requires="v">
                  <p:oleObj spid="_x0000_s26679" name="Equation" r:id="rId3" imgW="152280" imgH="215640" progId="Equation.3">
                    <p:embed/>
                  </p:oleObj>
                </mc:Choice>
                <mc:Fallback>
                  <p:oleObj name="Equation" r:id="rId3" imgW="152280" imgH="21564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564"/>
                          <a:ext cx="210"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0" name="Object 27">
              <a:extLst>
                <a:ext uri="{FF2B5EF4-FFF2-40B4-BE49-F238E27FC236}">
                  <a16:creationId xmlns:a16="http://schemas.microsoft.com/office/drawing/2014/main" id="{C17F9D3B-2995-4051-BF48-60452E983114}"/>
                </a:ext>
              </a:extLst>
            </p:cNvPr>
            <p:cNvGraphicFramePr>
              <a:graphicFrameLocks noChangeAspect="1"/>
            </p:cNvGraphicFramePr>
            <p:nvPr/>
          </p:nvGraphicFramePr>
          <p:xfrm>
            <a:off x="1017" y="2592"/>
            <a:ext cx="193" cy="298"/>
          </p:xfrm>
          <a:graphic>
            <a:graphicData uri="http://schemas.openxmlformats.org/presentationml/2006/ole">
              <mc:AlternateContent xmlns:mc="http://schemas.openxmlformats.org/markup-compatibility/2006">
                <mc:Choice xmlns:v="urn:schemas-microsoft-com:vml" Requires="v">
                  <p:oleObj spid="_x0000_s26680" name="Equation" r:id="rId5" imgW="139680" imgH="215640" progId="Equation.3">
                    <p:embed/>
                  </p:oleObj>
                </mc:Choice>
                <mc:Fallback>
                  <p:oleObj name="Equation" r:id="rId5" imgW="139680" imgH="21564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7" y="2592"/>
                          <a:ext cx="193"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645" name="Group 28">
            <a:extLst>
              <a:ext uri="{FF2B5EF4-FFF2-40B4-BE49-F238E27FC236}">
                <a16:creationId xmlns:a16="http://schemas.microsoft.com/office/drawing/2014/main" id="{596AA0F8-D1E3-4F12-92B8-A8E4873ADEE9}"/>
              </a:ext>
            </a:extLst>
          </p:cNvPr>
          <p:cNvGrpSpPr>
            <a:grpSpLocks/>
          </p:cNvGrpSpPr>
          <p:nvPr/>
        </p:nvGrpSpPr>
        <p:grpSpPr bwMode="auto">
          <a:xfrm>
            <a:off x="6245225" y="2070100"/>
            <a:ext cx="1022350" cy="2114550"/>
            <a:chOff x="1211" y="1473"/>
            <a:chExt cx="644" cy="1332"/>
          </a:xfrm>
        </p:grpSpPr>
        <p:grpSp>
          <p:nvGrpSpPr>
            <p:cNvPr id="26649" name="Group 29">
              <a:extLst>
                <a:ext uri="{FF2B5EF4-FFF2-40B4-BE49-F238E27FC236}">
                  <a16:creationId xmlns:a16="http://schemas.microsoft.com/office/drawing/2014/main" id="{E21F0A3E-D0D6-4E31-9A63-A235FC86CB65}"/>
                </a:ext>
              </a:extLst>
            </p:cNvPr>
            <p:cNvGrpSpPr>
              <a:grpSpLocks/>
            </p:cNvGrpSpPr>
            <p:nvPr/>
          </p:nvGrpSpPr>
          <p:grpSpPr bwMode="auto">
            <a:xfrm>
              <a:off x="1211" y="1561"/>
              <a:ext cx="644" cy="1244"/>
              <a:chOff x="1211" y="1569"/>
              <a:chExt cx="644" cy="1244"/>
            </a:xfrm>
          </p:grpSpPr>
          <p:sp>
            <p:nvSpPr>
              <p:cNvPr id="26654" name="Line 30">
                <a:extLst>
                  <a:ext uri="{FF2B5EF4-FFF2-40B4-BE49-F238E27FC236}">
                    <a16:creationId xmlns:a16="http://schemas.microsoft.com/office/drawing/2014/main" id="{A03CCB26-9724-4794-8CBC-7C1A8DE84969}"/>
                  </a:ext>
                </a:extLst>
              </p:cNvPr>
              <p:cNvSpPr>
                <a:spLocks noChangeShapeType="1"/>
              </p:cNvSpPr>
              <p:nvPr/>
            </p:nvSpPr>
            <p:spPr bwMode="auto">
              <a:xfrm flipV="1">
                <a:off x="1541" y="2184"/>
                <a:ext cx="314" cy="629"/>
              </a:xfrm>
              <a:prstGeom prst="line">
                <a:avLst/>
              </a:prstGeom>
              <a:noFill/>
              <a:ln w="19050">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55" name="Line 31">
                <a:extLst>
                  <a:ext uri="{FF2B5EF4-FFF2-40B4-BE49-F238E27FC236}">
                    <a16:creationId xmlns:a16="http://schemas.microsoft.com/office/drawing/2014/main" id="{526367CC-5E73-4C33-AD49-C778F8593B24}"/>
                  </a:ext>
                </a:extLst>
              </p:cNvPr>
              <p:cNvSpPr>
                <a:spLocks noChangeShapeType="1"/>
              </p:cNvSpPr>
              <p:nvPr/>
            </p:nvSpPr>
            <p:spPr bwMode="auto">
              <a:xfrm flipH="1" flipV="1">
                <a:off x="1211" y="2176"/>
                <a:ext cx="314" cy="629"/>
              </a:xfrm>
              <a:prstGeom prst="line">
                <a:avLst/>
              </a:prstGeom>
              <a:noFill/>
              <a:ln w="19050">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56" name="Line 32">
                <a:extLst>
                  <a:ext uri="{FF2B5EF4-FFF2-40B4-BE49-F238E27FC236}">
                    <a16:creationId xmlns:a16="http://schemas.microsoft.com/office/drawing/2014/main" id="{0ED86587-4F40-4B3E-96EF-F7C5BC8FDBCE}"/>
                  </a:ext>
                </a:extLst>
              </p:cNvPr>
              <p:cNvSpPr>
                <a:spLocks noChangeShapeType="1"/>
              </p:cNvSpPr>
              <p:nvPr/>
            </p:nvSpPr>
            <p:spPr bwMode="auto">
              <a:xfrm flipH="1" flipV="1">
                <a:off x="1524" y="1575"/>
                <a:ext cx="314" cy="629"/>
              </a:xfrm>
              <a:prstGeom prst="line">
                <a:avLst/>
              </a:prstGeom>
              <a:noFill/>
              <a:ln w="19050">
                <a:solidFill>
                  <a:srgbClr val="FF0000"/>
                </a:solidFill>
                <a:prstDash val="sysDot"/>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6657" name="Line 33">
                <a:extLst>
                  <a:ext uri="{FF2B5EF4-FFF2-40B4-BE49-F238E27FC236}">
                    <a16:creationId xmlns:a16="http://schemas.microsoft.com/office/drawing/2014/main" id="{ADDEE4EA-9813-42CE-8E56-6C3BC93BD0C1}"/>
                  </a:ext>
                </a:extLst>
              </p:cNvPr>
              <p:cNvSpPr>
                <a:spLocks noChangeShapeType="1"/>
              </p:cNvSpPr>
              <p:nvPr/>
            </p:nvSpPr>
            <p:spPr bwMode="auto">
              <a:xfrm flipV="1">
                <a:off x="1226" y="1569"/>
                <a:ext cx="314" cy="629"/>
              </a:xfrm>
              <a:prstGeom prst="line">
                <a:avLst/>
              </a:prstGeom>
              <a:noFill/>
              <a:ln w="19050">
                <a:solidFill>
                  <a:srgbClr val="FF0000"/>
                </a:solidFill>
                <a:prstDash val="sysDot"/>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6658" name="Line 34">
                <a:extLst>
                  <a:ext uri="{FF2B5EF4-FFF2-40B4-BE49-F238E27FC236}">
                    <a16:creationId xmlns:a16="http://schemas.microsoft.com/office/drawing/2014/main" id="{BD755F80-21E0-488A-ACD5-7CF9BB12EDD1}"/>
                  </a:ext>
                </a:extLst>
              </p:cNvPr>
              <p:cNvSpPr>
                <a:spLocks noChangeShapeType="1"/>
              </p:cNvSpPr>
              <p:nvPr/>
            </p:nvSpPr>
            <p:spPr bwMode="auto">
              <a:xfrm flipV="1">
                <a:off x="1533" y="1579"/>
                <a:ext cx="0" cy="1234"/>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26650" name="Freeform 35">
              <a:extLst>
                <a:ext uri="{FF2B5EF4-FFF2-40B4-BE49-F238E27FC236}">
                  <a16:creationId xmlns:a16="http://schemas.microsoft.com/office/drawing/2014/main" id="{36FC8491-D6BA-46AA-A82F-1B7C8E99ED69}"/>
                </a:ext>
              </a:extLst>
            </p:cNvPr>
            <p:cNvSpPr>
              <a:spLocks/>
            </p:cNvSpPr>
            <p:nvPr/>
          </p:nvSpPr>
          <p:spPr bwMode="auto">
            <a:xfrm>
              <a:off x="1451" y="2592"/>
              <a:ext cx="90" cy="41"/>
            </a:xfrm>
            <a:custGeom>
              <a:avLst/>
              <a:gdLst>
                <a:gd name="T0" fmla="*/ 0 w 90"/>
                <a:gd name="T1" fmla="*/ 41 h 41"/>
                <a:gd name="T2" fmla="*/ 23 w 90"/>
                <a:gd name="T3" fmla="*/ 4 h 41"/>
                <a:gd name="T4" fmla="*/ 90 w 90"/>
                <a:gd name="T5" fmla="*/ 19 h 41"/>
                <a:gd name="T6" fmla="*/ 0 60000 65536"/>
                <a:gd name="T7" fmla="*/ 0 60000 65536"/>
                <a:gd name="T8" fmla="*/ 0 60000 65536"/>
                <a:gd name="T9" fmla="*/ 0 w 90"/>
                <a:gd name="T10" fmla="*/ 0 h 41"/>
                <a:gd name="T11" fmla="*/ 90 w 90"/>
                <a:gd name="T12" fmla="*/ 41 h 41"/>
              </a:gdLst>
              <a:ahLst/>
              <a:cxnLst>
                <a:cxn ang="T6">
                  <a:pos x="T0" y="T1"/>
                </a:cxn>
                <a:cxn ang="T7">
                  <a:pos x="T2" y="T3"/>
                </a:cxn>
                <a:cxn ang="T8">
                  <a:pos x="T4" y="T5"/>
                </a:cxn>
              </a:cxnLst>
              <a:rect l="T9" t="T10" r="T11" b="T12"/>
              <a:pathLst>
                <a:path w="90" h="41">
                  <a:moveTo>
                    <a:pt x="0" y="41"/>
                  </a:moveTo>
                  <a:cubicBezTo>
                    <a:pt x="4" y="35"/>
                    <a:pt x="8" y="8"/>
                    <a:pt x="23" y="4"/>
                  </a:cubicBezTo>
                  <a:cubicBezTo>
                    <a:pt x="38" y="0"/>
                    <a:pt x="76" y="16"/>
                    <a:pt x="90" y="19"/>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51" name="Freeform 36">
              <a:extLst>
                <a:ext uri="{FF2B5EF4-FFF2-40B4-BE49-F238E27FC236}">
                  <a16:creationId xmlns:a16="http://schemas.microsoft.com/office/drawing/2014/main" id="{3260A3BE-B38F-45AB-8B73-6FBD35615AC1}"/>
                </a:ext>
              </a:extLst>
            </p:cNvPr>
            <p:cNvSpPr>
              <a:spLocks/>
            </p:cNvSpPr>
            <p:nvPr/>
          </p:nvSpPr>
          <p:spPr bwMode="auto">
            <a:xfrm>
              <a:off x="1531" y="2586"/>
              <a:ext cx="100" cy="47"/>
            </a:xfrm>
            <a:custGeom>
              <a:avLst/>
              <a:gdLst>
                <a:gd name="T0" fmla="*/ 3 w 100"/>
                <a:gd name="T1" fmla="*/ 32 h 47"/>
                <a:gd name="T2" fmla="*/ 10 w 100"/>
                <a:gd name="T3" fmla="*/ 32 h 47"/>
                <a:gd name="T4" fmla="*/ 62 w 100"/>
                <a:gd name="T5" fmla="*/ 2 h 47"/>
                <a:gd name="T6" fmla="*/ 100 w 100"/>
                <a:gd name="T7" fmla="*/ 47 h 47"/>
                <a:gd name="T8" fmla="*/ 0 60000 65536"/>
                <a:gd name="T9" fmla="*/ 0 60000 65536"/>
                <a:gd name="T10" fmla="*/ 0 60000 65536"/>
                <a:gd name="T11" fmla="*/ 0 60000 65536"/>
                <a:gd name="T12" fmla="*/ 0 w 100"/>
                <a:gd name="T13" fmla="*/ 0 h 47"/>
                <a:gd name="T14" fmla="*/ 100 w 100"/>
                <a:gd name="T15" fmla="*/ 47 h 47"/>
              </a:gdLst>
              <a:ahLst/>
              <a:cxnLst>
                <a:cxn ang="T8">
                  <a:pos x="T0" y="T1"/>
                </a:cxn>
                <a:cxn ang="T9">
                  <a:pos x="T2" y="T3"/>
                </a:cxn>
                <a:cxn ang="T10">
                  <a:pos x="T4" y="T5"/>
                </a:cxn>
                <a:cxn ang="T11">
                  <a:pos x="T6" y="T7"/>
                </a:cxn>
              </a:cxnLst>
              <a:rect l="T12" t="T13" r="T14" b="T15"/>
              <a:pathLst>
                <a:path w="100" h="47">
                  <a:moveTo>
                    <a:pt x="3" y="32"/>
                  </a:moveTo>
                  <a:cubicBezTo>
                    <a:pt x="4" y="32"/>
                    <a:pt x="0" y="37"/>
                    <a:pt x="10" y="32"/>
                  </a:cubicBezTo>
                  <a:cubicBezTo>
                    <a:pt x="20" y="27"/>
                    <a:pt x="47" y="0"/>
                    <a:pt x="62" y="2"/>
                  </a:cubicBezTo>
                  <a:cubicBezTo>
                    <a:pt x="77" y="4"/>
                    <a:pt x="92" y="38"/>
                    <a:pt x="100" y="47"/>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52" name="Text Box 37">
              <a:extLst>
                <a:ext uri="{FF2B5EF4-FFF2-40B4-BE49-F238E27FC236}">
                  <a16:creationId xmlns:a16="http://schemas.microsoft.com/office/drawing/2014/main" id="{C3E63058-89B4-40A1-A99D-7185FF4575DE}"/>
                </a:ext>
              </a:extLst>
            </p:cNvPr>
            <p:cNvSpPr txBox="1">
              <a:spLocks noChangeArrowheads="1"/>
            </p:cNvSpPr>
            <p:nvPr/>
          </p:nvSpPr>
          <p:spPr bwMode="auto">
            <a:xfrm>
              <a:off x="1317" y="2355"/>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FF0000"/>
                  </a:solidFill>
                  <a:ea typeface="宋体" panose="02010600030101010101" pitchFamily="2" charset="-122"/>
                  <a:sym typeface="Symbol" panose="05050102010706020507" pitchFamily="18" charset="2"/>
                </a:rPr>
                <a:t></a:t>
              </a:r>
              <a:endParaRPr lang="en-US" altLang="zh-CN" i="1">
                <a:solidFill>
                  <a:srgbClr val="FF0000"/>
                </a:solidFill>
                <a:ea typeface="宋体" panose="02010600030101010101" pitchFamily="2" charset="-122"/>
              </a:endParaRPr>
            </a:p>
          </p:txBody>
        </p:sp>
        <p:sp>
          <p:nvSpPr>
            <p:cNvPr id="26653" name="Text Box 38">
              <a:extLst>
                <a:ext uri="{FF2B5EF4-FFF2-40B4-BE49-F238E27FC236}">
                  <a16:creationId xmlns:a16="http://schemas.microsoft.com/office/drawing/2014/main" id="{D88D07EF-5EC8-4CFE-ADF8-087DE8AA4966}"/>
                </a:ext>
              </a:extLst>
            </p:cNvPr>
            <p:cNvSpPr txBox="1">
              <a:spLocks noChangeArrowheads="1"/>
            </p:cNvSpPr>
            <p:nvPr/>
          </p:nvSpPr>
          <p:spPr bwMode="auto">
            <a:xfrm>
              <a:off x="1476" y="23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FF0000"/>
                  </a:solidFill>
                  <a:ea typeface="宋体" panose="02010600030101010101" pitchFamily="2" charset="-122"/>
                  <a:sym typeface="Symbol" panose="05050102010706020507" pitchFamily="18" charset="2"/>
                </a:rPr>
                <a:t></a:t>
              </a:r>
              <a:endParaRPr lang="en-US" altLang="zh-CN" i="1">
                <a:solidFill>
                  <a:srgbClr val="FF0000"/>
                </a:solidFill>
                <a:ea typeface="宋体" panose="02010600030101010101" pitchFamily="2" charset="-122"/>
              </a:endParaRPr>
            </a:p>
          </p:txBody>
        </p:sp>
        <p:graphicFrame>
          <p:nvGraphicFramePr>
            <p:cNvPr id="26636" name="Object 39">
              <a:extLst>
                <a:ext uri="{FF2B5EF4-FFF2-40B4-BE49-F238E27FC236}">
                  <a16:creationId xmlns:a16="http://schemas.microsoft.com/office/drawing/2014/main" id="{DC040E4B-CD6A-4896-AD4A-B45615F619FC}"/>
                </a:ext>
              </a:extLst>
            </p:cNvPr>
            <p:cNvGraphicFramePr>
              <a:graphicFrameLocks noChangeAspect="1"/>
            </p:cNvGraphicFramePr>
            <p:nvPr/>
          </p:nvGraphicFramePr>
          <p:xfrm>
            <a:off x="1319" y="1473"/>
            <a:ext cx="192" cy="256"/>
          </p:xfrm>
          <a:graphic>
            <a:graphicData uri="http://schemas.openxmlformats.org/presentationml/2006/ole">
              <mc:AlternateContent xmlns:mc="http://schemas.openxmlformats.org/markup-compatibility/2006">
                <mc:Choice xmlns:v="urn:schemas-microsoft-com:vml" Requires="v">
                  <p:oleObj spid="_x0000_s26681" name="Equation" r:id="rId7" imgW="152280" imgH="203040" progId="Equation.3">
                    <p:embed/>
                  </p:oleObj>
                </mc:Choice>
                <mc:Fallback>
                  <p:oleObj name="Equation" r:id="rId7" imgW="152280" imgH="20304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9" y="1473"/>
                          <a:ext cx="19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7" name="Object 40">
              <a:extLst>
                <a:ext uri="{FF2B5EF4-FFF2-40B4-BE49-F238E27FC236}">
                  <a16:creationId xmlns:a16="http://schemas.microsoft.com/office/drawing/2014/main" id="{41881568-CC00-422E-A204-F931732947B3}"/>
                </a:ext>
              </a:extLst>
            </p:cNvPr>
            <p:cNvGraphicFramePr>
              <a:graphicFrameLocks noChangeAspect="1"/>
            </p:cNvGraphicFramePr>
            <p:nvPr/>
          </p:nvGraphicFramePr>
          <p:xfrm>
            <a:off x="1577" y="2030"/>
            <a:ext cx="240" cy="304"/>
          </p:xfrm>
          <a:graphic>
            <a:graphicData uri="http://schemas.openxmlformats.org/presentationml/2006/ole">
              <mc:AlternateContent xmlns:mc="http://schemas.openxmlformats.org/markup-compatibility/2006">
                <mc:Choice xmlns:v="urn:schemas-microsoft-com:vml" Requires="v">
                  <p:oleObj spid="_x0000_s26682" name="Equation" r:id="rId9" imgW="190440" imgH="241200" progId="Equation.3">
                    <p:embed/>
                  </p:oleObj>
                </mc:Choice>
                <mc:Fallback>
                  <p:oleObj name="Equation" r:id="rId9" imgW="190440" imgH="24120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7" y="2030"/>
                          <a:ext cx="24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8" name="Object 41">
              <a:extLst>
                <a:ext uri="{FF2B5EF4-FFF2-40B4-BE49-F238E27FC236}">
                  <a16:creationId xmlns:a16="http://schemas.microsoft.com/office/drawing/2014/main" id="{7A0083AF-BFA9-422D-9CA0-48A44083D844}"/>
                </a:ext>
              </a:extLst>
            </p:cNvPr>
            <p:cNvGraphicFramePr>
              <a:graphicFrameLocks noChangeAspect="1"/>
            </p:cNvGraphicFramePr>
            <p:nvPr/>
          </p:nvGraphicFramePr>
          <p:xfrm>
            <a:off x="1269" y="2029"/>
            <a:ext cx="240" cy="304"/>
          </p:xfrm>
          <a:graphic>
            <a:graphicData uri="http://schemas.openxmlformats.org/presentationml/2006/ole">
              <mc:AlternateContent xmlns:mc="http://schemas.openxmlformats.org/markup-compatibility/2006">
                <mc:Choice xmlns:v="urn:schemas-microsoft-com:vml" Requires="v">
                  <p:oleObj spid="_x0000_s26683" name="Equation" r:id="rId11" imgW="190440" imgH="241200" progId="Equation.3">
                    <p:embed/>
                  </p:oleObj>
                </mc:Choice>
                <mc:Fallback>
                  <p:oleObj name="Equation" r:id="rId11" imgW="190440" imgH="241200" progId="Equation.3">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9" y="2029"/>
                          <a:ext cx="24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646" name="Text Box 42">
            <a:extLst>
              <a:ext uri="{FF2B5EF4-FFF2-40B4-BE49-F238E27FC236}">
                <a16:creationId xmlns:a16="http://schemas.microsoft.com/office/drawing/2014/main" id="{B894C1F6-7929-4666-A6E5-ABB5A1E839AB}"/>
              </a:ext>
            </a:extLst>
          </p:cNvPr>
          <p:cNvSpPr txBox="1">
            <a:spLocks noChangeArrowheads="1"/>
          </p:cNvSpPr>
          <p:nvPr/>
        </p:nvSpPr>
        <p:spPr bwMode="auto">
          <a:xfrm>
            <a:off x="990600" y="2057400"/>
            <a:ext cx="185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如图</a:t>
            </a:r>
            <a:r>
              <a:rPr lang="en-US" altLang="zh-CN">
                <a:ea typeface="宋体" panose="02010600030101010101" pitchFamily="2" charset="-122"/>
              </a:rPr>
              <a:t>,</a:t>
            </a:r>
            <a:r>
              <a:rPr lang="zh-CN" altLang="en-US">
                <a:ea typeface="宋体" panose="02010600030101010101" pitchFamily="2" charset="-122"/>
              </a:rPr>
              <a:t>对</a:t>
            </a:r>
            <a:r>
              <a:rPr lang="en-US" altLang="zh-CN" i="1">
                <a:ea typeface="宋体" panose="02010600030101010101" pitchFamily="2" charset="-122"/>
              </a:rPr>
              <a:t>O</a:t>
            </a:r>
            <a:r>
              <a:rPr lang="zh-CN" altLang="en-US">
                <a:ea typeface="宋体" panose="02010600030101010101" pitchFamily="2" charset="-122"/>
              </a:rPr>
              <a:t>点  </a:t>
            </a:r>
          </a:p>
        </p:txBody>
      </p:sp>
      <p:graphicFrame>
        <p:nvGraphicFramePr>
          <p:cNvPr id="26626" name="Object 43">
            <a:extLst>
              <a:ext uri="{FF2B5EF4-FFF2-40B4-BE49-F238E27FC236}">
                <a16:creationId xmlns:a16="http://schemas.microsoft.com/office/drawing/2014/main" id="{EB8F3A7B-114E-44F0-BCD7-6A07630A9584}"/>
              </a:ext>
            </a:extLst>
          </p:cNvPr>
          <p:cNvGraphicFramePr>
            <a:graphicFrameLocks noChangeAspect="1"/>
          </p:cNvGraphicFramePr>
          <p:nvPr/>
        </p:nvGraphicFramePr>
        <p:xfrm>
          <a:off x="6248400" y="4876800"/>
          <a:ext cx="1219200" cy="500063"/>
        </p:xfrm>
        <a:graphic>
          <a:graphicData uri="http://schemas.openxmlformats.org/presentationml/2006/ole">
            <mc:AlternateContent xmlns:mc="http://schemas.openxmlformats.org/markup-compatibility/2006">
              <mc:Choice xmlns:v="urn:schemas-microsoft-com:vml" Requires="v">
                <p:oleObj spid="_x0000_s26684" name="Equation" r:id="rId13" imgW="495000" imgH="215640" progId="Equation.3">
                  <p:embed/>
                </p:oleObj>
              </mc:Choice>
              <mc:Fallback>
                <p:oleObj name="Equation" r:id="rId13" imgW="495000" imgH="215640" progId="Equation.3">
                  <p:embed/>
                  <p:pic>
                    <p:nvPicPr>
                      <p:cNvPr id="0" name="Object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4876800"/>
                        <a:ext cx="12192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7" name="Object 44">
            <a:extLst>
              <a:ext uri="{FF2B5EF4-FFF2-40B4-BE49-F238E27FC236}">
                <a16:creationId xmlns:a16="http://schemas.microsoft.com/office/drawing/2014/main" id="{F24795F9-6020-455B-8A21-FD206BAFD559}"/>
              </a:ext>
            </a:extLst>
          </p:cNvPr>
          <p:cNvGraphicFramePr>
            <a:graphicFrameLocks noChangeAspect="1"/>
          </p:cNvGraphicFramePr>
          <p:nvPr/>
        </p:nvGraphicFramePr>
        <p:xfrm>
          <a:off x="1130300" y="2514600"/>
          <a:ext cx="1855788" cy="511175"/>
        </p:xfrm>
        <a:graphic>
          <a:graphicData uri="http://schemas.openxmlformats.org/presentationml/2006/ole">
            <mc:AlternateContent xmlns:mc="http://schemas.openxmlformats.org/markup-compatibility/2006">
              <mc:Choice xmlns:v="urn:schemas-microsoft-com:vml" Requires="v">
                <p:oleObj spid="_x0000_s26685" name="Equation" r:id="rId15" imgW="876240" imgH="241200" progId="Equation.3">
                  <p:embed/>
                </p:oleObj>
              </mc:Choice>
              <mc:Fallback>
                <p:oleObj name="Equation" r:id="rId15" imgW="876240" imgH="241200" progId="Equation.3">
                  <p:embed/>
                  <p:pic>
                    <p:nvPicPr>
                      <p:cNvPr id="0" name="Object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30300" y="2514600"/>
                        <a:ext cx="185578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45">
            <a:extLst>
              <a:ext uri="{FF2B5EF4-FFF2-40B4-BE49-F238E27FC236}">
                <a16:creationId xmlns:a16="http://schemas.microsoft.com/office/drawing/2014/main" id="{DB798DED-68BC-4E1B-8208-E9EBF321707E}"/>
              </a:ext>
            </a:extLst>
          </p:cNvPr>
          <p:cNvGraphicFramePr>
            <a:graphicFrameLocks noChangeAspect="1"/>
          </p:cNvGraphicFramePr>
          <p:nvPr/>
        </p:nvGraphicFramePr>
        <p:xfrm>
          <a:off x="1130300" y="3048000"/>
          <a:ext cx="1936750" cy="511175"/>
        </p:xfrm>
        <a:graphic>
          <a:graphicData uri="http://schemas.openxmlformats.org/presentationml/2006/ole">
            <mc:AlternateContent xmlns:mc="http://schemas.openxmlformats.org/markup-compatibility/2006">
              <mc:Choice xmlns:v="urn:schemas-microsoft-com:vml" Requires="v">
                <p:oleObj spid="_x0000_s26686" name="Equation" r:id="rId17" imgW="914400" imgH="241200" progId="Equation.3">
                  <p:embed/>
                </p:oleObj>
              </mc:Choice>
              <mc:Fallback>
                <p:oleObj name="Equation" r:id="rId17" imgW="914400" imgH="241200" progId="Equation.3">
                  <p:embed/>
                  <p:pic>
                    <p:nvPicPr>
                      <p:cNvPr id="0" name="Object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0300" y="3048000"/>
                        <a:ext cx="19367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46">
            <a:extLst>
              <a:ext uri="{FF2B5EF4-FFF2-40B4-BE49-F238E27FC236}">
                <a16:creationId xmlns:a16="http://schemas.microsoft.com/office/drawing/2014/main" id="{8A7179BC-2641-4273-9F8D-00BA9DA3CBBF}"/>
              </a:ext>
            </a:extLst>
          </p:cNvPr>
          <p:cNvGraphicFramePr>
            <a:graphicFrameLocks noChangeAspect="1"/>
          </p:cNvGraphicFramePr>
          <p:nvPr/>
        </p:nvGraphicFramePr>
        <p:xfrm>
          <a:off x="3571875" y="2514600"/>
          <a:ext cx="1558925" cy="457200"/>
        </p:xfrm>
        <a:graphic>
          <a:graphicData uri="http://schemas.openxmlformats.org/presentationml/2006/ole">
            <mc:AlternateContent xmlns:mc="http://schemas.openxmlformats.org/markup-compatibility/2006">
              <mc:Choice xmlns:v="urn:schemas-microsoft-com:vml" Requires="v">
                <p:oleObj spid="_x0000_s26687" name="Equation" r:id="rId19" imgW="736560" imgH="215640" progId="Equation.3">
                  <p:embed/>
                </p:oleObj>
              </mc:Choice>
              <mc:Fallback>
                <p:oleObj name="Equation" r:id="rId19" imgW="736560" imgH="215640" progId="Equation.3">
                  <p:embed/>
                  <p:pic>
                    <p:nvPicPr>
                      <p:cNvPr id="0" name="Object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71875" y="2514600"/>
                        <a:ext cx="1558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47">
            <a:extLst>
              <a:ext uri="{FF2B5EF4-FFF2-40B4-BE49-F238E27FC236}">
                <a16:creationId xmlns:a16="http://schemas.microsoft.com/office/drawing/2014/main" id="{8EB21AE7-9238-4C16-9324-8BC9ADAF1D1D}"/>
              </a:ext>
            </a:extLst>
          </p:cNvPr>
          <p:cNvGraphicFramePr>
            <a:graphicFrameLocks noChangeAspect="1"/>
          </p:cNvGraphicFramePr>
          <p:nvPr/>
        </p:nvGraphicFramePr>
        <p:xfrm>
          <a:off x="3571875" y="3124200"/>
          <a:ext cx="1639888" cy="457200"/>
        </p:xfrm>
        <a:graphic>
          <a:graphicData uri="http://schemas.openxmlformats.org/presentationml/2006/ole">
            <mc:AlternateContent xmlns:mc="http://schemas.openxmlformats.org/markup-compatibility/2006">
              <mc:Choice xmlns:v="urn:schemas-microsoft-com:vml" Requires="v">
                <p:oleObj spid="_x0000_s26688" name="Equation" r:id="rId21" imgW="774360" imgH="215640" progId="Equation.3">
                  <p:embed/>
                </p:oleObj>
              </mc:Choice>
              <mc:Fallback>
                <p:oleObj name="Equation" r:id="rId21" imgW="774360" imgH="215640" progId="Equation.3">
                  <p:embed/>
                  <p:pic>
                    <p:nvPicPr>
                      <p:cNvPr id="0" name="Object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71875" y="3124200"/>
                        <a:ext cx="1639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7" name="Text Box 48">
            <a:extLst>
              <a:ext uri="{FF2B5EF4-FFF2-40B4-BE49-F238E27FC236}">
                <a16:creationId xmlns:a16="http://schemas.microsoft.com/office/drawing/2014/main" id="{236B4EDA-3AE4-4B27-AA75-DF5D80803802}"/>
              </a:ext>
            </a:extLst>
          </p:cNvPr>
          <p:cNvSpPr txBox="1">
            <a:spLocks noChangeArrowheads="1"/>
          </p:cNvSpPr>
          <p:nvPr/>
        </p:nvSpPr>
        <p:spPr bwMode="auto">
          <a:xfrm>
            <a:off x="1066800" y="3657600"/>
            <a:ext cx="197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因</a:t>
            </a:r>
            <a:r>
              <a:rPr lang="en-US" altLang="zh-CN" i="1">
                <a:ea typeface="宋体" panose="02010600030101010101" pitchFamily="2" charset="-122"/>
              </a:rPr>
              <a:t>m</a:t>
            </a:r>
            <a:r>
              <a:rPr lang="en-US" altLang="zh-CN" baseline="-25000">
                <a:ea typeface="宋体" panose="02010600030101010101" pitchFamily="2" charset="-122"/>
              </a:rPr>
              <a:t>1</a:t>
            </a:r>
            <a:r>
              <a:rPr lang="en-US" altLang="zh-CN">
                <a:ea typeface="宋体" panose="02010600030101010101" pitchFamily="2" charset="-122"/>
              </a:rPr>
              <a:t>= </a:t>
            </a:r>
            <a:r>
              <a:rPr lang="en-US" altLang="zh-CN" i="1">
                <a:ea typeface="宋体" panose="02010600030101010101" pitchFamily="2" charset="-122"/>
              </a:rPr>
              <a:t>m</a:t>
            </a:r>
            <a:r>
              <a:rPr lang="en-US" altLang="zh-CN" baseline="-25000">
                <a:ea typeface="宋体" panose="02010600030101010101" pitchFamily="2" charset="-122"/>
              </a:rPr>
              <a:t>2</a:t>
            </a:r>
            <a:r>
              <a:rPr lang="en-US" altLang="zh-CN">
                <a:ea typeface="宋体" panose="02010600030101010101" pitchFamily="2" charset="-122"/>
              </a:rPr>
              <a:t>= </a:t>
            </a:r>
            <a:r>
              <a:rPr lang="en-US" altLang="zh-CN" i="1">
                <a:ea typeface="宋体" panose="02010600030101010101" pitchFamily="2" charset="-122"/>
              </a:rPr>
              <a:t>m </a:t>
            </a:r>
          </a:p>
        </p:txBody>
      </p:sp>
      <p:graphicFrame>
        <p:nvGraphicFramePr>
          <p:cNvPr id="26631" name="Object 49">
            <a:extLst>
              <a:ext uri="{FF2B5EF4-FFF2-40B4-BE49-F238E27FC236}">
                <a16:creationId xmlns:a16="http://schemas.microsoft.com/office/drawing/2014/main" id="{F2B3CBFB-5BD0-46B4-9883-7CC9CBBF31B6}"/>
              </a:ext>
            </a:extLst>
          </p:cNvPr>
          <p:cNvGraphicFramePr>
            <a:graphicFrameLocks noChangeAspect="1"/>
          </p:cNvGraphicFramePr>
          <p:nvPr/>
        </p:nvGraphicFramePr>
        <p:xfrm>
          <a:off x="2895600" y="4191000"/>
          <a:ext cx="1143000" cy="468313"/>
        </p:xfrm>
        <a:graphic>
          <a:graphicData uri="http://schemas.openxmlformats.org/presentationml/2006/ole">
            <mc:AlternateContent xmlns:mc="http://schemas.openxmlformats.org/markup-compatibility/2006">
              <mc:Choice xmlns:v="urn:schemas-microsoft-com:vml" Requires="v">
                <p:oleObj spid="_x0000_s26689" name="Equation" r:id="rId23" imgW="495000" imgH="215640" progId="Equation.3">
                  <p:embed/>
                </p:oleObj>
              </mc:Choice>
              <mc:Fallback>
                <p:oleObj name="Equation" r:id="rId23" imgW="495000" imgH="215640" progId="Equation.3">
                  <p:embed/>
                  <p:pic>
                    <p:nvPicPr>
                      <p:cNvPr id="0" name="Object 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95600" y="4191000"/>
                        <a:ext cx="11430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2" name="Object 50">
            <a:extLst>
              <a:ext uri="{FF2B5EF4-FFF2-40B4-BE49-F238E27FC236}">
                <a16:creationId xmlns:a16="http://schemas.microsoft.com/office/drawing/2014/main" id="{1F7DABF8-2595-4C2A-AB73-26DFF52AC907}"/>
              </a:ext>
            </a:extLst>
          </p:cNvPr>
          <p:cNvGraphicFramePr>
            <a:graphicFrameLocks noChangeAspect="1"/>
          </p:cNvGraphicFramePr>
          <p:nvPr/>
        </p:nvGraphicFramePr>
        <p:xfrm>
          <a:off x="1263650" y="4724400"/>
          <a:ext cx="4141788" cy="457200"/>
        </p:xfrm>
        <a:graphic>
          <a:graphicData uri="http://schemas.openxmlformats.org/presentationml/2006/ole">
            <mc:AlternateContent xmlns:mc="http://schemas.openxmlformats.org/markup-compatibility/2006">
              <mc:Choice xmlns:v="urn:schemas-microsoft-com:vml" Requires="v">
                <p:oleObj spid="_x0000_s26690" name="Equation" r:id="rId25" imgW="1955520" imgH="215640" progId="Equation.3">
                  <p:embed/>
                </p:oleObj>
              </mc:Choice>
              <mc:Fallback>
                <p:oleObj name="Equation" r:id="rId25" imgW="1955520" imgH="215640" progId="Equation.3">
                  <p:embed/>
                  <p:pic>
                    <p:nvPicPr>
                      <p:cNvPr id="0" name="Object 5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63650" y="4724400"/>
                        <a:ext cx="41417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3" name="Object 51">
            <a:extLst>
              <a:ext uri="{FF2B5EF4-FFF2-40B4-BE49-F238E27FC236}">
                <a16:creationId xmlns:a16="http://schemas.microsoft.com/office/drawing/2014/main" id="{83298457-78B9-4F56-A69F-C7EF6FD39EB2}"/>
              </a:ext>
            </a:extLst>
          </p:cNvPr>
          <p:cNvGraphicFramePr>
            <a:graphicFrameLocks noChangeAspect="1"/>
          </p:cNvGraphicFramePr>
          <p:nvPr/>
        </p:nvGraphicFramePr>
        <p:xfrm>
          <a:off x="1447800" y="5257800"/>
          <a:ext cx="1295400" cy="458788"/>
        </p:xfrm>
        <a:graphic>
          <a:graphicData uri="http://schemas.openxmlformats.org/presentationml/2006/ole">
            <mc:AlternateContent xmlns:mc="http://schemas.openxmlformats.org/markup-compatibility/2006">
              <mc:Choice xmlns:v="urn:schemas-microsoft-com:vml" Requires="v">
                <p:oleObj spid="_x0000_s26691" name="Equation" r:id="rId27" imgW="609480" imgH="215640" progId="Equation.3">
                  <p:embed/>
                </p:oleObj>
              </mc:Choice>
              <mc:Fallback>
                <p:oleObj name="Equation" r:id="rId27" imgW="609480" imgH="215640" progId="Equation.3">
                  <p:embed/>
                  <p:pic>
                    <p:nvPicPr>
                      <p:cNvPr id="0" name="Object 5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47800" y="5257800"/>
                        <a:ext cx="12954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4" name="Object 52">
            <a:extLst>
              <a:ext uri="{FF2B5EF4-FFF2-40B4-BE49-F238E27FC236}">
                <a16:creationId xmlns:a16="http://schemas.microsoft.com/office/drawing/2014/main" id="{C4478745-1EDB-4294-8B4B-9500C4254BF4}"/>
              </a:ext>
            </a:extLst>
          </p:cNvPr>
          <p:cNvGraphicFramePr>
            <a:graphicFrameLocks noChangeAspect="1"/>
          </p:cNvGraphicFramePr>
          <p:nvPr/>
        </p:nvGraphicFramePr>
        <p:xfrm>
          <a:off x="3352800" y="3632200"/>
          <a:ext cx="1447800" cy="482600"/>
        </p:xfrm>
        <a:graphic>
          <a:graphicData uri="http://schemas.openxmlformats.org/presentationml/2006/ole">
            <mc:AlternateContent xmlns:mc="http://schemas.openxmlformats.org/markup-compatibility/2006">
              <mc:Choice xmlns:v="urn:schemas-microsoft-com:vml" Requires="v">
                <p:oleObj spid="_x0000_s26692" name="Equation" r:id="rId29" imgW="647640" imgH="215640" progId="Equation.3">
                  <p:embed/>
                </p:oleObj>
              </mc:Choice>
              <mc:Fallback>
                <p:oleObj name="Equation" r:id="rId29" imgW="647640" imgH="215640" progId="Equation.3">
                  <p:embed/>
                  <p:pic>
                    <p:nvPicPr>
                      <p:cNvPr id="0" name="Object 5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52800" y="3632200"/>
                        <a:ext cx="1447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5" name="Object 53">
            <a:extLst>
              <a:ext uri="{FF2B5EF4-FFF2-40B4-BE49-F238E27FC236}">
                <a16:creationId xmlns:a16="http://schemas.microsoft.com/office/drawing/2014/main" id="{3A720ED1-0DFA-46A8-9F57-C695E968ACB8}"/>
              </a:ext>
            </a:extLst>
          </p:cNvPr>
          <p:cNvGraphicFramePr>
            <a:graphicFrameLocks noChangeAspect="1"/>
          </p:cNvGraphicFramePr>
          <p:nvPr/>
        </p:nvGraphicFramePr>
        <p:xfrm>
          <a:off x="5867400" y="5486400"/>
          <a:ext cx="1905000" cy="460375"/>
        </p:xfrm>
        <a:graphic>
          <a:graphicData uri="http://schemas.openxmlformats.org/presentationml/2006/ole">
            <mc:AlternateContent xmlns:mc="http://schemas.openxmlformats.org/markup-compatibility/2006">
              <mc:Choice xmlns:v="urn:schemas-microsoft-com:vml" Requires="v">
                <p:oleObj spid="_x0000_s26693" name="Equation" r:id="rId31" imgW="787320" imgH="215640" progId="Equation.3">
                  <p:embed/>
                </p:oleObj>
              </mc:Choice>
              <mc:Fallback>
                <p:oleObj name="Equation" r:id="rId31" imgW="787320" imgH="215640" progId="Equation.3">
                  <p:embed/>
                  <p:pic>
                    <p:nvPicPr>
                      <p:cNvPr id="0" name="Object 5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867400" y="5486400"/>
                        <a:ext cx="1905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8" name="Text Box 54">
            <a:extLst>
              <a:ext uri="{FF2B5EF4-FFF2-40B4-BE49-F238E27FC236}">
                <a16:creationId xmlns:a16="http://schemas.microsoft.com/office/drawing/2014/main" id="{A4A26589-EBCF-48CD-97B4-8F4E5F372950}"/>
              </a:ext>
            </a:extLst>
          </p:cNvPr>
          <p:cNvSpPr txBox="1">
            <a:spLocks noChangeArrowheads="1"/>
          </p:cNvSpPr>
          <p:nvPr/>
        </p:nvSpPr>
        <p:spPr bwMode="auto">
          <a:xfrm>
            <a:off x="1066800" y="4211638"/>
            <a:ext cx="186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故总角动量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61" name="Text Box 2">
            <a:extLst>
              <a:ext uri="{FF2B5EF4-FFF2-40B4-BE49-F238E27FC236}">
                <a16:creationId xmlns:a16="http://schemas.microsoft.com/office/drawing/2014/main" id="{E3EBE1C0-BDC5-406C-8E20-1E7DCDFADD87}"/>
              </a:ext>
            </a:extLst>
          </p:cNvPr>
          <p:cNvSpPr txBox="1">
            <a:spLocks noChangeArrowheads="1"/>
          </p:cNvSpPr>
          <p:nvPr/>
        </p:nvSpPr>
        <p:spPr bwMode="auto">
          <a:xfrm>
            <a:off x="1023938" y="533400"/>
            <a:ext cx="2786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a:t>
            </a:r>
            <a:r>
              <a:rPr lang="zh-CN" altLang="en-US">
                <a:ea typeface="黑体" panose="02010609060101010101" pitchFamily="49" charset="-122"/>
              </a:rPr>
              <a:t>转轴为非对称轴   </a:t>
            </a:r>
          </a:p>
        </p:txBody>
      </p:sp>
      <p:grpSp>
        <p:nvGrpSpPr>
          <p:cNvPr id="27662" name="Group 3">
            <a:extLst>
              <a:ext uri="{FF2B5EF4-FFF2-40B4-BE49-F238E27FC236}">
                <a16:creationId xmlns:a16="http://schemas.microsoft.com/office/drawing/2014/main" id="{62B2BE23-3CF2-4E62-B242-3BC662FFBD3C}"/>
              </a:ext>
            </a:extLst>
          </p:cNvPr>
          <p:cNvGrpSpPr>
            <a:grpSpLocks/>
          </p:cNvGrpSpPr>
          <p:nvPr/>
        </p:nvGrpSpPr>
        <p:grpSpPr bwMode="auto">
          <a:xfrm>
            <a:off x="5545138" y="792163"/>
            <a:ext cx="2684462" cy="3336925"/>
            <a:chOff x="3493" y="499"/>
            <a:chExt cx="1691" cy="2102"/>
          </a:xfrm>
        </p:grpSpPr>
        <p:sp>
          <p:nvSpPr>
            <p:cNvPr id="27674" name="Line 4">
              <a:extLst>
                <a:ext uri="{FF2B5EF4-FFF2-40B4-BE49-F238E27FC236}">
                  <a16:creationId xmlns:a16="http://schemas.microsoft.com/office/drawing/2014/main" id="{7DE40797-0EFC-4172-A6F8-2CC6925DFE57}"/>
                </a:ext>
              </a:extLst>
            </p:cNvPr>
            <p:cNvSpPr>
              <a:spLocks noChangeShapeType="1"/>
            </p:cNvSpPr>
            <p:nvPr/>
          </p:nvSpPr>
          <p:spPr bwMode="auto">
            <a:xfrm flipH="1">
              <a:off x="4331" y="1533"/>
              <a:ext cx="509"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75" name="Group 5">
              <a:extLst>
                <a:ext uri="{FF2B5EF4-FFF2-40B4-BE49-F238E27FC236}">
                  <a16:creationId xmlns:a16="http://schemas.microsoft.com/office/drawing/2014/main" id="{D7C38E39-86AF-4C31-A0B2-F1205744CC63}"/>
                </a:ext>
              </a:extLst>
            </p:cNvPr>
            <p:cNvGrpSpPr>
              <a:grpSpLocks/>
            </p:cNvGrpSpPr>
            <p:nvPr/>
          </p:nvGrpSpPr>
          <p:grpSpPr bwMode="auto">
            <a:xfrm rot="-1467913">
              <a:off x="3712" y="1689"/>
              <a:ext cx="1248" cy="144"/>
              <a:chOff x="912" y="2400"/>
              <a:chExt cx="1248" cy="144"/>
            </a:xfrm>
          </p:grpSpPr>
          <p:sp>
            <p:nvSpPr>
              <p:cNvPr id="27691" name="Oval 6">
                <a:extLst>
                  <a:ext uri="{FF2B5EF4-FFF2-40B4-BE49-F238E27FC236}">
                    <a16:creationId xmlns:a16="http://schemas.microsoft.com/office/drawing/2014/main" id="{4FF1723E-FD37-4062-85CA-9C58A9E6767A}"/>
                  </a:ext>
                </a:extLst>
              </p:cNvPr>
              <p:cNvSpPr>
                <a:spLocks noChangeArrowheads="1"/>
              </p:cNvSpPr>
              <p:nvPr/>
            </p:nvSpPr>
            <p:spPr bwMode="auto">
              <a:xfrm>
                <a:off x="912" y="2400"/>
                <a:ext cx="144" cy="144"/>
              </a:xfrm>
              <a:prstGeom prst="ellipse">
                <a:avLst/>
              </a:prstGeom>
              <a:gradFill rotWithShape="0">
                <a:gsLst>
                  <a:gs pos="0">
                    <a:srgbClr val="FFFFFF"/>
                  </a:gs>
                  <a:gs pos="100000">
                    <a:srgbClr val="0000FF"/>
                  </a:gs>
                </a:gsLst>
                <a:path path="shape">
                  <a:fillToRect l="50000" t="50000" r="50000" b="50000"/>
                </a:path>
              </a:gradFill>
              <a:ln w="9525">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7692" name="Oval 7">
                <a:extLst>
                  <a:ext uri="{FF2B5EF4-FFF2-40B4-BE49-F238E27FC236}">
                    <a16:creationId xmlns:a16="http://schemas.microsoft.com/office/drawing/2014/main" id="{B9F2650E-FC6B-423D-8BFE-CBB356ECC469}"/>
                  </a:ext>
                </a:extLst>
              </p:cNvPr>
              <p:cNvSpPr>
                <a:spLocks noChangeArrowheads="1"/>
              </p:cNvSpPr>
              <p:nvPr/>
            </p:nvSpPr>
            <p:spPr bwMode="auto">
              <a:xfrm>
                <a:off x="2016" y="2400"/>
                <a:ext cx="144" cy="144"/>
              </a:xfrm>
              <a:prstGeom prst="ellipse">
                <a:avLst/>
              </a:prstGeom>
              <a:gradFill rotWithShape="0">
                <a:gsLst>
                  <a:gs pos="0">
                    <a:srgbClr val="FFFFFF"/>
                  </a:gs>
                  <a:gs pos="100000">
                    <a:srgbClr val="0000FF"/>
                  </a:gs>
                </a:gsLst>
                <a:path path="shape">
                  <a:fillToRect l="50000" t="50000" r="50000" b="50000"/>
                </a:path>
              </a:gradFill>
              <a:ln w="9525">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7693" name="Rectangle 8">
                <a:extLst>
                  <a:ext uri="{FF2B5EF4-FFF2-40B4-BE49-F238E27FC236}">
                    <a16:creationId xmlns:a16="http://schemas.microsoft.com/office/drawing/2014/main" id="{DA06A9B3-3221-4ED9-8FE5-DB1A8F944F9C}"/>
                  </a:ext>
                </a:extLst>
              </p:cNvPr>
              <p:cNvSpPr>
                <a:spLocks noChangeArrowheads="1"/>
              </p:cNvSpPr>
              <p:nvPr/>
            </p:nvSpPr>
            <p:spPr bwMode="auto">
              <a:xfrm>
                <a:off x="1056" y="2448"/>
                <a:ext cx="960" cy="48"/>
              </a:xfrm>
              <a:prstGeom prst="rect">
                <a:avLst/>
              </a:prstGeom>
              <a:gradFill rotWithShape="0">
                <a:gsLst>
                  <a:gs pos="0">
                    <a:srgbClr val="CC9900"/>
                  </a:gs>
                  <a:gs pos="50000">
                    <a:srgbClr val="FFFFFF"/>
                  </a:gs>
                  <a:gs pos="100000">
                    <a:srgbClr val="CC9900"/>
                  </a:gs>
                </a:gsLst>
                <a:lin ang="5400000" scaled="1"/>
              </a:gra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27676" name="Line 9">
              <a:extLst>
                <a:ext uri="{FF2B5EF4-FFF2-40B4-BE49-F238E27FC236}">
                  <a16:creationId xmlns:a16="http://schemas.microsoft.com/office/drawing/2014/main" id="{F651D35C-0A99-432F-A60E-CA0F339931FE}"/>
                </a:ext>
              </a:extLst>
            </p:cNvPr>
            <p:cNvSpPr>
              <a:spLocks noChangeShapeType="1"/>
            </p:cNvSpPr>
            <p:nvPr/>
          </p:nvSpPr>
          <p:spPr bwMode="auto">
            <a:xfrm flipH="1">
              <a:off x="4336" y="600"/>
              <a:ext cx="7" cy="2001"/>
            </a:xfrm>
            <a:prstGeom prst="line">
              <a:avLst/>
            </a:prstGeom>
            <a:noFill/>
            <a:ln w="19050">
              <a:solidFill>
                <a:schemeClr val="tx1"/>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27677" name="Line 10">
              <a:extLst>
                <a:ext uri="{FF2B5EF4-FFF2-40B4-BE49-F238E27FC236}">
                  <a16:creationId xmlns:a16="http://schemas.microsoft.com/office/drawing/2014/main" id="{3206023C-13A6-4707-BEE6-87851AED1767}"/>
                </a:ext>
              </a:extLst>
            </p:cNvPr>
            <p:cNvSpPr>
              <a:spLocks noChangeShapeType="1"/>
            </p:cNvSpPr>
            <p:nvPr/>
          </p:nvSpPr>
          <p:spPr bwMode="auto">
            <a:xfrm flipV="1">
              <a:off x="4346" y="1555"/>
              <a:ext cx="491" cy="553"/>
            </a:xfrm>
            <a:prstGeom prst="line">
              <a:avLst/>
            </a:prstGeom>
            <a:noFill/>
            <a:ln w="19050">
              <a:solidFill>
                <a:schemeClr val="tx1"/>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78" name="Line 11">
              <a:extLst>
                <a:ext uri="{FF2B5EF4-FFF2-40B4-BE49-F238E27FC236}">
                  <a16:creationId xmlns:a16="http://schemas.microsoft.com/office/drawing/2014/main" id="{A7C60C9C-B6F1-43EE-BCE6-FF11CB81927F}"/>
                </a:ext>
              </a:extLst>
            </p:cNvPr>
            <p:cNvSpPr>
              <a:spLocks noChangeShapeType="1"/>
            </p:cNvSpPr>
            <p:nvPr/>
          </p:nvSpPr>
          <p:spPr bwMode="auto">
            <a:xfrm flipH="1" flipV="1">
              <a:off x="3877" y="2016"/>
              <a:ext cx="452" cy="76"/>
            </a:xfrm>
            <a:prstGeom prst="line">
              <a:avLst/>
            </a:prstGeom>
            <a:noFill/>
            <a:ln w="19050">
              <a:solidFill>
                <a:schemeClr val="tx1"/>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79" name="Arc 12">
              <a:extLst>
                <a:ext uri="{FF2B5EF4-FFF2-40B4-BE49-F238E27FC236}">
                  <a16:creationId xmlns:a16="http://schemas.microsoft.com/office/drawing/2014/main" id="{E2ED7407-97A9-431F-ADA9-299F440E01C5}"/>
                </a:ext>
              </a:extLst>
            </p:cNvPr>
            <p:cNvSpPr>
              <a:spLocks/>
            </p:cNvSpPr>
            <p:nvPr/>
          </p:nvSpPr>
          <p:spPr bwMode="auto">
            <a:xfrm rot="16073350" flipV="1">
              <a:off x="4256" y="2240"/>
              <a:ext cx="181" cy="336"/>
            </a:xfrm>
            <a:custGeom>
              <a:avLst/>
              <a:gdLst>
                <a:gd name="T0" fmla="*/ 0 w 39592"/>
                <a:gd name="T1" fmla="*/ 0 h 43200"/>
                <a:gd name="T2" fmla="*/ 0 w 39592"/>
                <a:gd name="T3" fmla="*/ 0 h 43200"/>
                <a:gd name="T4" fmla="*/ 0 w 39592"/>
                <a:gd name="T5" fmla="*/ 0 h 43200"/>
                <a:gd name="T6" fmla="*/ 0 60000 65536"/>
                <a:gd name="T7" fmla="*/ 0 60000 65536"/>
                <a:gd name="T8" fmla="*/ 0 60000 65536"/>
                <a:gd name="T9" fmla="*/ 0 w 39592"/>
                <a:gd name="T10" fmla="*/ 0 h 43200"/>
                <a:gd name="T11" fmla="*/ 39592 w 39592"/>
                <a:gd name="T12" fmla="*/ 43200 h 43200"/>
              </a:gdLst>
              <a:ahLst/>
              <a:cxnLst>
                <a:cxn ang="T6">
                  <a:pos x="T0" y="T1"/>
                </a:cxn>
                <a:cxn ang="T7">
                  <a:pos x="T2" y="T3"/>
                </a:cxn>
                <a:cxn ang="T8">
                  <a:pos x="T4" y="T5"/>
                </a:cxn>
              </a:cxnLst>
              <a:rect l="T9" t="T10" r="T11" b="T12"/>
              <a:pathLst>
                <a:path w="39592" h="43200" fill="none" extrusionOk="0">
                  <a:moveTo>
                    <a:pt x="38959" y="34452"/>
                  </a:moveTo>
                  <a:cubicBezTo>
                    <a:pt x="34886" y="39954"/>
                    <a:pt x="28445" y="43199"/>
                    <a:pt x="21600" y="43200"/>
                  </a:cubicBezTo>
                  <a:cubicBezTo>
                    <a:pt x="9670" y="43200"/>
                    <a:pt x="0" y="33529"/>
                    <a:pt x="0" y="21600"/>
                  </a:cubicBezTo>
                  <a:cubicBezTo>
                    <a:pt x="0" y="9670"/>
                    <a:pt x="9670" y="0"/>
                    <a:pt x="21600" y="0"/>
                  </a:cubicBezTo>
                  <a:cubicBezTo>
                    <a:pt x="28834" y="-1"/>
                    <a:pt x="35588" y="3621"/>
                    <a:pt x="39591" y="9648"/>
                  </a:cubicBezTo>
                </a:path>
                <a:path w="39592" h="43200" stroke="0" extrusionOk="0">
                  <a:moveTo>
                    <a:pt x="38959" y="34452"/>
                  </a:moveTo>
                  <a:cubicBezTo>
                    <a:pt x="34886" y="39954"/>
                    <a:pt x="28445" y="43199"/>
                    <a:pt x="21600" y="43200"/>
                  </a:cubicBezTo>
                  <a:cubicBezTo>
                    <a:pt x="9670" y="43200"/>
                    <a:pt x="0" y="33529"/>
                    <a:pt x="0" y="21600"/>
                  </a:cubicBezTo>
                  <a:cubicBezTo>
                    <a:pt x="0" y="9670"/>
                    <a:pt x="9670" y="0"/>
                    <a:pt x="21600" y="0"/>
                  </a:cubicBezTo>
                  <a:cubicBezTo>
                    <a:pt x="28834" y="-1"/>
                    <a:pt x="35588" y="3621"/>
                    <a:pt x="39591" y="9648"/>
                  </a:cubicBezTo>
                  <a:lnTo>
                    <a:pt x="21600" y="21600"/>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0" name="Text Box 13">
              <a:extLst>
                <a:ext uri="{FF2B5EF4-FFF2-40B4-BE49-F238E27FC236}">
                  <a16:creationId xmlns:a16="http://schemas.microsoft.com/office/drawing/2014/main" id="{2DB27CE2-BA68-4036-99A7-510D8C552424}"/>
                </a:ext>
              </a:extLst>
            </p:cNvPr>
            <p:cNvSpPr txBox="1">
              <a:spLocks noChangeArrowheads="1"/>
            </p:cNvSpPr>
            <p:nvPr/>
          </p:nvSpPr>
          <p:spPr bwMode="auto">
            <a:xfrm>
              <a:off x="4364" y="499"/>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i="1">
                  <a:ea typeface="宋体" panose="02010600030101010101" pitchFamily="2" charset="-122"/>
                </a:rPr>
                <a:t>z</a:t>
              </a:r>
            </a:p>
          </p:txBody>
        </p:sp>
        <p:sp>
          <p:nvSpPr>
            <p:cNvPr id="27681" name="Text Box 14">
              <a:extLst>
                <a:ext uri="{FF2B5EF4-FFF2-40B4-BE49-F238E27FC236}">
                  <a16:creationId xmlns:a16="http://schemas.microsoft.com/office/drawing/2014/main" id="{28D68321-1AAE-4BE7-A14F-D53D397EE8FC}"/>
                </a:ext>
              </a:extLst>
            </p:cNvPr>
            <p:cNvSpPr txBox="1">
              <a:spLocks noChangeArrowheads="1"/>
            </p:cNvSpPr>
            <p:nvPr/>
          </p:nvSpPr>
          <p:spPr bwMode="auto">
            <a:xfrm>
              <a:off x="3493" y="1843"/>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27682" name="Text Box 15">
              <a:extLst>
                <a:ext uri="{FF2B5EF4-FFF2-40B4-BE49-F238E27FC236}">
                  <a16:creationId xmlns:a16="http://schemas.microsoft.com/office/drawing/2014/main" id="{FD345026-EE4D-467E-9A85-9A83E4C4C05F}"/>
                </a:ext>
              </a:extLst>
            </p:cNvPr>
            <p:cNvSpPr txBox="1">
              <a:spLocks noChangeArrowheads="1"/>
            </p:cNvSpPr>
            <p:nvPr/>
          </p:nvSpPr>
          <p:spPr bwMode="auto">
            <a:xfrm>
              <a:off x="4855" y="1408"/>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baseline="-25000">
                  <a:ea typeface="宋体" panose="02010600030101010101" pitchFamily="2" charset="-122"/>
                </a:rPr>
                <a:t>2</a:t>
              </a:r>
              <a:endParaRPr lang="en-US" altLang="zh-CN">
                <a:ea typeface="宋体" panose="02010600030101010101" pitchFamily="2" charset="-122"/>
              </a:endParaRPr>
            </a:p>
          </p:txBody>
        </p:sp>
        <p:sp>
          <p:nvSpPr>
            <p:cNvPr id="27683" name="Text Box 16">
              <a:extLst>
                <a:ext uri="{FF2B5EF4-FFF2-40B4-BE49-F238E27FC236}">
                  <a16:creationId xmlns:a16="http://schemas.microsoft.com/office/drawing/2014/main" id="{254661C7-BF0A-4399-9F06-6ED36A17A641}"/>
                </a:ext>
              </a:extLst>
            </p:cNvPr>
            <p:cNvSpPr txBox="1">
              <a:spLocks noChangeArrowheads="1"/>
            </p:cNvSpPr>
            <p:nvPr/>
          </p:nvSpPr>
          <p:spPr bwMode="auto">
            <a:xfrm>
              <a:off x="4297" y="200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27684" name="Text Box 17">
              <a:extLst>
                <a:ext uri="{FF2B5EF4-FFF2-40B4-BE49-F238E27FC236}">
                  <a16:creationId xmlns:a16="http://schemas.microsoft.com/office/drawing/2014/main" id="{0A1C4C37-28D3-4B41-8960-32268EA98C80}"/>
                </a:ext>
              </a:extLst>
            </p:cNvPr>
            <p:cNvSpPr txBox="1">
              <a:spLocks noChangeArrowheads="1"/>
            </p:cNvSpPr>
            <p:nvPr/>
          </p:nvSpPr>
          <p:spPr bwMode="auto">
            <a:xfrm>
              <a:off x="4500" y="2228"/>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endParaRPr lang="en-US" altLang="zh-CN" i="1">
                <a:ea typeface="宋体" panose="02010600030101010101" pitchFamily="2" charset="-122"/>
              </a:endParaRPr>
            </a:p>
          </p:txBody>
        </p:sp>
        <p:sp>
          <p:nvSpPr>
            <p:cNvPr id="27685" name="Text Box 18">
              <a:extLst>
                <a:ext uri="{FF2B5EF4-FFF2-40B4-BE49-F238E27FC236}">
                  <a16:creationId xmlns:a16="http://schemas.microsoft.com/office/drawing/2014/main" id="{5B14C596-26CF-41E5-ABC7-6240A29EABFC}"/>
                </a:ext>
              </a:extLst>
            </p:cNvPr>
            <p:cNvSpPr txBox="1">
              <a:spLocks noChangeArrowheads="1"/>
            </p:cNvSpPr>
            <p:nvPr/>
          </p:nvSpPr>
          <p:spPr bwMode="auto">
            <a:xfrm>
              <a:off x="4463" y="1469"/>
              <a:ext cx="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2</a:t>
              </a:r>
              <a:endParaRPr lang="en-US" altLang="zh-CN" i="1">
                <a:ea typeface="宋体" panose="02010600030101010101" pitchFamily="2" charset="-122"/>
              </a:endParaRPr>
            </a:p>
          </p:txBody>
        </p:sp>
        <p:sp>
          <p:nvSpPr>
            <p:cNvPr id="27686" name="Text Box 19">
              <a:extLst>
                <a:ext uri="{FF2B5EF4-FFF2-40B4-BE49-F238E27FC236}">
                  <a16:creationId xmlns:a16="http://schemas.microsoft.com/office/drawing/2014/main" id="{10A1D050-900D-425A-B381-A440E0139030}"/>
                </a:ext>
              </a:extLst>
            </p:cNvPr>
            <p:cNvSpPr txBox="1">
              <a:spLocks noChangeArrowheads="1"/>
            </p:cNvSpPr>
            <p:nvPr/>
          </p:nvSpPr>
          <p:spPr bwMode="auto">
            <a:xfrm>
              <a:off x="4030" y="2003"/>
              <a:ext cx="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1</a:t>
              </a:r>
              <a:endParaRPr lang="en-US" altLang="zh-CN">
                <a:ea typeface="宋体" panose="02010600030101010101" pitchFamily="2" charset="-122"/>
              </a:endParaRPr>
            </a:p>
          </p:txBody>
        </p:sp>
        <p:sp>
          <p:nvSpPr>
            <p:cNvPr id="27687" name="Freeform 20">
              <a:extLst>
                <a:ext uri="{FF2B5EF4-FFF2-40B4-BE49-F238E27FC236}">
                  <a16:creationId xmlns:a16="http://schemas.microsoft.com/office/drawing/2014/main" id="{5BEDABD7-08E6-4705-80D1-B42E05C15D89}"/>
                </a:ext>
              </a:extLst>
            </p:cNvPr>
            <p:cNvSpPr>
              <a:spLocks/>
            </p:cNvSpPr>
            <p:nvPr/>
          </p:nvSpPr>
          <p:spPr bwMode="auto">
            <a:xfrm>
              <a:off x="4077" y="1982"/>
              <a:ext cx="23" cy="53"/>
            </a:xfrm>
            <a:custGeom>
              <a:avLst/>
              <a:gdLst>
                <a:gd name="T0" fmla="*/ 23 w 23"/>
                <a:gd name="T1" fmla="*/ 0 h 53"/>
                <a:gd name="T2" fmla="*/ 14 w 23"/>
                <a:gd name="T3" fmla="*/ 45 h 53"/>
                <a:gd name="T4" fmla="*/ 0 w 23"/>
                <a:gd name="T5" fmla="*/ 45 h 53"/>
                <a:gd name="T6" fmla="*/ 0 60000 65536"/>
                <a:gd name="T7" fmla="*/ 0 60000 65536"/>
                <a:gd name="T8" fmla="*/ 0 60000 65536"/>
                <a:gd name="T9" fmla="*/ 0 w 23"/>
                <a:gd name="T10" fmla="*/ 0 h 53"/>
                <a:gd name="T11" fmla="*/ 23 w 23"/>
                <a:gd name="T12" fmla="*/ 53 h 53"/>
              </a:gdLst>
              <a:ahLst/>
              <a:cxnLst>
                <a:cxn ang="T6">
                  <a:pos x="T0" y="T1"/>
                </a:cxn>
                <a:cxn ang="T7">
                  <a:pos x="T2" y="T3"/>
                </a:cxn>
                <a:cxn ang="T8">
                  <a:pos x="T4" y="T5"/>
                </a:cxn>
              </a:cxnLst>
              <a:rect l="T9" t="T10" r="T11" b="T12"/>
              <a:pathLst>
                <a:path w="23" h="53">
                  <a:moveTo>
                    <a:pt x="23" y="0"/>
                  </a:moveTo>
                  <a:cubicBezTo>
                    <a:pt x="22" y="9"/>
                    <a:pt x="18" y="37"/>
                    <a:pt x="14" y="45"/>
                  </a:cubicBezTo>
                  <a:cubicBezTo>
                    <a:pt x="10" y="53"/>
                    <a:pt x="3" y="45"/>
                    <a:pt x="0" y="45"/>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8" name="Freeform 21">
              <a:extLst>
                <a:ext uri="{FF2B5EF4-FFF2-40B4-BE49-F238E27FC236}">
                  <a16:creationId xmlns:a16="http://schemas.microsoft.com/office/drawing/2014/main" id="{23595475-3448-4490-BF24-2778278276FB}"/>
                </a:ext>
              </a:extLst>
            </p:cNvPr>
            <p:cNvSpPr>
              <a:spLocks/>
            </p:cNvSpPr>
            <p:nvPr/>
          </p:nvSpPr>
          <p:spPr bwMode="auto">
            <a:xfrm>
              <a:off x="4691" y="1526"/>
              <a:ext cx="52" cy="164"/>
            </a:xfrm>
            <a:custGeom>
              <a:avLst/>
              <a:gdLst>
                <a:gd name="T0" fmla="*/ 7 w 52"/>
                <a:gd name="T1" fmla="*/ 0 h 164"/>
                <a:gd name="T2" fmla="*/ 7 w 52"/>
                <a:gd name="T3" fmla="*/ 82 h 164"/>
                <a:gd name="T4" fmla="*/ 52 w 52"/>
                <a:gd name="T5" fmla="*/ 164 h 164"/>
                <a:gd name="T6" fmla="*/ 0 60000 65536"/>
                <a:gd name="T7" fmla="*/ 0 60000 65536"/>
                <a:gd name="T8" fmla="*/ 0 60000 65536"/>
                <a:gd name="T9" fmla="*/ 0 w 52"/>
                <a:gd name="T10" fmla="*/ 0 h 164"/>
                <a:gd name="T11" fmla="*/ 52 w 52"/>
                <a:gd name="T12" fmla="*/ 164 h 164"/>
              </a:gdLst>
              <a:ahLst/>
              <a:cxnLst>
                <a:cxn ang="T6">
                  <a:pos x="T0" y="T1"/>
                </a:cxn>
                <a:cxn ang="T7">
                  <a:pos x="T2" y="T3"/>
                </a:cxn>
                <a:cxn ang="T8">
                  <a:pos x="T4" y="T5"/>
                </a:cxn>
              </a:cxnLst>
              <a:rect l="T9" t="T10" r="T11" b="T12"/>
              <a:pathLst>
                <a:path w="52" h="164">
                  <a:moveTo>
                    <a:pt x="7" y="0"/>
                  </a:moveTo>
                  <a:cubicBezTo>
                    <a:pt x="7" y="14"/>
                    <a:pt x="0" y="55"/>
                    <a:pt x="7" y="82"/>
                  </a:cubicBezTo>
                  <a:cubicBezTo>
                    <a:pt x="14" y="109"/>
                    <a:pt x="43" y="147"/>
                    <a:pt x="52" y="164"/>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7659" name="Object 22">
              <a:extLst>
                <a:ext uri="{FF2B5EF4-FFF2-40B4-BE49-F238E27FC236}">
                  <a16:creationId xmlns:a16="http://schemas.microsoft.com/office/drawing/2014/main" id="{9EF09DC9-8534-4324-86AA-B0CC2A8238D5}"/>
                </a:ext>
              </a:extLst>
            </p:cNvPr>
            <p:cNvGraphicFramePr>
              <a:graphicFrameLocks noChangeAspect="1"/>
            </p:cNvGraphicFramePr>
            <p:nvPr/>
          </p:nvGraphicFramePr>
          <p:xfrm>
            <a:off x="4710" y="1665"/>
            <a:ext cx="227" cy="298"/>
          </p:xfrm>
          <a:graphic>
            <a:graphicData uri="http://schemas.openxmlformats.org/presentationml/2006/ole">
              <mc:AlternateContent xmlns:mc="http://schemas.openxmlformats.org/markup-compatibility/2006">
                <mc:Choice xmlns:v="urn:schemas-microsoft-com:vml" Requires="v">
                  <p:oleObj spid="_x0000_s27694" name="Equation" r:id="rId3" imgW="164880" imgH="215640" progId="Equation.3">
                    <p:embed/>
                  </p:oleObj>
                </mc:Choice>
                <mc:Fallback>
                  <p:oleObj name="Equation" r:id="rId3" imgW="164880" imgH="21564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 y="1665"/>
                          <a:ext cx="227"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0" name="Object 23">
              <a:extLst>
                <a:ext uri="{FF2B5EF4-FFF2-40B4-BE49-F238E27FC236}">
                  <a16:creationId xmlns:a16="http://schemas.microsoft.com/office/drawing/2014/main" id="{7DDA94D9-2020-4888-B8CA-5F86C81F29B0}"/>
                </a:ext>
              </a:extLst>
            </p:cNvPr>
            <p:cNvGraphicFramePr>
              <a:graphicFrameLocks noChangeAspect="1"/>
            </p:cNvGraphicFramePr>
            <p:nvPr/>
          </p:nvGraphicFramePr>
          <p:xfrm>
            <a:off x="3846" y="2016"/>
            <a:ext cx="228" cy="298"/>
          </p:xfrm>
          <a:graphic>
            <a:graphicData uri="http://schemas.openxmlformats.org/presentationml/2006/ole">
              <mc:AlternateContent xmlns:mc="http://schemas.openxmlformats.org/markup-compatibility/2006">
                <mc:Choice xmlns:v="urn:schemas-microsoft-com:vml" Requires="v">
                  <p:oleObj spid="_x0000_s27695" name="Equation" r:id="rId5" imgW="164880" imgH="215640" progId="Equation.3">
                    <p:embed/>
                  </p:oleObj>
                </mc:Choice>
                <mc:Fallback>
                  <p:oleObj name="Equation" r:id="rId5" imgW="164880" imgH="21564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6" y="2016"/>
                          <a:ext cx="228"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89" name="Line 24">
              <a:extLst>
                <a:ext uri="{FF2B5EF4-FFF2-40B4-BE49-F238E27FC236}">
                  <a16:creationId xmlns:a16="http://schemas.microsoft.com/office/drawing/2014/main" id="{6A024564-E3CB-4BCC-B5EF-DB429EB873E3}"/>
                </a:ext>
              </a:extLst>
            </p:cNvPr>
            <p:cNvSpPr>
              <a:spLocks noChangeShapeType="1"/>
            </p:cNvSpPr>
            <p:nvPr/>
          </p:nvSpPr>
          <p:spPr bwMode="auto">
            <a:xfrm>
              <a:off x="3905" y="1996"/>
              <a:ext cx="434"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0" name="Freeform 25">
              <a:extLst>
                <a:ext uri="{FF2B5EF4-FFF2-40B4-BE49-F238E27FC236}">
                  <a16:creationId xmlns:a16="http://schemas.microsoft.com/office/drawing/2014/main" id="{C2C07B16-6621-49B3-BD56-5E7C16C0FA7D}"/>
                </a:ext>
              </a:extLst>
            </p:cNvPr>
            <p:cNvSpPr>
              <a:spLocks/>
            </p:cNvSpPr>
            <p:nvPr/>
          </p:nvSpPr>
          <p:spPr bwMode="auto">
            <a:xfrm>
              <a:off x="4070" y="2004"/>
              <a:ext cx="45" cy="128"/>
            </a:xfrm>
            <a:custGeom>
              <a:avLst/>
              <a:gdLst>
                <a:gd name="T0" fmla="*/ 0 w 45"/>
                <a:gd name="T1" fmla="*/ 0 h 128"/>
                <a:gd name="T2" fmla="*/ 45 w 45"/>
                <a:gd name="T3" fmla="*/ 128 h 128"/>
                <a:gd name="T4" fmla="*/ 0 60000 65536"/>
                <a:gd name="T5" fmla="*/ 0 60000 65536"/>
                <a:gd name="T6" fmla="*/ 0 w 45"/>
                <a:gd name="T7" fmla="*/ 0 h 128"/>
                <a:gd name="T8" fmla="*/ 45 w 45"/>
                <a:gd name="T9" fmla="*/ 128 h 128"/>
              </a:gdLst>
              <a:ahLst/>
              <a:cxnLst>
                <a:cxn ang="T4">
                  <a:pos x="T0" y="T1"/>
                </a:cxn>
                <a:cxn ang="T5">
                  <a:pos x="T2" y="T3"/>
                </a:cxn>
              </a:cxnLst>
              <a:rect l="T6" t="T7" r="T8" b="T9"/>
              <a:pathLst>
                <a:path w="45" h="128">
                  <a:moveTo>
                    <a:pt x="0" y="0"/>
                  </a:moveTo>
                  <a:cubicBezTo>
                    <a:pt x="0" y="0"/>
                    <a:pt x="22" y="64"/>
                    <a:pt x="45" y="128"/>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63" name="Group 26">
            <a:extLst>
              <a:ext uri="{FF2B5EF4-FFF2-40B4-BE49-F238E27FC236}">
                <a16:creationId xmlns:a16="http://schemas.microsoft.com/office/drawing/2014/main" id="{71553607-34C7-4E8F-9052-8494FB6A4BD9}"/>
              </a:ext>
            </a:extLst>
          </p:cNvPr>
          <p:cNvGrpSpPr>
            <a:grpSpLocks/>
          </p:cNvGrpSpPr>
          <p:nvPr/>
        </p:nvGrpSpPr>
        <p:grpSpPr bwMode="auto">
          <a:xfrm>
            <a:off x="5878513" y="1223963"/>
            <a:ext cx="1665287" cy="2090737"/>
            <a:chOff x="3441" y="721"/>
            <a:chExt cx="1049" cy="1317"/>
          </a:xfrm>
        </p:grpSpPr>
        <p:sp>
          <p:nvSpPr>
            <p:cNvPr id="27667" name="Freeform 27">
              <a:extLst>
                <a:ext uri="{FF2B5EF4-FFF2-40B4-BE49-F238E27FC236}">
                  <a16:creationId xmlns:a16="http://schemas.microsoft.com/office/drawing/2014/main" id="{D728BA32-BEAC-4277-8A99-EC8199C78BCF}"/>
                </a:ext>
              </a:extLst>
            </p:cNvPr>
            <p:cNvSpPr>
              <a:spLocks/>
            </p:cNvSpPr>
            <p:nvPr/>
          </p:nvSpPr>
          <p:spPr bwMode="auto">
            <a:xfrm>
              <a:off x="3951" y="1488"/>
              <a:ext cx="118" cy="38"/>
            </a:xfrm>
            <a:custGeom>
              <a:avLst/>
              <a:gdLst>
                <a:gd name="T0" fmla="*/ 36 w 118"/>
                <a:gd name="T1" fmla="*/ 23 h 38"/>
                <a:gd name="T2" fmla="*/ 6 w 118"/>
                <a:gd name="T3" fmla="*/ 30 h 38"/>
                <a:gd name="T4" fmla="*/ 74 w 118"/>
                <a:gd name="T5" fmla="*/ 1 h 38"/>
                <a:gd name="T6" fmla="*/ 118 w 118"/>
                <a:gd name="T7" fmla="*/ 38 h 38"/>
                <a:gd name="T8" fmla="*/ 0 60000 65536"/>
                <a:gd name="T9" fmla="*/ 0 60000 65536"/>
                <a:gd name="T10" fmla="*/ 0 60000 65536"/>
                <a:gd name="T11" fmla="*/ 0 60000 65536"/>
                <a:gd name="T12" fmla="*/ 0 w 118"/>
                <a:gd name="T13" fmla="*/ 0 h 38"/>
                <a:gd name="T14" fmla="*/ 118 w 118"/>
                <a:gd name="T15" fmla="*/ 38 h 38"/>
              </a:gdLst>
              <a:ahLst/>
              <a:cxnLst>
                <a:cxn ang="T8">
                  <a:pos x="T0" y="T1"/>
                </a:cxn>
                <a:cxn ang="T9">
                  <a:pos x="T2" y="T3"/>
                </a:cxn>
                <a:cxn ang="T10">
                  <a:pos x="T4" y="T5"/>
                </a:cxn>
                <a:cxn ang="T11">
                  <a:pos x="T6" y="T7"/>
                </a:cxn>
              </a:cxnLst>
              <a:rect l="T12" t="T13" r="T14" b="T15"/>
              <a:pathLst>
                <a:path w="118" h="38">
                  <a:moveTo>
                    <a:pt x="36" y="23"/>
                  </a:moveTo>
                  <a:cubicBezTo>
                    <a:pt x="32" y="24"/>
                    <a:pt x="0" y="34"/>
                    <a:pt x="6" y="30"/>
                  </a:cubicBezTo>
                  <a:cubicBezTo>
                    <a:pt x="12" y="26"/>
                    <a:pt x="55" y="0"/>
                    <a:pt x="74" y="1"/>
                  </a:cubicBezTo>
                  <a:cubicBezTo>
                    <a:pt x="93" y="2"/>
                    <a:pt x="109" y="30"/>
                    <a:pt x="118" y="38"/>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8" name="Text Box 28">
              <a:extLst>
                <a:ext uri="{FF2B5EF4-FFF2-40B4-BE49-F238E27FC236}">
                  <a16:creationId xmlns:a16="http://schemas.microsoft.com/office/drawing/2014/main" id="{19AC87B5-DB9E-4CB8-82E3-90E8B280A8B3}"/>
                </a:ext>
              </a:extLst>
            </p:cNvPr>
            <p:cNvSpPr txBox="1">
              <a:spLocks noChangeArrowheads="1"/>
            </p:cNvSpPr>
            <p:nvPr/>
          </p:nvSpPr>
          <p:spPr bwMode="auto">
            <a:xfrm>
              <a:off x="3872" y="120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FF0000"/>
                  </a:solidFill>
                  <a:ea typeface="宋体" panose="02010600030101010101" pitchFamily="2" charset="-122"/>
                  <a:sym typeface="Symbol" panose="05050102010706020507" pitchFamily="18" charset="2"/>
                </a:rPr>
                <a:t></a:t>
              </a:r>
              <a:endParaRPr lang="en-US" altLang="zh-CN" i="1">
                <a:solidFill>
                  <a:srgbClr val="FF0000"/>
                </a:solidFill>
                <a:ea typeface="宋体" panose="02010600030101010101" pitchFamily="2" charset="-122"/>
              </a:endParaRPr>
            </a:p>
          </p:txBody>
        </p:sp>
        <p:graphicFrame>
          <p:nvGraphicFramePr>
            <p:cNvPr id="27656" name="Object 29">
              <a:extLst>
                <a:ext uri="{FF2B5EF4-FFF2-40B4-BE49-F238E27FC236}">
                  <a16:creationId xmlns:a16="http://schemas.microsoft.com/office/drawing/2014/main" id="{DC425344-BF67-4AFA-A15D-896739B8FF79}"/>
                </a:ext>
              </a:extLst>
            </p:cNvPr>
            <p:cNvGraphicFramePr>
              <a:graphicFrameLocks noChangeAspect="1"/>
            </p:cNvGraphicFramePr>
            <p:nvPr/>
          </p:nvGraphicFramePr>
          <p:xfrm>
            <a:off x="3603" y="721"/>
            <a:ext cx="192" cy="256"/>
          </p:xfrm>
          <a:graphic>
            <a:graphicData uri="http://schemas.openxmlformats.org/presentationml/2006/ole">
              <mc:AlternateContent xmlns:mc="http://schemas.openxmlformats.org/markup-compatibility/2006">
                <mc:Choice xmlns:v="urn:schemas-microsoft-com:vml" Requires="v">
                  <p:oleObj spid="_x0000_s27696" name="Equation" r:id="rId7" imgW="152280" imgH="203040" progId="Equation.3">
                    <p:embed/>
                  </p:oleObj>
                </mc:Choice>
                <mc:Fallback>
                  <p:oleObj name="Equation" r:id="rId7" imgW="152280" imgH="20304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3" y="721"/>
                          <a:ext cx="19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7" name="Object 30">
              <a:extLst>
                <a:ext uri="{FF2B5EF4-FFF2-40B4-BE49-F238E27FC236}">
                  <a16:creationId xmlns:a16="http://schemas.microsoft.com/office/drawing/2014/main" id="{FF793509-01AA-47F5-A958-CC86784F9917}"/>
                </a:ext>
              </a:extLst>
            </p:cNvPr>
            <p:cNvGraphicFramePr>
              <a:graphicFrameLocks noChangeAspect="1"/>
            </p:cNvGraphicFramePr>
            <p:nvPr/>
          </p:nvGraphicFramePr>
          <p:xfrm>
            <a:off x="4250" y="1150"/>
            <a:ext cx="240" cy="304"/>
          </p:xfrm>
          <a:graphic>
            <a:graphicData uri="http://schemas.openxmlformats.org/presentationml/2006/ole">
              <mc:AlternateContent xmlns:mc="http://schemas.openxmlformats.org/markup-compatibility/2006">
                <mc:Choice xmlns:v="urn:schemas-microsoft-com:vml" Requires="v">
                  <p:oleObj spid="_x0000_s27697" name="Equation" r:id="rId9" imgW="190440" imgH="241200" progId="Equation.3">
                    <p:embed/>
                  </p:oleObj>
                </mc:Choice>
                <mc:Fallback>
                  <p:oleObj name="Equation" r:id="rId9" imgW="190440" imgH="241200"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0" y="1150"/>
                          <a:ext cx="24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8" name="Object 31">
              <a:extLst>
                <a:ext uri="{FF2B5EF4-FFF2-40B4-BE49-F238E27FC236}">
                  <a16:creationId xmlns:a16="http://schemas.microsoft.com/office/drawing/2014/main" id="{5347AB17-3D04-4869-A98B-648ADE7D2977}"/>
                </a:ext>
              </a:extLst>
            </p:cNvPr>
            <p:cNvGraphicFramePr>
              <a:graphicFrameLocks noChangeAspect="1"/>
            </p:cNvGraphicFramePr>
            <p:nvPr/>
          </p:nvGraphicFramePr>
          <p:xfrm>
            <a:off x="3441" y="1464"/>
            <a:ext cx="240" cy="304"/>
          </p:xfrm>
          <a:graphic>
            <a:graphicData uri="http://schemas.openxmlformats.org/presentationml/2006/ole">
              <mc:AlternateContent xmlns:mc="http://schemas.openxmlformats.org/markup-compatibility/2006">
                <mc:Choice xmlns:v="urn:schemas-microsoft-com:vml" Requires="v">
                  <p:oleObj spid="_x0000_s27698" name="Equation" r:id="rId11" imgW="190440" imgH="241200" progId="Equation.3">
                    <p:embed/>
                  </p:oleObj>
                </mc:Choice>
                <mc:Fallback>
                  <p:oleObj name="Equation" r:id="rId11" imgW="190440" imgH="241200"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41" y="1464"/>
                          <a:ext cx="24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9" name="Line 32">
              <a:extLst>
                <a:ext uri="{FF2B5EF4-FFF2-40B4-BE49-F238E27FC236}">
                  <a16:creationId xmlns:a16="http://schemas.microsoft.com/office/drawing/2014/main" id="{ECB16048-F4B5-4C07-BE82-ADDC459FD364}"/>
                </a:ext>
              </a:extLst>
            </p:cNvPr>
            <p:cNvSpPr>
              <a:spLocks noChangeShapeType="1"/>
            </p:cNvSpPr>
            <p:nvPr/>
          </p:nvSpPr>
          <p:spPr bwMode="auto">
            <a:xfrm flipV="1">
              <a:off x="4079" y="1401"/>
              <a:ext cx="231" cy="637"/>
            </a:xfrm>
            <a:prstGeom prst="line">
              <a:avLst/>
            </a:prstGeom>
            <a:noFill/>
            <a:ln w="19050">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70" name="Line 33">
              <a:extLst>
                <a:ext uri="{FF2B5EF4-FFF2-40B4-BE49-F238E27FC236}">
                  <a16:creationId xmlns:a16="http://schemas.microsoft.com/office/drawing/2014/main" id="{E1F9E0E7-A550-4BA4-8C68-BEC4B0B0852E}"/>
                </a:ext>
              </a:extLst>
            </p:cNvPr>
            <p:cNvSpPr>
              <a:spLocks noChangeShapeType="1"/>
            </p:cNvSpPr>
            <p:nvPr/>
          </p:nvSpPr>
          <p:spPr bwMode="auto">
            <a:xfrm flipV="1">
              <a:off x="3599" y="862"/>
              <a:ext cx="231" cy="637"/>
            </a:xfrm>
            <a:prstGeom prst="line">
              <a:avLst/>
            </a:prstGeom>
            <a:noFill/>
            <a:ln w="19050">
              <a:solidFill>
                <a:srgbClr val="FF0000"/>
              </a:solidFill>
              <a:prstDash val="dash"/>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7671" name="Line 34">
              <a:extLst>
                <a:ext uri="{FF2B5EF4-FFF2-40B4-BE49-F238E27FC236}">
                  <a16:creationId xmlns:a16="http://schemas.microsoft.com/office/drawing/2014/main" id="{6A6500BB-F537-4F9D-8DF5-C5924DBB4CA8}"/>
                </a:ext>
              </a:extLst>
            </p:cNvPr>
            <p:cNvSpPr>
              <a:spLocks noChangeShapeType="1"/>
            </p:cNvSpPr>
            <p:nvPr/>
          </p:nvSpPr>
          <p:spPr bwMode="auto">
            <a:xfrm flipH="1" flipV="1">
              <a:off x="3830" y="869"/>
              <a:ext cx="471" cy="539"/>
            </a:xfrm>
            <a:prstGeom prst="line">
              <a:avLst/>
            </a:prstGeom>
            <a:noFill/>
            <a:ln w="19050">
              <a:solidFill>
                <a:srgbClr val="FF0000"/>
              </a:solidFill>
              <a:prstDash val="dash"/>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7672" name="Line 35">
              <a:extLst>
                <a:ext uri="{FF2B5EF4-FFF2-40B4-BE49-F238E27FC236}">
                  <a16:creationId xmlns:a16="http://schemas.microsoft.com/office/drawing/2014/main" id="{BE8DB7BD-DAC1-4CB5-B1D1-8DC9893C3AA4}"/>
                </a:ext>
              </a:extLst>
            </p:cNvPr>
            <p:cNvSpPr>
              <a:spLocks noChangeShapeType="1"/>
            </p:cNvSpPr>
            <p:nvPr/>
          </p:nvSpPr>
          <p:spPr bwMode="auto">
            <a:xfrm flipH="1" flipV="1">
              <a:off x="3832" y="864"/>
              <a:ext cx="239" cy="1136"/>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73" name="Line 36">
              <a:extLst>
                <a:ext uri="{FF2B5EF4-FFF2-40B4-BE49-F238E27FC236}">
                  <a16:creationId xmlns:a16="http://schemas.microsoft.com/office/drawing/2014/main" id="{8914F076-474B-4299-A981-6B0769B047F0}"/>
                </a:ext>
              </a:extLst>
            </p:cNvPr>
            <p:cNvSpPr>
              <a:spLocks noChangeShapeType="1"/>
            </p:cNvSpPr>
            <p:nvPr/>
          </p:nvSpPr>
          <p:spPr bwMode="auto">
            <a:xfrm flipH="1" flipV="1">
              <a:off x="3592" y="1499"/>
              <a:ext cx="471" cy="539"/>
            </a:xfrm>
            <a:prstGeom prst="line">
              <a:avLst/>
            </a:prstGeom>
            <a:noFill/>
            <a:ln w="19050">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7650" name="Object 37">
            <a:extLst>
              <a:ext uri="{FF2B5EF4-FFF2-40B4-BE49-F238E27FC236}">
                <a16:creationId xmlns:a16="http://schemas.microsoft.com/office/drawing/2014/main" id="{3AB1579C-2D2E-4856-A8C0-1EA3DA662212}"/>
              </a:ext>
            </a:extLst>
          </p:cNvPr>
          <p:cNvGraphicFramePr>
            <a:graphicFrameLocks noChangeAspect="1"/>
          </p:cNvGraphicFramePr>
          <p:nvPr/>
        </p:nvGraphicFramePr>
        <p:xfrm>
          <a:off x="1981200" y="990600"/>
          <a:ext cx="1219200" cy="500063"/>
        </p:xfrm>
        <a:graphic>
          <a:graphicData uri="http://schemas.openxmlformats.org/presentationml/2006/ole">
            <mc:AlternateContent xmlns:mc="http://schemas.openxmlformats.org/markup-compatibility/2006">
              <mc:Choice xmlns:v="urn:schemas-microsoft-com:vml" Requires="v">
                <p:oleObj spid="_x0000_s27699" name="Equation" r:id="rId13" imgW="495000" imgH="215640" progId="Equation.3">
                  <p:embed/>
                </p:oleObj>
              </mc:Choice>
              <mc:Fallback>
                <p:oleObj name="Equation" r:id="rId13" imgW="495000" imgH="215640" progId="Equation.3">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990600"/>
                        <a:ext cx="12192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4" name="Text Box 38">
            <a:extLst>
              <a:ext uri="{FF2B5EF4-FFF2-40B4-BE49-F238E27FC236}">
                <a16:creationId xmlns:a16="http://schemas.microsoft.com/office/drawing/2014/main" id="{1695D7B7-DB26-4EAF-82FD-0A024382553A}"/>
              </a:ext>
            </a:extLst>
          </p:cNvPr>
          <p:cNvSpPr txBox="1">
            <a:spLocks noChangeArrowheads="1"/>
          </p:cNvSpPr>
          <p:nvPr/>
        </p:nvSpPr>
        <p:spPr bwMode="auto">
          <a:xfrm>
            <a:off x="1050925" y="1035050"/>
            <a:ext cx="430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如图</a:t>
            </a:r>
            <a:r>
              <a:rPr lang="en-US" altLang="zh-CN">
                <a:ea typeface="宋体" panose="02010600030101010101" pitchFamily="2" charset="-122"/>
              </a:rPr>
              <a:t>,                    </a:t>
            </a:r>
            <a:r>
              <a:rPr lang="zh-CN" altLang="en-US">
                <a:ea typeface="宋体" panose="02010600030101010101" pitchFamily="2" charset="-122"/>
              </a:rPr>
              <a:t>对</a:t>
            </a:r>
            <a:r>
              <a:rPr lang="en-US" altLang="zh-CN" i="1">
                <a:ea typeface="宋体" panose="02010600030101010101" pitchFamily="2" charset="-122"/>
              </a:rPr>
              <a:t>O</a:t>
            </a:r>
            <a:r>
              <a:rPr lang="zh-CN" altLang="en-US">
                <a:ea typeface="宋体" panose="02010600030101010101" pitchFamily="2" charset="-122"/>
              </a:rPr>
              <a:t>点同样有  </a:t>
            </a:r>
          </a:p>
        </p:txBody>
      </p:sp>
      <p:graphicFrame>
        <p:nvGraphicFramePr>
          <p:cNvPr id="27651" name="Object 39">
            <a:extLst>
              <a:ext uri="{FF2B5EF4-FFF2-40B4-BE49-F238E27FC236}">
                <a16:creationId xmlns:a16="http://schemas.microsoft.com/office/drawing/2014/main" id="{0EC5237B-7468-44B6-ADDB-81ECD47B7BA9}"/>
              </a:ext>
            </a:extLst>
          </p:cNvPr>
          <p:cNvGraphicFramePr>
            <a:graphicFrameLocks noChangeAspect="1"/>
          </p:cNvGraphicFramePr>
          <p:nvPr/>
        </p:nvGraphicFramePr>
        <p:xfrm>
          <a:off x="1130300" y="1600200"/>
          <a:ext cx="1855788" cy="511175"/>
        </p:xfrm>
        <a:graphic>
          <a:graphicData uri="http://schemas.openxmlformats.org/presentationml/2006/ole">
            <mc:AlternateContent xmlns:mc="http://schemas.openxmlformats.org/markup-compatibility/2006">
              <mc:Choice xmlns:v="urn:schemas-microsoft-com:vml" Requires="v">
                <p:oleObj spid="_x0000_s27700" name="Equation" r:id="rId15" imgW="876240" imgH="241200" progId="Equation.3">
                  <p:embed/>
                </p:oleObj>
              </mc:Choice>
              <mc:Fallback>
                <p:oleObj name="Equation" r:id="rId15" imgW="876240" imgH="241200" progId="Equation.3">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30300" y="1600200"/>
                        <a:ext cx="185578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 name="Object 40">
            <a:extLst>
              <a:ext uri="{FF2B5EF4-FFF2-40B4-BE49-F238E27FC236}">
                <a16:creationId xmlns:a16="http://schemas.microsoft.com/office/drawing/2014/main" id="{4C25D39C-6F05-4849-9421-EB4E2C2DAD9F}"/>
              </a:ext>
            </a:extLst>
          </p:cNvPr>
          <p:cNvGraphicFramePr>
            <a:graphicFrameLocks noChangeAspect="1"/>
          </p:cNvGraphicFramePr>
          <p:nvPr/>
        </p:nvGraphicFramePr>
        <p:xfrm>
          <a:off x="1130300" y="2286000"/>
          <a:ext cx="1936750" cy="511175"/>
        </p:xfrm>
        <a:graphic>
          <a:graphicData uri="http://schemas.openxmlformats.org/presentationml/2006/ole">
            <mc:AlternateContent xmlns:mc="http://schemas.openxmlformats.org/markup-compatibility/2006">
              <mc:Choice xmlns:v="urn:schemas-microsoft-com:vml" Requires="v">
                <p:oleObj spid="_x0000_s27701" name="Equation" r:id="rId17" imgW="914400" imgH="241200" progId="Equation.3">
                  <p:embed/>
                </p:oleObj>
              </mc:Choice>
              <mc:Fallback>
                <p:oleObj name="Equation" r:id="rId17" imgW="914400" imgH="241200" progId="Equation.3">
                  <p:embed/>
                  <p:pic>
                    <p:nvPicPr>
                      <p:cNvPr id="0" name="Object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0300" y="2286000"/>
                        <a:ext cx="19367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41">
            <a:extLst>
              <a:ext uri="{FF2B5EF4-FFF2-40B4-BE49-F238E27FC236}">
                <a16:creationId xmlns:a16="http://schemas.microsoft.com/office/drawing/2014/main" id="{D0265FFD-F56F-4E81-A99C-66A45C3338FF}"/>
              </a:ext>
            </a:extLst>
          </p:cNvPr>
          <p:cNvGraphicFramePr>
            <a:graphicFrameLocks noChangeAspect="1"/>
          </p:cNvGraphicFramePr>
          <p:nvPr/>
        </p:nvGraphicFramePr>
        <p:xfrm>
          <a:off x="3571875" y="1600200"/>
          <a:ext cx="1558925" cy="457200"/>
        </p:xfrm>
        <a:graphic>
          <a:graphicData uri="http://schemas.openxmlformats.org/presentationml/2006/ole">
            <mc:AlternateContent xmlns:mc="http://schemas.openxmlformats.org/markup-compatibility/2006">
              <mc:Choice xmlns:v="urn:schemas-microsoft-com:vml" Requires="v">
                <p:oleObj spid="_x0000_s27702" name="Equation" r:id="rId19" imgW="736560" imgH="215640" progId="Equation.3">
                  <p:embed/>
                </p:oleObj>
              </mc:Choice>
              <mc:Fallback>
                <p:oleObj name="Equation" r:id="rId19" imgW="736560" imgH="215640" progId="Equation.3">
                  <p:embed/>
                  <p:pic>
                    <p:nvPicPr>
                      <p:cNvPr id="0" name="Object 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71875" y="1600200"/>
                        <a:ext cx="1558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42">
            <a:extLst>
              <a:ext uri="{FF2B5EF4-FFF2-40B4-BE49-F238E27FC236}">
                <a16:creationId xmlns:a16="http://schemas.microsoft.com/office/drawing/2014/main" id="{7BBFD0BC-125D-4F2E-BEAA-31FBDADBEFE8}"/>
              </a:ext>
            </a:extLst>
          </p:cNvPr>
          <p:cNvGraphicFramePr>
            <a:graphicFrameLocks noChangeAspect="1"/>
          </p:cNvGraphicFramePr>
          <p:nvPr/>
        </p:nvGraphicFramePr>
        <p:xfrm>
          <a:off x="3571875" y="2362200"/>
          <a:ext cx="1639888" cy="457200"/>
        </p:xfrm>
        <a:graphic>
          <a:graphicData uri="http://schemas.openxmlformats.org/presentationml/2006/ole">
            <mc:AlternateContent xmlns:mc="http://schemas.openxmlformats.org/markup-compatibility/2006">
              <mc:Choice xmlns:v="urn:schemas-microsoft-com:vml" Requires="v">
                <p:oleObj spid="_x0000_s27703" name="Equation" r:id="rId21" imgW="774360" imgH="215640" progId="Equation.3">
                  <p:embed/>
                </p:oleObj>
              </mc:Choice>
              <mc:Fallback>
                <p:oleObj name="Equation" r:id="rId21" imgW="774360" imgH="215640" progId="Equation.3">
                  <p:embed/>
                  <p:pic>
                    <p:nvPicPr>
                      <p:cNvPr id="0" name="Object 4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71875" y="2362200"/>
                        <a:ext cx="1639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43">
            <a:extLst>
              <a:ext uri="{FF2B5EF4-FFF2-40B4-BE49-F238E27FC236}">
                <a16:creationId xmlns:a16="http://schemas.microsoft.com/office/drawing/2014/main" id="{C59F34D4-99BE-45C0-8A8F-81C255C1C929}"/>
              </a:ext>
            </a:extLst>
          </p:cNvPr>
          <p:cNvGraphicFramePr>
            <a:graphicFrameLocks noChangeAspect="1"/>
          </p:cNvGraphicFramePr>
          <p:nvPr/>
        </p:nvGraphicFramePr>
        <p:xfrm>
          <a:off x="1143000" y="2911475"/>
          <a:ext cx="1698625" cy="523875"/>
        </p:xfrm>
        <a:graphic>
          <a:graphicData uri="http://schemas.openxmlformats.org/presentationml/2006/ole">
            <mc:AlternateContent xmlns:mc="http://schemas.openxmlformats.org/markup-compatibility/2006">
              <mc:Choice xmlns:v="urn:schemas-microsoft-com:vml" Requires="v">
                <p:oleObj spid="_x0000_s27704" name="Equation" r:id="rId23" imgW="736560" imgH="241200" progId="Equation.3">
                  <p:embed/>
                </p:oleObj>
              </mc:Choice>
              <mc:Fallback>
                <p:oleObj name="Equation" r:id="rId23" imgW="736560" imgH="241200" progId="Equation.3">
                  <p:embed/>
                  <p:pic>
                    <p:nvPicPr>
                      <p:cNvPr id="0" name="Object 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43000" y="2911475"/>
                        <a:ext cx="169862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5" name="Text Box 44">
            <a:extLst>
              <a:ext uri="{FF2B5EF4-FFF2-40B4-BE49-F238E27FC236}">
                <a16:creationId xmlns:a16="http://schemas.microsoft.com/office/drawing/2014/main" id="{2E046051-3177-4DB3-90A3-063FC8B21D88}"/>
              </a:ext>
            </a:extLst>
          </p:cNvPr>
          <p:cNvSpPr txBox="1">
            <a:spLocks noChangeArrowheads="1"/>
          </p:cNvSpPr>
          <p:nvPr/>
        </p:nvSpPr>
        <p:spPr bwMode="auto">
          <a:xfrm>
            <a:off x="1066800" y="3505200"/>
            <a:ext cx="343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ea typeface="宋体" panose="02010600030101010101" pitchFamily="2" charset="-122"/>
              </a:rPr>
              <a:t>总角动量与转轴成</a:t>
            </a:r>
            <a:r>
              <a:rPr lang="zh-CN" altLang="en-US">
                <a:solidFill>
                  <a:srgbClr val="0000FF"/>
                </a:solidFill>
                <a:ea typeface="宋体" panose="02010600030101010101" pitchFamily="2" charset="-122"/>
                <a:sym typeface="Symbol" panose="05050102010706020507" pitchFamily="18" charset="2"/>
              </a:rPr>
              <a:t></a:t>
            </a:r>
            <a:r>
              <a:rPr lang="zh-CN" altLang="en-US">
                <a:solidFill>
                  <a:srgbClr val="0000FF"/>
                </a:solidFill>
                <a:ea typeface="宋体" panose="02010600030101010101" pitchFamily="2" charset="-122"/>
              </a:rPr>
              <a:t>角</a:t>
            </a:r>
            <a:r>
              <a:rPr lang="en-US" altLang="zh-CN">
                <a:solidFill>
                  <a:srgbClr val="0000FF"/>
                </a:solidFill>
                <a:ea typeface="宋体" panose="02010600030101010101" pitchFamily="2" charset="-122"/>
              </a:rPr>
              <a:t>.   </a:t>
            </a:r>
          </a:p>
        </p:txBody>
      </p:sp>
      <p:sp>
        <p:nvSpPr>
          <p:cNvPr id="27666" name="Text Box 45">
            <a:extLst>
              <a:ext uri="{FF2B5EF4-FFF2-40B4-BE49-F238E27FC236}">
                <a16:creationId xmlns:a16="http://schemas.microsoft.com/office/drawing/2014/main" id="{F43C80D9-C2D2-45F2-A209-80872BBC1687}"/>
              </a:ext>
            </a:extLst>
          </p:cNvPr>
          <p:cNvSpPr txBox="1">
            <a:spLocks noChangeArrowheads="1"/>
          </p:cNvSpPr>
          <p:nvPr/>
        </p:nvSpPr>
        <p:spPr bwMode="auto">
          <a:xfrm>
            <a:off x="1143000" y="4181475"/>
            <a:ext cx="70104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刚体绕对称轴转动时，刚体上任一点的角动量与角速度方向相同</a:t>
            </a:r>
            <a:r>
              <a:rPr lang="en-US" altLang="zh-CN">
                <a:ea typeface="宋体" panose="02010600030101010101" pitchFamily="2" charset="-122"/>
              </a:rPr>
              <a:t>.</a:t>
            </a:r>
            <a:r>
              <a:rPr lang="zh-CN" altLang="en-US">
                <a:ea typeface="宋体" panose="02010600030101010101" pitchFamily="2" charset="-122"/>
              </a:rPr>
              <a:t>一般情况，刚体定轴转动对轴上一点的角动量并不一定沿角速度的方向，而是与之成一定夹角</a:t>
            </a:r>
            <a:r>
              <a:rPr lang="en-US" altLang="zh-CN">
                <a:ea typeface="宋体" panose="02010600030101010101" pitchFamily="2" charset="-122"/>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81" name="Text Box 2">
            <a:extLst>
              <a:ext uri="{FF2B5EF4-FFF2-40B4-BE49-F238E27FC236}">
                <a16:creationId xmlns:a16="http://schemas.microsoft.com/office/drawing/2014/main" id="{33B45158-D24C-4137-954B-37AA5D57A19B}"/>
              </a:ext>
            </a:extLst>
          </p:cNvPr>
          <p:cNvSpPr txBox="1">
            <a:spLocks noChangeArrowheads="1"/>
          </p:cNvSpPr>
          <p:nvPr/>
        </p:nvSpPr>
        <p:spPr bwMode="auto">
          <a:xfrm>
            <a:off x="838200" y="533400"/>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§7.3.2 </a:t>
            </a:r>
            <a:r>
              <a:rPr lang="zh-CN" altLang="en-US" sz="2800">
                <a:ea typeface="黑体" panose="02010609060101010101" pitchFamily="49" charset="-122"/>
              </a:rPr>
              <a:t>刚体对一定转轴的转动惯量</a:t>
            </a:r>
          </a:p>
        </p:txBody>
      </p:sp>
      <p:graphicFrame>
        <p:nvGraphicFramePr>
          <p:cNvPr id="28674" name="Object 3">
            <a:extLst>
              <a:ext uri="{FF2B5EF4-FFF2-40B4-BE49-F238E27FC236}">
                <a16:creationId xmlns:a16="http://schemas.microsoft.com/office/drawing/2014/main" id="{A3AC4A7F-A923-4BAF-833C-92DCE3752556}"/>
              </a:ext>
            </a:extLst>
          </p:cNvPr>
          <p:cNvGraphicFramePr>
            <a:graphicFrameLocks noChangeAspect="1"/>
          </p:cNvGraphicFramePr>
          <p:nvPr/>
        </p:nvGraphicFramePr>
        <p:xfrm>
          <a:off x="4191000" y="1676400"/>
          <a:ext cx="2092325" cy="749300"/>
        </p:xfrm>
        <a:graphic>
          <a:graphicData uri="http://schemas.openxmlformats.org/presentationml/2006/ole">
            <mc:AlternateContent xmlns:mc="http://schemas.openxmlformats.org/markup-compatibility/2006">
              <mc:Choice xmlns:v="urn:schemas-microsoft-com:vml" Requires="v">
                <p:oleObj spid="_x0000_s28688" name="Equation" r:id="rId3" imgW="1028520" imgH="368280" progId="Equation.3">
                  <p:embed/>
                </p:oleObj>
              </mc:Choice>
              <mc:Fallback>
                <p:oleObj name="Equation" r:id="rId3" imgW="1028520" imgH="3682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676400"/>
                        <a:ext cx="209232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2" name="Rectangle 4">
            <a:extLst>
              <a:ext uri="{FF2B5EF4-FFF2-40B4-BE49-F238E27FC236}">
                <a16:creationId xmlns:a16="http://schemas.microsoft.com/office/drawing/2014/main" id="{71B3A4A7-E313-4971-AFAC-3FF3728A1799}"/>
              </a:ext>
            </a:extLst>
          </p:cNvPr>
          <p:cNvSpPr>
            <a:spLocks noChangeArrowheads="1"/>
          </p:cNvSpPr>
          <p:nvPr/>
        </p:nvSpPr>
        <p:spPr bwMode="auto">
          <a:xfrm>
            <a:off x="914400" y="1752600"/>
            <a:ext cx="3094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质点系对点的角动量  </a:t>
            </a:r>
          </a:p>
        </p:txBody>
      </p:sp>
      <p:sp>
        <p:nvSpPr>
          <p:cNvPr id="28683" name="Text Box 5">
            <a:extLst>
              <a:ext uri="{FF2B5EF4-FFF2-40B4-BE49-F238E27FC236}">
                <a16:creationId xmlns:a16="http://schemas.microsoft.com/office/drawing/2014/main" id="{6DDD7242-D9CE-42EE-B9F0-12F71045DCA3}"/>
              </a:ext>
            </a:extLst>
          </p:cNvPr>
          <p:cNvSpPr txBox="1">
            <a:spLocks noChangeArrowheads="1"/>
          </p:cNvSpPr>
          <p:nvPr/>
        </p:nvSpPr>
        <p:spPr bwMode="auto">
          <a:xfrm>
            <a:off x="928688" y="2514600"/>
            <a:ext cx="6615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设刚体绕</a:t>
            </a:r>
            <a:r>
              <a:rPr lang="en-US" altLang="zh-CN" i="1">
                <a:ea typeface="宋体" panose="02010600030101010101" pitchFamily="2" charset="-122"/>
              </a:rPr>
              <a:t>Oz </a:t>
            </a:r>
            <a:r>
              <a:rPr lang="zh-CN" altLang="en-US">
                <a:ea typeface="宋体" panose="02010600030101010101" pitchFamily="2" charset="-122"/>
              </a:rPr>
              <a:t>轴转动，刚体角动量在 </a:t>
            </a:r>
            <a:r>
              <a:rPr lang="en-US" altLang="zh-CN" i="1">
                <a:ea typeface="宋体" panose="02010600030101010101" pitchFamily="2" charset="-122"/>
              </a:rPr>
              <a:t>z </a:t>
            </a:r>
            <a:r>
              <a:rPr lang="zh-CN" altLang="en-US">
                <a:ea typeface="宋体" panose="02010600030101010101" pitchFamily="2" charset="-122"/>
              </a:rPr>
              <a:t>轴的投影   </a:t>
            </a:r>
          </a:p>
        </p:txBody>
      </p:sp>
      <p:graphicFrame>
        <p:nvGraphicFramePr>
          <p:cNvPr id="28675" name="Object 6">
            <a:extLst>
              <a:ext uri="{FF2B5EF4-FFF2-40B4-BE49-F238E27FC236}">
                <a16:creationId xmlns:a16="http://schemas.microsoft.com/office/drawing/2014/main" id="{92376924-04F5-45D9-9F09-26B791DB3DA1}"/>
              </a:ext>
            </a:extLst>
          </p:cNvPr>
          <p:cNvGraphicFramePr>
            <a:graphicFrameLocks noChangeAspect="1"/>
          </p:cNvGraphicFramePr>
          <p:nvPr/>
        </p:nvGraphicFramePr>
        <p:xfrm>
          <a:off x="1752600" y="3067050"/>
          <a:ext cx="1690688" cy="742950"/>
        </p:xfrm>
        <a:graphic>
          <a:graphicData uri="http://schemas.openxmlformats.org/presentationml/2006/ole">
            <mc:AlternateContent xmlns:mc="http://schemas.openxmlformats.org/markup-compatibility/2006">
              <mc:Choice xmlns:v="urn:schemas-microsoft-com:vml" Requires="v">
                <p:oleObj spid="_x0000_s28689" name="Equation" r:id="rId5" imgW="812520" imgH="355320" progId="Equation.3">
                  <p:embed/>
                </p:oleObj>
              </mc:Choice>
              <mc:Fallback>
                <p:oleObj name="Equation" r:id="rId5" imgW="812520" imgH="3553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3067050"/>
                        <a:ext cx="1690688"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7">
            <a:extLst>
              <a:ext uri="{FF2B5EF4-FFF2-40B4-BE49-F238E27FC236}">
                <a16:creationId xmlns:a16="http://schemas.microsoft.com/office/drawing/2014/main" id="{B2D98B36-B5EE-47C4-89DB-328CA549E2BC}"/>
              </a:ext>
            </a:extLst>
          </p:cNvPr>
          <p:cNvGraphicFramePr>
            <a:graphicFrameLocks noChangeAspect="1"/>
          </p:cNvGraphicFramePr>
          <p:nvPr/>
        </p:nvGraphicFramePr>
        <p:xfrm>
          <a:off x="3595688" y="3011488"/>
          <a:ext cx="1828800" cy="768350"/>
        </p:xfrm>
        <a:graphic>
          <a:graphicData uri="http://schemas.openxmlformats.org/presentationml/2006/ole">
            <mc:AlternateContent xmlns:mc="http://schemas.openxmlformats.org/markup-compatibility/2006">
              <mc:Choice xmlns:v="urn:schemas-microsoft-com:vml" Requires="v">
                <p:oleObj spid="_x0000_s28690" name="Equation" r:id="rId7" imgW="876240" imgH="368280" progId="Equation.3">
                  <p:embed/>
                </p:oleObj>
              </mc:Choice>
              <mc:Fallback>
                <p:oleObj name="Equation" r:id="rId7" imgW="876240" imgH="3682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5688" y="3011488"/>
                        <a:ext cx="1828800"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8">
            <a:extLst>
              <a:ext uri="{FF2B5EF4-FFF2-40B4-BE49-F238E27FC236}">
                <a16:creationId xmlns:a16="http://schemas.microsoft.com/office/drawing/2014/main" id="{8F75A20A-67D0-4A9D-8892-35F946CECDC2}"/>
              </a:ext>
            </a:extLst>
          </p:cNvPr>
          <p:cNvGraphicFramePr>
            <a:graphicFrameLocks noChangeAspect="1"/>
          </p:cNvGraphicFramePr>
          <p:nvPr/>
        </p:nvGraphicFramePr>
        <p:xfrm>
          <a:off x="6172200" y="3048000"/>
          <a:ext cx="1365250" cy="511175"/>
        </p:xfrm>
        <a:graphic>
          <a:graphicData uri="http://schemas.openxmlformats.org/presentationml/2006/ole">
            <mc:AlternateContent xmlns:mc="http://schemas.openxmlformats.org/markup-compatibility/2006">
              <mc:Choice xmlns:v="urn:schemas-microsoft-com:vml" Requires="v">
                <p:oleObj spid="_x0000_s28691" name="Equation" r:id="rId9" imgW="609480" imgH="228600" progId="Equation.3">
                  <p:embed/>
                </p:oleObj>
              </mc:Choice>
              <mc:Fallback>
                <p:oleObj name="Equation" r:id="rId9" imgW="60948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3048000"/>
                        <a:ext cx="13652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8" name="Object 9">
            <a:extLst>
              <a:ext uri="{FF2B5EF4-FFF2-40B4-BE49-F238E27FC236}">
                <a16:creationId xmlns:a16="http://schemas.microsoft.com/office/drawing/2014/main" id="{33A80481-D33D-4B82-B3F0-EF16D56C0FE2}"/>
              </a:ext>
            </a:extLst>
          </p:cNvPr>
          <p:cNvGraphicFramePr>
            <a:graphicFrameLocks noChangeAspect="1"/>
          </p:cNvGraphicFramePr>
          <p:nvPr/>
        </p:nvGraphicFramePr>
        <p:xfrm>
          <a:off x="4222750" y="4432300"/>
          <a:ext cx="1782763" cy="549275"/>
        </p:xfrm>
        <a:graphic>
          <a:graphicData uri="http://schemas.openxmlformats.org/presentationml/2006/ole">
            <mc:AlternateContent xmlns:mc="http://schemas.openxmlformats.org/markup-compatibility/2006">
              <mc:Choice xmlns:v="urn:schemas-microsoft-com:vml" Requires="v">
                <p:oleObj spid="_x0000_s28692" name="公式" r:id="rId11" imgW="825480" imgH="253800" progId="Equation.3">
                  <p:embed/>
                </p:oleObj>
              </mc:Choice>
              <mc:Fallback>
                <p:oleObj name="公式" r:id="rId11" imgW="825480" imgH="2538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2750" y="4432300"/>
                        <a:ext cx="178276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4" name="Text Box 10">
            <a:extLst>
              <a:ext uri="{FF2B5EF4-FFF2-40B4-BE49-F238E27FC236}">
                <a16:creationId xmlns:a16="http://schemas.microsoft.com/office/drawing/2014/main" id="{83133565-A82A-4427-A3AF-926F86C15355}"/>
              </a:ext>
            </a:extLst>
          </p:cNvPr>
          <p:cNvSpPr txBox="1">
            <a:spLocks noChangeArrowheads="1"/>
          </p:cNvSpPr>
          <p:nvPr/>
        </p:nvSpPr>
        <p:spPr bwMode="auto">
          <a:xfrm>
            <a:off x="990600" y="4495800"/>
            <a:ext cx="3135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刚体对 </a:t>
            </a:r>
            <a:r>
              <a:rPr lang="en-US" altLang="zh-CN" i="1">
                <a:ea typeface="宋体" panose="02010600030101010101" pitchFamily="2" charset="-122"/>
              </a:rPr>
              <a:t>z </a:t>
            </a:r>
            <a:r>
              <a:rPr lang="zh-CN" altLang="en-US">
                <a:ea typeface="宋体" panose="02010600030101010101" pitchFamily="2" charset="-122"/>
              </a:rPr>
              <a:t>轴转动惯量   </a:t>
            </a:r>
          </a:p>
        </p:txBody>
      </p:sp>
      <p:sp>
        <p:nvSpPr>
          <p:cNvPr id="28685" name="Text Box 11">
            <a:extLst>
              <a:ext uri="{FF2B5EF4-FFF2-40B4-BE49-F238E27FC236}">
                <a16:creationId xmlns:a16="http://schemas.microsoft.com/office/drawing/2014/main" id="{FB932616-3417-4F7E-8182-9A6729E4DA8E}"/>
              </a:ext>
            </a:extLst>
          </p:cNvPr>
          <p:cNvSpPr txBox="1">
            <a:spLocks noChangeArrowheads="1"/>
          </p:cNvSpPr>
          <p:nvPr/>
        </p:nvSpPr>
        <p:spPr bwMode="auto">
          <a:xfrm>
            <a:off x="971550" y="3886200"/>
            <a:ext cx="282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刚体对 </a:t>
            </a:r>
            <a:r>
              <a:rPr lang="en-US" altLang="zh-CN" i="1">
                <a:ea typeface="宋体" panose="02010600030101010101" pitchFamily="2" charset="-122"/>
              </a:rPr>
              <a:t>z </a:t>
            </a:r>
            <a:r>
              <a:rPr lang="zh-CN" altLang="en-US">
                <a:ea typeface="宋体" panose="02010600030101010101" pitchFamily="2" charset="-122"/>
              </a:rPr>
              <a:t>轴角动量   </a:t>
            </a:r>
          </a:p>
        </p:txBody>
      </p:sp>
      <p:graphicFrame>
        <p:nvGraphicFramePr>
          <p:cNvPr id="28679" name="Object 12">
            <a:extLst>
              <a:ext uri="{FF2B5EF4-FFF2-40B4-BE49-F238E27FC236}">
                <a16:creationId xmlns:a16="http://schemas.microsoft.com/office/drawing/2014/main" id="{8552FE04-A1CC-470A-A825-A6EEC9F5A7C2}"/>
              </a:ext>
            </a:extLst>
          </p:cNvPr>
          <p:cNvGraphicFramePr>
            <a:graphicFrameLocks noChangeAspect="1"/>
          </p:cNvGraphicFramePr>
          <p:nvPr/>
        </p:nvGraphicFramePr>
        <p:xfrm>
          <a:off x="4191000" y="3886200"/>
          <a:ext cx="1371600" cy="484188"/>
        </p:xfrm>
        <a:graphic>
          <a:graphicData uri="http://schemas.openxmlformats.org/presentationml/2006/ole">
            <mc:AlternateContent xmlns:mc="http://schemas.openxmlformats.org/markup-compatibility/2006">
              <mc:Choice xmlns:v="urn:schemas-microsoft-com:vml" Requires="v">
                <p:oleObj spid="_x0000_s28693" name="Equation" r:id="rId13" imgW="647640" imgH="228600" progId="Equation.3">
                  <p:embed/>
                </p:oleObj>
              </mc:Choice>
              <mc:Fallback>
                <p:oleObj name="Equation" r:id="rId13" imgW="647640" imgH="2286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3886200"/>
                        <a:ext cx="13716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6" name="Text Box 13">
            <a:extLst>
              <a:ext uri="{FF2B5EF4-FFF2-40B4-BE49-F238E27FC236}">
                <a16:creationId xmlns:a16="http://schemas.microsoft.com/office/drawing/2014/main" id="{41E5A7CE-AEEF-4731-AFFE-2DA872E9B68B}"/>
              </a:ext>
            </a:extLst>
          </p:cNvPr>
          <p:cNvSpPr txBox="1">
            <a:spLocks noChangeArrowheads="1"/>
          </p:cNvSpPr>
          <p:nvPr/>
        </p:nvSpPr>
        <p:spPr bwMode="auto">
          <a:xfrm>
            <a:off x="914400" y="5172075"/>
            <a:ext cx="408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转动惯量是转动惯性的量度</a:t>
            </a:r>
            <a:r>
              <a:rPr lang="en-US" altLang="zh-CN">
                <a:ea typeface="宋体" panose="02010600030101010101" pitchFamily="2" charset="-122"/>
              </a:rPr>
              <a:t>.  </a:t>
            </a:r>
          </a:p>
        </p:txBody>
      </p:sp>
      <p:graphicFrame>
        <p:nvGraphicFramePr>
          <p:cNvPr id="28680" name="Object 14">
            <a:extLst>
              <a:ext uri="{FF2B5EF4-FFF2-40B4-BE49-F238E27FC236}">
                <a16:creationId xmlns:a16="http://schemas.microsoft.com/office/drawing/2014/main" id="{B965FF18-2B2B-4D5E-8426-F382E929BFB4}"/>
              </a:ext>
            </a:extLst>
          </p:cNvPr>
          <p:cNvGraphicFramePr>
            <a:graphicFrameLocks noChangeAspect="1"/>
          </p:cNvGraphicFramePr>
          <p:nvPr/>
        </p:nvGraphicFramePr>
        <p:xfrm>
          <a:off x="4992688" y="5151438"/>
          <a:ext cx="2890837" cy="487362"/>
        </p:xfrm>
        <a:graphic>
          <a:graphicData uri="http://schemas.openxmlformats.org/presentationml/2006/ole">
            <mc:AlternateContent xmlns:mc="http://schemas.openxmlformats.org/markup-compatibility/2006">
              <mc:Choice xmlns:v="urn:schemas-microsoft-com:vml" Requires="v">
                <p:oleObj spid="_x0000_s28694" name="Equation" r:id="rId15" imgW="1371600" imgH="241200" progId="Equation.3">
                  <p:embed/>
                </p:oleObj>
              </mc:Choice>
              <mc:Fallback>
                <p:oleObj name="Equation" r:id="rId15" imgW="1371600" imgH="2412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92688" y="5151438"/>
                        <a:ext cx="2890837" cy="487362"/>
                      </a:xfrm>
                      <a:prstGeom prst="rect">
                        <a:avLst/>
                      </a:prstGeom>
                      <a:noFill/>
                      <a:ln>
                        <a:noFill/>
                      </a:ln>
                      <a:effectLst/>
                      <a:extLst>
                        <a:ext uri="{909E8E84-426E-40DD-AFC4-6F175D3DCCD1}">
                          <a14:hiddenFill xmlns:a14="http://schemas.microsoft.com/office/drawing/2010/main">
                            <a:gradFill rotWithShape="0">
                              <a:gsLst>
                                <a:gs pos="0">
                                  <a:srgbClr val="CC6600"/>
                                </a:gs>
                                <a:gs pos="50000">
                                  <a:srgbClr val="CC6600">
                                    <a:gamma/>
                                    <a:tint val="0"/>
                                    <a:invGamma/>
                                  </a:srgbClr>
                                </a:gs>
                                <a:gs pos="100000">
                                  <a:srgbClr val="CC6600"/>
                                </a:gs>
                              </a:gsLst>
                              <a:lin ang="5400000" scaled="1"/>
                            </a:gra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7" name="Text Box 15">
            <a:extLst>
              <a:ext uri="{FF2B5EF4-FFF2-40B4-BE49-F238E27FC236}">
                <a16:creationId xmlns:a16="http://schemas.microsoft.com/office/drawing/2014/main" id="{8D12A459-52E6-4845-89ED-850C1C638FEA}"/>
              </a:ext>
            </a:extLst>
          </p:cNvPr>
          <p:cNvSpPr txBox="1">
            <a:spLocks noChangeArrowheads="1"/>
          </p:cNvSpPr>
          <p:nvPr/>
        </p:nvSpPr>
        <p:spPr bwMode="auto">
          <a:xfrm>
            <a:off x="914400" y="1143000"/>
            <a:ext cx="179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转动惯量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Text Box 2">
            <a:extLst>
              <a:ext uri="{FF2B5EF4-FFF2-40B4-BE49-F238E27FC236}">
                <a16:creationId xmlns:a16="http://schemas.microsoft.com/office/drawing/2014/main" id="{0913F524-9997-478D-807F-F00E2B613E01}"/>
              </a:ext>
            </a:extLst>
          </p:cNvPr>
          <p:cNvSpPr txBox="1">
            <a:spLocks noChangeArrowheads="1"/>
          </p:cNvSpPr>
          <p:nvPr/>
        </p:nvSpPr>
        <p:spPr bwMode="auto">
          <a:xfrm>
            <a:off x="1447800" y="1939925"/>
            <a:ext cx="1752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130000"/>
              </a:lnSpc>
            </a:pPr>
            <a:r>
              <a:rPr lang="zh-CN" altLang="en-US">
                <a:ea typeface="宋体" panose="02010600030101010101" pitchFamily="2" charset="-122"/>
              </a:rPr>
              <a:t>质量连续</a:t>
            </a:r>
          </a:p>
          <a:p>
            <a:pPr algn="ctr" eaLnBrk="1" hangingPunct="1">
              <a:lnSpc>
                <a:spcPct val="130000"/>
              </a:lnSpc>
            </a:pPr>
            <a:r>
              <a:rPr lang="zh-CN" altLang="en-US">
                <a:ea typeface="宋体" panose="02010600030101010101" pitchFamily="2" charset="-122"/>
              </a:rPr>
              <a:t>分布的刚体  </a:t>
            </a:r>
          </a:p>
        </p:txBody>
      </p:sp>
      <p:graphicFrame>
        <p:nvGraphicFramePr>
          <p:cNvPr id="29698" name="Object 3">
            <a:extLst>
              <a:ext uri="{FF2B5EF4-FFF2-40B4-BE49-F238E27FC236}">
                <a16:creationId xmlns:a16="http://schemas.microsoft.com/office/drawing/2014/main" id="{2BCE3A1A-D8E4-474B-BB00-035719A51A3A}"/>
              </a:ext>
            </a:extLst>
          </p:cNvPr>
          <p:cNvGraphicFramePr>
            <a:graphicFrameLocks noChangeAspect="1"/>
          </p:cNvGraphicFramePr>
          <p:nvPr/>
        </p:nvGraphicFramePr>
        <p:xfrm>
          <a:off x="3454400" y="1752600"/>
          <a:ext cx="3321050" cy="1493838"/>
        </p:xfrm>
        <a:graphic>
          <a:graphicData uri="http://schemas.openxmlformats.org/presentationml/2006/ole">
            <mc:AlternateContent xmlns:mc="http://schemas.openxmlformats.org/markup-compatibility/2006">
              <mc:Choice xmlns:v="urn:schemas-microsoft-com:vml" Requires="v">
                <p:oleObj spid="_x0000_s29705" name="Equation" r:id="rId3" imgW="1638000" imgH="711000" progId="Equation.3">
                  <p:embed/>
                </p:oleObj>
              </mc:Choice>
              <mc:Fallback>
                <p:oleObj name="Equation" r:id="rId3" imgW="1638000" imgH="711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400" y="1752600"/>
                        <a:ext cx="3321050" cy="149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0" name="Text Box 4">
            <a:extLst>
              <a:ext uri="{FF2B5EF4-FFF2-40B4-BE49-F238E27FC236}">
                <a16:creationId xmlns:a16="http://schemas.microsoft.com/office/drawing/2014/main" id="{6EF584BA-7047-4221-A232-DD6B19E72A2F}"/>
              </a:ext>
            </a:extLst>
          </p:cNvPr>
          <p:cNvSpPr txBox="1">
            <a:spLocks noChangeArrowheads="1"/>
          </p:cNvSpPr>
          <p:nvPr/>
        </p:nvSpPr>
        <p:spPr bwMode="auto">
          <a:xfrm>
            <a:off x="1447800" y="3352800"/>
            <a:ext cx="6781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sym typeface="Symbol" panose="05050102010706020507" pitchFamily="18" charset="2"/>
              </a:rPr>
              <a:t>其中</a:t>
            </a:r>
            <a:r>
              <a:rPr lang="zh-CN" altLang="en-US" i="1">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分别为质量的线密度、面密度和体密度</a:t>
            </a:r>
            <a:r>
              <a:rPr lang="en-US" altLang="zh-CN">
                <a:ea typeface="宋体" panose="02010600030101010101" pitchFamily="2" charset="-122"/>
                <a:sym typeface="Symbol" panose="05050102010706020507" pitchFamily="18" charset="2"/>
              </a:rPr>
              <a:t>.</a:t>
            </a:r>
            <a:endParaRPr lang="en-US" altLang="zh-CN" i="1">
              <a:ea typeface="宋体" panose="02010600030101010101" pitchFamily="2" charset="-122"/>
            </a:endParaRPr>
          </a:p>
        </p:txBody>
      </p:sp>
      <p:sp>
        <p:nvSpPr>
          <p:cNvPr id="29701" name="Rectangle 5">
            <a:extLst>
              <a:ext uri="{FF2B5EF4-FFF2-40B4-BE49-F238E27FC236}">
                <a16:creationId xmlns:a16="http://schemas.microsoft.com/office/drawing/2014/main" id="{87EFF1FC-D9C8-47C7-AE08-E735E265718A}"/>
              </a:ext>
            </a:extLst>
          </p:cNvPr>
          <p:cNvSpPr>
            <a:spLocks noChangeArrowheads="1"/>
          </p:cNvSpPr>
          <p:nvPr/>
        </p:nvSpPr>
        <p:spPr bwMode="auto">
          <a:xfrm>
            <a:off x="3019425" y="1125538"/>
            <a:ext cx="197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转轴的位置</a:t>
            </a:r>
            <a:r>
              <a:rPr lang="en-US" altLang="zh-CN">
                <a:solidFill>
                  <a:srgbClr val="FF0000"/>
                </a:solidFill>
                <a:ea typeface="宋体" panose="02010600030101010101" pitchFamily="2" charset="-122"/>
              </a:rPr>
              <a:t>;  </a:t>
            </a:r>
          </a:p>
        </p:txBody>
      </p:sp>
      <p:sp>
        <p:nvSpPr>
          <p:cNvPr id="29702" name="Rectangle 6">
            <a:extLst>
              <a:ext uri="{FF2B5EF4-FFF2-40B4-BE49-F238E27FC236}">
                <a16:creationId xmlns:a16="http://schemas.microsoft.com/office/drawing/2014/main" id="{1AA48B04-95B6-4702-B15D-8FD001897D11}"/>
              </a:ext>
            </a:extLst>
          </p:cNvPr>
          <p:cNvSpPr>
            <a:spLocks noChangeArrowheads="1"/>
          </p:cNvSpPr>
          <p:nvPr/>
        </p:nvSpPr>
        <p:spPr bwMode="auto">
          <a:xfrm>
            <a:off x="5051425" y="1146175"/>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质量分布</a:t>
            </a:r>
            <a:r>
              <a:rPr lang="en-US" altLang="zh-CN">
                <a:solidFill>
                  <a:srgbClr val="FF0000"/>
                </a:solidFill>
                <a:ea typeface="宋体" panose="02010600030101010101" pitchFamily="2" charset="-122"/>
              </a:rPr>
              <a:t>.  </a:t>
            </a:r>
          </a:p>
        </p:txBody>
      </p:sp>
      <p:sp>
        <p:nvSpPr>
          <p:cNvPr id="29703" name="Rectangle 7">
            <a:extLst>
              <a:ext uri="{FF2B5EF4-FFF2-40B4-BE49-F238E27FC236}">
                <a16:creationId xmlns:a16="http://schemas.microsoft.com/office/drawing/2014/main" id="{36B03285-B32A-4214-B79D-663D70E0101C}"/>
              </a:ext>
            </a:extLst>
          </p:cNvPr>
          <p:cNvSpPr>
            <a:spLocks noChangeArrowheads="1"/>
          </p:cNvSpPr>
          <p:nvPr/>
        </p:nvSpPr>
        <p:spPr bwMode="auto">
          <a:xfrm>
            <a:off x="1447800" y="112553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总质量；</a:t>
            </a:r>
          </a:p>
        </p:txBody>
      </p:sp>
      <p:sp>
        <p:nvSpPr>
          <p:cNvPr id="29704" name="Text Box 8">
            <a:extLst>
              <a:ext uri="{FF2B5EF4-FFF2-40B4-BE49-F238E27FC236}">
                <a16:creationId xmlns:a16="http://schemas.microsoft.com/office/drawing/2014/main" id="{34DD7BDD-D00C-4240-9138-F5E0C6E65D5C}"/>
              </a:ext>
            </a:extLst>
          </p:cNvPr>
          <p:cNvSpPr txBox="1">
            <a:spLocks noChangeArrowheads="1"/>
          </p:cNvSpPr>
          <p:nvPr/>
        </p:nvSpPr>
        <p:spPr bwMode="auto">
          <a:xfrm>
            <a:off x="1447800" y="533400"/>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ea typeface="宋体" panose="02010600030101010101" pitchFamily="2" charset="-122"/>
              </a:rPr>
              <a:t>转动惯量的决定因素：</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35" name="Rectangle 2">
            <a:extLst>
              <a:ext uri="{FF2B5EF4-FFF2-40B4-BE49-F238E27FC236}">
                <a16:creationId xmlns:a16="http://schemas.microsoft.com/office/drawing/2014/main" id="{06946F96-BDCD-4C34-8CBD-40768DB9BC2B}"/>
              </a:ext>
            </a:extLst>
          </p:cNvPr>
          <p:cNvSpPr>
            <a:spLocks noChangeArrowheads="1"/>
          </p:cNvSpPr>
          <p:nvPr/>
        </p:nvSpPr>
        <p:spPr bwMode="auto">
          <a:xfrm>
            <a:off x="611188" y="1557338"/>
            <a:ext cx="397192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sz="2300">
                <a:solidFill>
                  <a:srgbClr val="000066"/>
                </a:solidFill>
                <a:ea typeface="华文中宋" panose="02010600040101010101" pitchFamily="2" charset="-122"/>
              </a:rPr>
              <a:t>(1) </a:t>
            </a:r>
            <a:r>
              <a:rPr kumimoji="0" lang="zh-CN" altLang="en-US" sz="2300">
                <a:solidFill>
                  <a:srgbClr val="000066"/>
                </a:solidFill>
                <a:latin typeface="华文中宋" panose="02010600040101010101" pitchFamily="2" charset="-122"/>
                <a:ea typeface="华文中宋" panose="02010600040101010101" pitchFamily="2" charset="-122"/>
              </a:rPr>
              <a:t>转轴过中心与杆垂直        </a:t>
            </a:r>
          </a:p>
        </p:txBody>
      </p:sp>
      <p:sp>
        <p:nvSpPr>
          <p:cNvPr id="30736" name="Rectangle 3">
            <a:extLst>
              <a:ext uri="{FF2B5EF4-FFF2-40B4-BE49-F238E27FC236}">
                <a16:creationId xmlns:a16="http://schemas.microsoft.com/office/drawing/2014/main" id="{E2712D29-6055-4B5E-A999-29B1D94C59B3}"/>
              </a:ext>
            </a:extLst>
          </p:cNvPr>
          <p:cNvSpPr>
            <a:spLocks noChangeArrowheads="1"/>
          </p:cNvSpPr>
          <p:nvPr/>
        </p:nvSpPr>
        <p:spPr bwMode="auto">
          <a:xfrm>
            <a:off x="1117600" y="2246313"/>
            <a:ext cx="149542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300">
                <a:solidFill>
                  <a:srgbClr val="000066"/>
                </a:solidFill>
                <a:ea typeface="华文中宋" panose="02010600040101010101" pitchFamily="2" charset="-122"/>
              </a:rPr>
              <a:t>取质元：  </a:t>
            </a:r>
          </a:p>
        </p:txBody>
      </p:sp>
      <p:graphicFrame>
        <p:nvGraphicFramePr>
          <p:cNvPr id="30722" name="Object 4">
            <a:hlinkClick r:id="" action="ppaction://ole?verb=0"/>
            <a:extLst>
              <a:ext uri="{FF2B5EF4-FFF2-40B4-BE49-F238E27FC236}">
                <a16:creationId xmlns:a16="http://schemas.microsoft.com/office/drawing/2014/main" id="{F6F1B2B3-6B53-4EBA-B141-478DD7052F63}"/>
              </a:ext>
            </a:extLst>
          </p:cNvPr>
          <p:cNvGraphicFramePr>
            <a:graphicFrameLocks noChangeAspect="1"/>
          </p:cNvGraphicFramePr>
          <p:nvPr/>
        </p:nvGraphicFramePr>
        <p:xfrm>
          <a:off x="2555875" y="1989138"/>
          <a:ext cx="1858963" cy="903287"/>
        </p:xfrm>
        <a:graphic>
          <a:graphicData uri="http://schemas.openxmlformats.org/presentationml/2006/ole">
            <mc:AlternateContent xmlns:mc="http://schemas.openxmlformats.org/markup-compatibility/2006">
              <mc:Choice xmlns:v="urn:schemas-microsoft-com:vml" Requires="v">
                <p:oleObj spid="_x0000_s30759" name="Equation" r:id="rId3" imgW="1066680" imgH="558720" progId="Equation.3">
                  <p:embed/>
                </p:oleObj>
              </mc:Choice>
              <mc:Fallback>
                <p:oleObj name="Equation" r:id="rId3" imgW="1066680" imgH="5587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989138"/>
                        <a:ext cx="1858963"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3" name="Object 5">
            <a:hlinkClick r:id="" action="ppaction://ole?verb=0"/>
            <a:extLst>
              <a:ext uri="{FF2B5EF4-FFF2-40B4-BE49-F238E27FC236}">
                <a16:creationId xmlns:a16="http://schemas.microsoft.com/office/drawing/2014/main" id="{05904168-9741-4D5A-883E-BEF25D4897BB}"/>
              </a:ext>
            </a:extLst>
          </p:cNvPr>
          <p:cNvGraphicFramePr>
            <a:graphicFrameLocks noChangeAspect="1"/>
          </p:cNvGraphicFramePr>
          <p:nvPr/>
        </p:nvGraphicFramePr>
        <p:xfrm>
          <a:off x="685800" y="2819400"/>
          <a:ext cx="4122738" cy="887413"/>
        </p:xfrm>
        <a:graphic>
          <a:graphicData uri="http://schemas.openxmlformats.org/presentationml/2006/ole">
            <mc:AlternateContent xmlns:mc="http://schemas.openxmlformats.org/markup-compatibility/2006">
              <mc:Choice xmlns:v="urn:schemas-microsoft-com:vml" Requires="v">
                <p:oleObj spid="_x0000_s30760" name="公式" r:id="rId5" imgW="4127400" imgH="838080" progId="Equation.3">
                  <p:embed/>
                </p:oleObj>
              </mc:Choice>
              <mc:Fallback>
                <p:oleObj name="公式" r:id="rId5" imgW="4127400" imgH="838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819400"/>
                        <a:ext cx="4122738"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7" name="Rectangle 6">
            <a:extLst>
              <a:ext uri="{FF2B5EF4-FFF2-40B4-BE49-F238E27FC236}">
                <a16:creationId xmlns:a16="http://schemas.microsoft.com/office/drawing/2014/main" id="{160CEF31-F790-4F5E-AD60-86D4A1362BA2}"/>
              </a:ext>
            </a:extLst>
          </p:cNvPr>
          <p:cNvSpPr>
            <a:spLocks noChangeArrowheads="1"/>
          </p:cNvSpPr>
          <p:nvPr/>
        </p:nvSpPr>
        <p:spPr bwMode="auto">
          <a:xfrm>
            <a:off x="609600" y="4724400"/>
            <a:ext cx="40259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sz="2300">
                <a:solidFill>
                  <a:srgbClr val="000066"/>
                </a:solidFill>
                <a:ea typeface="宋体" panose="02010600030101010101" pitchFamily="2" charset="-122"/>
              </a:rPr>
              <a:t>(2)  </a:t>
            </a:r>
            <a:r>
              <a:rPr kumimoji="0" lang="zh-CN" altLang="en-US" sz="2300">
                <a:solidFill>
                  <a:srgbClr val="000066"/>
                </a:solidFill>
                <a:ea typeface="华文中宋" panose="02010600040101010101" pitchFamily="2" charset="-122"/>
              </a:rPr>
              <a:t>转轴过棒一端与棒垂直      </a:t>
            </a:r>
          </a:p>
        </p:txBody>
      </p:sp>
      <p:graphicFrame>
        <p:nvGraphicFramePr>
          <p:cNvPr id="30724" name="Object 7">
            <a:hlinkClick r:id="" action="ppaction://ole?verb=0"/>
            <a:extLst>
              <a:ext uri="{FF2B5EF4-FFF2-40B4-BE49-F238E27FC236}">
                <a16:creationId xmlns:a16="http://schemas.microsoft.com/office/drawing/2014/main" id="{4960B630-556B-4155-8C88-09DB17143BF3}"/>
              </a:ext>
            </a:extLst>
          </p:cNvPr>
          <p:cNvGraphicFramePr>
            <a:graphicFrameLocks noChangeAspect="1"/>
          </p:cNvGraphicFramePr>
          <p:nvPr/>
        </p:nvGraphicFramePr>
        <p:xfrm>
          <a:off x="762000" y="5257800"/>
          <a:ext cx="5256213" cy="893763"/>
        </p:xfrm>
        <a:graphic>
          <a:graphicData uri="http://schemas.openxmlformats.org/presentationml/2006/ole">
            <mc:AlternateContent xmlns:mc="http://schemas.openxmlformats.org/markup-compatibility/2006">
              <mc:Choice xmlns:v="urn:schemas-microsoft-com:vml" Requires="v">
                <p:oleObj spid="_x0000_s30761" name="公式" r:id="rId7" imgW="4927320" imgH="838080" progId="Equation.3">
                  <p:embed/>
                </p:oleObj>
              </mc:Choice>
              <mc:Fallback>
                <p:oleObj name="公式" r:id="rId7" imgW="4927320" imgH="8380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257800"/>
                        <a:ext cx="5256213"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38" name="Group 8">
            <a:extLst>
              <a:ext uri="{FF2B5EF4-FFF2-40B4-BE49-F238E27FC236}">
                <a16:creationId xmlns:a16="http://schemas.microsoft.com/office/drawing/2014/main" id="{22EE0D41-2EA0-4223-A170-99AF4BAE016D}"/>
              </a:ext>
            </a:extLst>
          </p:cNvPr>
          <p:cNvGrpSpPr>
            <a:grpSpLocks/>
          </p:cNvGrpSpPr>
          <p:nvPr/>
        </p:nvGrpSpPr>
        <p:grpSpPr bwMode="auto">
          <a:xfrm>
            <a:off x="3509963" y="842963"/>
            <a:ext cx="901700" cy="569912"/>
            <a:chOff x="2211" y="576"/>
            <a:chExt cx="568" cy="359"/>
          </a:xfrm>
        </p:grpSpPr>
        <p:sp>
          <p:nvSpPr>
            <p:cNvPr id="30757" name="Rectangle 9">
              <a:extLst>
                <a:ext uri="{FF2B5EF4-FFF2-40B4-BE49-F238E27FC236}">
                  <a16:creationId xmlns:a16="http://schemas.microsoft.com/office/drawing/2014/main" id="{3D9046E1-9745-4735-B14D-BF984826E2AC}"/>
                </a:ext>
              </a:extLst>
            </p:cNvPr>
            <p:cNvSpPr>
              <a:spLocks noChangeArrowheads="1"/>
            </p:cNvSpPr>
            <p:nvPr/>
          </p:nvSpPr>
          <p:spPr bwMode="auto">
            <a:xfrm>
              <a:off x="2665" y="582"/>
              <a:ext cx="11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endParaRPr kumimoji="0" lang="zh-CN" altLang="zh-CN" sz="2200">
                <a:solidFill>
                  <a:srgbClr val="990000"/>
                </a:solidFill>
                <a:latin typeface="华文中宋" panose="02010600040101010101" pitchFamily="2" charset="-122"/>
                <a:ea typeface="华文中宋" panose="02010600040101010101" pitchFamily="2" charset="-122"/>
              </a:endParaRPr>
            </a:p>
          </p:txBody>
        </p:sp>
        <p:pic>
          <p:nvPicPr>
            <p:cNvPr id="30758" name="Picture 10" descr="BOOK2">
              <a:hlinkClick r:id="rId9" action="ppaction://hlinkfile"/>
              <a:extLst>
                <a:ext uri="{FF2B5EF4-FFF2-40B4-BE49-F238E27FC236}">
                  <a16:creationId xmlns:a16="http://schemas.microsoft.com/office/drawing/2014/main" id="{0C9BA825-7F6E-47A6-AAB4-75D808326EA8}"/>
                </a:ext>
              </a:extLst>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2211" y="576"/>
              <a:ext cx="44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39" name="Text Box 11">
            <a:extLst>
              <a:ext uri="{FF2B5EF4-FFF2-40B4-BE49-F238E27FC236}">
                <a16:creationId xmlns:a16="http://schemas.microsoft.com/office/drawing/2014/main" id="{5CAB758A-AACE-4FA7-AA62-57EA5F401232}"/>
              </a:ext>
            </a:extLst>
          </p:cNvPr>
          <p:cNvSpPr txBox="1">
            <a:spLocks noChangeArrowheads="1"/>
          </p:cNvSpPr>
          <p:nvPr/>
        </p:nvSpPr>
        <p:spPr bwMode="auto">
          <a:xfrm>
            <a:off x="420688" y="908050"/>
            <a:ext cx="3719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300">
                <a:solidFill>
                  <a:srgbClr val="000066"/>
                </a:solidFill>
                <a:latin typeface="华文中宋" panose="02010600040101010101" pitchFamily="2" charset="-122"/>
                <a:ea typeface="华文中宋" panose="02010600040101010101" pitchFamily="2" charset="-122"/>
              </a:rPr>
              <a:t>例</a:t>
            </a:r>
            <a:r>
              <a:rPr kumimoji="0" lang="en-US" altLang="zh-CN" sz="2300">
                <a:solidFill>
                  <a:srgbClr val="000066"/>
                </a:solidFill>
                <a:latin typeface="华文中宋" panose="02010600040101010101" pitchFamily="2" charset="-122"/>
                <a:ea typeface="华文中宋" panose="02010600040101010101" pitchFamily="2" charset="-122"/>
              </a:rPr>
              <a:t>1: </a:t>
            </a:r>
            <a:r>
              <a:rPr kumimoji="0" lang="zh-CN" altLang="en-US" sz="2300">
                <a:solidFill>
                  <a:srgbClr val="000066"/>
                </a:solidFill>
                <a:latin typeface="华文中宋" panose="02010600040101010101" pitchFamily="2" charset="-122"/>
                <a:ea typeface="华文中宋" panose="02010600040101010101" pitchFamily="2" charset="-122"/>
              </a:rPr>
              <a:t>匀质细杆的</a:t>
            </a:r>
            <a:r>
              <a:rPr kumimoji="0" lang="zh-CN" altLang="en-US" sz="1400">
                <a:solidFill>
                  <a:schemeClr val="bg1"/>
                </a:solidFill>
                <a:latin typeface="华文中宋" panose="02010600040101010101" pitchFamily="2" charset="-122"/>
                <a:ea typeface="华文中宋" panose="02010600040101010101" pitchFamily="2" charset="-122"/>
              </a:rPr>
              <a:t> </a:t>
            </a:r>
            <a:r>
              <a:rPr kumimoji="0" lang="en-US" altLang="zh-CN" sz="2800" i="1">
                <a:solidFill>
                  <a:srgbClr val="FF0000"/>
                </a:solidFill>
                <a:ea typeface="华文中宋" panose="02010600040101010101" pitchFamily="2" charset="-122"/>
              </a:rPr>
              <a:t>J</a:t>
            </a:r>
            <a:r>
              <a:rPr kumimoji="0" lang="en-US" altLang="zh-CN" sz="2300">
                <a:solidFill>
                  <a:srgbClr val="FF0000"/>
                </a:solidFill>
                <a:latin typeface="华文中宋" panose="02010600040101010101" pitchFamily="2" charset="-122"/>
                <a:ea typeface="华文中宋" panose="02010600040101010101" pitchFamily="2" charset="-122"/>
              </a:rPr>
              <a:t> </a:t>
            </a:r>
            <a:r>
              <a:rPr kumimoji="0" lang="en-US" altLang="zh-CN" sz="800">
                <a:solidFill>
                  <a:srgbClr val="FF0000"/>
                </a:solidFill>
                <a:latin typeface="华文中宋" panose="02010600040101010101" pitchFamily="2" charset="-122"/>
                <a:ea typeface="华文中宋" panose="02010600040101010101" pitchFamily="2" charset="-122"/>
              </a:rPr>
              <a:t> </a:t>
            </a:r>
            <a:r>
              <a:rPr kumimoji="0" lang="zh-CN" altLang="en-US" sz="2300">
                <a:solidFill>
                  <a:srgbClr val="000066"/>
                </a:solidFill>
                <a:latin typeface="华文中宋" panose="02010600040101010101" pitchFamily="2" charset="-122"/>
                <a:ea typeface="华文中宋" panose="02010600040101010101" pitchFamily="2" charset="-122"/>
              </a:rPr>
              <a:t>。</a:t>
            </a:r>
            <a:r>
              <a:rPr kumimoji="0" lang="zh-CN" altLang="en-US" sz="2300">
                <a:solidFill>
                  <a:schemeClr val="bg1"/>
                </a:solidFill>
                <a:latin typeface="华文中宋" panose="02010600040101010101" pitchFamily="2" charset="-122"/>
                <a:ea typeface="华文中宋" panose="02010600040101010101" pitchFamily="2" charset="-122"/>
              </a:rPr>
              <a:t> </a:t>
            </a:r>
          </a:p>
        </p:txBody>
      </p:sp>
      <p:grpSp>
        <p:nvGrpSpPr>
          <p:cNvPr id="30740" name="Group 12">
            <a:extLst>
              <a:ext uri="{FF2B5EF4-FFF2-40B4-BE49-F238E27FC236}">
                <a16:creationId xmlns:a16="http://schemas.microsoft.com/office/drawing/2014/main" id="{0DF59B47-2A6E-47F3-95AD-E17B3C937723}"/>
              </a:ext>
            </a:extLst>
          </p:cNvPr>
          <p:cNvGrpSpPr>
            <a:grpSpLocks/>
          </p:cNvGrpSpPr>
          <p:nvPr/>
        </p:nvGrpSpPr>
        <p:grpSpPr bwMode="auto">
          <a:xfrm>
            <a:off x="5845175" y="2570163"/>
            <a:ext cx="3048000" cy="436562"/>
            <a:chOff x="3456" y="1704"/>
            <a:chExt cx="1920" cy="275"/>
          </a:xfrm>
        </p:grpSpPr>
        <p:graphicFrame>
          <p:nvGraphicFramePr>
            <p:cNvPr id="30733" name="Object 13">
              <a:extLst>
                <a:ext uri="{FF2B5EF4-FFF2-40B4-BE49-F238E27FC236}">
                  <a16:creationId xmlns:a16="http://schemas.microsoft.com/office/drawing/2014/main" id="{E7A29FB1-23F7-405B-9AB5-F0C937009804}"/>
                </a:ext>
              </a:extLst>
            </p:cNvPr>
            <p:cNvGraphicFramePr>
              <a:graphicFrameLocks noChangeAspect="1"/>
            </p:cNvGraphicFramePr>
            <p:nvPr/>
          </p:nvGraphicFramePr>
          <p:xfrm>
            <a:off x="4108" y="1704"/>
            <a:ext cx="184" cy="200"/>
          </p:xfrm>
          <a:graphic>
            <a:graphicData uri="http://schemas.openxmlformats.org/presentationml/2006/ole">
              <mc:AlternateContent xmlns:mc="http://schemas.openxmlformats.org/markup-compatibility/2006">
                <mc:Choice xmlns:v="urn:schemas-microsoft-com:vml" Requires="v">
                  <p:oleObj spid="_x0000_s30762" name="公式" r:id="rId11" imgW="291960" imgH="317160" progId="Equation.3">
                    <p:embed/>
                  </p:oleObj>
                </mc:Choice>
                <mc:Fallback>
                  <p:oleObj name="公式" r:id="rId11" imgW="291960" imgH="31716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8" y="1704"/>
                          <a:ext cx="184" cy="20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6" name="Line 14">
              <a:extLst>
                <a:ext uri="{FF2B5EF4-FFF2-40B4-BE49-F238E27FC236}">
                  <a16:creationId xmlns:a16="http://schemas.microsoft.com/office/drawing/2014/main" id="{1ED880CE-0346-4F49-9422-4122DF6F671F}"/>
                </a:ext>
              </a:extLst>
            </p:cNvPr>
            <p:cNvSpPr>
              <a:spLocks noChangeShapeType="1"/>
            </p:cNvSpPr>
            <p:nvPr/>
          </p:nvSpPr>
          <p:spPr bwMode="auto">
            <a:xfrm>
              <a:off x="3456" y="1728"/>
              <a:ext cx="1920" cy="0"/>
            </a:xfrm>
            <a:prstGeom prst="line">
              <a:avLst/>
            </a:prstGeom>
            <a:noFill/>
            <a:ln w="22225">
              <a:solidFill>
                <a:srgbClr val="3366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734" name="Object 15">
              <a:extLst>
                <a:ext uri="{FF2B5EF4-FFF2-40B4-BE49-F238E27FC236}">
                  <a16:creationId xmlns:a16="http://schemas.microsoft.com/office/drawing/2014/main" id="{6CBBFEA0-B063-456B-B48C-2E49D2D50998}"/>
                </a:ext>
              </a:extLst>
            </p:cNvPr>
            <p:cNvGraphicFramePr>
              <a:graphicFrameLocks noChangeAspect="1"/>
            </p:cNvGraphicFramePr>
            <p:nvPr/>
          </p:nvGraphicFramePr>
          <p:xfrm>
            <a:off x="5173" y="1792"/>
            <a:ext cx="198" cy="187"/>
          </p:xfrm>
          <a:graphic>
            <a:graphicData uri="http://schemas.openxmlformats.org/presentationml/2006/ole">
              <mc:AlternateContent xmlns:mc="http://schemas.openxmlformats.org/markup-compatibility/2006">
                <mc:Choice xmlns:v="urn:schemas-microsoft-com:vml" Requires="v">
                  <p:oleObj spid="_x0000_s30763" name="公式" r:id="rId13" imgW="228600" imgH="215640" progId="Equation.3">
                    <p:embed/>
                  </p:oleObj>
                </mc:Choice>
                <mc:Fallback>
                  <p:oleObj name="公式" r:id="rId13" imgW="228600" imgH="21564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73" y="1792"/>
                          <a:ext cx="198" cy="187"/>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0741" name="Group 16">
            <a:extLst>
              <a:ext uri="{FF2B5EF4-FFF2-40B4-BE49-F238E27FC236}">
                <a16:creationId xmlns:a16="http://schemas.microsoft.com/office/drawing/2014/main" id="{E23C52A2-D610-4496-B67B-3EC0F331EC8D}"/>
              </a:ext>
            </a:extLst>
          </p:cNvPr>
          <p:cNvGrpSpPr>
            <a:grpSpLocks/>
          </p:cNvGrpSpPr>
          <p:nvPr/>
        </p:nvGrpSpPr>
        <p:grpSpPr bwMode="auto">
          <a:xfrm>
            <a:off x="6342063" y="3933825"/>
            <a:ext cx="2640012" cy="1600200"/>
            <a:chOff x="3772" y="2640"/>
            <a:chExt cx="1663" cy="1008"/>
          </a:xfrm>
        </p:grpSpPr>
        <p:sp>
          <p:nvSpPr>
            <p:cNvPr id="30750" name="Line 17">
              <a:extLst>
                <a:ext uri="{FF2B5EF4-FFF2-40B4-BE49-F238E27FC236}">
                  <a16:creationId xmlns:a16="http://schemas.microsoft.com/office/drawing/2014/main" id="{1012C45C-F304-4E86-9403-C10AF2E9F471}"/>
                </a:ext>
              </a:extLst>
            </p:cNvPr>
            <p:cNvSpPr>
              <a:spLocks noChangeShapeType="1"/>
            </p:cNvSpPr>
            <p:nvPr/>
          </p:nvSpPr>
          <p:spPr bwMode="auto">
            <a:xfrm>
              <a:off x="3972" y="3168"/>
              <a:ext cx="1308" cy="4"/>
            </a:xfrm>
            <a:prstGeom prst="line">
              <a:avLst/>
            </a:prstGeom>
            <a:noFill/>
            <a:ln w="127000">
              <a:pattFill prst="pct5">
                <a:fgClr>
                  <a:srgbClr val="FFFFFF"/>
                </a:fgClr>
                <a:bgClr>
                  <a:srgbClr val="9888F6"/>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729" name="Object 18">
              <a:extLst>
                <a:ext uri="{FF2B5EF4-FFF2-40B4-BE49-F238E27FC236}">
                  <a16:creationId xmlns:a16="http://schemas.microsoft.com/office/drawing/2014/main" id="{8CBF8778-F7AE-4749-ACCD-C848B75C72A0}"/>
                </a:ext>
              </a:extLst>
            </p:cNvPr>
            <p:cNvGraphicFramePr>
              <a:graphicFrameLocks noChangeAspect="1"/>
            </p:cNvGraphicFramePr>
            <p:nvPr/>
          </p:nvGraphicFramePr>
          <p:xfrm>
            <a:off x="4363" y="3238"/>
            <a:ext cx="187" cy="176"/>
          </p:xfrm>
          <a:graphic>
            <a:graphicData uri="http://schemas.openxmlformats.org/presentationml/2006/ole">
              <mc:AlternateContent xmlns:mc="http://schemas.openxmlformats.org/markup-compatibility/2006">
                <mc:Choice xmlns:v="urn:schemas-microsoft-com:vml" Requires="v">
                  <p:oleObj spid="_x0000_s30764" name="公式" r:id="rId15" imgW="215640" imgH="203040" progId="Equation.3">
                    <p:embed/>
                  </p:oleObj>
                </mc:Choice>
                <mc:Fallback>
                  <p:oleObj name="公式" r:id="rId15" imgW="215640" imgH="20304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63" y="3238"/>
                          <a:ext cx="187"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0" name="Object 19">
              <a:extLst>
                <a:ext uri="{FF2B5EF4-FFF2-40B4-BE49-F238E27FC236}">
                  <a16:creationId xmlns:a16="http://schemas.microsoft.com/office/drawing/2014/main" id="{D35567DF-ADCC-4C3D-B2F1-B207A338FEC6}"/>
                </a:ext>
              </a:extLst>
            </p:cNvPr>
            <p:cNvGraphicFramePr>
              <a:graphicFrameLocks noChangeAspect="1"/>
            </p:cNvGraphicFramePr>
            <p:nvPr/>
          </p:nvGraphicFramePr>
          <p:xfrm>
            <a:off x="3772" y="3096"/>
            <a:ext cx="184" cy="200"/>
          </p:xfrm>
          <a:graphic>
            <a:graphicData uri="http://schemas.openxmlformats.org/presentationml/2006/ole">
              <mc:AlternateContent xmlns:mc="http://schemas.openxmlformats.org/markup-compatibility/2006">
                <mc:Choice xmlns:v="urn:schemas-microsoft-com:vml" Requires="v">
                  <p:oleObj spid="_x0000_s30765" name="公式" r:id="rId17" imgW="291960" imgH="317160" progId="Equation.3">
                    <p:embed/>
                  </p:oleObj>
                </mc:Choice>
                <mc:Fallback>
                  <p:oleObj name="公式" r:id="rId17" imgW="291960" imgH="31716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72" y="3096"/>
                          <a:ext cx="184"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1" name="Object 20">
              <a:extLst>
                <a:ext uri="{FF2B5EF4-FFF2-40B4-BE49-F238E27FC236}">
                  <a16:creationId xmlns:a16="http://schemas.microsoft.com/office/drawing/2014/main" id="{E8E7C691-2B23-46A0-84E3-269EABD15806}"/>
                </a:ext>
              </a:extLst>
            </p:cNvPr>
            <p:cNvGraphicFramePr>
              <a:graphicFrameLocks noChangeAspect="1"/>
            </p:cNvGraphicFramePr>
            <p:nvPr/>
          </p:nvGraphicFramePr>
          <p:xfrm>
            <a:off x="5237" y="3280"/>
            <a:ext cx="198" cy="187"/>
          </p:xfrm>
          <a:graphic>
            <a:graphicData uri="http://schemas.openxmlformats.org/presentationml/2006/ole">
              <mc:AlternateContent xmlns:mc="http://schemas.openxmlformats.org/markup-compatibility/2006">
                <mc:Choice xmlns:v="urn:schemas-microsoft-com:vml" Requires="v">
                  <p:oleObj spid="_x0000_s30766" name="公式" r:id="rId19" imgW="228600" imgH="215640" progId="Equation.3">
                    <p:embed/>
                  </p:oleObj>
                </mc:Choice>
                <mc:Fallback>
                  <p:oleObj name="公式" r:id="rId19" imgW="228600" imgH="215640"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37" y="3280"/>
                          <a:ext cx="198" cy="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1" name="Line 21">
              <a:extLst>
                <a:ext uri="{FF2B5EF4-FFF2-40B4-BE49-F238E27FC236}">
                  <a16:creationId xmlns:a16="http://schemas.microsoft.com/office/drawing/2014/main" id="{65245469-67D9-4C1B-9FDE-739F178EAD99}"/>
                </a:ext>
              </a:extLst>
            </p:cNvPr>
            <p:cNvSpPr>
              <a:spLocks noChangeShapeType="1"/>
            </p:cNvSpPr>
            <p:nvPr/>
          </p:nvSpPr>
          <p:spPr bwMode="auto">
            <a:xfrm>
              <a:off x="3984" y="3216"/>
              <a:ext cx="1440" cy="0"/>
            </a:xfrm>
            <a:prstGeom prst="line">
              <a:avLst/>
            </a:prstGeom>
            <a:noFill/>
            <a:ln w="22225">
              <a:solidFill>
                <a:srgbClr val="3366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2" name="Rectangle 22">
              <a:extLst>
                <a:ext uri="{FF2B5EF4-FFF2-40B4-BE49-F238E27FC236}">
                  <a16:creationId xmlns:a16="http://schemas.microsoft.com/office/drawing/2014/main" id="{662E827C-DCE0-492C-B14F-ACC2E588F1AE}"/>
                </a:ext>
              </a:extLst>
            </p:cNvPr>
            <p:cNvSpPr>
              <a:spLocks noChangeArrowheads="1"/>
            </p:cNvSpPr>
            <p:nvPr/>
          </p:nvSpPr>
          <p:spPr bwMode="auto">
            <a:xfrm>
              <a:off x="4670" y="2786"/>
              <a:ext cx="39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sz="2600">
                  <a:solidFill>
                    <a:srgbClr val="FF0000"/>
                  </a:solidFill>
                  <a:ea typeface="宋体" panose="02010600030101010101" pitchFamily="2" charset="-122"/>
                </a:rPr>
                <a:t>d</a:t>
              </a:r>
              <a:r>
                <a:rPr kumimoji="0" lang="en-US" altLang="zh-CN" sz="2600" i="1">
                  <a:solidFill>
                    <a:srgbClr val="FF0000"/>
                  </a:solidFill>
                  <a:ea typeface="宋体" panose="02010600030101010101" pitchFamily="2" charset="-122"/>
                </a:rPr>
                <a:t>m</a:t>
              </a:r>
            </a:p>
          </p:txBody>
        </p:sp>
        <p:grpSp>
          <p:nvGrpSpPr>
            <p:cNvPr id="30753" name="Group 23">
              <a:extLst>
                <a:ext uri="{FF2B5EF4-FFF2-40B4-BE49-F238E27FC236}">
                  <a16:creationId xmlns:a16="http://schemas.microsoft.com/office/drawing/2014/main" id="{7C47B684-DEC9-43B6-A659-8DAB048C9040}"/>
                </a:ext>
              </a:extLst>
            </p:cNvPr>
            <p:cNvGrpSpPr>
              <a:grpSpLocks/>
            </p:cNvGrpSpPr>
            <p:nvPr/>
          </p:nvGrpSpPr>
          <p:grpSpPr bwMode="auto">
            <a:xfrm>
              <a:off x="4696" y="3168"/>
              <a:ext cx="258" cy="245"/>
              <a:chOff x="4696" y="3168"/>
              <a:chExt cx="258" cy="245"/>
            </a:xfrm>
          </p:grpSpPr>
          <p:sp>
            <p:nvSpPr>
              <p:cNvPr id="30755" name="Line 24">
                <a:extLst>
                  <a:ext uri="{FF2B5EF4-FFF2-40B4-BE49-F238E27FC236}">
                    <a16:creationId xmlns:a16="http://schemas.microsoft.com/office/drawing/2014/main" id="{9FE9D69A-409E-4DF8-983E-59B51E4FEF8E}"/>
                  </a:ext>
                </a:extLst>
              </p:cNvPr>
              <p:cNvSpPr>
                <a:spLocks noChangeShapeType="1"/>
              </p:cNvSpPr>
              <p:nvPr/>
            </p:nvSpPr>
            <p:spPr bwMode="auto">
              <a:xfrm>
                <a:off x="4776" y="3168"/>
                <a:ext cx="120" cy="0"/>
              </a:xfrm>
              <a:prstGeom prst="line">
                <a:avLst/>
              </a:prstGeom>
              <a:noFill/>
              <a:ln w="130175">
                <a:solidFill>
                  <a:srgbClr val="F404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732" name="Object 25">
                <a:extLst>
                  <a:ext uri="{FF2B5EF4-FFF2-40B4-BE49-F238E27FC236}">
                    <a16:creationId xmlns:a16="http://schemas.microsoft.com/office/drawing/2014/main" id="{F330C617-707A-4CD1-AEFD-BE1F46FCC478}"/>
                  </a:ext>
                </a:extLst>
              </p:cNvPr>
              <p:cNvGraphicFramePr>
                <a:graphicFrameLocks noChangeAspect="1"/>
              </p:cNvGraphicFramePr>
              <p:nvPr/>
            </p:nvGraphicFramePr>
            <p:xfrm>
              <a:off x="4696" y="3221"/>
              <a:ext cx="258" cy="192"/>
            </p:xfrm>
            <a:graphic>
              <a:graphicData uri="http://schemas.openxmlformats.org/presentationml/2006/ole">
                <mc:AlternateContent xmlns:mc="http://schemas.openxmlformats.org/markup-compatibility/2006">
                  <mc:Choice xmlns:v="urn:schemas-microsoft-com:vml" Requires="v">
                    <p:oleObj spid="_x0000_s30767" name="公式" r:id="rId21" imgW="342720" imgH="253800" progId="Equation.3">
                      <p:embed/>
                    </p:oleObj>
                  </mc:Choice>
                  <mc:Fallback>
                    <p:oleObj name="公式" r:id="rId21" imgW="342720" imgH="253800"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96" y="3221"/>
                            <a:ext cx="258"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754" name="Line 26">
              <a:extLst>
                <a:ext uri="{FF2B5EF4-FFF2-40B4-BE49-F238E27FC236}">
                  <a16:creationId xmlns:a16="http://schemas.microsoft.com/office/drawing/2014/main" id="{7011DC77-2D0B-4E5B-9EE8-1CECAB4DFFBF}"/>
                </a:ext>
              </a:extLst>
            </p:cNvPr>
            <p:cNvSpPr>
              <a:spLocks noChangeShapeType="1"/>
            </p:cNvSpPr>
            <p:nvPr/>
          </p:nvSpPr>
          <p:spPr bwMode="auto">
            <a:xfrm flipH="1" flipV="1">
              <a:off x="3984" y="2640"/>
              <a:ext cx="0" cy="100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42" name="Group 27">
            <a:extLst>
              <a:ext uri="{FF2B5EF4-FFF2-40B4-BE49-F238E27FC236}">
                <a16:creationId xmlns:a16="http://schemas.microsoft.com/office/drawing/2014/main" id="{0ADEF4E7-120A-45CF-B9E6-D4F7E4D56E3E}"/>
              </a:ext>
            </a:extLst>
          </p:cNvPr>
          <p:cNvGrpSpPr>
            <a:grpSpLocks/>
          </p:cNvGrpSpPr>
          <p:nvPr/>
        </p:nvGrpSpPr>
        <p:grpSpPr bwMode="auto">
          <a:xfrm>
            <a:off x="6227763" y="1773238"/>
            <a:ext cx="2138362" cy="1600200"/>
            <a:chOff x="3693" y="1200"/>
            <a:chExt cx="1347" cy="1008"/>
          </a:xfrm>
        </p:grpSpPr>
        <p:sp>
          <p:nvSpPr>
            <p:cNvPr id="30748" name="Line 28">
              <a:extLst>
                <a:ext uri="{FF2B5EF4-FFF2-40B4-BE49-F238E27FC236}">
                  <a16:creationId xmlns:a16="http://schemas.microsoft.com/office/drawing/2014/main" id="{DA2C22A7-1BA3-4D5E-B3B5-AB0A20AA133B}"/>
                </a:ext>
              </a:extLst>
            </p:cNvPr>
            <p:cNvSpPr>
              <a:spLocks noChangeShapeType="1"/>
            </p:cNvSpPr>
            <p:nvPr/>
          </p:nvSpPr>
          <p:spPr bwMode="auto">
            <a:xfrm>
              <a:off x="3693" y="1680"/>
              <a:ext cx="1347" cy="0"/>
            </a:xfrm>
            <a:prstGeom prst="line">
              <a:avLst/>
            </a:prstGeom>
            <a:noFill/>
            <a:ln w="127000">
              <a:pattFill prst="smConfetti">
                <a:fgClr>
                  <a:schemeClr val="tx1"/>
                </a:fgClr>
                <a:bgClr>
                  <a:srgbClr val="9888F6"/>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9" name="Line 29">
              <a:extLst>
                <a:ext uri="{FF2B5EF4-FFF2-40B4-BE49-F238E27FC236}">
                  <a16:creationId xmlns:a16="http://schemas.microsoft.com/office/drawing/2014/main" id="{A62A84B9-6727-4BD4-8F5B-8D00BF66BA7A}"/>
                </a:ext>
              </a:extLst>
            </p:cNvPr>
            <p:cNvSpPr>
              <a:spLocks noChangeShapeType="1"/>
            </p:cNvSpPr>
            <p:nvPr/>
          </p:nvSpPr>
          <p:spPr bwMode="auto">
            <a:xfrm flipH="1" flipV="1">
              <a:off x="4317" y="1200"/>
              <a:ext cx="0" cy="100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43" name="Group 30">
            <a:extLst>
              <a:ext uri="{FF2B5EF4-FFF2-40B4-BE49-F238E27FC236}">
                <a16:creationId xmlns:a16="http://schemas.microsoft.com/office/drawing/2014/main" id="{9E3E86EB-F427-4604-8AAF-E9BFFA7652DF}"/>
              </a:ext>
            </a:extLst>
          </p:cNvPr>
          <p:cNvGrpSpPr>
            <a:grpSpLocks/>
          </p:cNvGrpSpPr>
          <p:nvPr/>
        </p:nvGrpSpPr>
        <p:grpSpPr bwMode="auto">
          <a:xfrm>
            <a:off x="7369175" y="1998663"/>
            <a:ext cx="873125" cy="923925"/>
            <a:chOff x="4416" y="1152"/>
            <a:chExt cx="550" cy="582"/>
          </a:xfrm>
        </p:grpSpPr>
        <p:graphicFrame>
          <p:nvGraphicFramePr>
            <p:cNvPr id="30727" name="Object 31">
              <a:extLst>
                <a:ext uri="{FF2B5EF4-FFF2-40B4-BE49-F238E27FC236}">
                  <a16:creationId xmlns:a16="http://schemas.microsoft.com/office/drawing/2014/main" id="{FCF0C326-9C75-4979-8110-D8A8D14F0C63}"/>
                </a:ext>
              </a:extLst>
            </p:cNvPr>
            <p:cNvGraphicFramePr>
              <a:graphicFrameLocks noChangeAspect="1"/>
            </p:cNvGraphicFramePr>
            <p:nvPr/>
          </p:nvGraphicFramePr>
          <p:xfrm>
            <a:off x="4416" y="1569"/>
            <a:ext cx="176" cy="165"/>
          </p:xfrm>
          <a:graphic>
            <a:graphicData uri="http://schemas.openxmlformats.org/presentationml/2006/ole">
              <mc:AlternateContent xmlns:mc="http://schemas.openxmlformats.org/markup-compatibility/2006">
                <mc:Choice xmlns:v="urn:schemas-microsoft-com:vml" Requires="v">
                  <p:oleObj spid="_x0000_s30768" name="公式" r:id="rId23" imgW="203040" imgH="190440" progId="Equation.3">
                    <p:embed/>
                  </p:oleObj>
                </mc:Choice>
                <mc:Fallback>
                  <p:oleObj name="公式" r:id="rId23" imgW="203040" imgH="190440" progId="Equation.3">
                    <p:embed/>
                    <p:pic>
                      <p:nvPicPr>
                        <p:cNvPr id="0"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16" y="1569"/>
                          <a:ext cx="176"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744" name="Group 32">
              <a:extLst>
                <a:ext uri="{FF2B5EF4-FFF2-40B4-BE49-F238E27FC236}">
                  <a16:creationId xmlns:a16="http://schemas.microsoft.com/office/drawing/2014/main" id="{332D5FFF-3CE5-43C3-9B11-6DF6053C5480}"/>
                </a:ext>
              </a:extLst>
            </p:cNvPr>
            <p:cNvGrpSpPr>
              <a:grpSpLocks/>
            </p:cNvGrpSpPr>
            <p:nvPr/>
          </p:nvGrpSpPr>
          <p:grpSpPr bwMode="auto">
            <a:xfrm>
              <a:off x="4574" y="1152"/>
              <a:ext cx="392" cy="581"/>
              <a:chOff x="4574" y="1152"/>
              <a:chExt cx="392" cy="581"/>
            </a:xfrm>
          </p:grpSpPr>
          <p:sp>
            <p:nvSpPr>
              <p:cNvPr id="30745" name="Rectangle 33">
                <a:extLst>
                  <a:ext uri="{FF2B5EF4-FFF2-40B4-BE49-F238E27FC236}">
                    <a16:creationId xmlns:a16="http://schemas.microsoft.com/office/drawing/2014/main" id="{7C6B92A0-8A03-453A-B604-C827F8189EB5}"/>
                  </a:ext>
                </a:extLst>
              </p:cNvPr>
              <p:cNvSpPr>
                <a:spLocks noChangeArrowheads="1"/>
              </p:cNvSpPr>
              <p:nvPr/>
            </p:nvSpPr>
            <p:spPr bwMode="auto">
              <a:xfrm>
                <a:off x="4574" y="1152"/>
                <a:ext cx="39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sz="2600">
                    <a:solidFill>
                      <a:srgbClr val="FF0000"/>
                    </a:solidFill>
                    <a:ea typeface="宋体" panose="02010600030101010101" pitchFamily="2" charset="-122"/>
                  </a:rPr>
                  <a:t>d</a:t>
                </a:r>
                <a:r>
                  <a:rPr kumimoji="0" lang="en-US" altLang="zh-CN" sz="2600" i="1">
                    <a:solidFill>
                      <a:srgbClr val="FF0000"/>
                    </a:solidFill>
                    <a:ea typeface="宋体" panose="02010600030101010101" pitchFamily="2" charset="-122"/>
                  </a:rPr>
                  <a:t>m</a:t>
                </a:r>
              </a:p>
            </p:txBody>
          </p:sp>
          <p:grpSp>
            <p:nvGrpSpPr>
              <p:cNvPr id="30746" name="Group 34">
                <a:extLst>
                  <a:ext uri="{FF2B5EF4-FFF2-40B4-BE49-F238E27FC236}">
                    <a16:creationId xmlns:a16="http://schemas.microsoft.com/office/drawing/2014/main" id="{55D9D860-B197-45BD-90B9-B5D3D38FE76C}"/>
                  </a:ext>
                </a:extLst>
              </p:cNvPr>
              <p:cNvGrpSpPr>
                <a:grpSpLocks/>
              </p:cNvGrpSpPr>
              <p:nvPr/>
            </p:nvGrpSpPr>
            <p:grpSpPr bwMode="auto">
              <a:xfrm>
                <a:off x="4648" y="1488"/>
                <a:ext cx="257" cy="245"/>
                <a:chOff x="4648" y="1152"/>
                <a:chExt cx="257" cy="245"/>
              </a:xfrm>
            </p:grpSpPr>
            <p:sp>
              <p:nvSpPr>
                <p:cNvPr id="30747" name="Line 35">
                  <a:extLst>
                    <a:ext uri="{FF2B5EF4-FFF2-40B4-BE49-F238E27FC236}">
                      <a16:creationId xmlns:a16="http://schemas.microsoft.com/office/drawing/2014/main" id="{FC64C343-36FB-4C95-8FB8-CE7645B66710}"/>
                    </a:ext>
                  </a:extLst>
                </p:cNvPr>
                <p:cNvSpPr>
                  <a:spLocks noChangeShapeType="1"/>
                </p:cNvSpPr>
                <p:nvPr/>
              </p:nvSpPr>
              <p:spPr bwMode="auto">
                <a:xfrm>
                  <a:off x="4704" y="1152"/>
                  <a:ext cx="96" cy="0"/>
                </a:xfrm>
                <a:prstGeom prst="line">
                  <a:avLst/>
                </a:prstGeom>
                <a:noFill/>
                <a:ln w="130175">
                  <a:solidFill>
                    <a:srgbClr val="F404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728" name="Object 36">
                  <a:extLst>
                    <a:ext uri="{FF2B5EF4-FFF2-40B4-BE49-F238E27FC236}">
                      <a16:creationId xmlns:a16="http://schemas.microsoft.com/office/drawing/2014/main" id="{A84AFD28-CB68-4076-9A8F-C179D91FEF14}"/>
                    </a:ext>
                  </a:extLst>
                </p:cNvPr>
                <p:cNvGraphicFramePr>
                  <a:graphicFrameLocks noChangeAspect="1"/>
                </p:cNvGraphicFramePr>
                <p:nvPr/>
              </p:nvGraphicFramePr>
              <p:xfrm>
                <a:off x="4648" y="1204"/>
                <a:ext cx="257" cy="193"/>
              </p:xfrm>
              <a:graphic>
                <a:graphicData uri="http://schemas.openxmlformats.org/presentationml/2006/ole">
                  <mc:AlternateContent xmlns:mc="http://schemas.openxmlformats.org/markup-compatibility/2006">
                    <mc:Choice xmlns:v="urn:schemas-microsoft-com:vml" Requires="v">
                      <p:oleObj spid="_x0000_s30769" name="公式" r:id="rId25" imgW="342720" imgH="253800" progId="Equation.3">
                        <p:embed/>
                      </p:oleObj>
                    </mc:Choice>
                    <mc:Fallback>
                      <p:oleObj name="公式" r:id="rId25" imgW="342720" imgH="253800" progId="Equation.3">
                        <p:embed/>
                        <p:pic>
                          <p:nvPicPr>
                            <p:cNvPr id="0" name="Object 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48" y="1204"/>
                              <a:ext cx="257"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aphicFrame>
        <p:nvGraphicFramePr>
          <p:cNvPr id="30725" name="Object 37">
            <a:hlinkClick r:id="" action="ppaction://ole?verb=0"/>
            <a:extLst>
              <a:ext uri="{FF2B5EF4-FFF2-40B4-BE49-F238E27FC236}">
                <a16:creationId xmlns:a16="http://schemas.microsoft.com/office/drawing/2014/main" id="{078AA522-8A18-4890-A3CF-D356639D6A14}"/>
              </a:ext>
            </a:extLst>
          </p:cNvPr>
          <p:cNvGraphicFramePr>
            <a:graphicFrameLocks noChangeAspect="1"/>
          </p:cNvGraphicFramePr>
          <p:nvPr/>
        </p:nvGraphicFramePr>
        <p:xfrm>
          <a:off x="4800600" y="2819400"/>
          <a:ext cx="1582738" cy="876300"/>
        </p:xfrm>
        <a:graphic>
          <a:graphicData uri="http://schemas.openxmlformats.org/presentationml/2006/ole">
            <mc:AlternateContent xmlns:mc="http://schemas.openxmlformats.org/markup-compatibility/2006">
              <mc:Choice xmlns:v="urn:schemas-microsoft-com:vml" Requires="v">
                <p:oleObj spid="_x0000_s30770" name="公式" r:id="rId27" imgW="1333440" imgH="749160" progId="Equation.3">
                  <p:embed/>
                </p:oleObj>
              </mc:Choice>
              <mc:Fallback>
                <p:oleObj name="公式" r:id="rId27" imgW="1333440" imgH="749160" progId="Equation.3">
                  <p:embed/>
                  <p:pic>
                    <p:nvPicPr>
                      <p:cNvPr id="0" name="Object 3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00600" y="2819400"/>
                        <a:ext cx="1582738"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39">
            <a:extLst>
              <a:ext uri="{FF2B5EF4-FFF2-40B4-BE49-F238E27FC236}">
                <a16:creationId xmlns:a16="http://schemas.microsoft.com/office/drawing/2014/main" id="{9F5CD0F3-BFE1-48B9-8D9F-5CE7F6A73444}"/>
              </a:ext>
            </a:extLst>
          </p:cNvPr>
          <p:cNvGraphicFramePr>
            <a:graphicFrameLocks noChangeAspect="1"/>
          </p:cNvGraphicFramePr>
          <p:nvPr/>
        </p:nvGraphicFramePr>
        <p:xfrm>
          <a:off x="4724400" y="4038600"/>
          <a:ext cx="442913" cy="527050"/>
        </p:xfrm>
        <a:graphic>
          <a:graphicData uri="http://schemas.openxmlformats.org/presentationml/2006/ole">
            <mc:AlternateContent xmlns:mc="http://schemas.openxmlformats.org/markup-compatibility/2006">
              <mc:Choice xmlns:v="urn:schemas-microsoft-com:vml" Requires="v">
                <p:oleObj spid="_x0000_s30771" name="Equation" r:id="rId29" imgW="203040" imgH="241200" progId="Equation.3">
                  <p:embed/>
                </p:oleObj>
              </mc:Choice>
              <mc:Fallback>
                <p:oleObj name="Equation" r:id="rId29" imgW="203040" imgH="241200" progId="Equation.3">
                  <p:embed/>
                  <p:pic>
                    <p:nvPicPr>
                      <p:cNvPr id="0" name="Object 3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24400" y="4038600"/>
                        <a:ext cx="442913"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6" name="Picture 323" descr="习题4-15图">
            <a:extLst>
              <a:ext uri="{FF2B5EF4-FFF2-40B4-BE49-F238E27FC236}">
                <a16:creationId xmlns:a16="http://schemas.microsoft.com/office/drawing/2014/main" id="{8A78EB6E-5672-4FF6-B62C-66D321D7F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963" y="2949575"/>
            <a:ext cx="2906712"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3" name="Text Box 2">
            <a:extLst>
              <a:ext uri="{FF2B5EF4-FFF2-40B4-BE49-F238E27FC236}">
                <a16:creationId xmlns:a16="http://schemas.microsoft.com/office/drawing/2014/main" id="{FD795F3D-292E-4BB7-95F0-4FC895E97164}"/>
              </a:ext>
            </a:extLst>
          </p:cNvPr>
          <p:cNvSpPr txBox="1">
            <a:spLocks noChangeArrowheads="1"/>
          </p:cNvSpPr>
          <p:nvPr/>
        </p:nvSpPr>
        <p:spPr bwMode="auto">
          <a:xfrm>
            <a:off x="134938" y="420688"/>
            <a:ext cx="9053512"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en-US" altLang="zh-CN" sz="2600">
                <a:solidFill>
                  <a:srgbClr val="0000FF"/>
                </a:solidFill>
                <a:latin typeface="黑体" panose="02010609060101010101" pitchFamily="49" charset="-122"/>
                <a:ea typeface="黑体" panose="02010609060101010101" pitchFamily="49" charset="-122"/>
              </a:rPr>
              <a:t>4</a:t>
            </a:r>
            <a:r>
              <a:rPr lang="zh-CN" altLang="en-US" sz="2600">
                <a:solidFill>
                  <a:srgbClr val="0000FF"/>
                </a:solidFill>
                <a:latin typeface="黑体" panose="02010609060101010101" pitchFamily="49" charset="-122"/>
                <a:ea typeface="黑体" panose="02010609060101010101" pitchFamily="49" charset="-122"/>
              </a:rPr>
              <a:t>．一圆锥摆的摆线长为 </a:t>
            </a:r>
            <a:r>
              <a:rPr lang="en-US" altLang="zh-CN" sz="2600" i="1">
                <a:solidFill>
                  <a:srgbClr val="0000FF"/>
                </a:solidFill>
                <a:ea typeface="黑体" panose="02010609060101010101" pitchFamily="49" charset="-122"/>
                <a:cs typeface="Times New Roman" panose="02020603050405020304" pitchFamily="18" charset="0"/>
              </a:rPr>
              <a:t>L</a:t>
            </a:r>
            <a:r>
              <a:rPr lang="zh-CN" altLang="en-US" sz="2600">
                <a:solidFill>
                  <a:srgbClr val="0000FF"/>
                </a:solidFill>
                <a:latin typeface="黑体" panose="02010609060101010101" pitchFamily="49" charset="-122"/>
                <a:ea typeface="黑体" panose="02010609060101010101" pitchFamily="49" charset="-122"/>
                <a:cs typeface="Times New Roman" panose="02020603050405020304" pitchFamily="18" charset="0"/>
              </a:rPr>
              <a:t>，摆锤的质量为</a:t>
            </a:r>
            <a:r>
              <a:rPr lang="zh-CN" altLang="en-US" sz="2600" i="1">
                <a:solidFill>
                  <a:srgbClr val="0000FF"/>
                </a:solidFill>
                <a:ea typeface="黑体" panose="02010609060101010101" pitchFamily="49" charset="-122"/>
              </a:rPr>
              <a:t> </a:t>
            </a:r>
            <a:r>
              <a:rPr lang="en-US" altLang="zh-CN" sz="2600" i="1">
                <a:solidFill>
                  <a:srgbClr val="0000FF"/>
                </a:solidFill>
                <a:ea typeface="黑体" panose="02010609060101010101" pitchFamily="49" charset="-122"/>
              </a:rPr>
              <a:t>m</a:t>
            </a:r>
            <a:r>
              <a:rPr lang="zh-CN" altLang="en-US" sz="2600" i="1">
                <a:solidFill>
                  <a:srgbClr val="0000FF"/>
                </a:solidFill>
                <a:ea typeface="黑体" panose="02010609060101010101" pitchFamily="49" charset="-122"/>
              </a:rPr>
              <a:t> </a:t>
            </a:r>
            <a:r>
              <a:rPr lang="zh-CN" altLang="en-US" sz="2600">
                <a:solidFill>
                  <a:srgbClr val="0000FF"/>
                </a:solidFill>
                <a:latin typeface="黑体" panose="02010609060101010101" pitchFamily="49" charset="-122"/>
                <a:ea typeface="黑体" panose="02010609060101010101" pitchFamily="49" charset="-122"/>
              </a:rPr>
              <a:t>，圆锥的半顶角为</a:t>
            </a:r>
            <a:r>
              <a:rPr lang="el-GR" altLang="zh-CN" sz="2600" i="1">
                <a:solidFill>
                  <a:srgbClr val="0000FF"/>
                </a:solidFill>
                <a:ea typeface="黑体" panose="02010609060101010101" pitchFamily="49" charset="-122"/>
              </a:rPr>
              <a:t>α</a:t>
            </a:r>
            <a:r>
              <a:rPr lang="zh-CN" altLang="en-US" sz="2600">
                <a:solidFill>
                  <a:srgbClr val="0000FF"/>
                </a:solidFill>
                <a:latin typeface="黑体" panose="02010609060101010101" pitchFamily="49" charset="-122"/>
                <a:ea typeface="黑体" panose="02010609060101010101" pitchFamily="49" charset="-122"/>
              </a:rPr>
              <a:t>。试求当摆锤从图中位置</a:t>
            </a:r>
            <a:r>
              <a:rPr lang="zh-CN" altLang="en-US" sz="2600" i="1">
                <a:solidFill>
                  <a:srgbClr val="0000FF"/>
                </a:solidFill>
                <a:ea typeface="黑体" panose="02010609060101010101" pitchFamily="49" charset="-122"/>
              </a:rPr>
              <a:t> </a:t>
            </a:r>
            <a:r>
              <a:rPr lang="en-US" altLang="zh-CN" sz="2600" i="1">
                <a:solidFill>
                  <a:srgbClr val="0000FF"/>
                </a:solidFill>
                <a:ea typeface="黑体" panose="02010609060101010101" pitchFamily="49" charset="-122"/>
              </a:rPr>
              <a:t>A</a:t>
            </a:r>
            <a:r>
              <a:rPr lang="zh-CN" altLang="en-US" sz="2600" i="1">
                <a:solidFill>
                  <a:srgbClr val="0000FF"/>
                </a:solidFill>
                <a:ea typeface="黑体" panose="02010609060101010101" pitchFamily="49" charset="-122"/>
              </a:rPr>
              <a:t> </a:t>
            </a:r>
            <a:r>
              <a:rPr lang="zh-CN" altLang="en-US" sz="2600">
                <a:solidFill>
                  <a:srgbClr val="0000FF"/>
                </a:solidFill>
                <a:latin typeface="黑体" panose="02010609060101010101" pitchFamily="49" charset="-122"/>
                <a:ea typeface="黑体" panose="02010609060101010101" pitchFamily="49" charset="-122"/>
              </a:rPr>
              <a:t>沿圆周匀速运动到位置 </a:t>
            </a:r>
            <a:r>
              <a:rPr lang="en-US" altLang="zh-CN" sz="2600" i="1">
                <a:solidFill>
                  <a:srgbClr val="0000FF"/>
                </a:solidFill>
                <a:ea typeface="黑体" panose="02010609060101010101" pitchFamily="49" charset="-122"/>
              </a:rPr>
              <a:t>B</a:t>
            </a:r>
            <a:r>
              <a:rPr lang="zh-CN" altLang="en-US" sz="2600">
                <a:solidFill>
                  <a:srgbClr val="0000FF"/>
                </a:solidFill>
                <a:latin typeface="黑体" panose="02010609060101010101" pitchFamily="49" charset="-122"/>
                <a:ea typeface="黑体" panose="02010609060101010101" pitchFamily="49" charset="-122"/>
              </a:rPr>
              <a:t> 的过程中张力的冲量。</a:t>
            </a:r>
          </a:p>
        </p:txBody>
      </p:sp>
      <p:grpSp>
        <p:nvGrpSpPr>
          <p:cNvPr id="2" name="组合 13">
            <a:extLst>
              <a:ext uri="{FF2B5EF4-FFF2-40B4-BE49-F238E27FC236}">
                <a16:creationId xmlns:a16="http://schemas.microsoft.com/office/drawing/2014/main" id="{D998F31E-EC06-4938-AF6B-63C24768EDB9}"/>
              </a:ext>
            </a:extLst>
          </p:cNvPr>
          <p:cNvGrpSpPr>
            <a:grpSpLocks/>
          </p:cNvGrpSpPr>
          <p:nvPr/>
        </p:nvGrpSpPr>
        <p:grpSpPr bwMode="auto">
          <a:xfrm>
            <a:off x="134938" y="2263775"/>
            <a:ext cx="7046912" cy="685800"/>
            <a:chOff x="134938" y="2263775"/>
            <a:chExt cx="7046912" cy="685800"/>
          </a:xfrm>
        </p:grpSpPr>
        <p:sp>
          <p:nvSpPr>
            <p:cNvPr id="4113" name="Text Box 7">
              <a:extLst>
                <a:ext uri="{FF2B5EF4-FFF2-40B4-BE49-F238E27FC236}">
                  <a16:creationId xmlns:a16="http://schemas.microsoft.com/office/drawing/2014/main" id="{2777CE97-DE35-44BC-84E9-C46B815DD935}"/>
                </a:ext>
              </a:extLst>
            </p:cNvPr>
            <p:cNvSpPr txBox="1">
              <a:spLocks noChangeArrowheads="1"/>
            </p:cNvSpPr>
            <p:nvPr/>
          </p:nvSpPr>
          <p:spPr bwMode="auto">
            <a:xfrm>
              <a:off x="134938" y="2263775"/>
              <a:ext cx="70469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en-US" sz="2600">
                  <a:ea typeface="黑体" panose="02010609060101010101" pitchFamily="49" charset="-122"/>
                </a:rPr>
                <a:t>解：设绳中张力为     ，摆锤的运动周期为      。</a:t>
              </a:r>
            </a:p>
          </p:txBody>
        </p:sp>
        <p:graphicFrame>
          <p:nvGraphicFramePr>
            <p:cNvPr id="4102" name="Object 2">
              <a:extLst>
                <a:ext uri="{FF2B5EF4-FFF2-40B4-BE49-F238E27FC236}">
                  <a16:creationId xmlns:a16="http://schemas.microsoft.com/office/drawing/2014/main" id="{B6E17C2B-8AB8-4F02-A9F2-BC7D57198E13}"/>
                </a:ext>
              </a:extLst>
            </p:cNvPr>
            <p:cNvGraphicFramePr>
              <a:graphicFrameLocks noChangeAspect="1"/>
            </p:cNvGraphicFramePr>
            <p:nvPr/>
          </p:nvGraphicFramePr>
          <p:xfrm>
            <a:off x="2914650" y="2460625"/>
            <a:ext cx="403225" cy="404813"/>
          </p:xfrm>
          <a:graphic>
            <a:graphicData uri="http://schemas.openxmlformats.org/presentationml/2006/ole">
              <mc:AlternateContent xmlns:mc="http://schemas.openxmlformats.org/markup-compatibility/2006">
                <mc:Choice xmlns:v="urn:schemas-microsoft-com:vml" Requires="v">
                  <p:oleObj spid="_x0000_s4114" r:id="rId4" imgW="165531" imgH="165531" progId="Equation.DSMT4">
                    <p:embed/>
                  </p:oleObj>
                </mc:Choice>
                <mc:Fallback>
                  <p:oleObj r:id="rId4" imgW="165531" imgH="165531"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4650" y="2460625"/>
                          <a:ext cx="4032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3" name="Object 3">
              <a:extLst>
                <a:ext uri="{FF2B5EF4-FFF2-40B4-BE49-F238E27FC236}">
                  <a16:creationId xmlns:a16="http://schemas.microsoft.com/office/drawing/2014/main" id="{6F9C2320-B1EE-4549-9A65-30219C55A7C0}"/>
                </a:ext>
              </a:extLst>
            </p:cNvPr>
            <p:cNvGraphicFramePr>
              <a:graphicFrameLocks/>
            </p:cNvGraphicFramePr>
            <p:nvPr/>
          </p:nvGraphicFramePr>
          <p:xfrm>
            <a:off x="6350016" y="2427284"/>
            <a:ext cx="436562" cy="430212"/>
          </p:xfrm>
          <a:graphic>
            <a:graphicData uri="http://schemas.openxmlformats.org/presentationml/2006/ole">
              <mc:AlternateContent xmlns:mc="http://schemas.openxmlformats.org/markup-compatibility/2006">
                <mc:Choice xmlns:v="urn:schemas-microsoft-com:vml" Requires="v">
                  <p:oleObj spid="_x0000_s4115" name="Equation" r:id="rId6" imgW="140126" imgH="165603" progId="Equation.DSMT4">
                    <p:embed/>
                  </p:oleObj>
                </mc:Choice>
                <mc:Fallback>
                  <p:oleObj name="Equation" r:id="rId6" imgW="140126" imgH="165603" progId="Equation.DSMT4">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0016" y="2427284"/>
                          <a:ext cx="4365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135" name="Text Box 10">
            <a:extLst>
              <a:ext uri="{FF2B5EF4-FFF2-40B4-BE49-F238E27FC236}">
                <a16:creationId xmlns:a16="http://schemas.microsoft.com/office/drawing/2014/main" id="{B3DB39A9-CFCC-40AD-85C3-3F64D7F054FB}"/>
              </a:ext>
            </a:extLst>
          </p:cNvPr>
          <p:cNvSpPr txBox="1">
            <a:spLocks noChangeArrowheads="1"/>
          </p:cNvSpPr>
          <p:nvPr/>
        </p:nvSpPr>
        <p:spPr bwMode="auto">
          <a:xfrm>
            <a:off x="165100" y="2949575"/>
            <a:ext cx="4205288"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zh-CN" sz="2600">
                <a:ea typeface="黑体" panose="02010609060101010101" pitchFamily="49" charset="-122"/>
              </a:rPr>
              <a:t>对摆锤应用牛顿第二定律：</a:t>
            </a:r>
          </a:p>
        </p:txBody>
      </p:sp>
      <p:sp>
        <p:nvSpPr>
          <p:cNvPr id="5137" name="Text Box 14">
            <a:extLst>
              <a:ext uri="{FF2B5EF4-FFF2-40B4-BE49-F238E27FC236}">
                <a16:creationId xmlns:a16="http://schemas.microsoft.com/office/drawing/2014/main" id="{025D68E9-2B84-4E12-B753-3FF776AC3A40}"/>
              </a:ext>
            </a:extLst>
          </p:cNvPr>
          <p:cNvSpPr txBox="1">
            <a:spLocks noChangeArrowheads="1"/>
          </p:cNvSpPr>
          <p:nvPr/>
        </p:nvSpPr>
        <p:spPr bwMode="auto">
          <a:xfrm>
            <a:off x="165100" y="4876800"/>
            <a:ext cx="11747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zh-CN" sz="2600">
                <a:ea typeface="黑体" panose="02010609060101010101" pitchFamily="49" charset="-122"/>
              </a:rPr>
              <a:t>其中，</a:t>
            </a:r>
          </a:p>
        </p:txBody>
      </p:sp>
      <p:graphicFrame>
        <p:nvGraphicFramePr>
          <p:cNvPr id="5130" name="Object 4">
            <a:extLst>
              <a:ext uri="{FF2B5EF4-FFF2-40B4-BE49-F238E27FC236}">
                <a16:creationId xmlns:a16="http://schemas.microsoft.com/office/drawing/2014/main" id="{A4FA3F98-CCDF-4E51-83FA-24EE7C40D985}"/>
              </a:ext>
            </a:extLst>
          </p:cNvPr>
          <p:cNvGraphicFramePr>
            <a:graphicFrameLocks noChangeAspect="1"/>
          </p:cNvGraphicFramePr>
          <p:nvPr/>
        </p:nvGraphicFramePr>
        <p:xfrm>
          <a:off x="1195388" y="5075238"/>
          <a:ext cx="1716087" cy="420687"/>
        </p:xfrm>
        <a:graphic>
          <a:graphicData uri="http://schemas.openxmlformats.org/presentationml/2006/ole">
            <mc:AlternateContent xmlns:mc="http://schemas.openxmlformats.org/markup-compatibility/2006">
              <mc:Choice xmlns:v="urn:schemas-microsoft-com:vml" Requires="v">
                <p:oleObj spid="_x0000_s4116" r:id="rId8" imgW="723586" imgH="177723" progId="Equation.DSMT4">
                  <p:embed/>
                </p:oleObj>
              </mc:Choice>
              <mc:Fallback>
                <p:oleObj r:id="rId8" imgW="723586" imgH="177723"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5388" y="5075238"/>
                        <a:ext cx="171608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8" name="Text Box 16">
            <a:extLst>
              <a:ext uri="{FF2B5EF4-FFF2-40B4-BE49-F238E27FC236}">
                <a16:creationId xmlns:a16="http://schemas.microsoft.com/office/drawing/2014/main" id="{8AA505E7-79CA-4180-8FFB-10405AD4C714}"/>
              </a:ext>
            </a:extLst>
          </p:cNvPr>
          <p:cNvSpPr txBox="1">
            <a:spLocks noChangeArrowheads="1"/>
          </p:cNvSpPr>
          <p:nvPr/>
        </p:nvSpPr>
        <p:spPr bwMode="auto">
          <a:xfrm>
            <a:off x="165100" y="5562600"/>
            <a:ext cx="11747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zh-CN" sz="2600">
                <a:ea typeface="黑体" panose="02010609060101010101" pitchFamily="49" charset="-122"/>
              </a:rPr>
              <a:t>又知：</a:t>
            </a:r>
          </a:p>
        </p:txBody>
      </p:sp>
      <p:graphicFrame>
        <p:nvGraphicFramePr>
          <p:cNvPr id="5131" name="Object 5">
            <a:extLst>
              <a:ext uri="{FF2B5EF4-FFF2-40B4-BE49-F238E27FC236}">
                <a16:creationId xmlns:a16="http://schemas.microsoft.com/office/drawing/2014/main" id="{8739BE98-8E7A-49E9-9824-A8C10BFD2E05}"/>
              </a:ext>
            </a:extLst>
          </p:cNvPr>
          <p:cNvGraphicFramePr>
            <a:graphicFrameLocks noChangeAspect="1"/>
          </p:cNvGraphicFramePr>
          <p:nvPr/>
        </p:nvGraphicFramePr>
        <p:xfrm>
          <a:off x="1295400" y="5764213"/>
          <a:ext cx="1574800" cy="525462"/>
        </p:xfrm>
        <a:graphic>
          <a:graphicData uri="http://schemas.openxmlformats.org/presentationml/2006/ole">
            <mc:AlternateContent xmlns:mc="http://schemas.openxmlformats.org/markup-compatibility/2006">
              <mc:Choice xmlns:v="urn:schemas-microsoft-com:vml" Requires="v">
                <p:oleObj spid="_x0000_s4117" r:id="rId10" imgW="686694" imgH="228898" progId="Equation.DSMT4">
                  <p:embed/>
                </p:oleObj>
              </mc:Choice>
              <mc:Fallback>
                <p:oleObj r:id="rId10" imgW="686694" imgH="228898"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5400" y="5764213"/>
                        <a:ext cx="15748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8" name="Object 6">
            <a:extLst>
              <a:ext uri="{FF2B5EF4-FFF2-40B4-BE49-F238E27FC236}">
                <a16:creationId xmlns:a16="http://schemas.microsoft.com/office/drawing/2014/main" id="{542EF6A1-8329-4C8D-A19F-9E40486EBE29}"/>
              </a:ext>
            </a:extLst>
          </p:cNvPr>
          <p:cNvGraphicFramePr>
            <a:graphicFrameLocks noChangeAspect="1"/>
          </p:cNvGraphicFramePr>
          <p:nvPr/>
        </p:nvGraphicFramePr>
        <p:xfrm>
          <a:off x="1824038" y="3752850"/>
          <a:ext cx="2316162" cy="479425"/>
        </p:xfrm>
        <a:graphic>
          <a:graphicData uri="http://schemas.openxmlformats.org/presentationml/2006/ole">
            <mc:AlternateContent xmlns:mc="http://schemas.openxmlformats.org/markup-compatibility/2006">
              <mc:Choice xmlns:v="urn:schemas-microsoft-com:vml" Requires="v">
                <p:oleObj spid="_x0000_s4118" r:id="rId12" imgW="850900" imgH="203200" progId="Equation.DSMT4">
                  <p:embed/>
                </p:oleObj>
              </mc:Choice>
              <mc:Fallback>
                <p:oleObj r:id="rId12" imgW="850900" imgH="20320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4038" y="3752850"/>
                        <a:ext cx="23161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矩形 14">
            <a:extLst>
              <a:ext uri="{FF2B5EF4-FFF2-40B4-BE49-F238E27FC236}">
                <a16:creationId xmlns:a16="http://schemas.microsoft.com/office/drawing/2014/main" id="{652245F3-80C3-4C40-A15A-0C94B8CDDE98}"/>
              </a:ext>
            </a:extLst>
          </p:cNvPr>
          <p:cNvSpPr>
            <a:spLocks noChangeArrowheads="1"/>
          </p:cNvSpPr>
          <p:nvPr/>
        </p:nvSpPr>
        <p:spPr bwMode="auto">
          <a:xfrm>
            <a:off x="184150" y="3571875"/>
            <a:ext cx="185896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en-US" sz="2600">
                <a:ea typeface="黑体" panose="02010609060101010101" pitchFamily="49" charset="-122"/>
              </a:rPr>
              <a:t>竖直方向：</a:t>
            </a:r>
          </a:p>
        </p:txBody>
      </p:sp>
      <p:graphicFrame>
        <p:nvGraphicFramePr>
          <p:cNvPr id="5129" name="Object 7">
            <a:extLst>
              <a:ext uri="{FF2B5EF4-FFF2-40B4-BE49-F238E27FC236}">
                <a16:creationId xmlns:a16="http://schemas.microsoft.com/office/drawing/2014/main" id="{09047743-D93A-4294-806A-B99F8F0D5DA6}"/>
              </a:ext>
            </a:extLst>
          </p:cNvPr>
          <p:cNvGraphicFramePr>
            <a:graphicFrameLocks noChangeAspect="1"/>
          </p:cNvGraphicFramePr>
          <p:nvPr/>
        </p:nvGraphicFramePr>
        <p:xfrm>
          <a:off x="1835150" y="4175125"/>
          <a:ext cx="1898650" cy="858838"/>
        </p:xfrm>
        <a:graphic>
          <a:graphicData uri="http://schemas.openxmlformats.org/presentationml/2006/ole">
            <mc:AlternateContent xmlns:mc="http://schemas.openxmlformats.org/markup-compatibility/2006">
              <mc:Choice xmlns:v="urn:schemas-microsoft-com:vml" Requires="v">
                <p:oleObj spid="_x0000_s4119" r:id="rId14" imgW="927905" imgH="419464" progId="Equation.DSMT4">
                  <p:embed/>
                </p:oleObj>
              </mc:Choice>
              <mc:Fallback>
                <p:oleObj r:id="rId14" imgW="927905" imgH="419464" progId="Equation.DSMT4">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35150" y="4175125"/>
                        <a:ext cx="18986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矩形 15">
            <a:extLst>
              <a:ext uri="{FF2B5EF4-FFF2-40B4-BE49-F238E27FC236}">
                <a16:creationId xmlns:a16="http://schemas.microsoft.com/office/drawing/2014/main" id="{47BC6876-8EB0-442A-8C23-D872B03285B0}"/>
              </a:ext>
            </a:extLst>
          </p:cNvPr>
          <p:cNvSpPr>
            <a:spLocks noChangeArrowheads="1"/>
          </p:cNvSpPr>
          <p:nvPr/>
        </p:nvSpPr>
        <p:spPr bwMode="auto">
          <a:xfrm>
            <a:off x="180975" y="4214813"/>
            <a:ext cx="186055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en-US" sz="2600">
                <a:ea typeface="黑体" panose="02010609060101010101" pitchFamily="49" charset="-122"/>
              </a:rPr>
              <a:t>水平方向：</a:t>
            </a:r>
          </a:p>
        </p:txBody>
      </p:sp>
      <p:sp>
        <p:nvSpPr>
          <p:cNvPr id="4112" name="灯片编号占位符 4">
            <a:extLst>
              <a:ext uri="{FF2B5EF4-FFF2-40B4-BE49-F238E27FC236}">
                <a16:creationId xmlns:a16="http://schemas.microsoft.com/office/drawing/2014/main" id="{66A6EFD4-B7A0-4167-B9AB-3A14CA600441}"/>
              </a:ext>
            </a:extLst>
          </p:cNvPr>
          <p:cNvSpPr txBox="1">
            <a:spLocks/>
          </p:cNvSpPr>
          <p:nvPr/>
        </p:nvSpPr>
        <p:spPr bwMode="auto">
          <a:xfrm>
            <a:off x="6961188" y="6524625"/>
            <a:ext cx="2133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r" eaLnBrk="1" hangingPunct="1"/>
            <a:fld id="{1319A75F-F3AD-4A45-AA69-D7E09B15E259}" type="slidenum">
              <a:rPr lang="en-US" altLang="zh-CN" sz="1400"/>
              <a:pPr algn="r" eaLnBrk="1" hangingPunct="1"/>
              <a:t>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33"/>
                                        </p:tgtEl>
                                        <p:attrNameLst>
                                          <p:attrName>style.visibility</p:attrName>
                                        </p:attrNameLst>
                                      </p:cBhvr>
                                      <p:to>
                                        <p:strVal val="visible"/>
                                      </p:to>
                                    </p:set>
                                    <p:animEffect transition="in" filter="fade">
                                      <p:cBhvr>
                                        <p:cTn id="7" dur="1000"/>
                                        <p:tgtEl>
                                          <p:spTgt spid="5133"/>
                                        </p:tgtEl>
                                      </p:cBhvr>
                                    </p:animEffect>
                                    <p:anim calcmode="lin" valueType="num">
                                      <p:cBhvr>
                                        <p:cTn id="8" dur="1000" fill="hold"/>
                                        <p:tgtEl>
                                          <p:spTgt spid="5133"/>
                                        </p:tgtEl>
                                        <p:attrNameLst>
                                          <p:attrName>ppt_x</p:attrName>
                                        </p:attrNameLst>
                                      </p:cBhvr>
                                      <p:tavLst>
                                        <p:tav tm="0">
                                          <p:val>
                                            <p:strVal val="#ppt_x"/>
                                          </p:val>
                                        </p:tav>
                                        <p:tav tm="100000">
                                          <p:val>
                                            <p:strVal val="#ppt_x"/>
                                          </p:val>
                                        </p:tav>
                                      </p:tavLst>
                                    </p:anim>
                                    <p:anim calcmode="lin" valueType="num">
                                      <p:cBhvr>
                                        <p:cTn id="9" dur="1000" fill="hold"/>
                                        <p:tgtEl>
                                          <p:spTgt spid="513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136"/>
                                        </p:tgtEl>
                                        <p:attrNameLst>
                                          <p:attrName>style.visibility</p:attrName>
                                        </p:attrNameLst>
                                      </p:cBhvr>
                                      <p:to>
                                        <p:strVal val="visible"/>
                                      </p:to>
                                    </p:set>
                                    <p:animEffect transition="in" filter="fade">
                                      <p:cBhvr>
                                        <p:cTn id="12" dur="1000"/>
                                        <p:tgtEl>
                                          <p:spTgt spid="5136"/>
                                        </p:tgtEl>
                                      </p:cBhvr>
                                    </p:animEffect>
                                    <p:anim calcmode="lin" valueType="num">
                                      <p:cBhvr>
                                        <p:cTn id="13" dur="1000" fill="hold"/>
                                        <p:tgtEl>
                                          <p:spTgt spid="5136"/>
                                        </p:tgtEl>
                                        <p:attrNameLst>
                                          <p:attrName>ppt_x</p:attrName>
                                        </p:attrNameLst>
                                      </p:cBhvr>
                                      <p:tavLst>
                                        <p:tav tm="0">
                                          <p:val>
                                            <p:strVal val="#ppt_x"/>
                                          </p:val>
                                        </p:tav>
                                        <p:tav tm="100000">
                                          <p:val>
                                            <p:strVal val="#ppt_x"/>
                                          </p:val>
                                        </p:tav>
                                      </p:tavLst>
                                    </p:anim>
                                    <p:anim calcmode="lin" valueType="num">
                                      <p:cBhvr>
                                        <p:cTn id="14" dur="1000" fill="hold"/>
                                        <p:tgtEl>
                                          <p:spTgt spid="5136"/>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135"/>
                                        </p:tgtEl>
                                        <p:attrNameLst>
                                          <p:attrName>style.visibility</p:attrName>
                                        </p:attrNameLst>
                                      </p:cBhvr>
                                      <p:to>
                                        <p:strVal val="visible"/>
                                      </p:to>
                                    </p:set>
                                    <p:animEffect transition="in" filter="fade">
                                      <p:cBhvr>
                                        <p:cTn id="26" dur="1000"/>
                                        <p:tgtEl>
                                          <p:spTgt spid="5135"/>
                                        </p:tgtEl>
                                      </p:cBhvr>
                                    </p:animEffect>
                                    <p:anim calcmode="lin" valueType="num">
                                      <p:cBhvr>
                                        <p:cTn id="27" dur="1000" fill="hold"/>
                                        <p:tgtEl>
                                          <p:spTgt spid="5135"/>
                                        </p:tgtEl>
                                        <p:attrNameLst>
                                          <p:attrName>ppt_x</p:attrName>
                                        </p:attrNameLst>
                                      </p:cBhvr>
                                      <p:tavLst>
                                        <p:tav tm="0">
                                          <p:val>
                                            <p:strVal val="#ppt_x"/>
                                          </p:val>
                                        </p:tav>
                                        <p:tav tm="100000">
                                          <p:val>
                                            <p:strVal val="#ppt_x"/>
                                          </p:val>
                                        </p:tav>
                                      </p:tavLst>
                                    </p:anim>
                                    <p:anim calcmode="lin" valueType="num">
                                      <p:cBhvr>
                                        <p:cTn id="28" dur="1000" fill="hold"/>
                                        <p:tgtEl>
                                          <p:spTgt spid="5135"/>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5128"/>
                                        </p:tgtEl>
                                        <p:attrNameLst>
                                          <p:attrName>style.visibility</p:attrName>
                                        </p:attrNameLst>
                                      </p:cBhvr>
                                      <p:to>
                                        <p:strVal val="visible"/>
                                      </p:to>
                                    </p:set>
                                    <p:animEffect transition="in" filter="fade">
                                      <p:cBhvr>
                                        <p:cTn id="40" dur="1000"/>
                                        <p:tgtEl>
                                          <p:spTgt spid="5128"/>
                                        </p:tgtEl>
                                      </p:cBhvr>
                                    </p:animEffect>
                                    <p:anim calcmode="lin" valueType="num">
                                      <p:cBhvr>
                                        <p:cTn id="41" dur="1000" fill="hold"/>
                                        <p:tgtEl>
                                          <p:spTgt spid="5128"/>
                                        </p:tgtEl>
                                        <p:attrNameLst>
                                          <p:attrName>ppt_x</p:attrName>
                                        </p:attrNameLst>
                                      </p:cBhvr>
                                      <p:tavLst>
                                        <p:tav tm="0">
                                          <p:val>
                                            <p:strVal val="#ppt_x"/>
                                          </p:val>
                                        </p:tav>
                                        <p:tav tm="100000">
                                          <p:val>
                                            <p:strVal val="#ppt_x"/>
                                          </p:val>
                                        </p:tav>
                                      </p:tavLst>
                                    </p:anim>
                                    <p:anim calcmode="lin" valueType="num">
                                      <p:cBhvr>
                                        <p:cTn id="42" dur="1000" fill="hold"/>
                                        <p:tgtEl>
                                          <p:spTgt spid="5128"/>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nodeType="clickEffect">
                                  <p:stCondLst>
                                    <p:cond delay="0"/>
                                  </p:stCondLst>
                                  <p:childTnLst>
                                    <p:set>
                                      <p:cBhvr>
                                        <p:cTn id="53" dur="1" fill="hold">
                                          <p:stCondLst>
                                            <p:cond delay="0"/>
                                          </p:stCondLst>
                                        </p:cTn>
                                        <p:tgtEl>
                                          <p:spTgt spid="5129"/>
                                        </p:tgtEl>
                                        <p:attrNameLst>
                                          <p:attrName>style.visibility</p:attrName>
                                        </p:attrNameLst>
                                      </p:cBhvr>
                                      <p:to>
                                        <p:strVal val="visible"/>
                                      </p:to>
                                    </p:set>
                                    <p:animEffect transition="in" filter="fade">
                                      <p:cBhvr>
                                        <p:cTn id="54" dur="1000"/>
                                        <p:tgtEl>
                                          <p:spTgt spid="5129"/>
                                        </p:tgtEl>
                                      </p:cBhvr>
                                    </p:animEffect>
                                    <p:anim calcmode="lin" valueType="num">
                                      <p:cBhvr>
                                        <p:cTn id="55" dur="1000" fill="hold"/>
                                        <p:tgtEl>
                                          <p:spTgt spid="5129"/>
                                        </p:tgtEl>
                                        <p:attrNameLst>
                                          <p:attrName>ppt_x</p:attrName>
                                        </p:attrNameLst>
                                      </p:cBhvr>
                                      <p:tavLst>
                                        <p:tav tm="0">
                                          <p:val>
                                            <p:strVal val="#ppt_x"/>
                                          </p:val>
                                        </p:tav>
                                        <p:tav tm="100000">
                                          <p:val>
                                            <p:strVal val="#ppt_x"/>
                                          </p:val>
                                        </p:tav>
                                      </p:tavLst>
                                    </p:anim>
                                    <p:anim calcmode="lin" valueType="num">
                                      <p:cBhvr>
                                        <p:cTn id="56" dur="1000" fill="hold"/>
                                        <p:tgtEl>
                                          <p:spTgt spid="5129"/>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5137"/>
                                        </p:tgtEl>
                                        <p:attrNameLst>
                                          <p:attrName>style.visibility</p:attrName>
                                        </p:attrNameLst>
                                      </p:cBhvr>
                                      <p:to>
                                        <p:strVal val="visible"/>
                                      </p:to>
                                    </p:set>
                                    <p:animEffect transition="in" filter="fade">
                                      <p:cBhvr>
                                        <p:cTn id="61" dur="1000"/>
                                        <p:tgtEl>
                                          <p:spTgt spid="5137"/>
                                        </p:tgtEl>
                                      </p:cBhvr>
                                    </p:animEffect>
                                    <p:anim calcmode="lin" valueType="num">
                                      <p:cBhvr>
                                        <p:cTn id="62" dur="1000" fill="hold"/>
                                        <p:tgtEl>
                                          <p:spTgt spid="5137"/>
                                        </p:tgtEl>
                                        <p:attrNameLst>
                                          <p:attrName>ppt_x</p:attrName>
                                        </p:attrNameLst>
                                      </p:cBhvr>
                                      <p:tavLst>
                                        <p:tav tm="0">
                                          <p:val>
                                            <p:strVal val="#ppt_x"/>
                                          </p:val>
                                        </p:tav>
                                        <p:tav tm="100000">
                                          <p:val>
                                            <p:strVal val="#ppt_x"/>
                                          </p:val>
                                        </p:tav>
                                      </p:tavLst>
                                    </p:anim>
                                    <p:anim calcmode="lin" valueType="num">
                                      <p:cBhvr>
                                        <p:cTn id="63" dur="1000" fill="hold"/>
                                        <p:tgtEl>
                                          <p:spTgt spid="5137"/>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2" presetClass="entr" presetSubtype="0" fill="hold" nodeType="clickEffect">
                                  <p:stCondLst>
                                    <p:cond delay="0"/>
                                  </p:stCondLst>
                                  <p:childTnLst>
                                    <p:set>
                                      <p:cBhvr>
                                        <p:cTn id="67" dur="1" fill="hold">
                                          <p:stCondLst>
                                            <p:cond delay="0"/>
                                          </p:stCondLst>
                                        </p:cTn>
                                        <p:tgtEl>
                                          <p:spTgt spid="5130"/>
                                        </p:tgtEl>
                                        <p:attrNameLst>
                                          <p:attrName>style.visibility</p:attrName>
                                        </p:attrNameLst>
                                      </p:cBhvr>
                                      <p:to>
                                        <p:strVal val="visible"/>
                                      </p:to>
                                    </p:set>
                                    <p:animEffect transition="in" filter="fade">
                                      <p:cBhvr>
                                        <p:cTn id="68" dur="1000"/>
                                        <p:tgtEl>
                                          <p:spTgt spid="5130"/>
                                        </p:tgtEl>
                                      </p:cBhvr>
                                    </p:animEffect>
                                    <p:anim calcmode="lin" valueType="num">
                                      <p:cBhvr>
                                        <p:cTn id="69" dur="1000" fill="hold"/>
                                        <p:tgtEl>
                                          <p:spTgt spid="5130"/>
                                        </p:tgtEl>
                                        <p:attrNameLst>
                                          <p:attrName>ppt_x</p:attrName>
                                        </p:attrNameLst>
                                      </p:cBhvr>
                                      <p:tavLst>
                                        <p:tav tm="0">
                                          <p:val>
                                            <p:strVal val="#ppt_x"/>
                                          </p:val>
                                        </p:tav>
                                        <p:tav tm="100000">
                                          <p:val>
                                            <p:strVal val="#ppt_x"/>
                                          </p:val>
                                        </p:tav>
                                      </p:tavLst>
                                    </p:anim>
                                    <p:anim calcmode="lin" valueType="num">
                                      <p:cBhvr>
                                        <p:cTn id="70" dur="1000" fill="hold"/>
                                        <p:tgtEl>
                                          <p:spTgt spid="5130"/>
                                        </p:tgtEl>
                                        <p:attrNameLst>
                                          <p:attrName>ppt_y</p:attrName>
                                        </p:attrNameLst>
                                      </p:cBhvr>
                                      <p:tavLst>
                                        <p:tav tm="0">
                                          <p:val>
                                            <p:strVal val="#ppt_y+.1"/>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5138"/>
                                        </p:tgtEl>
                                        <p:attrNameLst>
                                          <p:attrName>style.visibility</p:attrName>
                                        </p:attrNameLst>
                                      </p:cBhvr>
                                      <p:to>
                                        <p:strVal val="visible"/>
                                      </p:to>
                                    </p:set>
                                    <p:animEffect transition="in" filter="fade">
                                      <p:cBhvr>
                                        <p:cTn id="75" dur="1000"/>
                                        <p:tgtEl>
                                          <p:spTgt spid="5138"/>
                                        </p:tgtEl>
                                      </p:cBhvr>
                                    </p:animEffect>
                                    <p:anim calcmode="lin" valueType="num">
                                      <p:cBhvr>
                                        <p:cTn id="76" dur="1000" fill="hold"/>
                                        <p:tgtEl>
                                          <p:spTgt spid="5138"/>
                                        </p:tgtEl>
                                        <p:attrNameLst>
                                          <p:attrName>ppt_x</p:attrName>
                                        </p:attrNameLst>
                                      </p:cBhvr>
                                      <p:tavLst>
                                        <p:tav tm="0">
                                          <p:val>
                                            <p:strVal val="#ppt_x"/>
                                          </p:val>
                                        </p:tav>
                                        <p:tav tm="100000">
                                          <p:val>
                                            <p:strVal val="#ppt_x"/>
                                          </p:val>
                                        </p:tav>
                                      </p:tavLst>
                                    </p:anim>
                                    <p:anim calcmode="lin" valueType="num">
                                      <p:cBhvr>
                                        <p:cTn id="77" dur="1000" fill="hold"/>
                                        <p:tgtEl>
                                          <p:spTgt spid="5138"/>
                                        </p:tgtEl>
                                        <p:attrNameLst>
                                          <p:attrName>ppt_y</p:attrName>
                                        </p:attrNameLst>
                                      </p:cBhvr>
                                      <p:tavLst>
                                        <p:tav tm="0">
                                          <p:val>
                                            <p:strVal val="#ppt_y+.1"/>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42" presetClass="entr" presetSubtype="0" fill="hold" nodeType="clickEffect">
                                  <p:stCondLst>
                                    <p:cond delay="0"/>
                                  </p:stCondLst>
                                  <p:childTnLst>
                                    <p:set>
                                      <p:cBhvr>
                                        <p:cTn id="81" dur="1" fill="hold">
                                          <p:stCondLst>
                                            <p:cond delay="0"/>
                                          </p:stCondLst>
                                        </p:cTn>
                                        <p:tgtEl>
                                          <p:spTgt spid="5131"/>
                                        </p:tgtEl>
                                        <p:attrNameLst>
                                          <p:attrName>style.visibility</p:attrName>
                                        </p:attrNameLst>
                                      </p:cBhvr>
                                      <p:to>
                                        <p:strVal val="visible"/>
                                      </p:to>
                                    </p:set>
                                    <p:animEffect transition="in" filter="fade">
                                      <p:cBhvr>
                                        <p:cTn id="82" dur="1000"/>
                                        <p:tgtEl>
                                          <p:spTgt spid="5131"/>
                                        </p:tgtEl>
                                      </p:cBhvr>
                                    </p:animEffect>
                                    <p:anim calcmode="lin" valueType="num">
                                      <p:cBhvr>
                                        <p:cTn id="83" dur="1000" fill="hold"/>
                                        <p:tgtEl>
                                          <p:spTgt spid="5131"/>
                                        </p:tgtEl>
                                        <p:attrNameLst>
                                          <p:attrName>ppt_x</p:attrName>
                                        </p:attrNameLst>
                                      </p:cBhvr>
                                      <p:tavLst>
                                        <p:tav tm="0">
                                          <p:val>
                                            <p:strVal val="#ppt_x"/>
                                          </p:val>
                                        </p:tav>
                                        <p:tav tm="100000">
                                          <p:val>
                                            <p:strVal val="#ppt_x"/>
                                          </p:val>
                                        </p:tav>
                                      </p:tavLst>
                                    </p:anim>
                                    <p:anim calcmode="lin" valueType="num">
                                      <p:cBhvr>
                                        <p:cTn id="84" dur="1000" fill="hold"/>
                                        <p:tgtEl>
                                          <p:spTgt spid="5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3" grpId="0"/>
      <p:bldP spid="5135" grpId="0"/>
      <p:bldP spid="5137" grpId="0"/>
      <p:bldP spid="5138" grpId="0"/>
      <p:bldP spid="15" grpId="0"/>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51" name="Text Box 2">
            <a:extLst>
              <a:ext uri="{FF2B5EF4-FFF2-40B4-BE49-F238E27FC236}">
                <a16:creationId xmlns:a16="http://schemas.microsoft.com/office/drawing/2014/main" id="{979C4C97-CDE8-4F07-964B-CCCFB0055888}"/>
              </a:ext>
            </a:extLst>
          </p:cNvPr>
          <p:cNvSpPr txBox="1">
            <a:spLocks noChangeArrowheads="1"/>
          </p:cNvSpPr>
          <p:nvPr/>
        </p:nvSpPr>
        <p:spPr bwMode="auto">
          <a:xfrm>
            <a:off x="914400" y="457200"/>
            <a:ext cx="716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a:t>
            </a:r>
            <a:r>
              <a:rPr lang="en-US" altLang="zh-CN">
                <a:solidFill>
                  <a:srgbClr val="FF0000"/>
                </a:solidFill>
                <a:ea typeface="宋体" panose="02010600030101010101" pitchFamily="2" charset="-122"/>
              </a:rPr>
              <a:t>1]</a:t>
            </a:r>
            <a:r>
              <a:rPr lang="zh-CN" altLang="en-US">
                <a:ea typeface="宋体" panose="02010600030101010101" pitchFamily="2" charset="-122"/>
              </a:rPr>
              <a:t>求均质圆盘</a:t>
            </a:r>
            <a:r>
              <a:rPr lang="en-US" altLang="zh-CN">
                <a:ea typeface="宋体" panose="02010600030101010101" pitchFamily="2" charset="-122"/>
              </a:rPr>
              <a:t>(</a:t>
            </a:r>
            <a:r>
              <a:rPr lang="en-US" altLang="zh-CN" i="1">
                <a:ea typeface="宋体" panose="02010600030101010101" pitchFamily="2" charset="-122"/>
              </a:rPr>
              <a:t>m,R</a:t>
            </a:r>
            <a:r>
              <a:rPr lang="en-US" altLang="zh-CN">
                <a:ea typeface="宋体" panose="02010600030101010101" pitchFamily="2" charset="-122"/>
              </a:rPr>
              <a:t>)</a:t>
            </a:r>
            <a:r>
              <a:rPr lang="zh-CN" altLang="en-US">
                <a:ea typeface="宋体" panose="02010600030101010101" pitchFamily="2" charset="-122"/>
              </a:rPr>
              <a:t>过圆心且与板面垂直的转轴的转动惯量</a:t>
            </a:r>
            <a:r>
              <a:rPr lang="zh-CN" altLang="en-US" i="1">
                <a:ea typeface="宋体" panose="02010600030101010101" pitchFamily="2" charset="-122"/>
              </a:rPr>
              <a:t> </a:t>
            </a:r>
            <a:r>
              <a:rPr lang="en-US" altLang="zh-CN" i="1">
                <a:ea typeface="宋体" panose="02010600030101010101" pitchFamily="2" charset="-122"/>
              </a:rPr>
              <a:t>.</a:t>
            </a:r>
          </a:p>
        </p:txBody>
      </p:sp>
      <p:sp>
        <p:nvSpPr>
          <p:cNvPr id="31752" name="Text Box 3">
            <a:extLst>
              <a:ext uri="{FF2B5EF4-FFF2-40B4-BE49-F238E27FC236}">
                <a16:creationId xmlns:a16="http://schemas.microsoft.com/office/drawing/2014/main" id="{8A02AA51-A566-400B-A8F7-92364D85BB17}"/>
              </a:ext>
            </a:extLst>
          </p:cNvPr>
          <p:cNvSpPr txBox="1">
            <a:spLocks noChangeArrowheads="1"/>
          </p:cNvSpPr>
          <p:nvPr/>
        </p:nvSpPr>
        <p:spPr bwMode="auto">
          <a:xfrm>
            <a:off x="914400" y="1338263"/>
            <a:ext cx="69373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endParaRPr lang="en-US" altLang="zh-CN" i="1">
              <a:ea typeface="宋体" panose="02010600030101010101" pitchFamily="2" charset="-122"/>
            </a:endParaRPr>
          </a:p>
        </p:txBody>
      </p:sp>
      <p:graphicFrame>
        <p:nvGraphicFramePr>
          <p:cNvPr id="31746" name="Object 4">
            <a:extLst>
              <a:ext uri="{FF2B5EF4-FFF2-40B4-BE49-F238E27FC236}">
                <a16:creationId xmlns:a16="http://schemas.microsoft.com/office/drawing/2014/main" id="{677B40C8-1610-4400-96D2-8C29016522CA}"/>
              </a:ext>
            </a:extLst>
          </p:cNvPr>
          <p:cNvGraphicFramePr>
            <a:graphicFrameLocks noChangeAspect="1"/>
          </p:cNvGraphicFramePr>
          <p:nvPr/>
        </p:nvGraphicFramePr>
        <p:xfrm>
          <a:off x="1416050" y="4281488"/>
          <a:ext cx="3216275" cy="896937"/>
        </p:xfrm>
        <a:graphic>
          <a:graphicData uri="http://schemas.openxmlformats.org/presentationml/2006/ole">
            <mc:AlternateContent xmlns:mc="http://schemas.openxmlformats.org/markup-compatibility/2006">
              <mc:Choice xmlns:v="urn:schemas-microsoft-com:vml" Requires="v">
                <p:oleObj spid="_x0000_s31772" name="Equation" r:id="rId3" imgW="1282680" imgH="393480" progId="Equation.3">
                  <p:embed/>
                </p:oleObj>
              </mc:Choice>
              <mc:Fallback>
                <p:oleObj name="Equation" r:id="rId3" imgW="128268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050" y="4281488"/>
                        <a:ext cx="3216275" cy="89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753" name="Group 5">
            <a:extLst>
              <a:ext uri="{FF2B5EF4-FFF2-40B4-BE49-F238E27FC236}">
                <a16:creationId xmlns:a16="http://schemas.microsoft.com/office/drawing/2014/main" id="{F05F5BD3-81C2-4773-8CF1-8872D9AA3B64}"/>
              </a:ext>
            </a:extLst>
          </p:cNvPr>
          <p:cNvGrpSpPr>
            <a:grpSpLocks/>
          </p:cNvGrpSpPr>
          <p:nvPr/>
        </p:nvGrpSpPr>
        <p:grpSpPr bwMode="auto">
          <a:xfrm>
            <a:off x="5562600" y="1593850"/>
            <a:ext cx="2614613" cy="1427163"/>
            <a:chOff x="1440" y="576"/>
            <a:chExt cx="2112" cy="1200"/>
          </a:xfrm>
        </p:grpSpPr>
        <p:sp>
          <p:nvSpPr>
            <p:cNvPr id="355334" name="Oval 6">
              <a:extLst>
                <a:ext uri="{FF2B5EF4-FFF2-40B4-BE49-F238E27FC236}">
                  <a16:creationId xmlns:a16="http://schemas.microsoft.com/office/drawing/2014/main" id="{24017F1C-C7AC-44A0-82A3-14BFF2A6BCAB}"/>
                </a:ext>
              </a:extLst>
            </p:cNvPr>
            <p:cNvSpPr>
              <a:spLocks noChangeArrowheads="1"/>
            </p:cNvSpPr>
            <p:nvPr/>
          </p:nvSpPr>
          <p:spPr bwMode="auto">
            <a:xfrm>
              <a:off x="1440" y="672"/>
              <a:ext cx="2112" cy="1104"/>
            </a:xfrm>
            <a:prstGeom prst="ellipse">
              <a:avLst/>
            </a:prstGeom>
            <a:gradFill rotWithShape="0">
              <a:gsLst>
                <a:gs pos="0">
                  <a:schemeClr val="bg2"/>
                </a:gs>
                <a:gs pos="50000">
                  <a:schemeClr val="bg2">
                    <a:gamma/>
                    <a:tint val="0"/>
                    <a:invGamma/>
                  </a:schemeClr>
                </a:gs>
                <a:gs pos="100000">
                  <a:schemeClr val="bg2"/>
                </a:gs>
              </a:gsLst>
              <a:lin ang="0" scaled="1"/>
            </a:gradFill>
            <a:ln w="22225">
              <a:solidFill>
                <a:schemeClr val="tx1"/>
              </a:solidFill>
              <a:round/>
              <a:headEnd/>
              <a:tailEnd/>
            </a:ln>
            <a:effectLst/>
          </p:spPr>
          <p:txBody>
            <a:bodyPr wrap="none" anchor="ctr"/>
            <a:lstStyle/>
            <a:p>
              <a:pPr>
                <a:defRPr/>
              </a:pPr>
              <a:endParaRPr lang="zh-CN" altLang="en-US"/>
            </a:p>
          </p:txBody>
        </p:sp>
        <p:sp>
          <p:nvSpPr>
            <p:cNvPr id="31771" name="Oval 7">
              <a:extLst>
                <a:ext uri="{FF2B5EF4-FFF2-40B4-BE49-F238E27FC236}">
                  <a16:creationId xmlns:a16="http://schemas.microsoft.com/office/drawing/2014/main" id="{8794B142-54C2-4279-86AF-E1FC6E64E7CC}"/>
                </a:ext>
              </a:extLst>
            </p:cNvPr>
            <p:cNvSpPr>
              <a:spLocks noChangeArrowheads="1"/>
            </p:cNvSpPr>
            <p:nvPr/>
          </p:nvSpPr>
          <p:spPr bwMode="auto">
            <a:xfrm>
              <a:off x="1440" y="576"/>
              <a:ext cx="2112" cy="1104"/>
            </a:xfrm>
            <a:prstGeom prst="ellipse">
              <a:avLst/>
            </a:prstGeom>
            <a:solidFill>
              <a:schemeClr val="bg1"/>
            </a:solidFill>
            <a:ln w="222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31754" name="Group 8">
            <a:extLst>
              <a:ext uri="{FF2B5EF4-FFF2-40B4-BE49-F238E27FC236}">
                <a16:creationId xmlns:a16="http://schemas.microsoft.com/office/drawing/2014/main" id="{5477E0C6-7616-45AF-B078-EC5DC48AE58F}"/>
              </a:ext>
            </a:extLst>
          </p:cNvPr>
          <p:cNvGrpSpPr>
            <a:grpSpLocks/>
          </p:cNvGrpSpPr>
          <p:nvPr/>
        </p:nvGrpSpPr>
        <p:grpSpPr bwMode="auto">
          <a:xfrm>
            <a:off x="5868988" y="1800225"/>
            <a:ext cx="2022475" cy="939800"/>
            <a:chOff x="1761" y="872"/>
            <a:chExt cx="1590" cy="734"/>
          </a:xfrm>
        </p:grpSpPr>
        <p:sp>
          <p:nvSpPr>
            <p:cNvPr id="355337" name="Oval 9">
              <a:extLst>
                <a:ext uri="{FF2B5EF4-FFF2-40B4-BE49-F238E27FC236}">
                  <a16:creationId xmlns:a16="http://schemas.microsoft.com/office/drawing/2014/main" id="{8F608BB8-2FAE-4737-A7E2-5447BFFAFB5F}"/>
                </a:ext>
              </a:extLst>
            </p:cNvPr>
            <p:cNvSpPr>
              <a:spLocks noChangeArrowheads="1"/>
            </p:cNvSpPr>
            <p:nvPr/>
          </p:nvSpPr>
          <p:spPr bwMode="auto">
            <a:xfrm>
              <a:off x="1761" y="872"/>
              <a:ext cx="1590" cy="734"/>
            </a:xfrm>
            <a:prstGeom prst="ellipse">
              <a:avLst/>
            </a:prstGeom>
            <a:gradFill rotWithShape="0">
              <a:gsLst>
                <a:gs pos="0">
                  <a:schemeClr val="bg2"/>
                </a:gs>
                <a:gs pos="50000">
                  <a:schemeClr val="bg2">
                    <a:gamma/>
                    <a:tint val="0"/>
                    <a:invGamma/>
                  </a:schemeClr>
                </a:gs>
                <a:gs pos="100000">
                  <a:schemeClr val="bg2"/>
                </a:gs>
              </a:gsLst>
              <a:lin ang="0" scaled="1"/>
            </a:gradFill>
            <a:ln w="22225">
              <a:solidFill>
                <a:schemeClr val="tx1"/>
              </a:solidFill>
              <a:round/>
              <a:headEnd/>
              <a:tailEnd/>
            </a:ln>
            <a:effectLst/>
          </p:spPr>
          <p:txBody>
            <a:bodyPr wrap="none" anchor="ctr"/>
            <a:lstStyle/>
            <a:p>
              <a:pPr>
                <a:defRPr/>
              </a:pPr>
              <a:endParaRPr lang="zh-CN" altLang="en-US"/>
            </a:p>
          </p:txBody>
        </p:sp>
        <p:sp>
          <p:nvSpPr>
            <p:cNvPr id="31769" name="Oval 10">
              <a:extLst>
                <a:ext uri="{FF2B5EF4-FFF2-40B4-BE49-F238E27FC236}">
                  <a16:creationId xmlns:a16="http://schemas.microsoft.com/office/drawing/2014/main" id="{3B34BD2B-6A05-4A4A-B2D1-8CBF9EAA4E4D}"/>
                </a:ext>
              </a:extLst>
            </p:cNvPr>
            <p:cNvSpPr>
              <a:spLocks noChangeArrowheads="1"/>
            </p:cNvSpPr>
            <p:nvPr/>
          </p:nvSpPr>
          <p:spPr bwMode="auto">
            <a:xfrm>
              <a:off x="1816" y="936"/>
              <a:ext cx="1488" cy="607"/>
            </a:xfrm>
            <a:prstGeom prst="ellipse">
              <a:avLst/>
            </a:prstGeom>
            <a:solidFill>
              <a:schemeClr val="bg1"/>
            </a:solidFill>
            <a:ln w="222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31755" name="Group 11">
            <a:extLst>
              <a:ext uri="{FF2B5EF4-FFF2-40B4-BE49-F238E27FC236}">
                <a16:creationId xmlns:a16="http://schemas.microsoft.com/office/drawing/2014/main" id="{0516FC4C-A103-4640-9723-BCC050BC3CE5}"/>
              </a:ext>
            </a:extLst>
          </p:cNvPr>
          <p:cNvGrpSpPr>
            <a:grpSpLocks/>
          </p:cNvGrpSpPr>
          <p:nvPr/>
        </p:nvGrpSpPr>
        <p:grpSpPr bwMode="auto">
          <a:xfrm>
            <a:off x="5943600" y="1066800"/>
            <a:ext cx="2657475" cy="2303463"/>
            <a:chOff x="3466" y="135"/>
            <a:chExt cx="2013" cy="1451"/>
          </a:xfrm>
        </p:grpSpPr>
        <p:sp>
          <p:nvSpPr>
            <p:cNvPr id="31762" name="Line 12">
              <a:extLst>
                <a:ext uri="{FF2B5EF4-FFF2-40B4-BE49-F238E27FC236}">
                  <a16:creationId xmlns:a16="http://schemas.microsoft.com/office/drawing/2014/main" id="{EE91D9C4-421A-4E47-BA4A-A95291288BC4}"/>
                </a:ext>
              </a:extLst>
            </p:cNvPr>
            <p:cNvSpPr>
              <a:spLocks noChangeShapeType="1"/>
            </p:cNvSpPr>
            <p:nvPr/>
          </p:nvSpPr>
          <p:spPr bwMode="auto">
            <a:xfrm>
              <a:off x="4218" y="939"/>
              <a:ext cx="1243"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3" name="Line 13">
              <a:extLst>
                <a:ext uri="{FF2B5EF4-FFF2-40B4-BE49-F238E27FC236}">
                  <a16:creationId xmlns:a16="http://schemas.microsoft.com/office/drawing/2014/main" id="{CE9D609F-191A-41D3-834F-CE335D6135D8}"/>
                </a:ext>
              </a:extLst>
            </p:cNvPr>
            <p:cNvSpPr>
              <a:spLocks noChangeShapeType="1"/>
            </p:cNvSpPr>
            <p:nvPr/>
          </p:nvSpPr>
          <p:spPr bwMode="auto">
            <a:xfrm flipV="1">
              <a:off x="4224" y="301"/>
              <a:ext cx="0" cy="638"/>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4" name="Line 14">
              <a:extLst>
                <a:ext uri="{FF2B5EF4-FFF2-40B4-BE49-F238E27FC236}">
                  <a16:creationId xmlns:a16="http://schemas.microsoft.com/office/drawing/2014/main" id="{968D5EC8-5003-4366-8F97-5A90AB88B780}"/>
                </a:ext>
              </a:extLst>
            </p:cNvPr>
            <p:cNvSpPr>
              <a:spLocks noChangeShapeType="1"/>
            </p:cNvSpPr>
            <p:nvPr/>
          </p:nvSpPr>
          <p:spPr bwMode="auto">
            <a:xfrm flipH="1">
              <a:off x="3646" y="933"/>
              <a:ext cx="578" cy="556"/>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5" name="Text Box 15">
              <a:extLst>
                <a:ext uri="{FF2B5EF4-FFF2-40B4-BE49-F238E27FC236}">
                  <a16:creationId xmlns:a16="http://schemas.microsoft.com/office/drawing/2014/main" id="{A15BF671-8862-4643-9A43-5E7EC9531A0C}"/>
                </a:ext>
              </a:extLst>
            </p:cNvPr>
            <p:cNvSpPr txBox="1">
              <a:spLocks noChangeArrowheads="1"/>
            </p:cNvSpPr>
            <p:nvPr/>
          </p:nvSpPr>
          <p:spPr bwMode="auto">
            <a:xfrm>
              <a:off x="3466" y="1229"/>
              <a:ext cx="255"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solidFill>
                    <a:schemeClr val="accent2"/>
                  </a:solidFill>
                  <a:ea typeface="宋体" panose="02010600030101010101" pitchFamily="2" charset="-122"/>
                </a:rPr>
                <a:t>x</a:t>
              </a:r>
            </a:p>
          </p:txBody>
        </p:sp>
        <p:sp>
          <p:nvSpPr>
            <p:cNvPr id="31766" name="Text Box 16">
              <a:extLst>
                <a:ext uri="{FF2B5EF4-FFF2-40B4-BE49-F238E27FC236}">
                  <a16:creationId xmlns:a16="http://schemas.microsoft.com/office/drawing/2014/main" id="{07F7BEB6-BAB7-40E4-BA2A-5A6606442FDE}"/>
                </a:ext>
              </a:extLst>
            </p:cNvPr>
            <p:cNvSpPr txBox="1">
              <a:spLocks noChangeArrowheads="1"/>
            </p:cNvSpPr>
            <p:nvPr/>
          </p:nvSpPr>
          <p:spPr bwMode="auto">
            <a:xfrm>
              <a:off x="5237" y="602"/>
              <a:ext cx="24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solidFill>
                    <a:schemeClr val="accent2"/>
                  </a:solidFill>
                  <a:ea typeface="宋体" panose="02010600030101010101" pitchFamily="2" charset="-122"/>
                </a:rPr>
                <a:t>y</a:t>
              </a:r>
            </a:p>
          </p:txBody>
        </p:sp>
        <p:sp>
          <p:nvSpPr>
            <p:cNvPr id="31767" name="Text Box 17">
              <a:extLst>
                <a:ext uri="{FF2B5EF4-FFF2-40B4-BE49-F238E27FC236}">
                  <a16:creationId xmlns:a16="http://schemas.microsoft.com/office/drawing/2014/main" id="{B515EB89-4DE6-4282-820B-B7045B824B7C}"/>
                </a:ext>
              </a:extLst>
            </p:cNvPr>
            <p:cNvSpPr txBox="1">
              <a:spLocks noChangeArrowheads="1"/>
            </p:cNvSpPr>
            <p:nvPr/>
          </p:nvSpPr>
          <p:spPr bwMode="auto">
            <a:xfrm>
              <a:off x="4240" y="135"/>
              <a:ext cx="23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solidFill>
                    <a:schemeClr val="accent2"/>
                  </a:solidFill>
                  <a:ea typeface="宋体" panose="02010600030101010101" pitchFamily="2" charset="-122"/>
                </a:rPr>
                <a:t>z</a:t>
              </a:r>
            </a:p>
          </p:txBody>
        </p:sp>
      </p:grpSp>
      <p:grpSp>
        <p:nvGrpSpPr>
          <p:cNvPr id="31756" name="Group 18">
            <a:extLst>
              <a:ext uri="{FF2B5EF4-FFF2-40B4-BE49-F238E27FC236}">
                <a16:creationId xmlns:a16="http://schemas.microsoft.com/office/drawing/2014/main" id="{3CA47F52-77A7-47A7-82B2-475F7F1E353E}"/>
              </a:ext>
            </a:extLst>
          </p:cNvPr>
          <p:cNvGrpSpPr>
            <a:grpSpLocks/>
          </p:cNvGrpSpPr>
          <p:nvPr/>
        </p:nvGrpSpPr>
        <p:grpSpPr bwMode="auto">
          <a:xfrm>
            <a:off x="5791200" y="1373188"/>
            <a:ext cx="1143000" cy="1003300"/>
            <a:chOff x="3648" y="773"/>
            <a:chExt cx="720" cy="632"/>
          </a:xfrm>
        </p:grpSpPr>
        <p:sp>
          <p:nvSpPr>
            <p:cNvPr id="31758" name="Line 19">
              <a:extLst>
                <a:ext uri="{FF2B5EF4-FFF2-40B4-BE49-F238E27FC236}">
                  <a16:creationId xmlns:a16="http://schemas.microsoft.com/office/drawing/2014/main" id="{7A8DCEBC-A94F-4DC6-A0F0-7C753D2A3888}"/>
                </a:ext>
              </a:extLst>
            </p:cNvPr>
            <p:cNvSpPr>
              <a:spLocks noChangeShapeType="1"/>
            </p:cNvSpPr>
            <p:nvPr/>
          </p:nvSpPr>
          <p:spPr bwMode="auto">
            <a:xfrm flipH="1" flipV="1">
              <a:off x="4032" y="1104"/>
              <a:ext cx="335" cy="231"/>
            </a:xfrm>
            <a:prstGeom prst="line">
              <a:avLst/>
            </a:prstGeom>
            <a:noFill/>
            <a:ln w="222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9" name="Line 20">
              <a:extLst>
                <a:ext uri="{FF2B5EF4-FFF2-40B4-BE49-F238E27FC236}">
                  <a16:creationId xmlns:a16="http://schemas.microsoft.com/office/drawing/2014/main" id="{3030937C-6E94-4359-B4B1-2F1A609FA907}"/>
                </a:ext>
              </a:extLst>
            </p:cNvPr>
            <p:cNvSpPr>
              <a:spLocks noChangeShapeType="1"/>
            </p:cNvSpPr>
            <p:nvPr/>
          </p:nvSpPr>
          <p:spPr bwMode="auto">
            <a:xfrm>
              <a:off x="3648" y="816"/>
              <a:ext cx="339" cy="237"/>
            </a:xfrm>
            <a:prstGeom prst="line">
              <a:avLst/>
            </a:prstGeom>
            <a:noFill/>
            <a:ln w="222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0" name="Text Box 21">
              <a:extLst>
                <a:ext uri="{FF2B5EF4-FFF2-40B4-BE49-F238E27FC236}">
                  <a16:creationId xmlns:a16="http://schemas.microsoft.com/office/drawing/2014/main" id="{1CDF1E31-A3EC-4B8C-B396-632B3FBF1731}"/>
                </a:ext>
              </a:extLst>
            </p:cNvPr>
            <p:cNvSpPr txBox="1">
              <a:spLocks noChangeArrowheads="1"/>
            </p:cNvSpPr>
            <p:nvPr/>
          </p:nvSpPr>
          <p:spPr bwMode="auto">
            <a:xfrm>
              <a:off x="4035" y="1048"/>
              <a:ext cx="19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solidFill>
                    <a:schemeClr val="accent2"/>
                  </a:solidFill>
                  <a:ea typeface="宋体" panose="02010600030101010101" pitchFamily="2" charset="-122"/>
                </a:rPr>
                <a:t>r</a:t>
              </a:r>
            </a:p>
          </p:txBody>
        </p:sp>
        <p:sp>
          <p:nvSpPr>
            <p:cNvPr id="31761" name="Text Box 22">
              <a:extLst>
                <a:ext uri="{FF2B5EF4-FFF2-40B4-BE49-F238E27FC236}">
                  <a16:creationId xmlns:a16="http://schemas.microsoft.com/office/drawing/2014/main" id="{63864036-5C49-4E24-B471-8426AFFE99A7}"/>
                </a:ext>
              </a:extLst>
            </p:cNvPr>
            <p:cNvSpPr txBox="1">
              <a:spLocks noChangeArrowheads="1"/>
            </p:cNvSpPr>
            <p:nvPr/>
          </p:nvSpPr>
          <p:spPr bwMode="auto">
            <a:xfrm>
              <a:off x="3925" y="773"/>
              <a:ext cx="443"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chemeClr val="accent2"/>
                  </a:solidFill>
                  <a:ea typeface="宋体" panose="02010600030101010101" pitchFamily="2" charset="-122"/>
                </a:rPr>
                <a:t>d</a:t>
              </a:r>
              <a:r>
                <a:rPr lang="en-US" altLang="zh-CN" i="1">
                  <a:solidFill>
                    <a:schemeClr val="accent2"/>
                  </a:solidFill>
                  <a:ea typeface="宋体" panose="02010600030101010101" pitchFamily="2" charset="-122"/>
                </a:rPr>
                <a:t>r</a:t>
              </a:r>
            </a:p>
          </p:txBody>
        </p:sp>
      </p:grpSp>
      <p:sp>
        <p:nvSpPr>
          <p:cNvPr id="31757" name="Rectangle 23">
            <a:extLst>
              <a:ext uri="{FF2B5EF4-FFF2-40B4-BE49-F238E27FC236}">
                <a16:creationId xmlns:a16="http://schemas.microsoft.com/office/drawing/2014/main" id="{C361C056-A6E6-4BAD-9AD0-18B36E07D073}"/>
              </a:ext>
            </a:extLst>
          </p:cNvPr>
          <p:cNvSpPr>
            <a:spLocks noChangeArrowheads="1"/>
          </p:cNvSpPr>
          <p:nvPr/>
        </p:nvSpPr>
        <p:spPr bwMode="auto">
          <a:xfrm>
            <a:off x="1676400" y="1371600"/>
            <a:ext cx="255746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盘由许多环组成   </a:t>
            </a:r>
          </a:p>
        </p:txBody>
      </p:sp>
      <p:graphicFrame>
        <p:nvGraphicFramePr>
          <p:cNvPr id="31747" name="Object 24">
            <a:extLst>
              <a:ext uri="{FF2B5EF4-FFF2-40B4-BE49-F238E27FC236}">
                <a16:creationId xmlns:a16="http://schemas.microsoft.com/office/drawing/2014/main" id="{51E6107C-CBB6-40CD-B9B9-7D95F1ABEDBC}"/>
              </a:ext>
            </a:extLst>
          </p:cNvPr>
          <p:cNvGraphicFramePr>
            <a:graphicFrameLocks noChangeAspect="1"/>
          </p:cNvGraphicFramePr>
          <p:nvPr/>
        </p:nvGraphicFramePr>
        <p:xfrm>
          <a:off x="2667000" y="1981200"/>
          <a:ext cx="1600200" cy="457200"/>
        </p:xfrm>
        <a:graphic>
          <a:graphicData uri="http://schemas.openxmlformats.org/presentationml/2006/ole">
            <mc:AlternateContent xmlns:mc="http://schemas.openxmlformats.org/markup-compatibility/2006">
              <mc:Choice xmlns:v="urn:schemas-microsoft-com:vml" Requires="v">
                <p:oleObj spid="_x0000_s31773" name="Equation" r:id="rId5" imgW="698400" imgH="215640" progId="Equation.3">
                  <p:embed/>
                </p:oleObj>
              </mc:Choice>
              <mc:Fallback>
                <p:oleObj name="Equation" r:id="rId5" imgW="698400" imgH="21564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1981200"/>
                        <a:ext cx="1600200" cy="457200"/>
                      </a:xfrm>
                      <a:prstGeom prst="rect">
                        <a:avLst/>
                      </a:prstGeom>
                      <a:noFill/>
                      <a:ln>
                        <a:noFill/>
                      </a:ln>
                      <a:effectLst/>
                      <a:extLst>
                        <a:ext uri="{909E8E84-426E-40DD-AFC4-6F175D3DCCD1}">
                          <a14:hiddenFill xmlns:a14="http://schemas.microsoft.com/office/drawing/2010/main">
                            <a:gradFill rotWithShape="0">
                              <a:gsLst>
                                <a:gs pos="0">
                                  <a:srgbClr val="CC6600"/>
                                </a:gs>
                                <a:gs pos="50000">
                                  <a:srgbClr val="CC6600">
                                    <a:gamma/>
                                    <a:tint val="0"/>
                                    <a:invGamma/>
                                  </a:srgbClr>
                                </a:gs>
                                <a:gs pos="100000">
                                  <a:srgbClr val="CC6600"/>
                                </a:gs>
                              </a:gsLst>
                              <a:lin ang="5400000" scaled="1"/>
                            </a:gra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8" name="Object 25">
            <a:extLst>
              <a:ext uri="{FF2B5EF4-FFF2-40B4-BE49-F238E27FC236}">
                <a16:creationId xmlns:a16="http://schemas.microsoft.com/office/drawing/2014/main" id="{BEAC1468-AD68-4EA3-BBF3-041B707B97E1}"/>
              </a:ext>
            </a:extLst>
          </p:cNvPr>
          <p:cNvGraphicFramePr>
            <a:graphicFrameLocks noChangeAspect="1"/>
          </p:cNvGraphicFramePr>
          <p:nvPr/>
        </p:nvGraphicFramePr>
        <p:xfrm>
          <a:off x="1143000" y="2590800"/>
          <a:ext cx="1824038" cy="608013"/>
        </p:xfrm>
        <a:graphic>
          <a:graphicData uri="http://schemas.openxmlformats.org/presentationml/2006/ole">
            <mc:AlternateContent xmlns:mc="http://schemas.openxmlformats.org/markup-compatibility/2006">
              <mc:Choice xmlns:v="urn:schemas-microsoft-com:vml" Requires="v">
                <p:oleObj spid="_x0000_s31774" name="Equation" r:id="rId7" imgW="838080" imgH="279360" progId="Equation.3">
                  <p:embed/>
                </p:oleObj>
              </mc:Choice>
              <mc:Fallback>
                <p:oleObj name="Equation" r:id="rId7" imgW="838080" imgH="279360"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590800"/>
                        <a:ext cx="1824038" cy="608013"/>
                      </a:xfrm>
                      <a:prstGeom prst="rect">
                        <a:avLst/>
                      </a:prstGeom>
                      <a:noFill/>
                      <a:ln>
                        <a:noFill/>
                      </a:ln>
                      <a:effectLst/>
                      <a:extLst>
                        <a:ext uri="{909E8E84-426E-40DD-AFC4-6F175D3DCCD1}">
                          <a14:hiddenFill xmlns:a14="http://schemas.microsoft.com/office/drawing/2010/main">
                            <a:gradFill rotWithShape="0">
                              <a:gsLst>
                                <a:gs pos="0">
                                  <a:srgbClr val="CC6600"/>
                                </a:gs>
                                <a:gs pos="50000">
                                  <a:srgbClr val="CC6600">
                                    <a:gamma/>
                                    <a:tint val="0"/>
                                    <a:invGamma/>
                                  </a:srgbClr>
                                </a:gs>
                                <a:gs pos="100000">
                                  <a:srgbClr val="CC6600"/>
                                </a:gs>
                              </a:gsLst>
                              <a:lin ang="5400000" scaled="1"/>
                            </a:gra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9" name="Object 26">
            <a:extLst>
              <a:ext uri="{FF2B5EF4-FFF2-40B4-BE49-F238E27FC236}">
                <a16:creationId xmlns:a16="http://schemas.microsoft.com/office/drawing/2014/main" id="{A12E06E3-C991-4AF7-9A60-ECD8340AD74D}"/>
              </a:ext>
            </a:extLst>
          </p:cNvPr>
          <p:cNvGraphicFramePr>
            <a:graphicFrameLocks noChangeAspect="1"/>
          </p:cNvGraphicFramePr>
          <p:nvPr/>
        </p:nvGraphicFramePr>
        <p:xfrm>
          <a:off x="2971800" y="2590800"/>
          <a:ext cx="2362200" cy="633413"/>
        </p:xfrm>
        <a:graphic>
          <a:graphicData uri="http://schemas.openxmlformats.org/presentationml/2006/ole">
            <mc:AlternateContent xmlns:mc="http://schemas.openxmlformats.org/markup-compatibility/2006">
              <mc:Choice xmlns:v="urn:schemas-microsoft-com:vml" Requires="v">
                <p:oleObj spid="_x0000_s31775" name="Equation" r:id="rId9" imgW="1168200" imgH="279360" progId="Equation.3">
                  <p:embed/>
                </p:oleObj>
              </mc:Choice>
              <mc:Fallback>
                <p:oleObj name="Equation" r:id="rId9" imgW="1168200" imgH="27936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2590800"/>
                        <a:ext cx="2362200" cy="633413"/>
                      </a:xfrm>
                      <a:prstGeom prst="rect">
                        <a:avLst/>
                      </a:prstGeom>
                      <a:noFill/>
                      <a:ln>
                        <a:noFill/>
                      </a:ln>
                      <a:effectLst/>
                      <a:extLst>
                        <a:ext uri="{909E8E84-426E-40DD-AFC4-6F175D3DCCD1}">
                          <a14:hiddenFill xmlns:a14="http://schemas.microsoft.com/office/drawing/2010/main">
                            <a:gradFill rotWithShape="0">
                              <a:gsLst>
                                <a:gs pos="0">
                                  <a:srgbClr val="CC6600"/>
                                </a:gs>
                                <a:gs pos="50000">
                                  <a:srgbClr val="CC6600">
                                    <a:gamma/>
                                    <a:tint val="0"/>
                                    <a:invGamma/>
                                  </a:srgbClr>
                                </a:gs>
                                <a:gs pos="100000">
                                  <a:srgbClr val="CC6600"/>
                                </a:gs>
                              </a:gsLst>
                              <a:lin ang="5400000" scaled="1"/>
                            </a:gra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0" name="Object 27">
            <a:extLst>
              <a:ext uri="{FF2B5EF4-FFF2-40B4-BE49-F238E27FC236}">
                <a16:creationId xmlns:a16="http://schemas.microsoft.com/office/drawing/2014/main" id="{6568E64C-0798-4232-A576-3F15CFC092F5}"/>
              </a:ext>
            </a:extLst>
          </p:cNvPr>
          <p:cNvGraphicFramePr>
            <a:graphicFrameLocks noChangeAspect="1"/>
          </p:cNvGraphicFramePr>
          <p:nvPr/>
        </p:nvGraphicFramePr>
        <p:xfrm>
          <a:off x="1416050" y="3414713"/>
          <a:ext cx="2425700" cy="776287"/>
        </p:xfrm>
        <a:graphic>
          <a:graphicData uri="http://schemas.openxmlformats.org/presentationml/2006/ole">
            <mc:AlternateContent xmlns:mc="http://schemas.openxmlformats.org/markup-compatibility/2006">
              <mc:Choice xmlns:v="urn:schemas-microsoft-com:vml" Requires="v">
                <p:oleObj spid="_x0000_s31776" name="Equation" r:id="rId11" imgW="965160" imgH="342720" progId="Equation.3">
                  <p:embed/>
                </p:oleObj>
              </mc:Choice>
              <mc:Fallback>
                <p:oleObj name="Equation" r:id="rId11" imgW="965160" imgH="34272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6050" y="3414713"/>
                        <a:ext cx="2425700" cy="776287"/>
                      </a:xfrm>
                      <a:prstGeom prst="rect">
                        <a:avLst/>
                      </a:prstGeom>
                      <a:noFill/>
                      <a:ln>
                        <a:noFill/>
                      </a:ln>
                      <a:effectLst/>
                      <a:extLst>
                        <a:ext uri="{909E8E84-426E-40DD-AFC4-6F175D3DCCD1}">
                          <a14:hiddenFill xmlns:a14="http://schemas.microsoft.com/office/drawing/2010/main">
                            <a:gradFill rotWithShape="0">
                              <a:gsLst>
                                <a:gs pos="0">
                                  <a:srgbClr val="CC6600"/>
                                </a:gs>
                                <a:gs pos="50000">
                                  <a:srgbClr val="CC6600">
                                    <a:gamma/>
                                    <a:tint val="0"/>
                                    <a:invGamma/>
                                  </a:srgbClr>
                                </a:gs>
                                <a:gs pos="100000">
                                  <a:srgbClr val="CC6600"/>
                                </a:gs>
                              </a:gsLst>
                              <a:lin ang="5400000" scaled="1"/>
                            </a:gra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6" name="Text Box 2">
            <a:extLst>
              <a:ext uri="{FF2B5EF4-FFF2-40B4-BE49-F238E27FC236}">
                <a16:creationId xmlns:a16="http://schemas.microsoft.com/office/drawing/2014/main" id="{1CF0049D-44CF-4A98-A8D8-78E9F88C1D5D}"/>
              </a:ext>
            </a:extLst>
          </p:cNvPr>
          <p:cNvSpPr txBox="1">
            <a:spLocks noChangeArrowheads="1"/>
          </p:cNvSpPr>
          <p:nvPr/>
        </p:nvSpPr>
        <p:spPr bwMode="auto">
          <a:xfrm>
            <a:off x="1336675" y="533400"/>
            <a:ext cx="4548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a:t>
            </a:r>
            <a:r>
              <a:rPr lang="zh-CN" altLang="en-US">
                <a:ea typeface="黑体" panose="02010609060101010101" pitchFamily="49" charset="-122"/>
              </a:rPr>
              <a:t>几种典型形状刚体的转动惯量  </a:t>
            </a:r>
          </a:p>
        </p:txBody>
      </p:sp>
      <p:sp>
        <p:nvSpPr>
          <p:cNvPr id="32777" name="Text Box 3">
            <a:extLst>
              <a:ext uri="{FF2B5EF4-FFF2-40B4-BE49-F238E27FC236}">
                <a16:creationId xmlns:a16="http://schemas.microsoft.com/office/drawing/2014/main" id="{4CF07BCD-1935-43A5-A3B7-3AD97BC222EC}"/>
              </a:ext>
            </a:extLst>
          </p:cNvPr>
          <p:cNvSpPr txBox="1">
            <a:spLocks noChangeArrowheads="1"/>
          </p:cNvSpPr>
          <p:nvPr/>
        </p:nvSpPr>
        <p:spPr bwMode="auto">
          <a:xfrm>
            <a:off x="4689475" y="5562600"/>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圆筒 </a:t>
            </a:r>
          </a:p>
        </p:txBody>
      </p:sp>
      <p:graphicFrame>
        <p:nvGraphicFramePr>
          <p:cNvPr id="32770" name="Object 4">
            <a:extLst>
              <a:ext uri="{FF2B5EF4-FFF2-40B4-BE49-F238E27FC236}">
                <a16:creationId xmlns:a16="http://schemas.microsoft.com/office/drawing/2014/main" id="{D154A2AA-F68E-4843-BF4E-FF216429CCC6}"/>
              </a:ext>
            </a:extLst>
          </p:cNvPr>
          <p:cNvGraphicFramePr>
            <a:graphicFrameLocks noChangeAspect="1"/>
          </p:cNvGraphicFramePr>
          <p:nvPr/>
        </p:nvGraphicFramePr>
        <p:xfrm>
          <a:off x="5562600" y="5410200"/>
          <a:ext cx="2133600" cy="762000"/>
        </p:xfrm>
        <a:graphic>
          <a:graphicData uri="http://schemas.openxmlformats.org/presentationml/2006/ole">
            <mc:AlternateContent xmlns:mc="http://schemas.openxmlformats.org/markup-compatibility/2006">
              <mc:Choice xmlns:v="urn:schemas-microsoft-com:vml" Requires="v">
                <p:oleObj spid="_x0000_s32828" name="Equation" r:id="rId3" imgW="1143000" imgH="393480" progId="Equation.3">
                  <p:embed/>
                </p:oleObj>
              </mc:Choice>
              <mc:Fallback>
                <p:oleObj name="Equation" r:id="rId3" imgW="114300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5410200"/>
                        <a:ext cx="2133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8" name="Text Box 5">
            <a:extLst>
              <a:ext uri="{FF2B5EF4-FFF2-40B4-BE49-F238E27FC236}">
                <a16:creationId xmlns:a16="http://schemas.microsoft.com/office/drawing/2014/main" id="{842D6985-CB60-4B42-A80B-2F345500F406}"/>
              </a:ext>
            </a:extLst>
          </p:cNvPr>
          <p:cNvSpPr txBox="1">
            <a:spLocks noChangeArrowheads="1"/>
          </p:cNvSpPr>
          <p:nvPr/>
        </p:nvSpPr>
        <p:spPr bwMode="auto">
          <a:xfrm>
            <a:off x="1576388" y="25050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圆环</a:t>
            </a:r>
          </a:p>
        </p:txBody>
      </p:sp>
      <p:sp>
        <p:nvSpPr>
          <p:cNvPr id="32779" name="Text Box 6">
            <a:extLst>
              <a:ext uri="{FF2B5EF4-FFF2-40B4-BE49-F238E27FC236}">
                <a16:creationId xmlns:a16="http://schemas.microsoft.com/office/drawing/2014/main" id="{1A458978-2BBF-467C-BD2B-AAEF61C43DD5}"/>
              </a:ext>
            </a:extLst>
          </p:cNvPr>
          <p:cNvSpPr txBox="1">
            <a:spLocks noChangeArrowheads="1"/>
          </p:cNvSpPr>
          <p:nvPr/>
        </p:nvSpPr>
        <p:spPr bwMode="auto">
          <a:xfrm>
            <a:off x="2514600" y="2503488"/>
            <a:ext cx="1119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I=mR</a:t>
            </a:r>
            <a:r>
              <a:rPr lang="en-US" altLang="zh-CN" i="1" baseline="30000">
                <a:ea typeface="宋体" panose="02010600030101010101" pitchFamily="2" charset="-122"/>
              </a:rPr>
              <a:t>2  </a:t>
            </a:r>
            <a:endParaRPr lang="en-US" altLang="zh-CN" i="1">
              <a:ea typeface="宋体" panose="02010600030101010101" pitchFamily="2" charset="-122"/>
            </a:endParaRPr>
          </a:p>
        </p:txBody>
      </p:sp>
      <p:grpSp>
        <p:nvGrpSpPr>
          <p:cNvPr id="32780" name="Group 7">
            <a:extLst>
              <a:ext uri="{FF2B5EF4-FFF2-40B4-BE49-F238E27FC236}">
                <a16:creationId xmlns:a16="http://schemas.microsoft.com/office/drawing/2014/main" id="{30042978-2D54-473D-A5CD-DCD6778CA5FC}"/>
              </a:ext>
            </a:extLst>
          </p:cNvPr>
          <p:cNvGrpSpPr>
            <a:grpSpLocks/>
          </p:cNvGrpSpPr>
          <p:nvPr/>
        </p:nvGrpSpPr>
        <p:grpSpPr bwMode="auto">
          <a:xfrm>
            <a:off x="1600200" y="990600"/>
            <a:ext cx="1809750" cy="1524000"/>
            <a:chOff x="1008" y="624"/>
            <a:chExt cx="1140" cy="960"/>
          </a:xfrm>
        </p:grpSpPr>
        <p:sp>
          <p:nvSpPr>
            <p:cNvPr id="32816" name="Rectangle 8">
              <a:extLst>
                <a:ext uri="{FF2B5EF4-FFF2-40B4-BE49-F238E27FC236}">
                  <a16:creationId xmlns:a16="http://schemas.microsoft.com/office/drawing/2014/main" id="{E734F52C-034C-48CB-A9D1-9D79A13D9D24}"/>
                </a:ext>
              </a:extLst>
            </p:cNvPr>
            <p:cNvSpPr>
              <a:spLocks noChangeArrowheads="1"/>
            </p:cNvSpPr>
            <p:nvPr/>
          </p:nvSpPr>
          <p:spPr bwMode="auto">
            <a:xfrm>
              <a:off x="1329" y="72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endParaRPr lang="zh-CN" altLang="zh-CN" b="0">
                <a:ea typeface="宋体" panose="02010600030101010101" pitchFamily="2" charset="-122"/>
              </a:endParaRPr>
            </a:p>
          </p:txBody>
        </p:sp>
        <p:sp>
          <p:nvSpPr>
            <p:cNvPr id="356361" name="Oval 9">
              <a:extLst>
                <a:ext uri="{FF2B5EF4-FFF2-40B4-BE49-F238E27FC236}">
                  <a16:creationId xmlns:a16="http://schemas.microsoft.com/office/drawing/2014/main" id="{3E9E564B-0517-407B-A1AB-A94D766981DD}"/>
                </a:ext>
              </a:extLst>
            </p:cNvPr>
            <p:cNvSpPr>
              <a:spLocks noChangeArrowheads="1"/>
            </p:cNvSpPr>
            <p:nvPr/>
          </p:nvSpPr>
          <p:spPr bwMode="auto">
            <a:xfrm>
              <a:off x="1313" y="1048"/>
              <a:ext cx="835" cy="232"/>
            </a:xfrm>
            <a:prstGeom prst="ellipse">
              <a:avLst/>
            </a:prstGeom>
            <a:noFill/>
            <a:ln w="38100">
              <a:solidFill>
                <a:schemeClr val="accent2"/>
              </a:solidFill>
              <a:round/>
              <a:headEnd/>
              <a:tailEnd/>
            </a:ln>
            <a:effectLst>
              <a:prstShdw prst="shdw17" dist="17961" dir="2700000">
                <a:schemeClr val="accent2">
                  <a:gamma/>
                  <a:shade val="60000"/>
                  <a:invGamma/>
                </a:schemeClr>
              </a:prstShdw>
            </a:effectLst>
          </p:spPr>
          <p:txBody>
            <a:bodyPr wrap="none" anchor="ctr"/>
            <a:lstStyle/>
            <a:p>
              <a:pPr>
                <a:defRPr/>
              </a:pPr>
              <a:endParaRPr lang="zh-CN" altLang="en-US"/>
            </a:p>
          </p:txBody>
        </p:sp>
        <p:sp>
          <p:nvSpPr>
            <p:cNvPr id="32818" name="Line 10">
              <a:extLst>
                <a:ext uri="{FF2B5EF4-FFF2-40B4-BE49-F238E27FC236}">
                  <a16:creationId xmlns:a16="http://schemas.microsoft.com/office/drawing/2014/main" id="{3E54F600-4BE3-4374-98FF-F57AA480BD70}"/>
                </a:ext>
              </a:extLst>
            </p:cNvPr>
            <p:cNvSpPr>
              <a:spLocks noChangeShapeType="1"/>
            </p:cNvSpPr>
            <p:nvPr/>
          </p:nvSpPr>
          <p:spPr bwMode="auto">
            <a:xfrm>
              <a:off x="1718" y="1153"/>
              <a:ext cx="417" cy="0"/>
            </a:xfrm>
            <a:prstGeom prst="line">
              <a:avLst/>
            </a:prstGeom>
            <a:noFill/>
            <a:ln w="19050">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9" name="Line 11">
              <a:extLst>
                <a:ext uri="{FF2B5EF4-FFF2-40B4-BE49-F238E27FC236}">
                  <a16:creationId xmlns:a16="http://schemas.microsoft.com/office/drawing/2014/main" id="{96FE8BA1-1FF3-4EAF-8456-174EDFCB7FD2}"/>
                </a:ext>
              </a:extLst>
            </p:cNvPr>
            <p:cNvSpPr>
              <a:spLocks noChangeShapeType="1"/>
            </p:cNvSpPr>
            <p:nvPr/>
          </p:nvSpPr>
          <p:spPr bwMode="auto">
            <a:xfrm flipV="1">
              <a:off x="1715" y="727"/>
              <a:ext cx="0" cy="426"/>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0" name="Line 12">
              <a:extLst>
                <a:ext uri="{FF2B5EF4-FFF2-40B4-BE49-F238E27FC236}">
                  <a16:creationId xmlns:a16="http://schemas.microsoft.com/office/drawing/2014/main" id="{B24540CF-2C9F-4A5E-99F5-FCFD5C54A18F}"/>
                </a:ext>
              </a:extLst>
            </p:cNvPr>
            <p:cNvSpPr>
              <a:spLocks noChangeShapeType="1"/>
            </p:cNvSpPr>
            <p:nvPr/>
          </p:nvSpPr>
          <p:spPr bwMode="auto">
            <a:xfrm>
              <a:off x="1715" y="1153"/>
              <a:ext cx="0" cy="13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1" name="Line 13">
              <a:extLst>
                <a:ext uri="{FF2B5EF4-FFF2-40B4-BE49-F238E27FC236}">
                  <a16:creationId xmlns:a16="http://schemas.microsoft.com/office/drawing/2014/main" id="{C6254357-7AF1-4762-A34E-6B9A151E1980}"/>
                </a:ext>
              </a:extLst>
            </p:cNvPr>
            <p:cNvSpPr>
              <a:spLocks noChangeShapeType="1"/>
            </p:cNvSpPr>
            <p:nvPr/>
          </p:nvSpPr>
          <p:spPr bwMode="auto">
            <a:xfrm>
              <a:off x="1715" y="1284"/>
              <a:ext cx="0" cy="223"/>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2" name="Arc 14">
              <a:extLst>
                <a:ext uri="{FF2B5EF4-FFF2-40B4-BE49-F238E27FC236}">
                  <a16:creationId xmlns:a16="http://schemas.microsoft.com/office/drawing/2014/main" id="{DA44A36E-1EC0-4DCE-A86E-DA7FA9CE9262}"/>
                </a:ext>
              </a:extLst>
            </p:cNvPr>
            <p:cNvSpPr>
              <a:spLocks/>
            </p:cNvSpPr>
            <p:nvPr/>
          </p:nvSpPr>
          <p:spPr bwMode="auto">
            <a:xfrm>
              <a:off x="1580" y="882"/>
              <a:ext cx="265" cy="86"/>
            </a:xfrm>
            <a:custGeom>
              <a:avLst/>
              <a:gdLst>
                <a:gd name="T0" fmla="*/ 0 w 43200"/>
                <a:gd name="T1" fmla="*/ 0 h 40538"/>
                <a:gd name="T2" fmla="*/ 0 w 43200"/>
                <a:gd name="T3" fmla="*/ 0 h 40538"/>
                <a:gd name="T4" fmla="*/ 0 w 43200"/>
                <a:gd name="T5" fmla="*/ 0 h 40538"/>
                <a:gd name="T6" fmla="*/ 0 60000 65536"/>
                <a:gd name="T7" fmla="*/ 0 60000 65536"/>
                <a:gd name="T8" fmla="*/ 0 60000 65536"/>
                <a:gd name="T9" fmla="*/ 0 w 43200"/>
                <a:gd name="T10" fmla="*/ 0 h 40538"/>
                <a:gd name="T11" fmla="*/ 43200 w 43200"/>
                <a:gd name="T12" fmla="*/ 40538 h 40538"/>
              </a:gdLst>
              <a:ahLst/>
              <a:cxnLst>
                <a:cxn ang="T6">
                  <a:pos x="T0" y="T1"/>
                </a:cxn>
                <a:cxn ang="T7">
                  <a:pos x="T2" y="T3"/>
                </a:cxn>
                <a:cxn ang="T8">
                  <a:pos x="T4" y="T5"/>
                </a:cxn>
              </a:cxnLst>
              <a:rect l="T9" t="T10" r="T11" b="T12"/>
              <a:pathLst>
                <a:path w="43200" h="40538" fill="none" extrusionOk="0">
                  <a:moveTo>
                    <a:pt x="31987" y="-1"/>
                  </a:moveTo>
                  <a:cubicBezTo>
                    <a:pt x="38901" y="3792"/>
                    <a:pt x="43200" y="11051"/>
                    <a:pt x="43200" y="18938"/>
                  </a:cubicBezTo>
                  <a:cubicBezTo>
                    <a:pt x="43200" y="30867"/>
                    <a:pt x="33529" y="40538"/>
                    <a:pt x="21600" y="40538"/>
                  </a:cubicBezTo>
                  <a:cubicBezTo>
                    <a:pt x="9670" y="40538"/>
                    <a:pt x="0" y="30867"/>
                    <a:pt x="0" y="18938"/>
                  </a:cubicBezTo>
                  <a:cubicBezTo>
                    <a:pt x="-1" y="12419"/>
                    <a:pt x="2943" y="6249"/>
                    <a:pt x="8011" y="2148"/>
                  </a:cubicBezTo>
                </a:path>
                <a:path w="43200" h="40538" stroke="0" extrusionOk="0">
                  <a:moveTo>
                    <a:pt x="31987" y="-1"/>
                  </a:moveTo>
                  <a:cubicBezTo>
                    <a:pt x="38901" y="3792"/>
                    <a:pt x="43200" y="11051"/>
                    <a:pt x="43200" y="18938"/>
                  </a:cubicBezTo>
                  <a:cubicBezTo>
                    <a:pt x="43200" y="30867"/>
                    <a:pt x="33529" y="40538"/>
                    <a:pt x="21600" y="40538"/>
                  </a:cubicBezTo>
                  <a:cubicBezTo>
                    <a:pt x="9670" y="40538"/>
                    <a:pt x="0" y="30867"/>
                    <a:pt x="0" y="18938"/>
                  </a:cubicBezTo>
                  <a:cubicBezTo>
                    <a:pt x="-1" y="12419"/>
                    <a:pt x="2943" y="6249"/>
                    <a:pt x="8011" y="2148"/>
                  </a:cubicBezTo>
                  <a:lnTo>
                    <a:pt x="21600" y="18938"/>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23" name="Rectangle 15">
              <a:extLst>
                <a:ext uri="{FF2B5EF4-FFF2-40B4-BE49-F238E27FC236}">
                  <a16:creationId xmlns:a16="http://schemas.microsoft.com/office/drawing/2014/main" id="{DF49505A-A20A-495A-88C1-D6F159F0A772}"/>
                </a:ext>
              </a:extLst>
            </p:cNvPr>
            <p:cNvSpPr>
              <a:spLocks noChangeArrowheads="1"/>
            </p:cNvSpPr>
            <p:nvPr/>
          </p:nvSpPr>
          <p:spPr bwMode="auto">
            <a:xfrm>
              <a:off x="1776" y="67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ea typeface="宋体" panose="02010600030101010101" pitchFamily="2" charset="-122"/>
                </a:rPr>
                <a:t>ω</a:t>
              </a:r>
            </a:p>
          </p:txBody>
        </p:sp>
        <p:sp>
          <p:nvSpPr>
            <p:cNvPr id="32824" name="Rectangle 16">
              <a:extLst>
                <a:ext uri="{FF2B5EF4-FFF2-40B4-BE49-F238E27FC236}">
                  <a16:creationId xmlns:a16="http://schemas.microsoft.com/office/drawing/2014/main" id="{93EF0152-1BE4-4A6A-8E18-39808AEE8104}"/>
                </a:ext>
              </a:extLst>
            </p:cNvPr>
            <p:cNvSpPr>
              <a:spLocks noChangeArrowheads="1"/>
            </p:cNvSpPr>
            <p:nvPr/>
          </p:nvSpPr>
          <p:spPr bwMode="auto">
            <a:xfrm>
              <a:off x="1776" y="1078"/>
              <a:ext cx="2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ea typeface="宋体" panose="02010600030101010101" pitchFamily="2" charset="-122"/>
                </a:rPr>
                <a:t>R</a:t>
              </a:r>
            </a:p>
          </p:txBody>
        </p:sp>
        <p:sp>
          <p:nvSpPr>
            <p:cNvPr id="32825" name="Rectangle 17">
              <a:extLst>
                <a:ext uri="{FF2B5EF4-FFF2-40B4-BE49-F238E27FC236}">
                  <a16:creationId xmlns:a16="http://schemas.microsoft.com/office/drawing/2014/main" id="{C1366BB4-FCDA-4856-9C6C-7C0E5A30174F}"/>
                </a:ext>
              </a:extLst>
            </p:cNvPr>
            <p:cNvSpPr>
              <a:spLocks noChangeArrowheads="1"/>
            </p:cNvSpPr>
            <p:nvPr/>
          </p:nvSpPr>
          <p:spPr bwMode="auto">
            <a:xfrm>
              <a:off x="1008" y="96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b="0" i="1">
                  <a:ea typeface="宋体" panose="02010600030101010101" pitchFamily="2" charset="-122"/>
                </a:rPr>
                <a:t>m</a:t>
              </a:r>
            </a:p>
          </p:txBody>
        </p:sp>
        <p:sp>
          <p:nvSpPr>
            <p:cNvPr id="32826" name="Rectangle 18">
              <a:extLst>
                <a:ext uri="{FF2B5EF4-FFF2-40B4-BE49-F238E27FC236}">
                  <a16:creationId xmlns:a16="http://schemas.microsoft.com/office/drawing/2014/main" id="{61A38BDC-9B3A-43BE-A36D-9873AE78ACD3}"/>
                </a:ext>
              </a:extLst>
            </p:cNvPr>
            <p:cNvSpPr>
              <a:spLocks noChangeArrowheads="1"/>
            </p:cNvSpPr>
            <p:nvPr/>
          </p:nvSpPr>
          <p:spPr bwMode="auto">
            <a:xfrm>
              <a:off x="1409" y="624"/>
              <a:ext cx="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ea typeface="宋体" panose="02010600030101010101" pitchFamily="2" charset="-122"/>
                </a:rPr>
                <a:t>O</a:t>
              </a:r>
              <a:r>
                <a:rPr lang="en-US" altLang="zh-CN" i="1">
                  <a:ea typeface="宋体" panose="02010600030101010101" pitchFamily="2" charset="-122"/>
                  <a:cs typeface="Times New Roman" panose="02020603050405020304" pitchFamily="18" charset="0"/>
                </a:rPr>
                <a:t>´ </a:t>
              </a:r>
              <a:r>
                <a:rPr lang="en-US" altLang="zh-CN" i="1">
                  <a:ea typeface="宋体" panose="02010600030101010101" pitchFamily="2" charset="-122"/>
                </a:rPr>
                <a:t> </a:t>
              </a:r>
            </a:p>
          </p:txBody>
        </p:sp>
        <p:sp>
          <p:nvSpPr>
            <p:cNvPr id="32827" name="Rectangle 19">
              <a:extLst>
                <a:ext uri="{FF2B5EF4-FFF2-40B4-BE49-F238E27FC236}">
                  <a16:creationId xmlns:a16="http://schemas.microsoft.com/office/drawing/2014/main" id="{D61F414C-8509-4DEC-8A40-2480D10ACBF4}"/>
                </a:ext>
              </a:extLst>
            </p:cNvPr>
            <p:cNvSpPr>
              <a:spLocks noChangeArrowheads="1"/>
            </p:cNvSpPr>
            <p:nvPr/>
          </p:nvSpPr>
          <p:spPr bwMode="auto">
            <a:xfrm>
              <a:off x="1468" y="12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ea typeface="宋体" panose="02010600030101010101" pitchFamily="2" charset="-122"/>
                </a:rPr>
                <a:t>O </a:t>
              </a:r>
            </a:p>
          </p:txBody>
        </p:sp>
      </p:grpSp>
      <p:sp>
        <p:nvSpPr>
          <p:cNvPr id="32781" name="Text Box 20">
            <a:extLst>
              <a:ext uri="{FF2B5EF4-FFF2-40B4-BE49-F238E27FC236}">
                <a16:creationId xmlns:a16="http://schemas.microsoft.com/office/drawing/2014/main" id="{ECDE6965-3615-47AA-82A9-D15E3EA78C6C}"/>
              </a:ext>
            </a:extLst>
          </p:cNvPr>
          <p:cNvSpPr txBox="1">
            <a:spLocks noChangeArrowheads="1"/>
          </p:cNvSpPr>
          <p:nvPr/>
        </p:nvSpPr>
        <p:spPr bwMode="auto">
          <a:xfrm>
            <a:off x="1600200" y="5383213"/>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圆柱 </a:t>
            </a:r>
          </a:p>
        </p:txBody>
      </p:sp>
      <p:graphicFrame>
        <p:nvGraphicFramePr>
          <p:cNvPr id="32771" name="Object 21">
            <a:extLst>
              <a:ext uri="{FF2B5EF4-FFF2-40B4-BE49-F238E27FC236}">
                <a16:creationId xmlns:a16="http://schemas.microsoft.com/office/drawing/2014/main" id="{41FEB23D-3037-4345-B327-6DD3046C4669}"/>
              </a:ext>
            </a:extLst>
          </p:cNvPr>
          <p:cNvGraphicFramePr>
            <a:graphicFrameLocks noChangeAspect="1"/>
          </p:cNvGraphicFramePr>
          <p:nvPr/>
        </p:nvGraphicFramePr>
        <p:xfrm>
          <a:off x="2386013" y="5257800"/>
          <a:ext cx="1676400" cy="777875"/>
        </p:xfrm>
        <a:graphic>
          <a:graphicData uri="http://schemas.openxmlformats.org/presentationml/2006/ole">
            <mc:AlternateContent xmlns:mc="http://schemas.openxmlformats.org/markup-compatibility/2006">
              <mc:Choice xmlns:v="urn:schemas-microsoft-com:vml" Requires="v">
                <p:oleObj spid="_x0000_s32829" name="Equation" r:id="rId5" imgW="698400" imgH="393480" progId="Equation.3">
                  <p:embed/>
                </p:oleObj>
              </mc:Choice>
              <mc:Fallback>
                <p:oleObj name="Equation" r:id="rId5" imgW="698400" imgH="39348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6013" y="5257800"/>
                        <a:ext cx="1676400"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782" name="Group 22">
            <a:extLst>
              <a:ext uri="{FF2B5EF4-FFF2-40B4-BE49-F238E27FC236}">
                <a16:creationId xmlns:a16="http://schemas.microsoft.com/office/drawing/2014/main" id="{5D16894F-6067-4FD4-810B-1D3684ADA26B}"/>
              </a:ext>
            </a:extLst>
          </p:cNvPr>
          <p:cNvGrpSpPr>
            <a:grpSpLocks/>
          </p:cNvGrpSpPr>
          <p:nvPr/>
        </p:nvGrpSpPr>
        <p:grpSpPr bwMode="auto">
          <a:xfrm>
            <a:off x="1524000" y="3505200"/>
            <a:ext cx="2514600" cy="1295400"/>
            <a:chOff x="960" y="2208"/>
            <a:chExt cx="1584" cy="816"/>
          </a:xfrm>
        </p:grpSpPr>
        <p:sp>
          <p:nvSpPr>
            <p:cNvPr id="356375" name="AutoShape 23">
              <a:extLst>
                <a:ext uri="{FF2B5EF4-FFF2-40B4-BE49-F238E27FC236}">
                  <a16:creationId xmlns:a16="http://schemas.microsoft.com/office/drawing/2014/main" id="{87DB23B2-B247-4C53-ABC4-B52D05951239}"/>
                </a:ext>
              </a:extLst>
            </p:cNvPr>
            <p:cNvSpPr>
              <a:spLocks noChangeArrowheads="1"/>
            </p:cNvSpPr>
            <p:nvPr/>
          </p:nvSpPr>
          <p:spPr bwMode="auto">
            <a:xfrm rot="5400000" flipH="1" flipV="1">
              <a:off x="1443" y="2093"/>
              <a:ext cx="576" cy="1285"/>
            </a:xfrm>
            <a:prstGeom prst="can">
              <a:avLst>
                <a:gd name="adj" fmla="val 55773"/>
              </a:avLst>
            </a:prstGeom>
            <a:gradFill rotWithShape="0">
              <a:gsLst>
                <a:gs pos="0">
                  <a:schemeClr val="accent2"/>
                </a:gs>
                <a:gs pos="50000">
                  <a:schemeClr val="accent2">
                    <a:gamma/>
                    <a:tint val="0"/>
                    <a:invGamma/>
                  </a:schemeClr>
                </a:gs>
                <a:gs pos="100000">
                  <a:schemeClr val="accent2"/>
                </a:gs>
              </a:gsLst>
              <a:lin ang="5400000" scaled="1"/>
            </a:gradFill>
            <a:ln w="12700">
              <a:solidFill>
                <a:srgbClr val="000000"/>
              </a:solidFill>
              <a:round/>
              <a:headEnd/>
              <a:tailEnd/>
            </a:ln>
            <a:effectLst/>
          </p:spPr>
          <p:txBody>
            <a:bodyPr wrap="none" anchor="ctr"/>
            <a:lstStyle/>
            <a:p>
              <a:pPr>
                <a:defRPr/>
              </a:pPr>
              <a:endParaRPr lang="zh-CN" altLang="en-US"/>
            </a:p>
          </p:txBody>
        </p:sp>
        <p:sp>
          <p:nvSpPr>
            <p:cNvPr id="32809" name="Line 24">
              <a:extLst>
                <a:ext uri="{FF2B5EF4-FFF2-40B4-BE49-F238E27FC236}">
                  <a16:creationId xmlns:a16="http://schemas.microsoft.com/office/drawing/2014/main" id="{763EDB34-65BF-4116-AE90-75FB88DEA177}"/>
                </a:ext>
              </a:extLst>
            </p:cNvPr>
            <p:cNvSpPr>
              <a:spLocks noChangeShapeType="1"/>
            </p:cNvSpPr>
            <p:nvPr/>
          </p:nvSpPr>
          <p:spPr bwMode="auto">
            <a:xfrm>
              <a:off x="1260" y="2208"/>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0" name="Line 25">
              <a:extLst>
                <a:ext uri="{FF2B5EF4-FFF2-40B4-BE49-F238E27FC236}">
                  <a16:creationId xmlns:a16="http://schemas.microsoft.com/office/drawing/2014/main" id="{2F1C285F-211F-4302-9852-C5DA10655B2C}"/>
                </a:ext>
              </a:extLst>
            </p:cNvPr>
            <p:cNvSpPr>
              <a:spLocks noChangeShapeType="1"/>
            </p:cNvSpPr>
            <p:nvPr/>
          </p:nvSpPr>
          <p:spPr bwMode="auto">
            <a:xfrm>
              <a:off x="2202" y="2208"/>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1" name="Line 26">
              <a:extLst>
                <a:ext uri="{FF2B5EF4-FFF2-40B4-BE49-F238E27FC236}">
                  <a16:creationId xmlns:a16="http://schemas.microsoft.com/office/drawing/2014/main" id="{747D1FEE-406A-4948-946A-64F03A14C099}"/>
                </a:ext>
              </a:extLst>
            </p:cNvPr>
            <p:cNvSpPr>
              <a:spLocks noChangeShapeType="1"/>
            </p:cNvSpPr>
            <p:nvPr/>
          </p:nvSpPr>
          <p:spPr bwMode="auto">
            <a:xfrm>
              <a:off x="1859" y="2304"/>
              <a:ext cx="34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2" name="Line 27">
              <a:extLst>
                <a:ext uri="{FF2B5EF4-FFF2-40B4-BE49-F238E27FC236}">
                  <a16:creationId xmlns:a16="http://schemas.microsoft.com/office/drawing/2014/main" id="{C4B3B81A-CE05-4FE4-9269-FE2914D54C71}"/>
                </a:ext>
              </a:extLst>
            </p:cNvPr>
            <p:cNvSpPr>
              <a:spLocks noChangeShapeType="1"/>
            </p:cNvSpPr>
            <p:nvPr/>
          </p:nvSpPr>
          <p:spPr bwMode="auto">
            <a:xfrm flipH="1">
              <a:off x="1260" y="2304"/>
              <a:ext cx="385"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2774" name="Object 28">
              <a:extLst>
                <a:ext uri="{FF2B5EF4-FFF2-40B4-BE49-F238E27FC236}">
                  <a16:creationId xmlns:a16="http://schemas.microsoft.com/office/drawing/2014/main" id="{108AC7CA-2C8A-4AFE-8ED6-2E71ED39A6BD}"/>
                </a:ext>
              </a:extLst>
            </p:cNvPr>
            <p:cNvGraphicFramePr>
              <a:graphicFrameLocks noChangeAspect="1"/>
            </p:cNvGraphicFramePr>
            <p:nvPr/>
          </p:nvGraphicFramePr>
          <p:xfrm>
            <a:off x="1677" y="2208"/>
            <a:ext cx="149" cy="183"/>
          </p:xfrm>
          <a:graphic>
            <a:graphicData uri="http://schemas.openxmlformats.org/presentationml/2006/ole">
              <mc:AlternateContent xmlns:mc="http://schemas.openxmlformats.org/markup-compatibility/2006">
                <mc:Choice xmlns:v="urn:schemas-microsoft-com:vml" Requires="v">
                  <p:oleObj spid="_x0000_s32830" name="公式" r:id="rId7" imgW="266400" imgH="291960" progId="Equation.3">
                    <p:embed/>
                  </p:oleObj>
                </mc:Choice>
                <mc:Fallback>
                  <p:oleObj name="公式" r:id="rId7" imgW="266400" imgH="29196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7" y="2208"/>
                          <a:ext cx="149"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13" name="Line 29">
              <a:extLst>
                <a:ext uri="{FF2B5EF4-FFF2-40B4-BE49-F238E27FC236}">
                  <a16:creationId xmlns:a16="http://schemas.microsoft.com/office/drawing/2014/main" id="{BA6C87D7-4530-479B-9241-1B57A649D111}"/>
                </a:ext>
              </a:extLst>
            </p:cNvPr>
            <p:cNvSpPr>
              <a:spLocks noChangeShapeType="1"/>
            </p:cNvSpPr>
            <p:nvPr/>
          </p:nvSpPr>
          <p:spPr bwMode="auto">
            <a:xfrm>
              <a:off x="2373" y="2736"/>
              <a:ext cx="171" cy="0"/>
            </a:xfrm>
            <a:prstGeom prst="line">
              <a:avLst/>
            </a:prstGeom>
            <a:noFill/>
            <a:ln w="1905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4" name="Line 30">
              <a:extLst>
                <a:ext uri="{FF2B5EF4-FFF2-40B4-BE49-F238E27FC236}">
                  <a16:creationId xmlns:a16="http://schemas.microsoft.com/office/drawing/2014/main" id="{EA8895F1-7DEF-435B-9097-306D8720DFD2}"/>
                </a:ext>
              </a:extLst>
            </p:cNvPr>
            <p:cNvSpPr>
              <a:spLocks noChangeShapeType="1"/>
            </p:cNvSpPr>
            <p:nvPr/>
          </p:nvSpPr>
          <p:spPr bwMode="auto">
            <a:xfrm flipH="1">
              <a:off x="960" y="2736"/>
              <a:ext cx="300" cy="0"/>
            </a:xfrm>
            <a:prstGeom prst="line">
              <a:avLst/>
            </a:prstGeom>
            <a:noFill/>
            <a:ln w="1905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5" name="Line 31">
              <a:extLst>
                <a:ext uri="{FF2B5EF4-FFF2-40B4-BE49-F238E27FC236}">
                  <a16:creationId xmlns:a16="http://schemas.microsoft.com/office/drawing/2014/main" id="{7FC3353A-DFC6-4630-AB15-E467882EF451}"/>
                </a:ext>
              </a:extLst>
            </p:cNvPr>
            <p:cNvSpPr>
              <a:spLocks noChangeShapeType="1"/>
            </p:cNvSpPr>
            <p:nvPr/>
          </p:nvSpPr>
          <p:spPr bwMode="auto">
            <a:xfrm flipV="1">
              <a:off x="1249" y="2448"/>
              <a:ext cx="0" cy="288"/>
            </a:xfrm>
            <a:prstGeom prst="line">
              <a:avLst/>
            </a:prstGeom>
            <a:noFill/>
            <a:ln w="19050">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2775" name="Object 32">
              <a:extLst>
                <a:ext uri="{FF2B5EF4-FFF2-40B4-BE49-F238E27FC236}">
                  <a16:creationId xmlns:a16="http://schemas.microsoft.com/office/drawing/2014/main" id="{F0496A97-0A43-4C84-886F-FE2B306C94DE}"/>
                </a:ext>
              </a:extLst>
            </p:cNvPr>
            <p:cNvGraphicFramePr>
              <a:graphicFrameLocks noChangeAspect="1"/>
            </p:cNvGraphicFramePr>
            <p:nvPr/>
          </p:nvGraphicFramePr>
          <p:xfrm>
            <a:off x="1248" y="2496"/>
            <a:ext cx="178" cy="201"/>
          </p:xfrm>
          <a:graphic>
            <a:graphicData uri="http://schemas.openxmlformats.org/presentationml/2006/ole">
              <mc:AlternateContent xmlns:mc="http://schemas.openxmlformats.org/markup-compatibility/2006">
                <mc:Choice xmlns:v="urn:schemas-microsoft-com:vml" Requires="v">
                  <p:oleObj spid="_x0000_s32831" name="Equation" r:id="rId9" imgW="164880" imgH="164880" progId="Equation.3">
                    <p:embed/>
                  </p:oleObj>
                </mc:Choice>
                <mc:Fallback>
                  <p:oleObj name="Equation" r:id="rId9" imgW="164880" imgH="16488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8" y="2496"/>
                          <a:ext cx="178"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783" name="Group 33">
            <a:extLst>
              <a:ext uri="{FF2B5EF4-FFF2-40B4-BE49-F238E27FC236}">
                <a16:creationId xmlns:a16="http://schemas.microsoft.com/office/drawing/2014/main" id="{9A1DCAD9-D951-4600-8EA3-3ECAF0A02282}"/>
              </a:ext>
            </a:extLst>
          </p:cNvPr>
          <p:cNvGrpSpPr>
            <a:grpSpLocks/>
          </p:cNvGrpSpPr>
          <p:nvPr/>
        </p:nvGrpSpPr>
        <p:grpSpPr bwMode="auto">
          <a:xfrm>
            <a:off x="4999038" y="3124200"/>
            <a:ext cx="1690687" cy="2395538"/>
            <a:chOff x="3149" y="1968"/>
            <a:chExt cx="1065" cy="1509"/>
          </a:xfrm>
        </p:grpSpPr>
        <p:grpSp>
          <p:nvGrpSpPr>
            <p:cNvPr id="32792" name="Group 34">
              <a:extLst>
                <a:ext uri="{FF2B5EF4-FFF2-40B4-BE49-F238E27FC236}">
                  <a16:creationId xmlns:a16="http://schemas.microsoft.com/office/drawing/2014/main" id="{365048EB-CE83-4907-BCE2-AFD1125ECABE}"/>
                </a:ext>
              </a:extLst>
            </p:cNvPr>
            <p:cNvGrpSpPr>
              <a:grpSpLocks/>
            </p:cNvGrpSpPr>
            <p:nvPr/>
          </p:nvGrpSpPr>
          <p:grpSpPr bwMode="auto">
            <a:xfrm>
              <a:off x="3206" y="2272"/>
              <a:ext cx="1008" cy="1048"/>
              <a:chOff x="816" y="480"/>
              <a:chExt cx="2304" cy="3081"/>
            </a:xfrm>
          </p:grpSpPr>
          <p:grpSp>
            <p:nvGrpSpPr>
              <p:cNvPr id="32803" name="Group 35">
                <a:extLst>
                  <a:ext uri="{FF2B5EF4-FFF2-40B4-BE49-F238E27FC236}">
                    <a16:creationId xmlns:a16="http://schemas.microsoft.com/office/drawing/2014/main" id="{2CCBA645-57D1-47F7-A643-F65E4450F9B6}"/>
                  </a:ext>
                </a:extLst>
              </p:cNvPr>
              <p:cNvGrpSpPr>
                <a:grpSpLocks/>
              </p:cNvGrpSpPr>
              <p:nvPr/>
            </p:nvGrpSpPr>
            <p:grpSpPr bwMode="auto">
              <a:xfrm>
                <a:off x="816" y="1141"/>
                <a:ext cx="2304" cy="2420"/>
                <a:chOff x="816" y="1141"/>
                <a:chExt cx="2304" cy="2420"/>
              </a:xfrm>
            </p:grpSpPr>
            <p:sp>
              <p:nvSpPr>
                <p:cNvPr id="356388" name="Rectangle 36">
                  <a:extLst>
                    <a:ext uri="{FF2B5EF4-FFF2-40B4-BE49-F238E27FC236}">
                      <a16:creationId xmlns:a16="http://schemas.microsoft.com/office/drawing/2014/main" id="{204F662E-AC42-4776-9BF4-AFE39861C519}"/>
                    </a:ext>
                  </a:extLst>
                </p:cNvPr>
                <p:cNvSpPr>
                  <a:spLocks noChangeArrowheads="1"/>
                </p:cNvSpPr>
                <p:nvPr/>
              </p:nvSpPr>
              <p:spPr bwMode="auto">
                <a:xfrm>
                  <a:off x="816" y="1141"/>
                  <a:ext cx="2304" cy="1605"/>
                </a:xfrm>
                <a:prstGeom prst="rect">
                  <a:avLst/>
                </a:prstGeom>
                <a:gradFill rotWithShape="0">
                  <a:gsLst>
                    <a:gs pos="0">
                      <a:schemeClr val="accent2"/>
                    </a:gs>
                    <a:gs pos="50000">
                      <a:schemeClr val="accent2">
                        <a:gamma/>
                        <a:tint val="0"/>
                        <a:invGamma/>
                      </a:schemeClr>
                    </a:gs>
                    <a:gs pos="100000">
                      <a:schemeClr val="accent2"/>
                    </a:gs>
                  </a:gsLst>
                  <a:lin ang="0" scaled="1"/>
                </a:gradFill>
                <a:ln w="9525">
                  <a:solidFill>
                    <a:schemeClr val="accent2"/>
                  </a:solidFill>
                  <a:miter lim="800000"/>
                  <a:headEnd/>
                  <a:tailEnd/>
                </a:ln>
                <a:effectLst/>
              </p:spPr>
              <p:txBody>
                <a:bodyPr anchor="ctr">
                  <a:spAutoFit/>
                </a:bodyPr>
                <a:lstStyle/>
                <a:p>
                  <a:pPr>
                    <a:defRPr/>
                  </a:pPr>
                  <a:endParaRPr lang="zh-CN" altLang="en-US"/>
                </a:p>
              </p:txBody>
            </p:sp>
            <p:sp>
              <p:nvSpPr>
                <p:cNvPr id="356389" name="Arc 37">
                  <a:extLst>
                    <a:ext uri="{FF2B5EF4-FFF2-40B4-BE49-F238E27FC236}">
                      <a16:creationId xmlns:a16="http://schemas.microsoft.com/office/drawing/2014/main" id="{E5F8A2FC-726E-4F3D-9D85-E4ED12383CEA}"/>
                    </a:ext>
                  </a:extLst>
                </p:cNvPr>
                <p:cNvSpPr>
                  <a:spLocks/>
                </p:cNvSpPr>
                <p:nvPr/>
              </p:nvSpPr>
              <p:spPr bwMode="auto">
                <a:xfrm flipH="1" flipV="1">
                  <a:off x="816" y="2735"/>
                  <a:ext cx="2304" cy="826"/>
                </a:xfrm>
                <a:custGeom>
                  <a:avLst/>
                  <a:gdLst>
                    <a:gd name="G0" fmla="+- 21600 0 0"/>
                    <a:gd name="G1" fmla="+- 21600 0 0"/>
                    <a:gd name="G2" fmla="+- 21600 0 0"/>
                    <a:gd name="T0" fmla="*/ 1 w 43200"/>
                    <a:gd name="T1" fmla="*/ 21834 h 21834"/>
                    <a:gd name="T2" fmla="*/ 43200 w 43200"/>
                    <a:gd name="T3" fmla="*/ 21600 h 21834"/>
                    <a:gd name="T4" fmla="*/ 21600 w 43200"/>
                    <a:gd name="T5" fmla="*/ 21600 h 21834"/>
                  </a:gdLst>
                  <a:ahLst/>
                  <a:cxnLst>
                    <a:cxn ang="0">
                      <a:pos x="T0" y="T1"/>
                    </a:cxn>
                    <a:cxn ang="0">
                      <a:pos x="T2" y="T3"/>
                    </a:cxn>
                    <a:cxn ang="0">
                      <a:pos x="T4" y="T5"/>
                    </a:cxn>
                  </a:cxnLst>
                  <a:rect l="0" t="0" r="r" b="b"/>
                  <a:pathLst>
                    <a:path w="43200" h="21834" fill="none" extrusionOk="0">
                      <a:moveTo>
                        <a:pt x="1" y="21833"/>
                      </a:moveTo>
                      <a:cubicBezTo>
                        <a:pt x="0" y="21756"/>
                        <a:pt x="0" y="21678"/>
                        <a:pt x="0" y="21600"/>
                      </a:cubicBezTo>
                      <a:cubicBezTo>
                        <a:pt x="0" y="9670"/>
                        <a:pt x="9670" y="0"/>
                        <a:pt x="21600" y="0"/>
                      </a:cubicBezTo>
                      <a:cubicBezTo>
                        <a:pt x="33529" y="-1"/>
                        <a:pt x="43199" y="9670"/>
                        <a:pt x="43200" y="21599"/>
                      </a:cubicBezTo>
                    </a:path>
                    <a:path w="43200" h="21834" stroke="0" extrusionOk="0">
                      <a:moveTo>
                        <a:pt x="1" y="21833"/>
                      </a:moveTo>
                      <a:cubicBezTo>
                        <a:pt x="0" y="21756"/>
                        <a:pt x="0" y="21678"/>
                        <a:pt x="0" y="21600"/>
                      </a:cubicBezTo>
                      <a:cubicBezTo>
                        <a:pt x="0" y="9670"/>
                        <a:pt x="9670" y="0"/>
                        <a:pt x="21600" y="0"/>
                      </a:cubicBezTo>
                      <a:cubicBezTo>
                        <a:pt x="33529" y="-1"/>
                        <a:pt x="43199" y="9670"/>
                        <a:pt x="43200" y="21599"/>
                      </a:cubicBezTo>
                      <a:lnTo>
                        <a:pt x="21600" y="21600"/>
                      </a:lnTo>
                      <a:close/>
                    </a:path>
                  </a:pathLst>
                </a:custGeom>
                <a:gradFill rotWithShape="0">
                  <a:gsLst>
                    <a:gs pos="0">
                      <a:schemeClr val="accent2"/>
                    </a:gs>
                    <a:gs pos="50000">
                      <a:schemeClr val="accent2">
                        <a:gamma/>
                        <a:tint val="0"/>
                        <a:invGamma/>
                      </a:schemeClr>
                    </a:gs>
                    <a:gs pos="100000">
                      <a:schemeClr val="accent2"/>
                    </a:gs>
                  </a:gsLst>
                  <a:lin ang="0" scaled="1"/>
                </a:gradFill>
                <a:ln w="9525">
                  <a:solidFill>
                    <a:schemeClr val="accent2"/>
                  </a:solidFill>
                  <a:round/>
                  <a:headEnd/>
                  <a:tailEnd/>
                </a:ln>
                <a:effectLst/>
              </p:spPr>
              <p:txBody>
                <a:bodyPr wrap="none" anchor="ctr">
                  <a:spAutoFit/>
                </a:bodyPr>
                <a:lstStyle/>
                <a:p>
                  <a:pPr>
                    <a:defRPr/>
                  </a:pPr>
                  <a:endParaRPr lang="zh-CN" altLang="en-US"/>
                </a:p>
              </p:txBody>
            </p:sp>
          </p:grpSp>
          <p:sp>
            <p:nvSpPr>
              <p:cNvPr id="356390" name="Oval 38">
                <a:extLst>
                  <a:ext uri="{FF2B5EF4-FFF2-40B4-BE49-F238E27FC236}">
                    <a16:creationId xmlns:a16="http://schemas.microsoft.com/office/drawing/2014/main" id="{6B83CE03-2BF8-4534-8ADC-64B148FB1F54}"/>
                  </a:ext>
                </a:extLst>
              </p:cNvPr>
              <p:cNvSpPr>
                <a:spLocks noChangeArrowheads="1"/>
              </p:cNvSpPr>
              <p:nvPr/>
            </p:nvSpPr>
            <p:spPr bwMode="auto">
              <a:xfrm>
                <a:off x="816" y="480"/>
                <a:ext cx="2304" cy="1417"/>
              </a:xfrm>
              <a:prstGeom prst="ellipse">
                <a:avLst/>
              </a:prstGeom>
              <a:gradFill rotWithShape="0">
                <a:gsLst>
                  <a:gs pos="0">
                    <a:schemeClr val="accent2"/>
                  </a:gs>
                  <a:gs pos="50000">
                    <a:schemeClr val="accent2">
                      <a:gamma/>
                      <a:tint val="0"/>
                      <a:invGamma/>
                    </a:schemeClr>
                  </a:gs>
                  <a:gs pos="100000">
                    <a:schemeClr val="accent2"/>
                  </a:gs>
                </a:gsLst>
                <a:lin ang="0" scaled="1"/>
              </a:gradFill>
              <a:ln w="9525">
                <a:solidFill>
                  <a:schemeClr val="accent2"/>
                </a:solidFill>
                <a:round/>
                <a:headEnd/>
                <a:tailEnd/>
              </a:ln>
              <a:effectLst/>
            </p:spPr>
            <p:txBody>
              <a:bodyPr anchor="ctr">
                <a:spAutoFit/>
              </a:bodyPr>
              <a:lstStyle/>
              <a:p>
                <a:pPr>
                  <a:defRPr/>
                </a:pPr>
                <a:endParaRPr lang="zh-CN" altLang="en-US"/>
              </a:p>
            </p:txBody>
          </p:sp>
          <p:sp>
            <p:nvSpPr>
              <p:cNvPr id="356391" name="Oval 39">
                <a:extLst>
                  <a:ext uri="{FF2B5EF4-FFF2-40B4-BE49-F238E27FC236}">
                    <a16:creationId xmlns:a16="http://schemas.microsoft.com/office/drawing/2014/main" id="{56A4FB75-26DA-4605-86AA-2EF8A9025D10}"/>
                  </a:ext>
                </a:extLst>
              </p:cNvPr>
              <p:cNvSpPr>
                <a:spLocks noChangeArrowheads="1"/>
              </p:cNvSpPr>
              <p:nvPr/>
            </p:nvSpPr>
            <p:spPr bwMode="auto">
              <a:xfrm>
                <a:off x="1170" y="762"/>
                <a:ext cx="1595" cy="850"/>
              </a:xfrm>
              <a:prstGeom prst="ellipse">
                <a:avLst/>
              </a:prstGeom>
              <a:gradFill rotWithShape="0">
                <a:gsLst>
                  <a:gs pos="0">
                    <a:schemeClr val="accent2"/>
                  </a:gs>
                  <a:gs pos="50000">
                    <a:schemeClr val="accent2">
                      <a:gamma/>
                      <a:tint val="0"/>
                      <a:invGamma/>
                    </a:schemeClr>
                  </a:gs>
                  <a:gs pos="100000">
                    <a:schemeClr val="accent2"/>
                  </a:gs>
                </a:gsLst>
                <a:lin ang="0" scaled="1"/>
              </a:gradFill>
              <a:ln w="9525">
                <a:solidFill>
                  <a:schemeClr val="accent2"/>
                </a:solidFill>
                <a:round/>
                <a:headEnd/>
                <a:tailEnd/>
              </a:ln>
              <a:effectLst/>
            </p:spPr>
            <p:txBody>
              <a:bodyPr anchor="ctr">
                <a:spAutoFit/>
              </a:bodyPr>
              <a:lstStyle/>
              <a:p>
                <a:pPr>
                  <a:defRPr/>
                </a:pPr>
                <a:endParaRPr lang="zh-CN" altLang="en-US"/>
              </a:p>
            </p:txBody>
          </p:sp>
        </p:grpSp>
        <p:sp>
          <p:nvSpPr>
            <p:cNvPr id="32793" name="Line 40">
              <a:extLst>
                <a:ext uri="{FF2B5EF4-FFF2-40B4-BE49-F238E27FC236}">
                  <a16:creationId xmlns:a16="http://schemas.microsoft.com/office/drawing/2014/main" id="{030171D3-E237-459B-B4AD-8B47A757D0CC}"/>
                </a:ext>
              </a:extLst>
            </p:cNvPr>
            <p:cNvSpPr>
              <a:spLocks noChangeShapeType="1"/>
            </p:cNvSpPr>
            <p:nvPr/>
          </p:nvSpPr>
          <p:spPr bwMode="auto">
            <a:xfrm>
              <a:off x="3696" y="2064"/>
              <a:ext cx="0" cy="5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94" name="Line 41">
              <a:extLst>
                <a:ext uri="{FF2B5EF4-FFF2-40B4-BE49-F238E27FC236}">
                  <a16:creationId xmlns:a16="http://schemas.microsoft.com/office/drawing/2014/main" id="{680D3E52-A64B-4CAC-8EC0-8F2486FB286F}"/>
                </a:ext>
              </a:extLst>
            </p:cNvPr>
            <p:cNvSpPr>
              <a:spLocks noChangeShapeType="1"/>
            </p:cNvSpPr>
            <p:nvPr/>
          </p:nvSpPr>
          <p:spPr bwMode="auto">
            <a:xfrm>
              <a:off x="3700" y="3315"/>
              <a:ext cx="0" cy="1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95" name="Arc 42">
              <a:extLst>
                <a:ext uri="{FF2B5EF4-FFF2-40B4-BE49-F238E27FC236}">
                  <a16:creationId xmlns:a16="http://schemas.microsoft.com/office/drawing/2014/main" id="{32087C5E-8808-461A-980A-90F3EDA8E46B}"/>
                </a:ext>
              </a:extLst>
            </p:cNvPr>
            <p:cNvSpPr>
              <a:spLocks/>
            </p:cNvSpPr>
            <p:nvPr/>
          </p:nvSpPr>
          <p:spPr bwMode="auto">
            <a:xfrm flipH="1" flipV="1">
              <a:off x="3518" y="2071"/>
              <a:ext cx="325" cy="160"/>
            </a:xfrm>
            <a:custGeom>
              <a:avLst/>
              <a:gdLst>
                <a:gd name="T0" fmla="*/ 0 w 43200"/>
                <a:gd name="T1" fmla="*/ 0 h 39353"/>
                <a:gd name="T2" fmla="*/ 0 w 43200"/>
                <a:gd name="T3" fmla="*/ 0 h 39353"/>
                <a:gd name="T4" fmla="*/ 0 w 43200"/>
                <a:gd name="T5" fmla="*/ 0 h 39353"/>
                <a:gd name="T6" fmla="*/ 0 60000 65536"/>
                <a:gd name="T7" fmla="*/ 0 60000 65536"/>
                <a:gd name="T8" fmla="*/ 0 60000 65536"/>
                <a:gd name="T9" fmla="*/ 0 w 43200"/>
                <a:gd name="T10" fmla="*/ 0 h 39353"/>
                <a:gd name="T11" fmla="*/ 43200 w 43200"/>
                <a:gd name="T12" fmla="*/ 39353 h 39353"/>
              </a:gdLst>
              <a:ahLst/>
              <a:cxnLst>
                <a:cxn ang="T6">
                  <a:pos x="T0" y="T1"/>
                </a:cxn>
                <a:cxn ang="T7">
                  <a:pos x="T2" y="T3"/>
                </a:cxn>
                <a:cxn ang="T8">
                  <a:pos x="T4" y="T5"/>
                </a:cxn>
              </a:cxnLst>
              <a:rect l="T9" t="T10" r="T11" b="T12"/>
              <a:pathLst>
                <a:path w="43200" h="39353" fill="none" extrusionOk="0">
                  <a:moveTo>
                    <a:pt x="9295" y="39352"/>
                  </a:moveTo>
                  <a:cubicBezTo>
                    <a:pt x="3473" y="35317"/>
                    <a:pt x="0" y="28683"/>
                    <a:pt x="0" y="21600"/>
                  </a:cubicBezTo>
                  <a:cubicBezTo>
                    <a:pt x="0" y="9670"/>
                    <a:pt x="9670" y="0"/>
                    <a:pt x="21600" y="0"/>
                  </a:cubicBezTo>
                  <a:cubicBezTo>
                    <a:pt x="33529" y="0"/>
                    <a:pt x="43200" y="9670"/>
                    <a:pt x="43200" y="21600"/>
                  </a:cubicBezTo>
                  <a:cubicBezTo>
                    <a:pt x="43200" y="25440"/>
                    <a:pt x="42176" y="29211"/>
                    <a:pt x="40234" y="32524"/>
                  </a:cubicBezTo>
                </a:path>
                <a:path w="43200" h="39353" stroke="0" extrusionOk="0">
                  <a:moveTo>
                    <a:pt x="9295" y="39352"/>
                  </a:moveTo>
                  <a:cubicBezTo>
                    <a:pt x="3473" y="35317"/>
                    <a:pt x="0" y="28683"/>
                    <a:pt x="0" y="21600"/>
                  </a:cubicBezTo>
                  <a:cubicBezTo>
                    <a:pt x="0" y="9670"/>
                    <a:pt x="9670" y="0"/>
                    <a:pt x="21600" y="0"/>
                  </a:cubicBezTo>
                  <a:cubicBezTo>
                    <a:pt x="33529" y="0"/>
                    <a:pt x="43200" y="9670"/>
                    <a:pt x="43200" y="21600"/>
                  </a:cubicBezTo>
                  <a:cubicBezTo>
                    <a:pt x="43200" y="25440"/>
                    <a:pt x="42176" y="29211"/>
                    <a:pt x="40234" y="32524"/>
                  </a:cubicBezTo>
                  <a:lnTo>
                    <a:pt x="21600" y="21600"/>
                  </a:lnTo>
                  <a:close/>
                </a:path>
              </a:pathLst>
            </a:custGeom>
            <a:noFill/>
            <a:ln w="19050">
              <a:solidFill>
                <a:schemeClr val="tx1"/>
              </a:solidFill>
              <a:round/>
              <a:headEnd type="triangle" w="sm" len="lg"/>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2796" name="Rectangle 43">
              <a:extLst>
                <a:ext uri="{FF2B5EF4-FFF2-40B4-BE49-F238E27FC236}">
                  <a16:creationId xmlns:a16="http://schemas.microsoft.com/office/drawing/2014/main" id="{F294FF4E-B838-437A-848A-046D1C883936}"/>
                </a:ext>
              </a:extLst>
            </p:cNvPr>
            <p:cNvSpPr>
              <a:spLocks noChangeArrowheads="1"/>
            </p:cNvSpPr>
            <p:nvPr/>
          </p:nvSpPr>
          <p:spPr bwMode="auto">
            <a:xfrm>
              <a:off x="3888" y="1968"/>
              <a:ext cx="1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ω</a:t>
              </a:r>
              <a:endParaRPr lang="en-US" altLang="zh-CN">
                <a:ea typeface="宋体" panose="02010600030101010101" pitchFamily="2" charset="-122"/>
              </a:endParaRPr>
            </a:p>
          </p:txBody>
        </p:sp>
        <p:sp>
          <p:nvSpPr>
            <p:cNvPr id="32797" name="Line 44">
              <a:extLst>
                <a:ext uri="{FF2B5EF4-FFF2-40B4-BE49-F238E27FC236}">
                  <a16:creationId xmlns:a16="http://schemas.microsoft.com/office/drawing/2014/main" id="{14B04F3B-7F81-491F-89FF-B45F115CE672}"/>
                </a:ext>
              </a:extLst>
            </p:cNvPr>
            <p:cNvSpPr>
              <a:spLocks noChangeShapeType="1"/>
            </p:cNvSpPr>
            <p:nvPr/>
          </p:nvSpPr>
          <p:spPr bwMode="auto">
            <a:xfrm>
              <a:off x="3700" y="2485"/>
              <a:ext cx="236" cy="15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98" name="Line 45">
              <a:extLst>
                <a:ext uri="{FF2B5EF4-FFF2-40B4-BE49-F238E27FC236}">
                  <a16:creationId xmlns:a16="http://schemas.microsoft.com/office/drawing/2014/main" id="{04076D5D-7729-4C67-98F3-9E37A5A1BB73}"/>
                </a:ext>
              </a:extLst>
            </p:cNvPr>
            <p:cNvSpPr>
              <a:spLocks noChangeShapeType="1"/>
            </p:cNvSpPr>
            <p:nvPr/>
          </p:nvSpPr>
          <p:spPr bwMode="auto">
            <a:xfrm flipH="1">
              <a:off x="3264" y="2485"/>
              <a:ext cx="436" cy="155"/>
            </a:xfrm>
            <a:prstGeom prst="line">
              <a:avLst/>
            </a:prstGeom>
            <a:noFill/>
            <a:ln w="19050">
              <a:solidFill>
                <a:schemeClr val="bg1"/>
              </a:solidFill>
              <a:round/>
              <a:headEnd/>
              <a:tailEnd type="triangle" w="sm"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99" name="Text Box 46">
              <a:extLst>
                <a:ext uri="{FF2B5EF4-FFF2-40B4-BE49-F238E27FC236}">
                  <a16:creationId xmlns:a16="http://schemas.microsoft.com/office/drawing/2014/main" id="{C71C29FF-26B1-4C5D-A4E4-3D370D08AA81}"/>
                </a:ext>
              </a:extLst>
            </p:cNvPr>
            <p:cNvSpPr txBox="1">
              <a:spLocks noChangeArrowheads="1"/>
            </p:cNvSpPr>
            <p:nvPr/>
          </p:nvSpPr>
          <p:spPr bwMode="auto">
            <a:xfrm>
              <a:off x="3744" y="230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ea typeface="宋体" panose="02010600030101010101" pitchFamily="2" charset="-122"/>
                </a:rPr>
                <a:t>R</a:t>
              </a:r>
              <a:r>
                <a:rPr lang="en-US" altLang="zh-CN" baseline="-25000">
                  <a:ea typeface="宋体" panose="02010600030101010101" pitchFamily="2" charset="-122"/>
                </a:rPr>
                <a:t>2</a:t>
              </a:r>
              <a:endParaRPr lang="en-US" altLang="zh-CN">
                <a:ea typeface="宋体" panose="02010600030101010101" pitchFamily="2" charset="-122"/>
              </a:endParaRPr>
            </a:p>
          </p:txBody>
        </p:sp>
        <p:grpSp>
          <p:nvGrpSpPr>
            <p:cNvPr id="32800" name="Group 47">
              <a:extLst>
                <a:ext uri="{FF2B5EF4-FFF2-40B4-BE49-F238E27FC236}">
                  <a16:creationId xmlns:a16="http://schemas.microsoft.com/office/drawing/2014/main" id="{E64A0742-3FCF-4CFB-BA72-BC02DBB86263}"/>
                </a:ext>
              </a:extLst>
            </p:cNvPr>
            <p:cNvGrpSpPr>
              <a:grpSpLocks/>
            </p:cNvGrpSpPr>
            <p:nvPr/>
          </p:nvGrpSpPr>
          <p:grpSpPr bwMode="auto">
            <a:xfrm>
              <a:off x="3149" y="2340"/>
              <a:ext cx="331" cy="292"/>
              <a:chOff x="3500" y="2330"/>
              <a:chExt cx="331" cy="337"/>
            </a:xfrm>
          </p:grpSpPr>
          <p:sp>
            <p:nvSpPr>
              <p:cNvPr id="32801" name="Text Box 48">
                <a:extLst>
                  <a:ext uri="{FF2B5EF4-FFF2-40B4-BE49-F238E27FC236}">
                    <a16:creationId xmlns:a16="http://schemas.microsoft.com/office/drawing/2014/main" id="{6940D77C-8572-42DA-837A-2A04C000DB2A}"/>
                  </a:ext>
                </a:extLst>
              </p:cNvPr>
              <p:cNvSpPr txBox="1">
                <a:spLocks noChangeArrowheads="1"/>
              </p:cNvSpPr>
              <p:nvPr/>
            </p:nvSpPr>
            <p:spPr bwMode="auto">
              <a:xfrm>
                <a:off x="3500" y="2330"/>
                <a:ext cx="24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solidFill>
                      <a:schemeClr val="bg1"/>
                    </a:solidFill>
                    <a:ea typeface="宋体" panose="02010600030101010101" pitchFamily="2" charset="-122"/>
                  </a:rPr>
                  <a:t>R</a:t>
                </a:r>
              </a:p>
            </p:txBody>
          </p:sp>
          <p:sp>
            <p:nvSpPr>
              <p:cNvPr id="32802" name="Text Box 49">
                <a:extLst>
                  <a:ext uri="{FF2B5EF4-FFF2-40B4-BE49-F238E27FC236}">
                    <a16:creationId xmlns:a16="http://schemas.microsoft.com/office/drawing/2014/main" id="{23A1972B-B79F-4FD6-9FD1-D2E2577C119C}"/>
                  </a:ext>
                </a:extLst>
              </p:cNvPr>
              <p:cNvSpPr txBox="1">
                <a:spLocks noChangeArrowheads="1"/>
              </p:cNvSpPr>
              <p:nvPr/>
            </p:nvSpPr>
            <p:spPr bwMode="auto">
              <a:xfrm>
                <a:off x="3635" y="2378"/>
                <a:ext cx="19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chemeClr val="bg1"/>
                    </a:solidFill>
                    <a:ea typeface="宋体" panose="02010600030101010101" pitchFamily="2" charset="-122"/>
                  </a:rPr>
                  <a:t>1</a:t>
                </a:r>
              </a:p>
            </p:txBody>
          </p:sp>
        </p:grpSp>
      </p:grpSp>
      <p:graphicFrame>
        <p:nvGraphicFramePr>
          <p:cNvPr id="32772" name="Object 50">
            <a:extLst>
              <a:ext uri="{FF2B5EF4-FFF2-40B4-BE49-F238E27FC236}">
                <a16:creationId xmlns:a16="http://schemas.microsoft.com/office/drawing/2014/main" id="{53592CCC-BB94-41DA-BEBD-C62B1793A402}"/>
              </a:ext>
            </a:extLst>
          </p:cNvPr>
          <p:cNvGraphicFramePr>
            <a:graphicFrameLocks noChangeAspect="1"/>
          </p:cNvGraphicFramePr>
          <p:nvPr/>
        </p:nvGraphicFramePr>
        <p:xfrm>
          <a:off x="6032500" y="2279650"/>
          <a:ext cx="1498600" cy="831850"/>
        </p:xfrm>
        <a:graphic>
          <a:graphicData uri="http://schemas.openxmlformats.org/presentationml/2006/ole">
            <mc:AlternateContent xmlns:mc="http://schemas.openxmlformats.org/markup-compatibility/2006">
              <mc:Choice xmlns:v="urn:schemas-microsoft-com:vml" Requires="v">
                <p:oleObj spid="_x0000_s32832" name="Equation" r:id="rId11" imgW="711000" imgH="393480" progId="Equation.3">
                  <p:embed/>
                </p:oleObj>
              </mc:Choice>
              <mc:Fallback>
                <p:oleObj name="Equation" r:id="rId11" imgW="711000" imgH="393480" progId="Equation.3">
                  <p:embed/>
                  <p:pic>
                    <p:nvPicPr>
                      <p:cNvPr id="0" name="Object 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32500" y="2279650"/>
                        <a:ext cx="149860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4" name="Text Box 51">
            <a:extLst>
              <a:ext uri="{FF2B5EF4-FFF2-40B4-BE49-F238E27FC236}">
                <a16:creationId xmlns:a16="http://schemas.microsoft.com/office/drawing/2014/main" id="{E2340B18-7B7D-4099-8687-5499259CB3A3}"/>
              </a:ext>
            </a:extLst>
          </p:cNvPr>
          <p:cNvSpPr txBox="1">
            <a:spLocks noChangeArrowheads="1"/>
          </p:cNvSpPr>
          <p:nvPr/>
        </p:nvSpPr>
        <p:spPr bwMode="auto">
          <a:xfrm>
            <a:off x="4724400" y="2490788"/>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细圆棒</a:t>
            </a:r>
          </a:p>
        </p:txBody>
      </p:sp>
      <p:grpSp>
        <p:nvGrpSpPr>
          <p:cNvPr id="32785" name="Group 52">
            <a:extLst>
              <a:ext uri="{FF2B5EF4-FFF2-40B4-BE49-F238E27FC236}">
                <a16:creationId xmlns:a16="http://schemas.microsoft.com/office/drawing/2014/main" id="{C4E2ABF2-99CB-4D8F-B191-1F8DFA188B43}"/>
              </a:ext>
            </a:extLst>
          </p:cNvPr>
          <p:cNvGrpSpPr>
            <a:grpSpLocks/>
          </p:cNvGrpSpPr>
          <p:nvPr/>
        </p:nvGrpSpPr>
        <p:grpSpPr bwMode="auto">
          <a:xfrm>
            <a:off x="4876800" y="914400"/>
            <a:ext cx="1981200" cy="1524000"/>
            <a:chOff x="3072" y="576"/>
            <a:chExt cx="1248" cy="960"/>
          </a:xfrm>
        </p:grpSpPr>
        <p:sp>
          <p:nvSpPr>
            <p:cNvPr id="32786" name="Line 53">
              <a:extLst>
                <a:ext uri="{FF2B5EF4-FFF2-40B4-BE49-F238E27FC236}">
                  <a16:creationId xmlns:a16="http://schemas.microsoft.com/office/drawing/2014/main" id="{1840A8F7-158A-40EB-BC81-36F20E3C1F50}"/>
                </a:ext>
              </a:extLst>
            </p:cNvPr>
            <p:cNvSpPr>
              <a:spLocks noChangeShapeType="1"/>
            </p:cNvSpPr>
            <p:nvPr/>
          </p:nvSpPr>
          <p:spPr bwMode="auto">
            <a:xfrm>
              <a:off x="3689" y="720"/>
              <a:ext cx="0" cy="8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Line 54">
              <a:extLst>
                <a:ext uri="{FF2B5EF4-FFF2-40B4-BE49-F238E27FC236}">
                  <a16:creationId xmlns:a16="http://schemas.microsoft.com/office/drawing/2014/main" id="{75D72DEE-B04D-42D4-82BF-0732873CE719}"/>
                </a:ext>
              </a:extLst>
            </p:cNvPr>
            <p:cNvSpPr>
              <a:spLocks noChangeShapeType="1"/>
            </p:cNvSpPr>
            <p:nvPr/>
          </p:nvSpPr>
          <p:spPr bwMode="auto">
            <a:xfrm>
              <a:off x="3161" y="1200"/>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8" name="Line 55">
              <a:extLst>
                <a:ext uri="{FF2B5EF4-FFF2-40B4-BE49-F238E27FC236}">
                  <a16:creationId xmlns:a16="http://schemas.microsoft.com/office/drawing/2014/main" id="{4FBD0345-12BA-43B4-9E2A-73900FEAFF8F}"/>
                </a:ext>
              </a:extLst>
            </p:cNvPr>
            <p:cNvSpPr>
              <a:spLocks noChangeShapeType="1"/>
            </p:cNvSpPr>
            <p:nvPr/>
          </p:nvSpPr>
          <p:spPr bwMode="auto">
            <a:xfrm flipH="1">
              <a:off x="4217" y="576"/>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Line 56">
              <a:extLst>
                <a:ext uri="{FF2B5EF4-FFF2-40B4-BE49-F238E27FC236}">
                  <a16:creationId xmlns:a16="http://schemas.microsoft.com/office/drawing/2014/main" id="{3C6A81F6-601A-43C3-91C7-4B952128D880}"/>
                </a:ext>
              </a:extLst>
            </p:cNvPr>
            <p:cNvSpPr>
              <a:spLocks noChangeShapeType="1"/>
            </p:cNvSpPr>
            <p:nvPr/>
          </p:nvSpPr>
          <p:spPr bwMode="auto">
            <a:xfrm flipV="1">
              <a:off x="3593" y="720"/>
              <a:ext cx="624" cy="33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0" name="Line 57">
              <a:extLst>
                <a:ext uri="{FF2B5EF4-FFF2-40B4-BE49-F238E27FC236}">
                  <a16:creationId xmlns:a16="http://schemas.microsoft.com/office/drawing/2014/main" id="{3EF3503C-8B38-40A7-92A3-B901B74EB28D}"/>
                </a:ext>
              </a:extLst>
            </p:cNvPr>
            <p:cNvSpPr>
              <a:spLocks noChangeShapeType="1"/>
            </p:cNvSpPr>
            <p:nvPr/>
          </p:nvSpPr>
          <p:spPr bwMode="auto">
            <a:xfrm flipH="1">
              <a:off x="3161" y="1104"/>
              <a:ext cx="336" cy="19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2773" name="Object 58">
              <a:extLst>
                <a:ext uri="{FF2B5EF4-FFF2-40B4-BE49-F238E27FC236}">
                  <a16:creationId xmlns:a16="http://schemas.microsoft.com/office/drawing/2014/main" id="{D9C97C81-47EF-4574-BF95-E47481E5590F}"/>
                </a:ext>
              </a:extLst>
            </p:cNvPr>
            <p:cNvGraphicFramePr>
              <a:graphicFrameLocks noChangeAspect="1"/>
            </p:cNvGraphicFramePr>
            <p:nvPr/>
          </p:nvGraphicFramePr>
          <p:xfrm>
            <a:off x="3497" y="960"/>
            <a:ext cx="118" cy="226"/>
          </p:xfrm>
          <a:graphic>
            <a:graphicData uri="http://schemas.openxmlformats.org/presentationml/2006/ole">
              <mc:AlternateContent xmlns:mc="http://schemas.openxmlformats.org/markup-compatibility/2006">
                <mc:Choice xmlns:v="urn:schemas-microsoft-com:vml" Requires="v">
                  <p:oleObj spid="_x0000_s32833" name="公式" r:id="rId13" imgW="164880" imgH="317160" progId="Equation.3">
                    <p:embed/>
                  </p:oleObj>
                </mc:Choice>
                <mc:Fallback>
                  <p:oleObj name="公式" r:id="rId13" imgW="164880" imgH="317160" progId="Equation.3">
                    <p:embed/>
                    <p:pic>
                      <p:nvPicPr>
                        <p:cNvPr id="0" name="Object 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7" y="960"/>
                          <a:ext cx="11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6411" name="AutoShape 59">
              <a:extLst>
                <a:ext uri="{FF2B5EF4-FFF2-40B4-BE49-F238E27FC236}">
                  <a16:creationId xmlns:a16="http://schemas.microsoft.com/office/drawing/2014/main" id="{9B3D440A-0A20-4531-893F-D149C40A81D6}"/>
                </a:ext>
              </a:extLst>
            </p:cNvPr>
            <p:cNvSpPr>
              <a:spLocks noChangeArrowheads="1"/>
            </p:cNvSpPr>
            <p:nvPr/>
          </p:nvSpPr>
          <p:spPr bwMode="auto">
            <a:xfrm rot="-7124900">
              <a:off x="3672" y="529"/>
              <a:ext cx="48" cy="1248"/>
            </a:xfrm>
            <a:prstGeom prst="can">
              <a:avLst>
                <a:gd name="adj" fmla="val 137704"/>
              </a:avLst>
            </a:prstGeom>
            <a:gradFill rotWithShape="0">
              <a:gsLst>
                <a:gs pos="0">
                  <a:schemeClr val="accent2"/>
                </a:gs>
                <a:gs pos="50000">
                  <a:schemeClr val="accent2">
                    <a:gamma/>
                    <a:tint val="0"/>
                    <a:invGamma/>
                  </a:schemeClr>
                </a:gs>
                <a:gs pos="100000">
                  <a:schemeClr val="accent2"/>
                </a:gs>
              </a:gsLst>
              <a:lin ang="0" scaled="1"/>
            </a:gradFill>
            <a:ln w="22225">
              <a:solidFill>
                <a:schemeClr val="accent2"/>
              </a:solidFill>
              <a:round/>
              <a:headEnd/>
              <a:tailEnd/>
            </a:ln>
            <a:effectLst/>
          </p:spPr>
          <p:txBody>
            <a:bodyPr wrap="none" anchor="ctr"/>
            <a:lstStyle/>
            <a:p>
              <a:pPr>
                <a:defRPr/>
              </a:pPr>
              <a:endParaRPr lang="zh-CN" alt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798" name="Group 2">
            <a:extLst>
              <a:ext uri="{FF2B5EF4-FFF2-40B4-BE49-F238E27FC236}">
                <a16:creationId xmlns:a16="http://schemas.microsoft.com/office/drawing/2014/main" id="{06F74F29-1322-4980-A8DA-2BD9D3C2C9B3}"/>
              </a:ext>
            </a:extLst>
          </p:cNvPr>
          <p:cNvGrpSpPr>
            <a:grpSpLocks/>
          </p:cNvGrpSpPr>
          <p:nvPr/>
        </p:nvGrpSpPr>
        <p:grpSpPr bwMode="auto">
          <a:xfrm>
            <a:off x="1460500" y="457200"/>
            <a:ext cx="1663700" cy="2590800"/>
            <a:chOff x="920" y="288"/>
            <a:chExt cx="1048" cy="1632"/>
          </a:xfrm>
        </p:grpSpPr>
        <p:sp>
          <p:nvSpPr>
            <p:cNvPr id="33815" name="Line 3">
              <a:extLst>
                <a:ext uri="{FF2B5EF4-FFF2-40B4-BE49-F238E27FC236}">
                  <a16:creationId xmlns:a16="http://schemas.microsoft.com/office/drawing/2014/main" id="{EF77089B-30F4-4FBC-BD78-036DF3682BC5}"/>
                </a:ext>
              </a:extLst>
            </p:cNvPr>
            <p:cNvSpPr>
              <a:spLocks noChangeShapeType="1"/>
            </p:cNvSpPr>
            <p:nvPr/>
          </p:nvSpPr>
          <p:spPr bwMode="auto">
            <a:xfrm>
              <a:off x="1400" y="163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7380" name="Oval 4">
              <a:extLst>
                <a:ext uri="{FF2B5EF4-FFF2-40B4-BE49-F238E27FC236}">
                  <a16:creationId xmlns:a16="http://schemas.microsoft.com/office/drawing/2014/main" id="{DCC69C53-217A-4766-BF33-9D441BFDC6AA}"/>
                </a:ext>
              </a:extLst>
            </p:cNvPr>
            <p:cNvSpPr>
              <a:spLocks noChangeArrowheads="1"/>
            </p:cNvSpPr>
            <p:nvPr/>
          </p:nvSpPr>
          <p:spPr bwMode="auto">
            <a:xfrm>
              <a:off x="920" y="768"/>
              <a:ext cx="960" cy="960"/>
            </a:xfrm>
            <a:prstGeom prst="ellipse">
              <a:avLst/>
            </a:prstGeom>
            <a:gradFill rotWithShape="0">
              <a:gsLst>
                <a:gs pos="0">
                  <a:schemeClr val="accent2">
                    <a:gamma/>
                    <a:tint val="0"/>
                    <a:invGamma/>
                  </a:schemeClr>
                </a:gs>
                <a:gs pos="100000">
                  <a:schemeClr val="accent2"/>
                </a:gs>
              </a:gsLst>
              <a:path path="shape">
                <a:fillToRect l="50000" t="50000" r="50000" b="50000"/>
              </a:path>
            </a:gradFill>
            <a:ln w="9525">
              <a:solidFill>
                <a:schemeClr val="accent2"/>
              </a:solidFill>
              <a:round/>
              <a:headEnd/>
              <a:tailEnd/>
            </a:ln>
            <a:effectLst/>
          </p:spPr>
          <p:txBody>
            <a:bodyPr anchor="ctr">
              <a:spAutoFit/>
            </a:bodyPr>
            <a:lstStyle/>
            <a:p>
              <a:pPr>
                <a:defRPr/>
              </a:pPr>
              <a:endParaRPr lang="zh-CN" altLang="en-US"/>
            </a:p>
          </p:txBody>
        </p:sp>
        <p:sp>
          <p:nvSpPr>
            <p:cNvPr id="33817" name="Line 5">
              <a:extLst>
                <a:ext uri="{FF2B5EF4-FFF2-40B4-BE49-F238E27FC236}">
                  <a16:creationId xmlns:a16="http://schemas.microsoft.com/office/drawing/2014/main" id="{EEA19556-873B-4163-A83A-AA4124DF3BA3}"/>
                </a:ext>
              </a:extLst>
            </p:cNvPr>
            <p:cNvSpPr>
              <a:spLocks noChangeShapeType="1"/>
            </p:cNvSpPr>
            <p:nvPr/>
          </p:nvSpPr>
          <p:spPr bwMode="auto">
            <a:xfrm>
              <a:off x="1392" y="432"/>
              <a:ext cx="8"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8" name="Arc 6">
              <a:extLst>
                <a:ext uri="{FF2B5EF4-FFF2-40B4-BE49-F238E27FC236}">
                  <a16:creationId xmlns:a16="http://schemas.microsoft.com/office/drawing/2014/main" id="{2287DA03-FBE6-45CC-8308-617E9200CCEA}"/>
                </a:ext>
              </a:extLst>
            </p:cNvPr>
            <p:cNvSpPr>
              <a:spLocks/>
            </p:cNvSpPr>
            <p:nvPr/>
          </p:nvSpPr>
          <p:spPr bwMode="auto">
            <a:xfrm flipH="1" flipV="1">
              <a:off x="1160" y="528"/>
              <a:ext cx="480" cy="192"/>
            </a:xfrm>
            <a:custGeom>
              <a:avLst/>
              <a:gdLst>
                <a:gd name="T0" fmla="*/ 0 w 43200"/>
                <a:gd name="T1" fmla="*/ 0 h 40874"/>
                <a:gd name="T2" fmla="*/ 0 w 43200"/>
                <a:gd name="T3" fmla="*/ 0 h 40874"/>
                <a:gd name="T4" fmla="*/ 0 w 43200"/>
                <a:gd name="T5" fmla="*/ 0 h 40874"/>
                <a:gd name="T6" fmla="*/ 0 60000 65536"/>
                <a:gd name="T7" fmla="*/ 0 60000 65536"/>
                <a:gd name="T8" fmla="*/ 0 60000 65536"/>
                <a:gd name="T9" fmla="*/ 0 w 43200"/>
                <a:gd name="T10" fmla="*/ 0 h 40874"/>
                <a:gd name="T11" fmla="*/ 43200 w 43200"/>
                <a:gd name="T12" fmla="*/ 40874 h 40874"/>
              </a:gdLst>
              <a:ahLst/>
              <a:cxnLst>
                <a:cxn ang="T6">
                  <a:pos x="T0" y="T1"/>
                </a:cxn>
                <a:cxn ang="T7">
                  <a:pos x="T2" y="T3"/>
                </a:cxn>
                <a:cxn ang="T8">
                  <a:pos x="T4" y="T5"/>
                </a:cxn>
              </a:cxnLst>
              <a:rect l="T9" t="T10" r="T11" b="T12"/>
              <a:pathLst>
                <a:path w="43200" h="40874" fill="none" extrusionOk="0">
                  <a:moveTo>
                    <a:pt x="11106" y="40480"/>
                  </a:moveTo>
                  <a:cubicBezTo>
                    <a:pt x="4251" y="36669"/>
                    <a:pt x="0" y="29443"/>
                    <a:pt x="0" y="21600"/>
                  </a:cubicBezTo>
                  <a:cubicBezTo>
                    <a:pt x="0" y="9670"/>
                    <a:pt x="9670" y="0"/>
                    <a:pt x="21600" y="0"/>
                  </a:cubicBezTo>
                  <a:cubicBezTo>
                    <a:pt x="33529" y="0"/>
                    <a:pt x="43200" y="9670"/>
                    <a:pt x="43200" y="21600"/>
                  </a:cubicBezTo>
                  <a:cubicBezTo>
                    <a:pt x="43200" y="29745"/>
                    <a:pt x="38618" y="37197"/>
                    <a:pt x="31350" y="40874"/>
                  </a:cubicBezTo>
                </a:path>
                <a:path w="43200" h="40874" stroke="0" extrusionOk="0">
                  <a:moveTo>
                    <a:pt x="11106" y="40480"/>
                  </a:moveTo>
                  <a:cubicBezTo>
                    <a:pt x="4251" y="36669"/>
                    <a:pt x="0" y="29443"/>
                    <a:pt x="0" y="21600"/>
                  </a:cubicBezTo>
                  <a:cubicBezTo>
                    <a:pt x="0" y="9670"/>
                    <a:pt x="9670" y="0"/>
                    <a:pt x="21600" y="0"/>
                  </a:cubicBezTo>
                  <a:cubicBezTo>
                    <a:pt x="33529" y="0"/>
                    <a:pt x="43200" y="9670"/>
                    <a:pt x="43200" y="21600"/>
                  </a:cubicBezTo>
                  <a:cubicBezTo>
                    <a:pt x="43200" y="29745"/>
                    <a:pt x="38618" y="37197"/>
                    <a:pt x="31350" y="40874"/>
                  </a:cubicBezTo>
                  <a:lnTo>
                    <a:pt x="21600" y="21600"/>
                  </a:lnTo>
                  <a:close/>
                </a:path>
              </a:pathLst>
            </a:custGeom>
            <a:noFill/>
            <a:ln w="19050">
              <a:solidFill>
                <a:schemeClr val="tx1"/>
              </a:solidFill>
              <a:round/>
              <a:headEnd type="triangle" w="sm" len="lg"/>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3819" name="Rectangle 7">
              <a:extLst>
                <a:ext uri="{FF2B5EF4-FFF2-40B4-BE49-F238E27FC236}">
                  <a16:creationId xmlns:a16="http://schemas.microsoft.com/office/drawing/2014/main" id="{1E661709-7C8F-4780-9A9C-83C0F5465846}"/>
                </a:ext>
              </a:extLst>
            </p:cNvPr>
            <p:cNvSpPr>
              <a:spLocks noChangeArrowheads="1"/>
            </p:cNvSpPr>
            <p:nvPr/>
          </p:nvSpPr>
          <p:spPr bwMode="auto">
            <a:xfrm>
              <a:off x="1592" y="288"/>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ea typeface="宋体" panose="02010600030101010101" pitchFamily="2" charset="-122"/>
                </a:rPr>
                <a:t>ω</a:t>
              </a:r>
              <a:endParaRPr lang="en-US" altLang="zh-CN" sz="1800">
                <a:ea typeface="宋体" panose="02010600030101010101" pitchFamily="2" charset="-122"/>
              </a:endParaRPr>
            </a:p>
          </p:txBody>
        </p:sp>
        <p:sp>
          <p:nvSpPr>
            <p:cNvPr id="33820" name="Line 8">
              <a:extLst>
                <a:ext uri="{FF2B5EF4-FFF2-40B4-BE49-F238E27FC236}">
                  <a16:creationId xmlns:a16="http://schemas.microsoft.com/office/drawing/2014/main" id="{0841D96A-FD21-4392-96C4-69F4B62CFB6E}"/>
                </a:ext>
              </a:extLst>
            </p:cNvPr>
            <p:cNvSpPr>
              <a:spLocks noChangeShapeType="1"/>
            </p:cNvSpPr>
            <p:nvPr/>
          </p:nvSpPr>
          <p:spPr bwMode="auto">
            <a:xfrm>
              <a:off x="1392" y="1248"/>
              <a:ext cx="480" cy="0"/>
            </a:xfrm>
            <a:prstGeom prst="line">
              <a:avLst/>
            </a:prstGeom>
            <a:noFill/>
            <a:ln w="19050">
              <a:solidFill>
                <a:srgbClr val="FFFF00"/>
              </a:solidFill>
              <a:round/>
              <a:headEnd/>
              <a:tailEnd type="triangle" w="sm"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21" name="Text Box 9">
              <a:extLst>
                <a:ext uri="{FF2B5EF4-FFF2-40B4-BE49-F238E27FC236}">
                  <a16:creationId xmlns:a16="http://schemas.microsoft.com/office/drawing/2014/main" id="{28E33D7F-A89F-4A20-8371-D2D09DD71BDF}"/>
                </a:ext>
              </a:extLst>
            </p:cNvPr>
            <p:cNvSpPr txBox="1">
              <a:spLocks noChangeArrowheads="1"/>
            </p:cNvSpPr>
            <p:nvPr/>
          </p:nvSpPr>
          <p:spPr bwMode="auto">
            <a:xfrm>
              <a:off x="1632" y="10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solidFill>
                    <a:srgbClr val="FFFF00"/>
                  </a:solidFill>
                  <a:ea typeface="宋体" panose="02010600030101010101" pitchFamily="2" charset="-122"/>
                </a:rPr>
                <a:t>R</a:t>
              </a:r>
            </a:p>
          </p:txBody>
        </p:sp>
      </p:grpSp>
      <p:sp>
        <p:nvSpPr>
          <p:cNvPr id="33799" name="Text Box 10">
            <a:extLst>
              <a:ext uri="{FF2B5EF4-FFF2-40B4-BE49-F238E27FC236}">
                <a16:creationId xmlns:a16="http://schemas.microsoft.com/office/drawing/2014/main" id="{C91942FD-DB4E-413F-B8E0-5D78B65936DC}"/>
              </a:ext>
            </a:extLst>
          </p:cNvPr>
          <p:cNvSpPr txBox="1">
            <a:spLocks noChangeArrowheads="1"/>
          </p:cNvSpPr>
          <p:nvPr/>
        </p:nvSpPr>
        <p:spPr bwMode="auto">
          <a:xfrm>
            <a:off x="3317875" y="1066800"/>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a:ea typeface="宋体" panose="02010600030101010101" pitchFamily="2" charset="-122"/>
              </a:rPr>
              <a:t>圆球 </a:t>
            </a:r>
          </a:p>
        </p:txBody>
      </p:sp>
      <p:graphicFrame>
        <p:nvGraphicFramePr>
          <p:cNvPr id="33794" name="Object 11">
            <a:extLst>
              <a:ext uri="{FF2B5EF4-FFF2-40B4-BE49-F238E27FC236}">
                <a16:creationId xmlns:a16="http://schemas.microsoft.com/office/drawing/2014/main" id="{7A9D6756-51BF-4AD0-A8A3-78B292950B35}"/>
              </a:ext>
            </a:extLst>
          </p:cNvPr>
          <p:cNvGraphicFramePr>
            <a:graphicFrameLocks noChangeAspect="1"/>
          </p:cNvGraphicFramePr>
          <p:nvPr/>
        </p:nvGraphicFramePr>
        <p:xfrm>
          <a:off x="3124200" y="1538288"/>
          <a:ext cx="1447800" cy="893762"/>
        </p:xfrm>
        <a:graphic>
          <a:graphicData uri="http://schemas.openxmlformats.org/presentationml/2006/ole">
            <mc:AlternateContent xmlns:mc="http://schemas.openxmlformats.org/markup-compatibility/2006">
              <mc:Choice xmlns:v="urn:schemas-microsoft-com:vml" Requires="v">
                <p:oleObj spid="_x0000_s33822" name="Equation" r:id="rId3" imgW="698400" imgH="393480" progId="Equation.3">
                  <p:embed/>
                </p:oleObj>
              </mc:Choice>
              <mc:Fallback>
                <p:oleObj name="Equation" r:id="rId3" imgW="698400" imgH="39348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538288"/>
                        <a:ext cx="1447800" cy="89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0" name="Text Box 12">
            <a:extLst>
              <a:ext uri="{FF2B5EF4-FFF2-40B4-BE49-F238E27FC236}">
                <a16:creationId xmlns:a16="http://schemas.microsoft.com/office/drawing/2014/main" id="{1A78D8EB-55A5-4D9B-97A3-7A3FACE2B3BE}"/>
              </a:ext>
            </a:extLst>
          </p:cNvPr>
          <p:cNvSpPr txBox="1">
            <a:spLocks noChangeArrowheads="1"/>
          </p:cNvSpPr>
          <p:nvPr/>
        </p:nvSpPr>
        <p:spPr bwMode="auto">
          <a:xfrm>
            <a:off x="6899275" y="1087438"/>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a:ea typeface="宋体" panose="02010600030101010101" pitchFamily="2" charset="-122"/>
              </a:rPr>
              <a:t>球壳  </a:t>
            </a:r>
          </a:p>
        </p:txBody>
      </p:sp>
      <p:grpSp>
        <p:nvGrpSpPr>
          <p:cNvPr id="33801" name="Group 13">
            <a:extLst>
              <a:ext uri="{FF2B5EF4-FFF2-40B4-BE49-F238E27FC236}">
                <a16:creationId xmlns:a16="http://schemas.microsoft.com/office/drawing/2014/main" id="{E4BE0E13-CFDE-4761-B28D-DB3403BEB465}"/>
              </a:ext>
            </a:extLst>
          </p:cNvPr>
          <p:cNvGrpSpPr>
            <a:grpSpLocks/>
          </p:cNvGrpSpPr>
          <p:nvPr/>
        </p:nvGrpSpPr>
        <p:grpSpPr bwMode="auto">
          <a:xfrm>
            <a:off x="4953000" y="457200"/>
            <a:ext cx="1524000" cy="2590800"/>
            <a:chOff x="3120" y="288"/>
            <a:chExt cx="960" cy="1632"/>
          </a:xfrm>
        </p:grpSpPr>
        <p:sp>
          <p:nvSpPr>
            <p:cNvPr id="33807" name="Line 14">
              <a:extLst>
                <a:ext uri="{FF2B5EF4-FFF2-40B4-BE49-F238E27FC236}">
                  <a16:creationId xmlns:a16="http://schemas.microsoft.com/office/drawing/2014/main" id="{E216FE13-6E5F-4165-8451-841FCEFF2683}"/>
                </a:ext>
              </a:extLst>
            </p:cNvPr>
            <p:cNvSpPr>
              <a:spLocks noChangeShapeType="1"/>
            </p:cNvSpPr>
            <p:nvPr/>
          </p:nvSpPr>
          <p:spPr bwMode="auto">
            <a:xfrm>
              <a:off x="3600" y="163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7391" name="Oval 15">
              <a:extLst>
                <a:ext uri="{FF2B5EF4-FFF2-40B4-BE49-F238E27FC236}">
                  <a16:creationId xmlns:a16="http://schemas.microsoft.com/office/drawing/2014/main" id="{56ABD7C3-9823-4960-8010-65B9520F07DA}"/>
                </a:ext>
              </a:extLst>
            </p:cNvPr>
            <p:cNvSpPr>
              <a:spLocks noChangeArrowheads="1"/>
            </p:cNvSpPr>
            <p:nvPr/>
          </p:nvSpPr>
          <p:spPr bwMode="auto">
            <a:xfrm>
              <a:off x="3120" y="768"/>
              <a:ext cx="960" cy="960"/>
            </a:xfrm>
            <a:prstGeom prst="ellipse">
              <a:avLst/>
            </a:prstGeom>
            <a:gradFill rotWithShape="0">
              <a:gsLst>
                <a:gs pos="0">
                  <a:schemeClr val="accent2">
                    <a:gamma/>
                    <a:tint val="0"/>
                    <a:invGamma/>
                  </a:schemeClr>
                </a:gs>
                <a:gs pos="100000">
                  <a:schemeClr val="accent2"/>
                </a:gs>
              </a:gsLst>
              <a:path path="shape">
                <a:fillToRect l="50000" t="50000" r="50000" b="50000"/>
              </a:path>
            </a:gradFill>
            <a:ln w="9525">
              <a:solidFill>
                <a:schemeClr val="accent2"/>
              </a:solidFill>
              <a:round/>
              <a:headEnd/>
              <a:tailEnd/>
            </a:ln>
            <a:effectLst/>
          </p:spPr>
          <p:txBody>
            <a:bodyPr anchor="ctr">
              <a:spAutoFit/>
            </a:bodyPr>
            <a:lstStyle/>
            <a:p>
              <a:pPr>
                <a:defRPr/>
              </a:pPr>
              <a:endParaRPr lang="zh-CN" altLang="en-US"/>
            </a:p>
          </p:txBody>
        </p:sp>
        <p:sp>
          <p:nvSpPr>
            <p:cNvPr id="33809" name="Line 16">
              <a:extLst>
                <a:ext uri="{FF2B5EF4-FFF2-40B4-BE49-F238E27FC236}">
                  <a16:creationId xmlns:a16="http://schemas.microsoft.com/office/drawing/2014/main" id="{96F5D195-5C9E-4290-AD4F-B3569CABDC99}"/>
                </a:ext>
              </a:extLst>
            </p:cNvPr>
            <p:cNvSpPr>
              <a:spLocks noChangeShapeType="1"/>
            </p:cNvSpPr>
            <p:nvPr/>
          </p:nvSpPr>
          <p:spPr bwMode="auto">
            <a:xfrm>
              <a:off x="3600"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0" name="Arc 17">
              <a:extLst>
                <a:ext uri="{FF2B5EF4-FFF2-40B4-BE49-F238E27FC236}">
                  <a16:creationId xmlns:a16="http://schemas.microsoft.com/office/drawing/2014/main" id="{202F9CAB-789F-4344-B7D7-9004D052C82C}"/>
                </a:ext>
              </a:extLst>
            </p:cNvPr>
            <p:cNvSpPr>
              <a:spLocks/>
            </p:cNvSpPr>
            <p:nvPr/>
          </p:nvSpPr>
          <p:spPr bwMode="auto">
            <a:xfrm flipH="1" flipV="1">
              <a:off x="3360" y="528"/>
              <a:ext cx="480" cy="192"/>
            </a:xfrm>
            <a:custGeom>
              <a:avLst/>
              <a:gdLst>
                <a:gd name="T0" fmla="*/ 0 w 43200"/>
                <a:gd name="T1" fmla="*/ 0 h 40874"/>
                <a:gd name="T2" fmla="*/ 0 w 43200"/>
                <a:gd name="T3" fmla="*/ 0 h 40874"/>
                <a:gd name="T4" fmla="*/ 0 w 43200"/>
                <a:gd name="T5" fmla="*/ 0 h 40874"/>
                <a:gd name="T6" fmla="*/ 0 60000 65536"/>
                <a:gd name="T7" fmla="*/ 0 60000 65536"/>
                <a:gd name="T8" fmla="*/ 0 60000 65536"/>
                <a:gd name="T9" fmla="*/ 0 w 43200"/>
                <a:gd name="T10" fmla="*/ 0 h 40874"/>
                <a:gd name="T11" fmla="*/ 43200 w 43200"/>
                <a:gd name="T12" fmla="*/ 40874 h 40874"/>
              </a:gdLst>
              <a:ahLst/>
              <a:cxnLst>
                <a:cxn ang="T6">
                  <a:pos x="T0" y="T1"/>
                </a:cxn>
                <a:cxn ang="T7">
                  <a:pos x="T2" y="T3"/>
                </a:cxn>
                <a:cxn ang="T8">
                  <a:pos x="T4" y="T5"/>
                </a:cxn>
              </a:cxnLst>
              <a:rect l="T9" t="T10" r="T11" b="T12"/>
              <a:pathLst>
                <a:path w="43200" h="40874" fill="none" extrusionOk="0">
                  <a:moveTo>
                    <a:pt x="11106" y="40480"/>
                  </a:moveTo>
                  <a:cubicBezTo>
                    <a:pt x="4251" y="36669"/>
                    <a:pt x="0" y="29443"/>
                    <a:pt x="0" y="21600"/>
                  </a:cubicBezTo>
                  <a:cubicBezTo>
                    <a:pt x="0" y="9670"/>
                    <a:pt x="9670" y="0"/>
                    <a:pt x="21600" y="0"/>
                  </a:cubicBezTo>
                  <a:cubicBezTo>
                    <a:pt x="33529" y="0"/>
                    <a:pt x="43200" y="9670"/>
                    <a:pt x="43200" y="21600"/>
                  </a:cubicBezTo>
                  <a:cubicBezTo>
                    <a:pt x="43200" y="29745"/>
                    <a:pt x="38618" y="37197"/>
                    <a:pt x="31350" y="40874"/>
                  </a:cubicBezTo>
                </a:path>
                <a:path w="43200" h="40874" stroke="0" extrusionOk="0">
                  <a:moveTo>
                    <a:pt x="11106" y="40480"/>
                  </a:moveTo>
                  <a:cubicBezTo>
                    <a:pt x="4251" y="36669"/>
                    <a:pt x="0" y="29443"/>
                    <a:pt x="0" y="21600"/>
                  </a:cubicBezTo>
                  <a:cubicBezTo>
                    <a:pt x="0" y="9670"/>
                    <a:pt x="9670" y="0"/>
                    <a:pt x="21600" y="0"/>
                  </a:cubicBezTo>
                  <a:cubicBezTo>
                    <a:pt x="33529" y="0"/>
                    <a:pt x="43200" y="9670"/>
                    <a:pt x="43200" y="21600"/>
                  </a:cubicBezTo>
                  <a:cubicBezTo>
                    <a:pt x="43200" y="29745"/>
                    <a:pt x="38618" y="37197"/>
                    <a:pt x="31350" y="40874"/>
                  </a:cubicBezTo>
                  <a:lnTo>
                    <a:pt x="21600" y="21600"/>
                  </a:lnTo>
                  <a:close/>
                </a:path>
              </a:pathLst>
            </a:custGeom>
            <a:noFill/>
            <a:ln w="19050">
              <a:solidFill>
                <a:schemeClr val="tx1"/>
              </a:solidFill>
              <a:round/>
              <a:headEnd type="triangle" w="sm" len="lg"/>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3811" name="Rectangle 18">
              <a:extLst>
                <a:ext uri="{FF2B5EF4-FFF2-40B4-BE49-F238E27FC236}">
                  <a16:creationId xmlns:a16="http://schemas.microsoft.com/office/drawing/2014/main" id="{74E03856-C030-4545-A470-27DA4B7AC193}"/>
                </a:ext>
              </a:extLst>
            </p:cNvPr>
            <p:cNvSpPr>
              <a:spLocks noChangeArrowheads="1"/>
            </p:cNvSpPr>
            <p:nvPr/>
          </p:nvSpPr>
          <p:spPr bwMode="auto">
            <a:xfrm>
              <a:off x="3792" y="288"/>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ea typeface="宋体" panose="02010600030101010101" pitchFamily="2" charset="-122"/>
                </a:rPr>
                <a:t>ω</a:t>
              </a:r>
              <a:endParaRPr lang="en-US" altLang="zh-CN" sz="1800">
                <a:ea typeface="宋体" panose="02010600030101010101" pitchFamily="2" charset="-122"/>
              </a:endParaRPr>
            </a:p>
          </p:txBody>
        </p:sp>
        <p:sp>
          <p:nvSpPr>
            <p:cNvPr id="33812" name="Line 19">
              <a:extLst>
                <a:ext uri="{FF2B5EF4-FFF2-40B4-BE49-F238E27FC236}">
                  <a16:creationId xmlns:a16="http://schemas.microsoft.com/office/drawing/2014/main" id="{2B7E1ABD-158B-4CD6-A124-3D816763AFBA}"/>
                </a:ext>
              </a:extLst>
            </p:cNvPr>
            <p:cNvSpPr>
              <a:spLocks noChangeShapeType="1"/>
            </p:cNvSpPr>
            <p:nvPr/>
          </p:nvSpPr>
          <p:spPr bwMode="auto">
            <a:xfrm>
              <a:off x="3600" y="1248"/>
              <a:ext cx="480" cy="0"/>
            </a:xfrm>
            <a:prstGeom prst="line">
              <a:avLst/>
            </a:prstGeom>
            <a:noFill/>
            <a:ln w="28575">
              <a:solidFill>
                <a:srgbClr val="FFFF00"/>
              </a:solidFill>
              <a:round/>
              <a:headEnd/>
              <a:tailEnd type="triangle" w="sm"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13" name="Text Box 20">
              <a:extLst>
                <a:ext uri="{FF2B5EF4-FFF2-40B4-BE49-F238E27FC236}">
                  <a16:creationId xmlns:a16="http://schemas.microsoft.com/office/drawing/2014/main" id="{0905D9B2-9083-4174-A574-51DBDDFA4248}"/>
                </a:ext>
              </a:extLst>
            </p:cNvPr>
            <p:cNvSpPr txBox="1">
              <a:spLocks noChangeArrowheads="1"/>
            </p:cNvSpPr>
            <p:nvPr/>
          </p:nvSpPr>
          <p:spPr bwMode="auto">
            <a:xfrm>
              <a:off x="3744" y="10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solidFill>
                    <a:srgbClr val="FFFF00"/>
                  </a:solidFill>
                  <a:ea typeface="宋体" panose="02010600030101010101" pitchFamily="2" charset="-122"/>
                </a:rPr>
                <a:t>R</a:t>
              </a:r>
            </a:p>
          </p:txBody>
        </p:sp>
        <p:sp>
          <p:nvSpPr>
            <p:cNvPr id="33814" name="Oval 21">
              <a:extLst>
                <a:ext uri="{FF2B5EF4-FFF2-40B4-BE49-F238E27FC236}">
                  <a16:creationId xmlns:a16="http://schemas.microsoft.com/office/drawing/2014/main" id="{CB4DF15A-01CD-4925-A52D-922599776790}"/>
                </a:ext>
              </a:extLst>
            </p:cNvPr>
            <p:cNvSpPr>
              <a:spLocks noChangeArrowheads="1"/>
            </p:cNvSpPr>
            <p:nvPr/>
          </p:nvSpPr>
          <p:spPr bwMode="auto">
            <a:xfrm>
              <a:off x="3223" y="891"/>
              <a:ext cx="768" cy="720"/>
            </a:xfrm>
            <a:prstGeom prst="ellipse">
              <a:avLst/>
            </a:prstGeom>
            <a:noFill/>
            <a:ln w="22225">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33795" name="Object 22">
            <a:extLst>
              <a:ext uri="{FF2B5EF4-FFF2-40B4-BE49-F238E27FC236}">
                <a16:creationId xmlns:a16="http://schemas.microsoft.com/office/drawing/2014/main" id="{A1AB50FB-0593-45B1-A3D9-8C824BE23B32}"/>
              </a:ext>
            </a:extLst>
          </p:cNvPr>
          <p:cNvGraphicFramePr>
            <a:graphicFrameLocks noChangeAspect="1"/>
          </p:cNvGraphicFramePr>
          <p:nvPr/>
        </p:nvGraphicFramePr>
        <p:xfrm>
          <a:off x="6629400" y="1676400"/>
          <a:ext cx="1371600" cy="844550"/>
        </p:xfrm>
        <a:graphic>
          <a:graphicData uri="http://schemas.openxmlformats.org/presentationml/2006/ole">
            <mc:AlternateContent xmlns:mc="http://schemas.openxmlformats.org/markup-compatibility/2006">
              <mc:Choice xmlns:v="urn:schemas-microsoft-com:vml" Requires="v">
                <p:oleObj spid="_x0000_s33823" name="Equation" r:id="rId5" imgW="698400" imgH="393480" progId="Equation.3">
                  <p:embed/>
                </p:oleObj>
              </mc:Choice>
              <mc:Fallback>
                <p:oleObj name="Equation" r:id="rId5" imgW="698400" imgH="39348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1676400"/>
                        <a:ext cx="137160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2" name="Text Box 23">
            <a:extLst>
              <a:ext uri="{FF2B5EF4-FFF2-40B4-BE49-F238E27FC236}">
                <a16:creationId xmlns:a16="http://schemas.microsoft.com/office/drawing/2014/main" id="{D70E0B21-3B3E-458B-B817-68D848A28E4D}"/>
              </a:ext>
            </a:extLst>
          </p:cNvPr>
          <p:cNvSpPr txBox="1">
            <a:spLocks noChangeArrowheads="1"/>
          </p:cNvSpPr>
          <p:nvPr/>
        </p:nvSpPr>
        <p:spPr bwMode="auto">
          <a:xfrm>
            <a:off x="1123950" y="3341688"/>
            <a:ext cx="186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3. </a:t>
            </a:r>
            <a:r>
              <a:rPr lang="zh-CN" altLang="en-US">
                <a:ea typeface="黑体" panose="02010609060101010101" pitchFamily="49" charset="-122"/>
              </a:rPr>
              <a:t>回转半径  </a:t>
            </a:r>
          </a:p>
        </p:txBody>
      </p:sp>
      <p:sp>
        <p:nvSpPr>
          <p:cNvPr id="33803" name="Text Box 24">
            <a:extLst>
              <a:ext uri="{FF2B5EF4-FFF2-40B4-BE49-F238E27FC236}">
                <a16:creationId xmlns:a16="http://schemas.microsoft.com/office/drawing/2014/main" id="{1B1CFB57-C24E-4A1A-9C09-B721F6CD68ED}"/>
              </a:ext>
            </a:extLst>
          </p:cNvPr>
          <p:cNvSpPr txBox="1">
            <a:spLocks noChangeArrowheads="1"/>
          </p:cNvSpPr>
          <p:nvPr/>
        </p:nvSpPr>
        <p:spPr bwMode="auto">
          <a:xfrm>
            <a:off x="1103313" y="3889375"/>
            <a:ext cx="278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a:ea typeface="宋体" panose="02010600030101010101" pitchFamily="2" charset="-122"/>
              </a:rPr>
              <a:t>任何转动惯量均有  </a:t>
            </a:r>
          </a:p>
        </p:txBody>
      </p:sp>
      <p:sp>
        <p:nvSpPr>
          <p:cNvPr id="33804" name="Text Box 25">
            <a:extLst>
              <a:ext uri="{FF2B5EF4-FFF2-40B4-BE49-F238E27FC236}">
                <a16:creationId xmlns:a16="http://schemas.microsoft.com/office/drawing/2014/main" id="{5B5BE484-8F1E-4531-9C63-DD06246E743D}"/>
              </a:ext>
            </a:extLst>
          </p:cNvPr>
          <p:cNvSpPr txBox="1">
            <a:spLocks noChangeArrowheads="1"/>
          </p:cNvSpPr>
          <p:nvPr/>
        </p:nvSpPr>
        <p:spPr bwMode="auto">
          <a:xfrm>
            <a:off x="4106863" y="3825875"/>
            <a:ext cx="1398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solidFill>
                  <a:srgbClr val="FF0000"/>
                </a:solidFill>
                <a:ea typeface="宋体" panose="02010600030101010101" pitchFamily="2" charset="-122"/>
              </a:rPr>
              <a:t>I = mk</a:t>
            </a:r>
            <a:r>
              <a:rPr lang="en-US" altLang="zh-CN" sz="2800" i="1" baseline="30000">
                <a:solidFill>
                  <a:srgbClr val="FF0000"/>
                </a:solidFill>
                <a:ea typeface="宋体" panose="02010600030101010101" pitchFamily="2" charset="-122"/>
              </a:rPr>
              <a:t>2  </a:t>
            </a:r>
            <a:endParaRPr lang="en-US" altLang="zh-CN" sz="2800" i="1">
              <a:solidFill>
                <a:srgbClr val="FF0000"/>
              </a:solidFill>
              <a:ea typeface="宋体" panose="02010600030101010101" pitchFamily="2" charset="-122"/>
            </a:endParaRPr>
          </a:p>
        </p:txBody>
      </p:sp>
      <p:sp>
        <p:nvSpPr>
          <p:cNvPr id="33805" name="Text Box 26">
            <a:extLst>
              <a:ext uri="{FF2B5EF4-FFF2-40B4-BE49-F238E27FC236}">
                <a16:creationId xmlns:a16="http://schemas.microsoft.com/office/drawing/2014/main" id="{BBFB6E5A-515F-409A-9501-567D144BF9D9}"/>
              </a:ext>
            </a:extLst>
          </p:cNvPr>
          <p:cNvSpPr txBox="1">
            <a:spLocks noChangeArrowheads="1"/>
          </p:cNvSpPr>
          <p:nvPr/>
        </p:nvSpPr>
        <p:spPr bwMode="auto">
          <a:xfrm>
            <a:off x="6048375" y="3889375"/>
            <a:ext cx="232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solidFill>
                  <a:srgbClr val="0000FF"/>
                </a:solidFill>
                <a:ea typeface="宋体" panose="02010600030101010101" pitchFamily="2" charset="-122"/>
              </a:rPr>
              <a:t>k</a:t>
            </a:r>
            <a:r>
              <a:rPr lang="zh-CN" altLang="en-US">
                <a:solidFill>
                  <a:srgbClr val="0000FF"/>
                </a:solidFill>
                <a:ea typeface="宋体" panose="02010600030101010101" pitchFamily="2" charset="-122"/>
              </a:rPr>
              <a:t>称为回转半径  </a:t>
            </a:r>
          </a:p>
        </p:txBody>
      </p:sp>
      <p:graphicFrame>
        <p:nvGraphicFramePr>
          <p:cNvPr id="33796" name="Object 27">
            <a:extLst>
              <a:ext uri="{FF2B5EF4-FFF2-40B4-BE49-F238E27FC236}">
                <a16:creationId xmlns:a16="http://schemas.microsoft.com/office/drawing/2014/main" id="{57A7D105-EA2C-4BBF-89F2-3FE7A78D4E9E}"/>
              </a:ext>
            </a:extLst>
          </p:cNvPr>
          <p:cNvGraphicFramePr>
            <a:graphicFrameLocks noChangeAspect="1"/>
          </p:cNvGraphicFramePr>
          <p:nvPr/>
        </p:nvGraphicFramePr>
        <p:xfrm>
          <a:off x="1219200" y="4332288"/>
          <a:ext cx="2320925" cy="1016000"/>
        </p:xfrm>
        <a:graphic>
          <a:graphicData uri="http://schemas.openxmlformats.org/presentationml/2006/ole">
            <mc:AlternateContent xmlns:mc="http://schemas.openxmlformats.org/markup-compatibility/2006">
              <mc:Choice xmlns:v="urn:schemas-microsoft-com:vml" Requires="v">
                <p:oleObj spid="_x0000_s33824" name="Equation" r:id="rId7" imgW="1015920" imgH="444240" progId="Equation.3">
                  <p:embed/>
                </p:oleObj>
              </mc:Choice>
              <mc:Fallback>
                <p:oleObj name="Equation" r:id="rId7" imgW="1015920" imgH="44424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332288"/>
                        <a:ext cx="2320925"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28">
            <a:extLst>
              <a:ext uri="{FF2B5EF4-FFF2-40B4-BE49-F238E27FC236}">
                <a16:creationId xmlns:a16="http://schemas.microsoft.com/office/drawing/2014/main" id="{0A5185C3-9860-4D14-A52A-6F0FE3473006}"/>
              </a:ext>
            </a:extLst>
          </p:cNvPr>
          <p:cNvGraphicFramePr>
            <a:graphicFrameLocks noChangeAspect="1"/>
          </p:cNvGraphicFramePr>
          <p:nvPr/>
        </p:nvGraphicFramePr>
        <p:xfrm>
          <a:off x="4191000" y="4352925"/>
          <a:ext cx="2276475" cy="995363"/>
        </p:xfrm>
        <a:graphic>
          <a:graphicData uri="http://schemas.openxmlformats.org/presentationml/2006/ole">
            <mc:AlternateContent xmlns:mc="http://schemas.openxmlformats.org/markup-compatibility/2006">
              <mc:Choice xmlns:v="urn:schemas-microsoft-com:vml" Requires="v">
                <p:oleObj spid="_x0000_s33825" name="Equation" r:id="rId9" imgW="1015920" imgH="444240" progId="Equation.3">
                  <p:embed/>
                </p:oleObj>
              </mc:Choice>
              <mc:Fallback>
                <p:oleObj name="Equation" r:id="rId9" imgW="1015920" imgH="44424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4352925"/>
                        <a:ext cx="2276475"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6" name="Text Box 29">
            <a:extLst>
              <a:ext uri="{FF2B5EF4-FFF2-40B4-BE49-F238E27FC236}">
                <a16:creationId xmlns:a16="http://schemas.microsoft.com/office/drawing/2014/main" id="{6635BA8E-0CC0-4E6B-AE67-C3878D46ACB1}"/>
              </a:ext>
            </a:extLst>
          </p:cNvPr>
          <p:cNvSpPr txBox="1">
            <a:spLocks noChangeArrowheads="1"/>
          </p:cNvSpPr>
          <p:nvPr/>
        </p:nvSpPr>
        <p:spPr bwMode="auto">
          <a:xfrm>
            <a:off x="1143000" y="5475288"/>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a:ea typeface="宋体" panose="02010600030101010101" pitchFamily="2" charset="-122"/>
              </a:rPr>
              <a:t>质量相同的刚体，</a:t>
            </a:r>
            <a:r>
              <a:rPr lang="en-US" altLang="zh-CN" i="1">
                <a:ea typeface="宋体" panose="02010600030101010101" pitchFamily="2" charset="-122"/>
              </a:rPr>
              <a:t>I </a:t>
            </a:r>
            <a:r>
              <a:rPr lang="en-US" altLang="zh-CN">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k </a:t>
            </a:r>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27" name="Text Box 2">
            <a:extLst>
              <a:ext uri="{FF2B5EF4-FFF2-40B4-BE49-F238E27FC236}">
                <a16:creationId xmlns:a16="http://schemas.microsoft.com/office/drawing/2014/main" id="{C1C98D72-BFDF-4D34-BFF2-900616E117D8}"/>
              </a:ext>
            </a:extLst>
          </p:cNvPr>
          <p:cNvSpPr txBox="1">
            <a:spLocks noChangeArrowheads="1"/>
          </p:cNvSpPr>
          <p:nvPr/>
        </p:nvSpPr>
        <p:spPr bwMode="auto">
          <a:xfrm>
            <a:off x="976313" y="914400"/>
            <a:ext cx="2224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(1)</a:t>
            </a:r>
            <a:r>
              <a:rPr lang="zh-CN" altLang="en-US">
                <a:ea typeface="宋体" panose="02010600030101010101" pitchFamily="2" charset="-122"/>
              </a:rPr>
              <a:t>平行轴定理  </a:t>
            </a:r>
          </a:p>
        </p:txBody>
      </p:sp>
      <p:grpSp>
        <p:nvGrpSpPr>
          <p:cNvPr id="34828" name="Group 3">
            <a:extLst>
              <a:ext uri="{FF2B5EF4-FFF2-40B4-BE49-F238E27FC236}">
                <a16:creationId xmlns:a16="http://schemas.microsoft.com/office/drawing/2014/main" id="{3A33A619-93AB-4558-BB4E-D22DC23FE842}"/>
              </a:ext>
            </a:extLst>
          </p:cNvPr>
          <p:cNvGrpSpPr>
            <a:grpSpLocks/>
          </p:cNvGrpSpPr>
          <p:nvPr/>
        </p:nvGrpSpPr>
        <p:grpSpPr bwMode="auto">
          <a:xfrm>
            <a:off x="4800600" y="863600"/>
            <a:ext cx="3060700" cy="2057400"/>
            <a:chOff x="3024" y="480"/>
            <a:chExt cx="1928" cy="1296"/>
          </a:xfrm>
        </p:grpSpPr>
        <p:sp>
          <p:nvSpPr>
            <p:cNvPr id="34836" name="Freeform 4" descr="白色大理石">
              <a:extLst>
                <a:ext uri="{FF2B5EF4-FFF2-40B4-BE49-F238E27FC236}">
                  <a16:creationId xmlns:a16="http://schemas.microsoft.com/office/drawing/2014/main" id="{D633C714-885E-4BE2-BD52-14C001E2AD8A}"/>
                </a:ext>
              </a:extLst>
            </p:cNvPr>
            <p:cNvSpPr>
              <a:spLocks/>
            </p:cNvSpPr>
            <p:nvPr/>
          </p:nvSpPr>
          <p:spPr bwMode="auto">
            <a:xfrm>
              <a:off x="3024" y="480"/>
              <a:ext cx="1928" cy="1296"/>
            </a:xfrm>
            <a:custGeom>
              <a:avLst/>
              <a:gdLst>
                <a:gd name="T0" fmla="*/ 96 w 1928"/>
                <a:gd name="T1" fmla="*/ 896 h 1296"/>
                <a:gd name="T2" fmla="*/ 144 w 1928"/>
                <a:gd name="T3" fmla="*/ 416 h 1296"/>
                <a:gd name="T4" fmla="*/ 960 w 1928"/>
                <a:gd name="T5" fmla="*/ 32 h 1296"/>
                <a:gd name="T6" fmla="*/ 1632 w 1928"/>
                <a:gd name="T7" fmla="*/ 224 h 1296"/>
                <a:gd name="T8" fmla="*/ 1920 w 1928"/>
                <a:gd name="T9" fmla="*/ 656 h 1296"/>
                <a:gd name="T10" fmla="*/ 1680 w 1928"/>
                <a:gd name="T11" fmla="*/ 1136 h 1296"/>
                <a:gd name="T12" fmla="*/ 1248 w 1928"/>
                <a:gd name="T13" fmla="*/ 1136 h 1296"/>
                <a:gd name="T14" fmla="*/ 912 w 1928"/>
                <a:gd name="T15" fmla="*/ 1280 h 1296"/>
                <a:gd name="T16" fmla="*/ 576 w 1928"/>
                <a:gd name="T17" fmla="*/ 1232 h 1296"/>
                <a:gd name="T18" fmla="*/ 384 w 1928"/>
                <a:gd name="T19" fmla="*/ 1088 h 1296"/>
                <a:gd name="T20" fmla="*/ 96 w 1928"/>
                <a:gd name="T21" fmla="*/ 896 h 12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28"/>
                <a:gd name="T34" fmla="*/ 0 h 1296"/>
                <a:gd name="T35" fmla="*/ 1928 w 1928"/>
                <a:gd name="T36" fmla="*/ 1296 h 12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28" h="1296">
                  <a:moveTo>
                    <a:pt x="96" y="896"/>
                  </a:moveTo>
                  <a:cubicBezTo>
                    <a:pt x="56" y="784"/>
                    <a:pt x="0" y="560"/>
                    <a:pt x="144" y="416"/>
                  </a:cubicBezTo>
                  <a:cubicBezTo>
                    <a:pt x="288" y="272"/>
                    <a:pt x="712" y="64"/>
                    <a:pt x="960" y="32"/>
                  </a:cubicBezTo>
                  <a:cubicBezTo>
                    <a:pt x="1208" y="0"/>
                    <a:pt x="1472" y="120"/>
                    <a:pt x="1632" y="224"/>
                  </a:cubicBezTo>
                  <a:cubicBezTo>
                    <a:pt x="1792" y="328"/>
                    <a:pt x="1912" y="504"/>
                    <a:pt x="1920" y="656"/>
                  </a:cubicBezTo>
                  <a:cubicBezTo>
                    <a:pt x="1928" y="808"/>
                    <a:pt x="1792" y="1056"/>
                    <a:pt x="1680" y="1136"/>
                  </a:cubicBezTo>
                  <a:cubicBezTo>
                    <a:pt x="1568" y="1216"/>
                    <a:pt x="1376" y="1112"/>
                    <a:pt x="1248" y="1136"/>
                  </a:cubicBezTo>
                  <a:cubicBezTo>
                    <a:pt x="1120" y="1160"/>
                    <a:pt x="1024" y="1264"/>
                    <a:pt x="912" y="1280"/>
                  </a:cubicBezTo>
                  <a:cubicBezTo>
                    <a:pt x="800" y="1296"/>
                    <a:pt x="664" y="1264"/>
                    <a:pt x="576" y="1232"/>
                  </a:cubicBezTo>
                  <a:cubicBezTo>
                    <a:pt x="488" y="1200"/>
                    <a:pt x="464" y="1144"/>
                    <a:pt x="384" y="1088"/>
                  </a:cubicBezTo>
                  <a:cubicBezTo>
                    <a:pt x="304" y="1032"/>
                    <a:pt x="136" y="1008"/>
                    <a:pt x="96" y="896"/>
                  </a:cubicBezTo>
                  <a:close/>
                </a:path>
              </a:pathLst>
            </a:custGeom>
            <a:blipFill dpi="0" rotWithShape="0">
              <a:blip r:embed="rId3"/>
              <a:srcRect/>
              <a:tile tx="0" ty="0" sx="100000" sy="100000" flip="none" algn="tl"/>
            </a:blipFill>
            <a:ln w="9525">
              <a:round/>
              <a:headEnd/>
              <a:tailEnd/>
            </a:ln>
            <a:scene3d>
              <a:camera prst="legacyPerspectiveBottom"/>
              <a:lightRig rig="legacyFlat3" dir="t"/>
            </a:scene3d>
            <a:sp3d extrusionH="887400" prstMaterial="legacyMatte">
              <a:bevelT w="13500" h="13500" prst="angle"/>
              <a:bevelB w="13500" h="13500" prst="angle"/>
              <a:extrusionClr>
                <a:srgbClr val="FFFFFF"/>
              </a:extrusionClr>
              <a:contourClr>
                <a:srgbClr val="FFFFFF"/>
              </a:contourClr>
            </a:sp3d>
          </p:spPr>
          <p:txBody>
            <a:bodyPr>
              <a:flatTx/>
            </a:bodyPr>
            <a:lstStyle/>
            <a:p>
              <a:endParaRPr lang="zh-CN" altLang="en-US"/>
            </a:p>
          </p:txBody>
        </p:sp>
        <p:grpSp>
          <p:nvGrpSpPr>
            <p:cNvPr id="34837" name="Group 5">
              <a:extLst>
                <a:ext uri="{FF2B5EF4-FFF2-40B4-BE49-F238E27FC236}">
                  <a16:creationId xmlns:a16="http://schemas.microsoft.com/office/drawing/2014/main" id="{7EE8EB9E-6C6B-40F4-BC6A-DFD0BE7B1248}"/>
                </a:ext>
              </a:extLst>
            </p:cNvPr>
            <p:cNvGrpSpPr>
              <a:grpSpLocks/>
            </p:cNvGrpSpPr>
            <p:nvPr/>
          </p:nvGrpSpPr>
          <p:grpSpPr bwMode="auto">
            <a:xfrm>
              <a:off x="3481" y="557"/>
              <a:ext cx="1245" cy="999"/>
              <a:chOff x="3481" y="557"/>
              <a:chExt cx="1245" cy="999"/>
            </a:xfrm>
          </p:grpSpPr>
          <p:sp>
            <p:nvSpPr>
              <p:cNvPr id="34838" name="Line 6">
                <a:extLst>
                  <a:ext uri="{FF2B5EF4-FFF2-40B4-BE49-F238E27FC236}">
                    <a16:creationId xmlns:a16="http://schemas.microsoft.com/office/drawing/2014/main" id="{F865E2D4-3C8A-4610-A982-F2AE3EC42195}"/>
                  </a:ext>
                </a:extLst>
              </p:cNvPr>
              <p:cNvSpPr>
                <a:spLocks noChangeShapeType="1"/>
              </p:cNvSpPr>
              <p:nvPr/>
            </p:nvSpPr>
            <p:spPr bwMode="auto">
              <a:xfrm>
                <a:off x="3718" y="1280"/>
                <a:ext cx="100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39" name="Line 7">
                <a:extLst>
                  <a:ext uri="{FF2B5EF4-FFF2-40B4-BE49-F238E27FC236}">
                    <a16:creationId xmlns:a16="http://schemas.microsoft.com/office/drawing/2014/main" id="{8BA762BC-E29A-47D2-AA07-FD159AA0D038}"/>
                  </a:ext>
                </a:extLst>
              </p:cNvPr>
              <p:cNvSpPr>
                <a:spLocks noChangeShapeType="1"/>
              </p:cNvSpPr>
              <p:nvPr/>
            </p:nvSpPr>
            <p:spPr bwMode="auto">
              <a:xfrm flipV="1">
                <a:off x="3718" y="875"/>
                <a:ext cx="487" cy="40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8">
                <a:extLst>
                  <a:ext uri="{FF2B5EF4-FFF2-40B4-BE49-F238E27FC236}">
                    <a16:creationId xmlns:a16="http://schemas.microsoft.com/office/drawing/2014/main" id="{1B3EE8DD-B54D-4BB8-AE3C-522E325B77FD}"/>
                  </a:ext>
                </a:extLst>
              </p:cNvPr>
              <p:cNvSpPr>
                <a:spLocks noChangeShapeType="1"/>
              </p:cNvSpPr>
              <p:nvPr/>
            </p:nvSpPr>
            <p:spPr bwMode="auto">
              <a:xfrm flipH="1">
                <a:off x="4006" y="867"/>
                <a:ext cx="233" cy="41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Oval 9">
                <a:extLst>
                  <a:ext uri="{FF2B5EF4-FFF2-40B4-BE49-F238E27FC236}">
                    <a16:creationId xmlns:a16="http://schemas.microsoft.com/office/drawing/2014/main" id="{2BA897B0-7C74-443C-AE3E-68A731408076}"/>
                  </a:ext>
                </a:extLst>
              </p:cNvPr>
              <p:cNvSpPr>
                <a:spLocks noChangeArrowheads="1"/>
              </p:cNvSpPr>
              <p:nvPr/>
            </p:nvSpPr>
            <p:spPr bwMode="auto">
              <a:xfrm flipH="1" flipV="1">
                <a:off x="3704" y="1252"/>
                <a:ext cx="48" cy="48"/>
              </a:xfrm>
              <a:prstGeom prst="ellipse">
                <a:avLst/>
              </a:prstGeom>
              <a:solidFill>
                <a:srgbClr val="FF0000"/>
              </a:solidFill>
              <a:ln w="2222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42" name="Oval 10">
                <a:extLst>
                  <a:ext uri="{FF2B5EF4-FFF2-40B4-BE49-F238E27FC236}">
                    <a16:creationId xmlns:a16="http://schemas.microsoft.com/office/drawing/2014/main" id="{7AE6809B-530E-4F90-81CF-34C284EBC465}"/>
                  </a:ext>
                </a:extLst>
              </p:cNvPr>
              <p:cNvSpPr>
                <a:spLocks noChangeArrowheads="1"/>
              </p:cNvSpPr>
              <p:nvPr/>
            </p:nvSpPr>
            <p:spPr bwMode="auto">
              <a:xfrm flipH="1" flipV="1">
                <a:off x="3992" y="1259"/>
                <a:ext cx="48" cy="48"/>
              </a:xfrm>
              <a:prstGeom prst="ellipse">
                <a:avLst/>
              </a:prstGeom>
              <a:solidFill>
                <a:srgbClr val="FF0000"/>
              </a:solidFill>
              <a:ln w="2222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8411" name="Oval 11">
                <a:extLst>
                  <a:ext uri="{FF2B5EF4-FFF2-40B4-BE49-F238E27FC236}">
                    <a16:creationId xmlns:a16="http://schemas.microsoft.com/office/drawing/2014/main" id="{428FCD84-7F63-40B2-9744-CC7278C7BEA2}"/>
                  </a:ext>
                </a:extLst>
              </p:cNvPr>
              <p:cNvSpPr>
                <a:spLocks noChangeArrowheads="1"/>
              </p:cNvSpPr>
              <p:nvPr/>
            </p:nvSpPr>
            <p:spPr bwMode="auto">
              <a:xfrm>
                <a:off x="4198" y="793"/>
                <a:ext cx="111" cy="111"/>
              </a:xfrm>
              <a:prstGeom prst="ellipse">
                <a:avLst/>
              </a:prstGeom>
              <a:gradFill rotWithShape="0">
                <a:gsLst>
                  <a:gs pos="0">
                    <a:schemeClr val="accent2">
                      <a:gamma/>
                      <a:tint val="0"/>
                      <a:invGamma/>
                    </a:schemeClr>
                  </a:gs>
                  <a:gs pos="100000">
                    <a:schemeClr val="accent2"/>
                  </a:gs>
                </a:gsLst>
                <a:path path="shape">
                  <a:fillToRect l="50000" t="50000" r="50000" b="50000"/>
                </a:path>
              </a:gradFill>
              <a:ln w="22225">
                <a:noFill/>
                <a:round/>
                <a:headEnd/>
                <a:tailEnd/>
              </a:ln>
              <a:effectLst/>
            </p:spPr>
            <p:txBody>
              <a:bodyPr wrap="none" anchor="ctr"/>
              <a:lstStyle/>
              <a:p>
                <a:pPr>
                  <a:defRPr/>
                </a:pPr>
                <a:endParaRPr lang="zh-CN" altLang="en-US"/>
              </a:p>
            </p:txBody>
          </p:sp>
          <p:sp>
            <p:nvSpPr>
              <p:cNvPr id="34844" name="Freeform 12">
                <a:extLst>
                  <a:ext uri="{FF2B5EF4-FFF2-40B4-BE49-F238E27FC236}">
                    <a16:creationId xmlns:a16="http://schemas.microsoft.com/office/drawing/2014/main" id="{89E6B6AA-4A38-40BE-8F7A-C573DD0BAC8F}"/>
                  </a:ext>
                </a:extLst>
              </p:cNvPr>
              <p:cNvSpPr>
                <a:spLocks/>
              </p:cNvSpPr>
              <p:nvPr/>
            </p:nvSpPr>
            <p:spPr bwMode="auto">
              <a:xfrm>
                <a:off x="4065" y="1184"/>
                <a:ext cx="42" cy="100"/>
              </a:xfrm>
              <a:custGeom>
                <a:avLst/>
                <a:gdLst>
                  <a:gd name="T0" fmla="*/ 0 w 42"/>
                  <a:gd name="T1" fmla="*/ 0 h 100"/>
                  <a:gd name="T2" fmla="*/ 35 w 42"/>
                  <a:gd name="T3" fmla="*/ 36 h 100"/>
                  <a:gd name="T4" fmla="*/ 42 w 42"/>
                  <a:gd name="T5" fmla="*/ 100 h 100"/>
                  <a:gd name="T6" fmla="*/ 0 60000 65536"/>
                  <a:gd name="T7" fmla="*/ 0 60000 65536"/>
                  <a:gd name="T8" fmla="*/ 0 60000 65536"/>
                  <a:gd name="T9" fmla="*/ 0 w 42"/>
                  <a:gd name="T10" fmla="*/ 0 h 100"/>
                  <a:gd name="T11" fmla="*/ 42 w 42"/>
                  <a:gd name="T12" fmla="*/ 100 h 100"/>
                </a:gdLst>
                <a:ahLst/>
                <a:cxnLst>
                  <a:cxn ang="T6">
                    <a:pos x="T0" y="T1"/>
                  </a:cxn>
                  <a:cxn ang="T7">
                    <a:pos x="T2" y="T3"/>
                  </a:cxn>
                  <a:cxn ang="T8">
                    <a:pos x="T4" y="T5"/>
                  </a:cxn>
                </a:cxnLst>
                <a:rect l="T9" t="T10" r="T11" b="T12"/>
                <a:pathLst>
                  <a:path w="42" h="100">
                    <a:moveTo>
                      <a:pt x="0" y="0"/>
                    </a:moveTo>
                    <a:cubicBezTo>
                      <a:pt x="14" y="9"/>
                      <a:pt x="28" y="19"/>
                      <a:pt x="35" y="36"/>
                    </a:cubicBezTo>
                    <a:cubicBezTo>
                      <a:pt x="42" y="53"/>
                      <a:pt x="42" y="89"/>
                      <a:pt x="42" y="100"/>
                    </a:cubicBezTo>
                  </a:path>
                </a:pathLst>
              </a:custGeom>
              <a:noFill/>
              <a:ln w="222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5" name="Text Box 13">
                <a:extLst>
                  <a:ext uri="{FF2B5EF4-FFF2-40B4-BE49-F238E27FC236}">
                    <a16:creationId xmlns:a16="http://schemas.microsoft.com/office/drawing/2014/main" id="{A9324DFB-1637-45D3-B340-DDA19EA2EF7B}"/>
                  </a:ext>
                </a:extLst>
              </p:cNvPr>
              <p:cNvSpPr txBox="1">
                <a:spLocks noChangeArrowheads="1"/>
              </p:cNvSpPr>
              <p:nvPr/>
            </p:nvSpPr>
            <p:spPr bwMode="auto">
              <a:xfrm>
                <a:off x="3481" y="123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A</a:t>
                </a:r>
              </a:p>
            </p:txBody>
          </p:sp>
          <p:sp>
            <p:nvSpPr>
              <p:cNvPr id="34846" name="Text Box 14">
                <a:extLst>
                  <a:ext uri="{FF2B5EF4-FFF2-40B4-BE49-F238E27FC236}">
                    <a16:creationId xmlns:a16="http://schemas.microsoft.com/office/drawing/2014/main" id="{3019976D-0D62-430B-9BDE-24EC9C078F04}"/>
                  </a:ext>
                </a:extLst>
              </p:cNvPr>
              <p:cNvSpPr txBox="1">
                <a:spLocks noChangeArrowheads="1"/>
              </p:cNvSpPr>
              <p:nvPr/>
            </p:nvSpPr>
            <p:spPr bwMode="auto">
              <a:xfrm>
                <a:off x="4050" y="55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B</a:t>
                </a:r>
              </a:p>
            </p:txBody>
          </p:sp>
          <p:sp>
            <p:nvSpPr>
              <p:cNvPr id="34847" name="Text Box 15">
                <a:extLst>
                  <a:ext uri="{FF2B5EF4-FFF2-40B4-BE49-F238E27FC236}">
                    <a16:creationId xmlns:a16="http://schemas.microsoft.com/office/drawing/2014/main" id="{5FAA5A9D-ED44-4E20-8919-B8B80493C609}"/>
                  </a:ext>
                </a:extLst>
              </p:cNvPr>
              <p:cNvSpPr txBox="1">
                <a:spLocks noChangeArrowheads="1"/>
              </p:cNvSpPr>
              <p:nvPr/>
            </p:nvSpPr>
            <p:spPr bwMode="auto">
              <a:xfrm>
                <a:off x="3915" y="126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C</a:t>
                </a:r>
              </a:p>
            </p:txBody>
          </p:sp>
          <p:sp>
            <p:nvSpPr>
              <p:cNvPr id="34848" name="Text Box 16">
                <a:extLst>
                  <a:ext uri="{FF2B5EF4-FFF2-40B4-BE49-F238E27FC236}">
                    <a16:creationId xmlns:a16="http://schemas.microsoft.com/office/drawing/2014/main" id="{0074A2A0-C589-403E-805B-BE9CF1556F69}"/>
                  </a:ext>
                </a:extLst>
              </p:cNvPr>
              <p:cNvSpPr txBox="1">
                <a:spLocks noChangeArrowheads="1"/>
              </p:cNvSpPr>
              <p:nvPr/>
            </p:nvSpPr>
            <p:spPr bwMode="auto">
              <a:xfrm>
                <a:off x="3730" y="124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d</a:t>
                </a:r>
              </a:p>
            </p:txBody>
          </p:sp>
          <p:sp>
            <p:nvSpPr>
              <p:cNvPr id="34849" name="Text Box 17">
                <a:extLst>
                  <a:ext uri="{FF2B5EF4-FFF2-40B4-BE49-F238E27FC236}">
                    <a16:creationId xmlns:a16="http://schemas.microsoft.com/office/drawing/2014/main" id="{8F6E273E-1FC8-4465-8C14-B8254EA7EC90}"/>
                  </a:ext>
                </a:extLst>
              </p:cNvPr>
              <p:cNvSpPr txBox="1">
                <a:spLocks noChangeArrowheads="1"/>
              </p:cNvSpPr>
              <p:nvPr/>
            </p:nvSpPr>
            <p:spPr bwMode="auto">
              <a:xfrm>
                <a:off x="4475" y="12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34850" name="Text Box 18">
                <a:extLst>
                  <a:ext uri="{FF2B5EF4-FFF2-40B4-BE49-F238E27FC236}">
                    <a16:creationId xmlns:a16="http://schemas.microsoft.com/office/drawing/2014/main" id="{1D61DE9E-62EF-498C-8728-8DED2F8EAF01}"/>
                  </a:ext>
                </a:extLst>
              </p:cNvPr>
              <p:cNvSpPr txBox="1">
                <a:spLocks noChangeArrowheads="1"/>
              </p:cNvSpPr>
              <p:nvPr/>
            </p:nvSpPr>
            <p:spPr bwMode="auto">
              <a:xfrm>
                <a:off x="4263" y="637"/>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i="1" baseline="-25000">
                    <a:ea typeface="宋体" panose="02010600030101010101" pitchFamily="2" charset="-122"/>
                  </a:rPr>
                  <a:t>i</a:t>
                </a:r>
                <a:r>
                  <a:rPr lang="en-US" altLang="zh-CN" i="1">
                    <a:ea typeface="宋体" panose="02010600030101010101" pitchFamily="2" charset="-122"/>
                  </a:rPr>
                  <a:t> </a:t>
                </a:r>
              </a:p>
            </p:txBody>
          </p:sp>
          <p:sp>
            <p:nvSpPr>
              <p:cNvPr id="34851" name="Text Box 19">
                <a:extLst>
                  <a:ext uri="{FF2B5EF4-FFF2-40B4-BE49-F238E27FC236}">
                    <a16:creationId xmlns:a16="http://schemas.microsoft.com/office/drawing/2014/main" id="{68ACD3CE-9506-4FF8-9E4A-6E7A2C9B9165}"/>
                  </a:ext>
                </a:extLst>
              </p:cNvPr>
              <p:cNvSpPr txBox="1">
                <a:spLocks noChangeArrowheads="1"/>
              </p:cNvSpPr>
              <p:nvPr/>
            </p:nvSpPr>
            <p:spPr bwMode="auto">
              <a:xfrm>
                <a:off x="4141" y="825"/>
                <a:ext cx="2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r>
                  <a:rPr lang="en-US" altLang="zh-CN" i="1" baseline="-25000">
                    <a:ea typeface="宋体" panose="02010600030101010101" pitchFamily="2" charset="-122"/>
                    <a:sym typeface="Symbol" panose="05050102010706020507" pitchFamily="18" charset="2"/>
                  </a:rPr>
                  <a:t>i</a:t>
                </a:r>
                <a:endParaRPr lang="en-US" altLang="zh-CN" i="1">
                  <a:ea typeface="宋体" panose="02010600030101010101" pitchFamily="2" charset="-122"/>
                </a:endParaRPr>
              </a:p>
            </p:txBody>
          </p:sp>
          <p:sp>
            <p:nvSpPr>
              <p:cNvPr id="34852" name="Text Box 20">
                <a:extLst>
                  <a:ext uri="{FF2B5EF4-FFF2-40B4-BE49-F238E27FC236}">
                    <a16:creationId xmlns:a16="http://schemas.microsoft.com/office/drawing/2014/main" id="{791FD3C6-BA0B-4031-AA5B-AD2737E3E265}"/>
                  </a:ext>
                </a:extLst>
              </p:cNvPr>
              <p:cNvSpPr txBox="1">
                <a:spLocks noChangeArrowheads="1"/>
              </p:cNvSpPr>
              <p:nvPr/>
            </p:nvSpPr>
            <p:spPr bwMode="auto">
              <a:xfrm>
                <a:off x="4083" y="999"/>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i="1">
                    <a:ea typeface="宋体" panose="02010600030101010101" pitchFamily="2" charset="-122"/>
                    <a:sym typeface="Symbol" panose="05050102010706020507" pitchFamily="18" charset="2"/>
                  </a:rPr>
                  <a:t></a:t>
                </a:r>
                <a:r>
                  <a:rPr lang="en-US" altLang="zh-CN" i="1" baseline="-25000">
                    <a:ea typeface="宋体" panose="02010600030101010101" pitchFamily="2" charset="-122"/>
                    <a:sym typeface="Symbol" panose="05050102010706020507" pitchFamily="18" charset="2"/>
                  </a:rPr>
                  <a:t>i</a:t>
                </a:r>
                <a:endParaRPr lang="en-US" altLang="zh-CN" i="1">
                  <a:ea typeface="宋体" panose="02010600030101010101" pitchFamily="2" charset="-122"/>
                  <a:sym typeface="Symbol" panose="05050102010706020507" pitchFamily="18" charset="2"/>
                </a:endParaRPr>
              </a:p>
            </p:txBody>
          </p:sp>
          <p:sp>
            <p:nvSpPr>
              <p:cNvPr id="34853" name="Text Box 21">
                <a:extLst>
                  <a:ext uri="{FF2B5EF4-FFF2-40B4-BE49-F238E27FC236}">
                    <a16:creationId xmlns:a16="http://schemas.microsoft.com/office/drawing/2014/main" id="{BC3DC32F-14ED-47BE-A347-6CC50EFE522B}"/>
                  </a:ext>
                </a:extLst>
              </p:cNvPr>
              <p:cNvSpPr txBox="1">
                <a:spLocks noChangeArrowheads="1"/>
              </p:cNvSpPr>
              <p:nvPr/>
            </p:nvSpPr>
            <p:spPr bwMode="auto">
              <a:xfrm>
                <a:off x="3696" y="806"/>
                <a:ext cx="4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r>
                  <a:rPr lang="en-US" altLang="zh-CN" i="1" baseline="-25000">
                    <a:ea typeface="宋体" panose="02010600030101010101" pitchFamily="2" charset="-122"/>
                    <a:sym typeface="Symbol" panose="05050102010706020507" pitchFamily="18" charset="2"/>
                  </a:rPr>
                  <a:t>i</a:t>
                </a:r>
                <a:r>
                  <a:rPr lang="en-US" altLang="zh-CN" i="1">
                    <a:ea typeface="宋体" panose="02010600030101010101" pitchFamily="2" charset="-122"/>
                    <a:sym typeface="Symbol" panose="05050102010706020507" pitchFamily="18" charset="2"/>
                  </a:rPr>
                  <a:t>  </a:t>
                </a:r>
                <a:endParaRPr lang="en-US" altLang="zh-CN" i="1">
                  <a:ea typeface="宋体" panose="02010600030101010101" pitchFamily="2" charset="-122"/>
                </a:endParaRPr>
              </a:p>
            </p:txBody>
          </p:sp>
        </p:grpSp>
      </p:grpSp>
      <p:graphicFrame>
        <p:nvGraphicFramePr>
          <p:cNvPr id="34818" name="Object 22">
            <a:extLst>
              <a:ext uri="{FF2B5EF4-FFF2-40B4-BE49-F238E27FC236}">
                <a16:creationId xmlns:a16="http://schemas.microsoft.com/office/drawing/2014/main" id="{C2AE5D53-4021-4EAC-87AC-4F4AD31AC8F0}"/>
              </a:ext>
            </a:extLst>
          </p:cNvPr>
          <p:cNvGraphicFramePr>
            <a:graphicFrameLocks noChangeAspect="1"/>
          </p:cNvGraphicFramePr>
          <p:nvPr/>
        </p:nvGraphicFramePr>
        <p:xfrm>
          <a:off x="2224088" y="1844675"/>
          <a:ext cx="1966912" cy="619125"/>
        </p:xfrm>
        <a:graphic>
          <a:graphicData uri="http://schemas.openxmlformats.org/presentationml/2006/ole">
            <mc:AlternateContent xmlns:mc="http://schemas.openxmlformats.org/markup-compatibility/2006">
              <mc:Choice xmlns:v="urn:schemas-microsoft-com:vml" Requires="v">
                <p:oleObj spid="_x0000_s34854" name="Equation" r:id="rId4" imgW="927000" imgH="291960" progId="Equation.3">
                  <p:embed/>
                </p:oleObj>
              </mc:Choice>
              <mc:Fallback>
                <p:oleObj name="Equation" r:id="rId4" imgW="927000" imgH="291960"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4088" y="1844675"/>
                        <a:ext cx="1966912"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9" name="Text Box 23">
            <a:extLst>
              <a:ext uri="{FF2B5EF4-FFF2-40B4-BE49-F238E27FC236}">
                <a16:creationId xmlns:a16="http://schemas.microsoft.com/office/drawing/2014/main" id="{F2AD26C4-F0AF-484D-B2D0-F6328D6BA8BD}"/>
              </a:ext>
            </a:extLst>
          </p:cNvPr>
          <p:cNvSpPr txBox="1">
            <a:spLocks noChangeArrowheads="1"/>
          </p:cNvSpPr>
          <p:nvPr/>
        </p:nvSpPr>
        <p:spPr bwMode="auto">
          <a:xfrm>
            <a:off x="1054100" y="1981200"/>
            <a:ext cx="76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对</a:t>
            </a:r>
            <a:r>
              <a:rPr lang="en-US" altLang="zh-CN" i="1">
                <a:ea typeface="宋体" panose="02010600030101010101" pitchFamily="2" charset="-122"/>
              </a:rPr>
              <a:t>C </a:t>
            </a:r>
          </a:p>
        </p:txBody>
      </p:sp>
      <p:sp>
        <p:nvSpPr>
          <p:cNvPr id="34830" name="Text Box 24">
            <a:extLst>
              <a:ext uri="{FF2B5EF4-FFF2-40B4-BE49-F238E27FC236}">
                <a16:creationId xmlns:a16="http://schemas.microsoft.com/office/drawing/2014/main" id="{D12E029E-AFBD-410D-BAF9-F0C65EF860BC}"/>
              </a:ext>
            </a:extLst>
          </p:cNvPr>
          <p:cNvSpPr txBox="1">
            <a:spLocks noChangeArrowheads="1"/>
          </p:cNvSpPr>
          <p:nvPr/>
        </p:nvSpPr>
        <p:spPr bwMode="auto">
          <a:xfrm>
            <a:off x="1025525" y="1447800"/>
            <a:ext cx="3424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A</a:t>
            </a:r>
            <a:r>
              <a:rPr lang="zh-CN" altLang="en-US">
                <a:ea typeface="宋体" panose="02010600030101010101" pitchFamily="2" charset="-122"/>
              </a:rPr>
              <a:t>轴平行</a:t>
            </a:r>
            <a:r>
              <a:rPr lang="en-US" altLang="zh-CN" i="1">
                <a:ea typeface="宋体" panose="02010600030101010101" pitchFamily="2" charset="-122"/>
              </a:rPr>
              <a:t>C </a:t>
            </a:r>
            <a:r>
              <a:rPr lang="zh-CN" altLang="en-US">
                <a:ea typeface="宋体" panose="02010600030101010101" pitchFamily="2" charset="-122"/>
              </a:rPr>
              <a:t>轴（质心轴）</a:t>
            </a:r>
          </a:p>
        </p:txBody>
      </p:sp>
      <p:sp>
        <p:nvSpPr>
          <p:cNvPr id="34831" name="Text Box 25">
            <a:extLst>
              <a:ext uri="{FF2B5EF4-FFF2-40B4-BE49-F238E27FC236}">
                <a16:creationId xmlns:a16="http://schemas.microsoft.com/office/drawing/2014/main" id="{44CDF79F-AE0A-44E2-8E40-142527D55CFD}"/>
              </a:ext>
            </a:extLst>
          </p:cNvPr>
          <p:cNvSpPr txBox="1">
            <a:spLocks noChangeArrowheads="1"/>
          </p:cNvSpPr>
          <p:nvPr/>
        </p:nvSpPr>
        <p:spPr bwMode="auto">
          <a:xfrm>
            <a:off x="1054100" y="24638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对</a:t>
            </a:r>
            <a:r>
              <a:rPr lang="en-US" altLang="zh-CN" i="1">
                <a:ea typeface="宋体" panose="02010600030101010101" pitchFamily="2" charset="-122"/>
              </a:rPr>
              <a:t>A</a:t>
            </a:r>
          </a:p>
        </p:txBody>
      </p:sp>
      <p:graphicFrame>
        <p:nvGraphicFramePr>
          <p:cNvPr id="34819" name="Object 26">
            <a:extLst>
              <a:ext uri="{FF2B5EF4-FFF2-40B4-BE49-F238E27FC236}">
                <a16:creationId xmlns:a16="http://schemas.microsoft.com/office/drawing/2014/main" id="{8AC66196-2045-4814-9926-DA468D6F2F06}"/>
              </a:ext>
            </a:extLst>
          </p:cNvPr>
          <p:cNvGraphicFramePr>
            <a:graphicFrameLocks noChangeAspect="1"/>
          </p:cNvGraphicFramePr>
          <p:nvPr/>
        </p:nvGraphicFramePr>
        <p:xfrm>
          <a:off x="2251075" y="2327275"/>
          <a:ext cx="2049463" cy="673100"/>
        </p:xfrm>
        <a:graphic>
          <a:graphicData uri="http://schemas.openxmlformats.org/presentationml/2006/ole">
            <mc:AlternateContent xmlns:mc="http://schemas.openxmlformats.org/markup-compatibility/2006">
              <mc:Choice xmlns:v="urn:schemas-microsoft-com:vml" Requires="v">
                <p:oleObj spid="_x0000_s34855" name="Equation" r:id="rId6" imgW="927000" imgH="304560" progId="Equation.3">
                  <p:embed/>
                </p:oleObj>
              </mc:Choice>
              <mc:Fallback>
                <p:oleObj name="Equation" r:id="rId6" imgW="927000" imgH="304560"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1075" y="2327275"/>
                        <a:ext cx="20494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2" name="Text Box 27">
            <a:extLst>
              <a:ext uri="{FF2B5EF4-FFF2-40B4-BE49-F238E27FC236}">
                <a16:creationId xmlns:a16="http://schemas.microsoft.com/office/drawing/2014/main" id="{4D419FCA-48C8-44AA-8850-6E608FC3A5B0}"/>
              </a:ext>
            </a:extLst>
          </p:cNvPr>
          <p:cNvSpPr txBox="1">
            <a:spLocks noChangeArrowheads="1"/>
          </p:cNvSpPr>
          <p:nvPr/>
        </p:nvSpPr>
        <p:spPr bwMode="auto">
          <a:xfrm>
            <a:off x="1054100" y="3048000"/>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由图  </a:t>
            </a:r>
          </a:p>
        </p:txBody>
      </p:sp>
      <p:graphicFrame>
        <p:nvGraphicFramePr>
          <p:cNvPr id="34820" name="Object 28">
            <a:extLst>
              <a:ext uri="{FF2B5EF4-FFF2-40B4-BE49-F238E27FC236}">
                <a16:creationId xmlns:a16="http://schemas.microsoft.com/office/drawing/2014/main" id="{63113CAA-72D4-46A9-A966-170EDD73554D}"/>
              </a:ext>
            </a:extLst>
          </p:cNvPr>
          <p:cNvGraphicFramePr>
            <a:graphicFrameLocks noChangeAspect="1"/>
          </p:cNvGraphicFramePr>
          <p:nvPr/>
        </p:nvGraphicFramePr>
        <p:xfrm>
          <a:off x="2251075" y="2938463"/>
          <a:ext cx="3949700" cy="584200"/>
        </p:xfrm>
        <a:graphic>
          <a:graphicData uri="http://schemas.openxmlformats.org/presentationml/2006/ole">
            <mc:AlternateContent xmlns:mc="http://schemas.openxmlformats.org/markup-compatibility/2006">
              <mc:Choice xmlns:v="urn:schemas-microsoft-com:vml" Requires="v">
                <p:oleObj spid="_x0000_s34856" name="Equation" r:id="rId8" imgW="1714320" imgH="253800" progId="Equation.3">
                  <p:embed/>
                </p:oleObj>
              </mc:Choice>
              <mc:Fallback>
                <p:oleObj name="Equation" r:id="rId8" imgW="1714320" imgH="25380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1075" y="2938463"/>
                        <a:ext cx="39497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29">
            <a:extLst>
              <a:ext uri="{FF2B5EF4-FFF2-40B4-BE49-F238E27FC236}">
                <a16:creationId xmlns:a16="http://schemas.microsoft.com/office/drawing/2014/main" id="{8126F8F3-E302-4B25-A2FB-517E8897260B}"/>
              </a:ext>
            </a:extLst>
          </p:cNvPr>
          <p:cNvGraphicFramePr>
            <a:graphicFrameLocks noChangeAspect="1"/>
          </p:cNvGraphicFramePr>
          <p:nvPr/>
        </p:nvGraphicFramePr>
        <p:xfrm>
          <a:off x="1258888" y="3529013"/>
          <a:ext cx="1901825" cy="623887"/>
        </p:xfrm>
        <a:graphic>
          <a:graphicData uri="http://schemas.openxmlformats.org/presentationml/2006/ole">
            <mc:AlternateContent xmlns:mc="http://schemas.openxmlformats.org/markup-compatibility/2006">
              <mc:Choice xmlns:v="urn:schemas-microsoft-com:vml" Requires="v">
                <p:oleObj spid="_x0000_s34857" name="Equation" r:id="rId10" imgW="927000" imgH="304560" progId="Equation.3">
                  <p:embed/>
                </p:oleObj>
              </mc:Choice>
              <mc:Fallback>
                <p:oleObj name="Equation" r:id="rId10" imgW="927000" imgH="304560" progId="Equation.3">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8888" y="3529013"/>
                        <a:ext cx="1901825"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30">
            <a:extLst>
              <a:ext uri="{FF2B5EF4-FFF2-40B4-BE49-F238E27FC236}">
                <a16:creationId xmlns:a16="http://schemas.microsoft.com/office/drawing/2014/main" id="{F481049E-30C5-4899-AE60-C6F0C3177CBD}"/>
              </a:ext>
            </a:extLst>
          </p:cNvPr>
          <p:cNvGraphicFramePr>
            <a:graphicFrameLocks noChangeAspect="1"/>
          </p:cNvGraphicFramePr>
          <p:nvPr/>
        </p:nvGraphicFramePr>
        <p:xfrm>
          <a:off x="3333750" y="3516313"/>
          <a:ext cx="4057650" cy="608012"/>
        </p:xfrm>
        <a:graphic>
          <a:graphicData uri="http://schemas.openxmlformats.org/presentationml/2006/ole">
            <mc:AlternateContent xmlns:mc="http://schemas.openxmlformats.org/markup-compatibility/2006">
              <mc:Choice xmlns:v="urn:schemas-microsoft-com:vml" Requires="v">
                <p:oleObj spid="_x0000_s34858" name="Equation" r:id="rId12" imgW="1955520" imgH="266400" progId="Equation.3">
                  <p:embed/>
                </p:oleObj>
              </mc:Choice>
              <mc:Fallback>
                <p:oleObj name="Equation" r:id="rId12" imgW="1955520" imgH="266400" progId="Equation.3">
                  <p:embed/>
                  <p:pic>
                    <p:nvPicPr>
                      <p:cNvPr id="0"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3750" y="3516313"/>
                        <a:ext cx="405765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31">
            <a:extLst>
              <a:ext uri="{FF2B5EF4-FFF2-40B4-BE49-F238E27FC236}">
                <a16:creationId xmlns:a16="http://schemas.microsoft.com/office/drawing/2014/main" id="{18CAC35A-D3A4-4A11-94F2-3215B3778BA3}"/>
              </a:ext>
            </a:extLst>
          </p:cNvPr>
          <p:cNvGraphicFramePr>
            <a:graphicFrameLocks noChangeAspect="1"/>
          </p:cNvGraphicFramePr>
          <p:nvPr/>
        </p:nvGraphicFramePr>
        <p:xfrm>
          <a:off x="1600200" y="4186238"/>
          <a:ext cx="5572125" cy="577850"/>
        </p:xfrm>
        <a:graphic>
          <a:graphicData uri="http://schemas.openxmlformats.org/presentationml/2006/ole">
            <mc:AlternateContent xmlns:mc="http://schemas.openxmlformats.org/markup-compatibility/2006">
              <mc:Choice xmlns:v="urn:schemas-microsoft-com:vml" Requires="v">
                <p:oleObj spid="_x0000_s34859" name="Equation" r:id="rId14" imgW="2628720" imgH="266400" progId="Equation.3">
                  <p:embed/>
                </p:oleObj>
              </mc:Choice>
              <mc:Fallback>
                <p:oleObj name="Equation" r:id="rId14" imgW="2628720" imgH="266400" progId="Equation.3">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0200" y="4186238"/>
                        <a:ext cx="55721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32">
            <a:extLst>
              <a:ext uri="{FF2B5EF4-FFF2-40B4-BE49-F238E27FC236}">
                <a16:creationId xmlns:a16="http://schemas.microsoft.com/office/drawing/2014/main" id="{0D968304-FDE9-4DA5-8125-C82D5BB03796}"/>
              </a:ext>
            </a:extLst>
          </p:cNvPr>
          <p:cNvGraphicFramePr>
            <a:graphicFrameLocks noChangeAspect="1"/>
          </p:cNvGraphicFramePr>
          <p:nvPr/>
        </p:nvGraphicFramePr>
        <p:xfrm>
          <a:off x="1371600" y="4860925"/>
          <a:ext cx="4143375" cy="574675"/>
        </p:xfrm>
        <a:graphic>
          <a:graphicData uri="http://schemas.openxmlformats.org/presentationml/2006/ole">
            <mc:AlternateContent xmlns:mc="http://schemas.openxmlformats.org/markup-compatibility/2006">
              <mc:Choice xmlns:v="urn:schemas-microsoft-com:vml" Requires="v">
                <p:oleObj spid="_x0000_s34860" name="Equation" r:id="rId16" imgW="1777680" imgH="253800" progId="Equation.3">
                  <p:embed/>
                </p:oleObj>
              </mc:Choice>
              <mc:Fallback>
                <p:oleObj name="Equation" r:id="rId16" imgW="1777680" imgH="253800" progId="Equation.3">
                  <p:embed/>
                  <p:pic>
                    <p:nvPicPr>
                      <p:cNvPr id="0" name="Object 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4860925"/>
                        <a:ext cx="4143375"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3" name="Text Box 33">
            <a:extLst>
              <a:ext uri="{FF2B5EF4-FFF2-40B4-BE49-F238E27FC236}">
                <a16:creationId xmlns:a16="http://schemas.microsoft.com/office/drawing/2014/main" id="{B7828AFC-4BE5-4EA3-92F8-874E3454F57D}"/>
              </a:ext>
            </a:extLst>
          </p:cNvPr>
          <p:cNvSpPr txBox="1">
            <a:spLocks noChangeArrowheads="1"/>
          </p:cNvSpPr>
          <p:nvPr/>
        </p:nvSpPr>
        <p:spPr bwMode="auto">
          <a:xfrm>
            <a:off x="1143000" y="5611813"/>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故： </a:t>
            </a:r>
          </a:p>
        </p:txBody>
      </p:sp>
      <p:graphicFrame>
        <p:nvGraphicFramePr>
          <p:cNvPr id="34825" name="Object 34">
            <a:extLst>
              <a:ext uri="{FF2B5EF4-FFF2-40B4-BE49-F238E27FC236}">
                <a16:creationId xmlns:a16="http://schemas.microsoft.com/office/drawing/2014/main" id="{95905508-0540-446C-8CB7-1C20799EE7EE}"/>
              </a:ext>
            </a:extLst>
          </p:cNvPr>
          <p:cNvGraphicFramePr>
            <a:graphicFrameLocks noChangeAspect="1"/>
          </p:cNvGraphicFramePr>
          <p:nvPr/>
        </p:nvGraphicFramePr>
        <p:xfrm>
          <a:off x="2286000" y="5511800"/>
          <a:ext cx="2138363" cy="584200"/>
        </p:xfrm>
        <a:graphic>
          <a:graphicData uri="http://schemas.openxmlformats.org/presentationml/2006/ole">
            <mc:AlternateContent xmlns:mc="http://schemas.openxmlformats.org/markup-compatibility/2006">
              <mc:Choice xmlns:v="urn:schemas-microsoft-com:vml" Requires="v">
                <p:oleObj spid="_x0000_s34861" name="Equation" r:id="rId18" imgW="927000" imgH="253800" progId="Equation.3">
                  <p:embed/>
                </p:oleObj>
              </mc:Choice>
              <mc:Fallback>
                <p:oleObj name="Equation" r:id="rId18" imgW="927000" imgH="253800" progId="Equation.3">
                  <p:embed/>
                  <p:pic>
                    <p:nvPicPr>
                      <p:cNvPr id="0" name="Object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86000" y="5511800"/>
                        <a:ext cx="2138363" cy="5842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4" name="Text Box 35">
            <a:extLst>
              <a:ext uri="{FF2B5EF4-FFF2-40B4-BE49-F238E27FC236}">
                <a16:creationId xmlns:a16="http://schemas.microsoft.com/office/drawing/2014/main" id="{D4373CDE-D61A-4DBC-B9F9-E23062499076}"/>
              </a:ext>
            </a:extLst>
          </p:cNvPr>
          <p:cNvSpPr txBox="1">
            <a:spLocks noChangeArrowheads="1"/>
          </p:cNvSpPr>
          <p:nvPr/>
        </p:nvSpPr>
        <p:spPr bwMode="auto">
          <a:xfrm>
            <a:off x="5105400" y="5588000"/>
            <a:ext cx="255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平行轴定理   </a:t>
            </a:r>
          </a:p>
        </p:txBody>
      </p:sp>
      <p:graphicFrame>
        <p:nvGraphicFramePr>
          <p:cNvPr id="34826" name="Object 36">
            <a:extLst>
              <a:ext uri="{FF2B5EF4-FFF2-40B4-BE49-F238E27FC236}">
                <a16:creationId xmlns:a16="http://schemas.microsoft.com/office/drawing/2014/main" id="{C4AD539E-2579-4427-83CE-23B2CDD70CC5}"/>
              </a:ext>
            </a:extLst>
          </p:cNvPr>
          <p:cNvGraphicFramePr>
            <a:graphicFrameLocks noChangeAspect="1"/>
          </p:cNvGraphicFramePr>
          <p:nvPr/>
        </p:nvGraphicFramePr>
        <p:xfrm>
          <a:off x="5562600" y="4854575"/>
          <a:ext cx="1676400" cy="581025"/>
        </p:xfrm>
        <a:graphic>
          <a:graphicData uri="http://schemas.openxmlformats.org/presentationml/2006/ole">
            <mc:AlternateContent xmlns:mc="http://schemas.openxmlformats.org/markup-compatibility/2006">
              <mc:Choice xmlns:v="urn:schemas-microsoft-com:vml" Requires="v">
                <p:oleObj spid="_x0000_s34862" name="Equation" r:id="rId20" imgW="660240" imgH="228600" progId="Equation.3">
                  <p:embed/>
                </p:oleObj>
              </mc:Choice>
              <mc:Fallback>
                <p:oleObj name="Equation" r:id="rId20" imgW="660240" imgH="228600" progId="Equation.3">
                  <p:embed/>
                  <p:pic>
                    <p:nvPicPr>
                      <p:cNvPr id="0" name="Object 3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62600" y="4854575"/>
                        <a:ext cx="1676400" cy="581025"/>
                      </a:xfrm>
                      <a:prstGeom prst="rect">
                        <a:avLst/>
                      </a:prstGeom>
                      <a:noFill/>
                      <a:ln>
                        <a:noFill/>
                      </a:ln>
                      <a:effectLst/>
                      <a:extLst>
                        <a:ext uri="{909E8E84-426E-40DD-AFC4-6F175D3DCCD1}">
                          <a14:hiddenFill xmlns:a14="http://schemas.microsoft.com/office/drawing/2010/main">
                            <a:gradFill rotWithShape="0">
                              <a:gsLst>
                                <a:gs pos="0">
                                  <a:srgbClr val="CC6600"/>
                                </a:gs>
                                <a:gs pos="50000">
                                  <a:srgbClr val="CC6600">
                                    <a:gamma/>
                                    <a:tint val="0"/>
                                    <a:invGamma/>
                                  </a:srgbClr>
                                </a:gs>
                                <a:gs pos="100000">
                                  <a:srgbClr val="CC6600"/>
                                </a:gs>
                              </a:gsLst>
                              <a:lin ang="5400000" scaled="1"/>
                            </a:gra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5" name="Text Box 37">
            <a:extLst>
              <a:ext uri="{FF2B5EF4-FFF2-40B4-BE49-F238E27FC236}">
                <a16:creationId xmlns:a16="http://schemas.microsoft.com/office/drawing/2014/main" id="{27FCC416-B4B7-4B20-B85F-68AF0A512635}"/>
              </a:ext>
            </a:extLst>
          </p:cNvPr>
          <p:cNvSpPr txBox="1">
            <a:spLocks noChangeArrowheads="1"/>
          </p:cNvSpPr>
          <p:nvPr/>
        </p:nvSpPr>
        <p:spPr bwMode="auto">
          <a:xfrm>
            <a:off x="1017588" y="457200"/>
            <a:ext cx="3935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4.</a:t>
            </a:r>
            <a:r>
              <a:rPr lang="zh-CN" altLang="en-US">
                <a:ea typeface="黑体" panose="02010609060101010101" pitchFamily="49" charset="-122"/>
              </a:rPr>
              <a:t>反映转动惯量性质的定理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Text Box 2">
            <a:extLst>
              <a:ext uri="{FF2B5EF4-FFF2-40B4-BE49-F238E27FC236}">
                <a16:creationId xmlns:a16="http://schemas.microsoft.com/office/drawing/2014/main" id="{5BD75493-68C2-454E-9FCF-8143350B82C6}"/>
              </a:ext>
            </a:extLst>
          </p:cNvPr>
          <p:cNvSpPr txBox="1">
            <a:spLocks noChangeArrowheads="1"/>
          </p:cNvSpPr>
          <p:nvPr/>
        </p:nvSpPr>
        <p:spPr bwMode="auto">
          <a:xfrm>
            <a:off x="1041400" y="609600"/>
            <a:ext cx="493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(2)</a:t>
            </a:r>
            <a:r>
              <a:rPr lang="zh-CN" altLang="en-US">
                <a:ea typeface="宋体" panose="02010600030101010101" pitchFamily="2" charset="-122"/>
              </a:rPr>
              <a:t>垂直轴定理（正交轴定理）</a:t>
            </a:r>
          </a:p>
        </p:txBody>
      </p:sp>
      <p:grpSp>
        <p:nvGrpSpPr>
          <p:cNvPr id="35844" name="Group 3">
            <a:extLst>
              <a:ext uri="{FF2B5EF4-FFF2-40B4-BE49-F238E27FC236}">
                <a16:creationId xmlns:a16="http://schemas.microsoft.com/office/drawing/2014/main" id="{C2D42352-B5C1-46ED-A622-F3DA08669548}"/>
              </a:ext>
            </a:extLst>
          </p:cNvPr>
          <p:cNvGrpSpPr>
            <a:grpSpLocks/>
          </p:cNvGrpSpPr>
          <p:nvPr/>
        </p:nvGrpSpPr>
        <p:grpSpPr bwMode="auto">
          <a:xfrm>
            <a:off x="4648200" y="914400"/>
            <a:ext cx="2819400" cy="2714625"/>
            <a:chOff x="2976" y="576"/>
            <a:chExt cx="1776" cy="1710"/>
          </a:xfrm>
        </p:grpSpPr>
        <p:sp>
          <p:nvSpPr>
            <p:cNvPr id="35847" name="Freeform 4" descr="粉色砂纸">
              <a:extLst>
                <a:ext uri="{FF2B5EF4-FFF2-40B4-BE49-F238E27FC236}">
                  <a16:creationId xmlns:a16="http://schemas.microsoft.com/office/drawing/2014/main" id="{D77CE7C5-4864-42C5-B010-2BCBFF09A971}"/>
                </a:ext>
              </a:extLst>
            </p:cNvPr>
            <p:cNvSpPr>
              <a:spLocks/>
            </p:cNvSpPr>
            <p:nvPr/>
          </p:nvSpPr>
          <p:spPr bwMode="auto">
            <a:xfrm>
              <a:off x="2976" y="846"/>
              <a:ext cx="1776" cy="1152"/>
            </a:xfrm>
            <a:custGeom>
              <a:avLst/>
              <a:gdLst>
                <a:gd name="T0" fmla="*/ 36 w 1673"/>
                <a:gd name="T1" fmla="*/ 1199 h 1008"/>
                <a:gd name="T2" fmla="*/ 245 w 1673"/>
                <a:gd name="T3" fmla="*/ 728 h 1008"/>
                <a:gd name="T4" fmla="*/ 504 w 1673"/>
                <a:gd name="T5" fmla="*/ 216 h 1008"/>
                <a:gd name="T6" fmla="*/ 939 w 1673"/>
                <a:gd name="T7" fmla="*/ 312 h 1008"/>
                <a:gd name="T8" fmla="*/ 1522 w 1673"/>
                <a:gd name="T9" fmla="*/ 31 h 1008"/>
                <a:gd name="T10" fmla="*/ 2170 w 1673"/>
                <a:gd name="T11" fmla="*/ 501 h 1008"/>
                <a:gd name="T12" fmla="*/ 2039 w 1673"/>
                <a:gd name="T13" fmla="*/ 1434 h 1008"/>
                <a:gd name="T14" fmla="*/ 1263 w 1673"/>
                <a:gd name="T15" fmla="*/ 1902 h 1008"/>
                <a:gd name="T16" fmla="*/ 356 w 1673"/>
                <a:gd name="T17" fmla="*/ 1810 h 1008"/>
                <a:gd name="T18" fmla="*/ 54 w 1673"/>
                <a:gd name="T19" fmla="*/ 1490 h 1008"/>
                <a:gd name="T20" fmla="*/ 36 w 1673"/>
                <a:gd name="T21" fmla="*/ 1185 h 10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3"/>
                <a:gd name="T34" fmla="*/ 0 h 1008"/>
                <a:gd name="T35" fmla="*/ 1673 w 1673"/>
                <a:gd name="T36" fmla="*/ 1008 h 10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3" h="1008">
                  <a:moveTo>
                    <a:pt x="26" y="615"/>
                  </a:moveTo>
                  <a:cubicBezTo>
                    <a:pt x="52" y="575"/>
                    <a:pt x="124" y="457"/>
                    <a:pt x="182" y="373"/>
                  </a:cubicBezTo>
                  <a:cubicBezTo>
                    <a:pt x="240" y="289"/>
                    <a:pt x="288" y="145"/>
                    <a:pt x="374" y="110"/>
                  </a:cubicBezTo>
                  <a:cubicBezTo>
                    <a:pt x="460" y="75"/>
                    <a:pt x="571" y="176"/>
                    <a:pt x="697" y="160"/>
                  </a:cubicBezTo>
                  <a:cubicBezTo>
                    <a:pt x="823" y="144"/>
                    <a:pt x="977" y="0"/>
                    <a:pt x="1129" y="16"/>
                  </a:cubicBezTo>
                  <a:cubicBezTo>
                    <a:pt x="1281" y="32"/>
                    <a:pt x="1545" y="136"/>
                    <a:pt x="1609" y="256"/>
                  </a:cubicBezTo>
                  <a:cubicBezTo>
                    <a:pt x="1673" y="376"/>
                    <a:pt x="1625" y="616"/>
                    <a:pt x="1513" y="736"/>
                  </a:cubicBezTo>
                  <a:cubicBezTo>
                    <a:pt x="1401" y="856"/>
                    <a:pt x="1145" y="944"/>
                    <a:pt x="937" y="976"/>
                  </a:cubicBezTo>
                  <a:cubicBezTo>
                    <a:pt x="729" y="1008"/>
                    <a:pt x="415" y="963"/>
                    <a:pt x="265" y="928"/>
                  </a:cubicBezTo>
                  <a:cubicBezTo>
                    <a:pt x="115" y="893"/>
                    <a:pt x="80" y="817"/>
                    <a:pt x="40" y="764"/>
                  </a:cubicBezTo>
                  <a:cubicBezTo>
                    <a:pt x="0" y="711"/>
                    <a:pt x="29" y="640"/>
                    <a:pt x="26" y="608"/>
                  </a:cubicBezTo>
                </a:path>
              </a:pathLst>
            </a:custGeom>
            <a:blipFill dpi="0" rotWithShape="0">
              <a:blip r:embed="rId3"/>
              <a:srcRect/>
              <a:tile tx="0" ty="0" sx="100000" sy="100000" flip="none" algn="tl"/>
            </a:blipFill>
            <a:ln w="9525">
              <a:round/>
              <a:headEnd/>
              <a:tailEnd/>
            </a:ln>
            <a:scene3d>
              <a:camera prst="legacyPerspectiveBottom"/>
              <a:lightRig rig="legacyFlat3" dir="t"/>
            </a:scene3d>
            <a:sp3d extrusionH="887400" prstMaterial="legacyMatte">
              <a:bevelT w="13500" h="13500" prst="angle"/>
              <a:bevelB w="13500" h="13500" prst="angle"/>
              <a:extrusionClr>
                <a:srgbClr val="FFCCCC"/>
              </a:extrusionClr>
              <a:contourClr>
                <a:srgbClr val="FFFFFF"/>
              </a:contourClr>
            </a:sp3d>
          </p:spPr>
          <p:txBody>
            <a:bodyPr>
              <a:flatTx/>
            </a:bodyPr>
            <a:lstStyle/>
            <a:p>
              <a:endParaRPr lang="zh-CN" altLang="en-US"/>
            </a:p>
          </p:txBody>
        </p:sp>
        <p:grpSp>
          <p:nvGrpSpPr>
            <p:cNvPr id="35848" name="Group 5">
              <a:extLst>
                <a:ext uri="{FF2B5EF4-FFF2-40B4-BE49-F238E27FC236}">
                  <a16:creationId xmlns:a16="http://schemas.microsoft.com/office/drawing/2014/main" id="{DDF771D6-5A42-4A14-B518-C217E7F1858A}"/>
                </a:ext>
              </a:extLst>
            </p:cNvPr>
            <p:cNvGrpSpPr>
              <a:grpSpLocks/>
            </p:cNvGrpSpPr>
            <p:nvPr/>
          </p:nvGrpSpPr>
          <p:grpSpPr bwMode="auto">
            <a:xfrm>
              <a:off x="3052" y="576"/>
              <a:ext cx="1496" cy="1275"/>
              <a:chOff x="3052" y="576"/>
              <a:chExt cx="1496" cy="1275"/>
            </a:xfrm>
          </p:grpSpPr>
          <p:sp>
            <p:nvSpPr>
              <p:cNvPr id="35850" name="Line 6">
                <a:extLst>
                  <a:ext uri="{FF2B5EF4-FFF2-40B4-BE49-F238E27FC236}">
                    <a16:creationId xmlns:a16="http://schemas.microsoft.com/office/drawing/2014/main" id="{43619D44-E331-4872-B0B6-33BE22A0FB32}"/>
                  </a:ext>
                </a:extLst>
              </p:cNvPr>
              <p:cNvSpPr>
                <a:spLocks noChangeShapeType="1"/>
              </p:cNvSpPr>
              <p:nvPr/>
            </p:nvSpPr>
            <p:spPr bwMode="auto">
              <a:xfrm flipV="1">
                <a:off x="3588" y="663"/>
                <a:ext cx="0" cy="62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51" name="Line 7">
                <a:extLst>
                  <a:ext uri="{FF2B5EF4-FFF2-40B4-BE49-F238E27FC236}">
                    <a16:creationId xmlns:a16="http://schemas.microsoft.com/office/drawing/2014/main" id="{D740D580-2B17-44B0-9731-3B138FE33D70}"/>
                  </a:ext>
                </a:extLst>
              </p:cNvPr>
              <p:cNvSpPr>
                <a:spLocks noChangeShapeType="1"/>
              </p:cNvSpPr>
              <p:nvPr/>
            </p:nvSpPr>
            <p:spPr bwMode="auto">
              <a:xfrm flipH="1">
                <a:off x="3156" y="1287"/>
                <a:ext cx="432" cy="38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52" name="Line 8">
                <a:extLst>
                  <a:ext uri="{FF2B5EF4-FFF2-40B4-BE49-F238E27FC236}">
                    <a16:creationId xmlns:a16="http://schemas.microsoft.com/office/drawing/2014/main" id="{24FE6AEA-8DB3-4D2F-AB88-6CF19A87D78B}"/>
                  </a:ext>
                </a:extLst>
              </p:cNvPr>
              <p:cNvSpPr>
                <a:spLocks noChangeShapeType="1"/>
              </p:cNvSpPr>
              <p:nvPr/>
            </p:nvSpPr>
            <p:spPr bwMode="auto">
              <a:xfrm>
                <a:off x="3588" y="1287"/>
                <a:ext cx="96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53" name="Line 9">
                <a:extLst>
                  <a:ext uri="{FF2B5EF4-FFF2-40B4-BE49-F238E27FC236}">
                    <a16:creationId xmlns:a16="http://schemas.microsoft.com/office/drawing/2014/main" id="{5D883B06-FEEF-493D-97AD-82A13D412D6E}"/>
                  </a:ext>
                </a:extLst>
              </p:cNvPr>
              <p:cNvSpPr>
                <a:spLocks noChangeShapeType="1"/>
              </p:cNvSpPr>
              <p:nvPr/>
            </p:nvSpPr>
            <p:spPr bwMode="auto">
              <a:xfrm>
                <a:off x="3588" y="1287"/>
                <a:ext cx="432" cy="2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4" name="Line 10">
                <a:extLst>
                  <a:ext uri="{FF2B5EF4-FFF2-40B4-BE49-F238E27FC236}">
                    <a16:creationId xmlns:a16="http://schemas.microsoft.com/office/drawing/2014/main" id="{955954DD-8368-41DA-9617-B3A22ADA476C}"/>
                  </a:ext>
                </a:extLst>
              </p:cNvPr>
              <p:cNvSpPr>
                <a:spLocks noChangeShapeType="1"/>
              </p:cNvSpPr>
              <p:nvPr/>
            </p:nvSpPr>
            <p:spPr bwMode="auto">
              <a:xfrm>
                <a:off x="3300" y="1575"/>
                <a:ext cx="72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5" name="Line 11">
                <a:extLst>
                  <a:ext uri="{FF2B5EF4-FFF2-40B4-BE49-F238E27FC236}">
                    <a16:creationId xmlns:a16="http://schemas.microsoft.com/office/drawing/2014/main" id="{714A6CB9-E3A5-4087-BE9E-B07192DAE594}"/>
                  </a:ext>
                </a:extLst>
              </p:cNvPr>
              <p:cNvSpPr>
                <a:spLocks noChangeShapeType="1"/>
              </p:cNvSpPr>
              <p:nvPr/>
            </p:nvSpPr>
            <p:spPr bwMode="auto">
              <a:xfrm flipH="1">
                <a:off x="4020" y="1287"/>
                <a:ext cx="192"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6" name="Text Box 12">
                <a:extLst>
                  <a:ext uri="{FF2B5EF4-FFF2-40B4-BE49-F238E27FC236}">
                    <a16:creationId xmlns:a16="http://schemas.microsoft.com/office/drawing/2014/main" id="{FC431AF9-027E-4B9B-9853-DDB85E643120}"/>
                  </a:ext>
                </a:extLst>
              </p:cNvPr>
              <p:cNvSpPr txBox="1">
                <a:spLocks noChangeArrowheads="1"/>
              </p:cNvSpPr>
              <p:nvPr/>
            </p:nvSpPr>
            <p:spPr bwMode="auto">
              <a:xfrm>
                <a:off x="3783" y="1563"/>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i="1" baseline="-25000">
                    <a:ea typeface="宋体" panose="02010600030101010101" pitchFamily="2" charset="-122"/>
                  </a:rPr>
                  <a:t>i</a:t>
                </a:r>
                <a:r>
                  <a:rPr lang="en-US" altLang="zh-CN" i="1">
                    <a:ea typeface="宋体" panose="02010600030101010101" pitchFamily="2" charset="-122"/>
                  </a:rPr>
                  <a:t> </a:t>
                </a:r>
              </a:p>
            </p:txBody>
          </p:sp>
          <p:sp>
            <p:nvSpPr>
              <p:cNvPr id="35857" name="Text Box 13">
                <a:extLst>
                  <a:ext uri="{FF2B5EF4-FFF2-40B4-BE49-F238E27FC236}">
                    <a16:creationId xmlns:a16="http://schemas.microsoft.com/office/drawing/2014/main" id="{FDF7BFF2-B3DF-4E71-9E2A-46529CF5FD98}"/>
                  </a:ext>
                </a:extLst>
              </p:cNvPr>
              <p:cNvSpPr txBox="1">
                <a:spLocks noChangeArrowheads="1"/>
              </p:cNvSpPr>
              <p:nvPr/>
            </p:nvSpPr>
            <p:spPr bwMode="auto">
              <a:xfrm>
                <a:off x="3780" y="1223"/>
                <a:ext cx="2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r>
                  <a:rPr lang="en-US" altLang="zh-CN" i="1" baseline="-25000">
                    <a:ea typeface="宋体" panose="02010600030101010101" pitchFamily="2" charset="-122"/>
                    <a:sym typeface="Symbol" panose="05050102010706020507" pitchFamily="18" charset="2"/>
                  </a:rPr>
                  <a:t>i</a:t>
                </a:r>
                <a:endParaRPr lang="en-US" altLang="zh-CN" i="1">
                  <a:ea typeface="宋体" panose="02010600030101010101" pitchFamily="2" charset="-122"/>
                </a:endParaRPr>
              </a:p>
            </p:txBody>
          </p:sp>
          <p:sp>
            <p:nvSpPr>
              <p:cNvPr id="35858" name="Text Box 14">
                <a:extLst>
                  <a:ext uri="{FF2B5EF4-FFF2-40B4-BE49-F238E27FC236}">
                    <a16:creationId xmlns:a16="http://schemas.microsoft.com/office/drawing/2014/main" id="{3D318E68-2CC6-475E-BB50-99A0389D3C68}"/>
                  </a:ext>
                </a:extLst>
              </p:cNvPr>
              <p:cNvSpPr txBox="1">
                <a:spLocks noChangeArrowheads="1"/>
              </p:cNvSpPr>
              <p:nvPr/>
            </p:nvSpPr>
            <p:spPr bwMode="auto">
              <a:xfrm>
                <a:off x="3052" y="13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35859" name="Text Box 15">
                <a:extLst>
                  <a:ext uri="{FF2B5EF4-FFF2-40B4-BE49-F238E27FC236}">
                    <a16:creationId xmlns:a16="http://schemas.microsoft.com/office/drawing/2014/main" id="{F37447F7-B4A4-4F0F-9B8A-54DF01A8B6F8}"/>
                  </a:ext>
                </a:extLst>
              </p:cNvPr>
              <p:cNvSpPr txBox="1">
                <a:spLocks noChangeArrowheads="1"/>
              </p:cNvSpPr>
              <p:nvPr/>
            </p:nvSpPr>
            <p:spPr bwMode="auto">
              <a:xfrm>
                <a:off x="4333" y="98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35860" name="Text Box 16">
                <a:extLst>
                  <a:ext uri="{FF2B5EF4-FFF2-40B4-BE49-F238E27FC236}">
                    <a16:creationId xmlns:a16="http://schemas.microsoft.com/office/drawing/2014/main" id="{75019263-D6C7-495C-9FF7-F0E00833B3B5}"/>
                  </a:ext>
                </a:extLst>
              </p:cNvPr>
              <p:cNvSpPr txBox="1">
                <a:spLocks noChangeArrowheads="1"/>
              </p:cNvSpPr>
              <p:nvPr/>
            </p:nvSpPr>
            <p:spPr bwMode="auto">
              <a:xfrm>
                <a:off x="3600" y="576"/>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z </a:t>
                </a:r>
              </a:p>
            </p:txBody>
          </p:sp>
          <p:sp>
            <p:nvSpPr>
              <p:cNvPr id="35861" name="Text Box 17">
                <a:extLst>
                  <a:ext uri="{FF2B5EF4-FFF2-40B4-BE49-F238E27FC236}">
                    <a16:creationId xmlns:a16="http://schemas.microsoft.com/office/drawing/2014/main" id="{4BD22ADC-C220-4500-B8F5-D7C2F2DE97DD}"/>
                  </a:ext>
                </a:extLst>
              </p:cNvPr>
              <p:cNvSpPr txBox="1">
                <a:spLocks noChangeArrowheads="1"/>
              </p:cNvSpPr>
              <p:nvPr/>
            </p:nvSpPr>
            <p:spPr bwMode="auto">
              <a:xfrm>
                <a:off x="3492" y="1472"/>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r>
                  <a:rPr lang="en-US" altLang="zh-CN" i="1" baseline="-25000">
                    <a:ea typeface="宋体" panose="02010600030101010101" pitchFamily="2" charset="-122"/>
                  </a:rPr>
                  <a:t>i</a:t>
                </a:r>
                <a:endParaRPr lang="en-US" altLang="zh-CN" i="1">
                  <a:ea typeface="宋体" panose="02010600030101010101" pitchFamily="2" charset="-122"/>
                </a:endParaRPr>
              </a:p>
            </p:txBody>
          </p:sp>
          <p:sp>
            <p:nvSpPr>
              <p:cNvPr id="35862" name="Text Box 18">
                <a:extLst>
                  <a:ext uri="{FF2B5EF4-FFF2-40B4-BE49-F238E27FC236}">
                    <a16:creationId xmlns:a16="http://schemas.microsoft.com/office/drawing/2014/main" id="{480FA9A9-EB10-4932-97EA-2726C4EE0A9B}"/>
                  </a:ext>
                </a:extLst>
              </p:cNvPr>
              <p:cNvSpPr txBox="1">
                <a:spLocks noChangeArrowheads="1"/>
              </p:cNvSpPr>
              <p:nvPr/>
            </p:nvSpPr>
            <p:spPr bwMode="auto">
              <a:xfrm>
                <a:off x="4116" y="1271"/>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r>
                  <a:rPr lang="en-US" altLang="zh-CN" i="1" baseline="-25000">
                    <a:ea typeface="宋体" panose="02010600030101010101" pitchFamily="2" charset="-122"/>
                  </a:rPr>
                  <a:t>i</a:t>
                </a:r>
                <a:endParaRPr lang="en-US" altLang="zh-CN" i="1">
                  <a:ea typeface="宋体" panose="02010600030101010101" pitchFamily="2" charset="-122"/>
                </a:endParaRPr>
              </a:p>
            </p:txBody>
          </p:sp>
          <p:sp>
            <p:nvSpPr>
              <p:cNvPr id="35863" name="Text Box 19">
                <a:extLst>
                  <a:ext uri="{FF2B5EF4-FFF2-40B4-BE49-F238E27FC236}">
                    <a16:creationId xmlns:a16="http://schemas.microsoft.com/office/drawing/2014/main" id="{782AC831-0CEC-4CA5-87BD-77180067FF31}"/>
                  </a:ext>
                </a:extLst>
              </p:cNvPr>
              <p:cNvSpPr txBox="1">
                <a:spLocks noChangeArrowheads="1"/>
              </p:cNvSpPr>
              <p:nvPr/>
            </p:nvSpPr>
            <p:spPr bwMode="auto">
              <a:xfrm>
                <a:off x="3360" y="110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359444" name="Oval 20">
                <a:extLst>
                  <a:ext uri="{FF2B5EF4-FFF2-40B4-BE49-F238E27FC236}">
                    <a16:creationId xmlns:a16="http://schemas.microsoft.com/office/drawing/2014/main" id="{BB5DD0C7-2350-44B5-ADC2-C09B8C02130D}"/>
                  </a:ext>
                </a:extLst>
              </p:cNvPr>
              <p:cNvSpPr>
                <a:spLocks noChangeArrowheads="1"/>
              </p:cNvSpPr>
              <p:nvPr/>
            </p:nvSpPr>
            <p:spPr bwMode="auto">
              <a:xfrm>
                <a:off x="3972" y="1527"/>
                <a:ext cx="96" cy="96"/>
              </a:xfrm>
              <a:prstGeom prst="ellipse">
                <a:avLst/>
              </a:prstGeom>
              <a:gradFill rotWithShape="0">
                <a:gsLst>
                  <a:gs pos="0">
                    <a:schemeClr val="accent2">
                      <a:gamma/>
                      <a:tint val="0"/>
                      <a:invGamma/>
                    </a:schemeClr>
                  </a:gs>
                  <a:gs pos="100000">
                    <a:schemeClr val="accent2"/>
                  </a:gs>
                </a:gsLst>
                <a:path path="shape">
                  <a:fillToRect l="50000" t="50000" r="50000" b="50000"/>
                </a:path>
              </a:gradFill>
              <a:ln w="22225">
                <a:solidFill>
                  <a:schemeClr val="tx1"/>
                </a:solidFill>
                <a:round/>
                <a:headEnd/>
                <a:tailEnd/>
              </a:ln>
              <a:effectLst/>
            </p:spPr>
            <p:txBody>
              <a:bodyPr wrap="none" anchor="ctr"/>
              <a:lstStyle/>
              <a:p>
                <a:pPr>
                  <a:defRPr/>
                </a:pPr>
                <a:endParaRPr lang="zh-CN" altLang="en-US"/>
              </a:p>
            </p:txBody>
          </p:sp>
        </p:grpSp>
        <p:sp>
          <p:nvSpPr>
            <p:cNvPr id="35849" name="Line 21">
              <a:extLst>
                <a:ext uri="{FF2B5EF4-FFF2-40B4-BE49-F238E27FC236}">
                  <a16:creationId xmlns:a16="http://schemas.microsoft.com/office/drawing/2014/main" id="{A9E28FC6-AB9A-47B9-9577-B612E8B2BF82}"/>
                </a:ext>
              </a:extLst>
            </p:cNvPr>
            <p:cNvSpPr>
              <a:spLocks noChangeShapeType="1"/>
            </p:cNvSpPr>
            <p:nvPr/>
          </p:nvSpPr>
          <p:spPr bwMode="auto">
            <a:xfrm>
              <a:off x="3600" y="1950"/>
              <a:ext cx="0" cy="33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5842" name="Object 22">
            <a:extLst>
              <a:ext uri="{FF2B5EF4-FFF2-40B4-BE49-F238E27FC236}">
                <a16:creationId xmlns:a16="http://schemas.microsoft.com/office/drawing/2014/main" id="{A86C9C7C-D87A-4503-8C25-5A98AA66F30A}"/>
              </a:ext>
            </a:extLst>
          </p:cNvPr>
          <p:cNvGraphicFramePr>
            <a:graphicFrameLocks noChangeAspect="1"/>
          </p:cNvGraphicFramePr>
          <p:nvPr/>
        </p:nvGraphicFramePr>
        <p:xfrm>
          <a:off x="1630363" y="1828800"/>
          <a:ext cx="1922462" cy="561975"/>
        </p:xfrm>
        <a:graphic>
          <a:graphicData uri="http://schemas.openxmlformats.org/presentationml/2006/ole">
            <mc:AlternateContent xmlns:mc="http://schemas.openxmlformats.org/markup-compatibility/2006">
              <mc:Choice xmlns:v="urn:schemas-microsoft-com:vml" Requires="v">
                <p:oleObj spid="_x0000_s35865" name="Equation" r:id="rId4" imgW="698400" imgH="241200" progId="Equation.DSMT4">
                  <p:embed/>
                </p:oleObj>
              </mc:Choice>
              <mc:Fallback>
                <p:oleObj name="Equation" r:id="rId4" imgW="698400" imgH="241200" progId="Equation.DSMT4">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3" y="1828800"/>
                        <a:ext cx="1922462" cy="5619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5" name="Text Box 23">
            <a:extLst>
              <a:ext uri="{FF2B5EF4-FFF2-40B4-BE49-F238E27FC236}">
                <a16:creationId xmlns:a16="http://schemas.microsoft.com/office/drawing/2014/main" id="{3323849D-8418-4D02-B449-30CC48E21180}"/>
              </a:ext>
            </a:extLst>
          </p:cNvPr>
          <p:cNvSpPr txBox="1">
            <a:spLocks noChangeArrowheads="1"/>
          </p:cNvSpPr>
          <p:nvPr/>
        </p:nvSpPr>
        <p:spPr bwMode="auto">
          <a:xfrm>
            <a:off x="1050925" y="3276600"/>
            <a:ext cx="230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(3)</a:t>
            </a:r>
            <a:r>
              <a:rPr lang="zh-CN" altLang="en-US">
                <a:ea typeface="宋体" panose="02010600030101010101" pitchFamily="2" charset="-122"/>
              </a:rPr>
              <a:t>可叠加原理   </a:t>
            </a:r>
          </a:p>
        </p:txBody>
      </p:sp>
      <p:sp>
        <p:nvSpPr>
          <p:cNvPr id="35846" name="Text Box 24">
            <a:extLst>
              <a:ext uri="{FF2B5EF4-FFF2-40B4-BE49-F238E27FC236}">
                <a16:creationId xmlns:a16="http://schemas.microsoft.com/office/drawing/2014/main" id="{7833B61A-FD78-47BD-A746-2ACE3621B336}"/>
              </a:ext>
            </a:extLst>
          </p:cNvPr>
          <p:cNvSpPr txBox="1">
            <a:spLocks noChangeArrowheads="1"/>
          </p:cNvSpPr>
          <p:nvPr/>
        </p:nvSpPr>
        <p:spPr bwMode="auto">
          <a:xfrm>
            <a:off x="1143000" y="3810000"/>
            <a:ext cx="70866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ea typeface="宋体" panose="02010600030101010101" pitchFamily="2" charset="-122"/>
              </a:rPr>
              <a:t>       </a:t>
            </a:r>
            <a:r>
              <a:rPr lang="zh-CN" altLang="en-US">
                <a:ea typeface="宋体" panose="02010600030101010101" pitchFamily="2" charset="-122"/>
              </a:rPr>
              <a:t>若一个复杂形状的物体是由许多简单形体组成，则这个复杂物体的对某轴的转动惯量等于各简单形体对同一转轴的转动惯量之叠加</a:t>
            </a:r>
            <a:r>
              <a:rPr lang="en-US" altLang="zh-CN">
                <a:ea typeface="宋体" panose="02010600030101010101" pitchFamily="2" charset="-12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9" name="Group 22">
            <a:extLst>
              <a:ext uri="{FF2B5EF4-FFF2-40B4-BE49-F238E27FC236}">
                <a16:creationId xmlns:a16="http://schemas.microsoft.com/office/drawing/2014/main" id="{D6CADF32-EA4D-4D25-BA71-2D9228682552}"/>
              </a:ext>
            </a:extLst>
          </p:cNvPr>
          <p:cNvGrpSpPr>
            <a:grpSpLocks/>
          </p:cNvGrpSpPr>
          <p:nvPr/>
        </p:nvGrpSpPr>
        <p:grpSpPr bwMode="auto">
          <a:xfrm>
            <a:off x="6386513" y="1328738"/>
            <a:ext cx="2514600" cy="1295400"/>
            <a:chOff x="960" y="2208"/>
            <a:chExt cx="1584" cy="816"/>
          </a:xfrm>
        </p:grpSpPr>
        <p:sp>
          <p:nvSpPr>
            <p:cNvPr id="26" name="AutoShape 23">
              <a:extLst>
                <a:ext uri="{FF2B5EF4-FFF2-40B4-BE49-F238E27FC236}">
                  <a16:creationId xmlns:a16="http://schemas.microsoft.com/office/drawing/2014/main" id="{FEB812DA-0F72-4BAE-A50C-7CA6A88C904B}"/>
                </a:ext>
              </a:extLst>
            </p:cNvPr>
            <p:cNvSpPr>
              <a:spLocks noChangeArrowheads="1"/>
            </p:cNvSpPr>
            <p:nvPr/>
          </p:nvSpPr>
          <p:spPr bwMode="auto">
            <a:xfrm rot="5400000" flipH="1" flipV="1">
              <a:off x="1443" y="2093"/>
              <a:ext cx="576" cy="1285"/>
            </a:xfrm>
            <a:prstGeom prst="can">
              <a:avLst>
                <a:gd name="adj" fmla="val 55773"/>
              </a:avLst>
            </a:prstGeom>
            <a:gradFill rotWithShape="0">
              <a:gsLst>
                <a:gs pos="0">
                  <a:schemeClr val="accent2"/>
                </a:gs>
                <a:gs pos="50000">
                  <a:schemeClr val="accent2">
                    <a:gamma/>
                    <a:tint val="0"/>
                    <a:invGamma/>
                  </a:schemeClr>
                </a:gs>
                <a:gs pos="100000">
                  <a:schemeClr val="accent2"/>
                </a:gs>
              </a:gsLst>
              <a:lin ang="5400000" scaled="1"/>
            </a:gradFill>
            <a:ln w="12700">
              <a:solidFill>
                <a:srgbClr val="000000"/>
              </a:solidFill>
              <a:round/>
              <a:headEnd/>
              <a:tailEnd/>
            </a:ln>
            <a:effectLst/>
          </p:spPr>
          <p:txBody>
            <a:bodyPr wrap="none" anchor="ctr"/>
            <a:lstStyle/>
            <a:p>
              <a:pPr>
                <a:defRPr/>
              </a:pPr>
              <a:endParaRPr lang="zh-CN" altLang="en-US"/>
            </a:p>
          </p:txBody>
        </p:sp>
        <p:sp>
          <p:nvSpPr>
            <p:cNvPr id="36876" name="Line 24">
              <a:extLst>
                <a:ext uri="{FF2B5EF4-FFF2-40B4-BE49-F238E27FC236}">
                  <a16:creationId xmlns:a16="http://schemas.microsoft.com/office/drawing/2014/main" id="{3B1FBE9E-3513-463B-87C8-D4C9D56068F8}"/>
                </a:ext>
              </a:extLst>
            </p:cNvPr>
            <p:cNvSpPr>
              <a:spLocks noChangeShapeType="1"/>
            </p:cNvSpPr>
            <p:nvPr/>
          </p:nvSpPr>
          <p:spPr bwMode="auto">
            <a:xfrm>
              <a:off x="1260" y="2208"/>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7" name="Line 25">
              <a:extLst>
                <a:ext uri="{FF2B5EF4-FFF2-40B4-BE49-F238E27FC236}">
                  <a16:creationId xmlns:a16="http://schemas.microsoft.com/office/drawing/2014/main" id="{90062B01-53B9-47BE-96BB-924D94131C79}"/>
                </a:ext>
              </a:extLst>
            </p:cNvPr>
            <p:cNvSpPr>
              <a:spLocks noChangeShapeType="1"/>
            </p:cNvSpPr>
            <p:nvPr/>
          </p:nvSpPr>
          <p:spPr bwMode="auto">
            <a:xfrm>
              <a:off x="2202" y="2208"/>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8" name="Line 26">
              <a:extLst>
                <a:ext uri="{FF2B5EF4-FFF2-40B4-BE49-F238E27FC236}">
                  <a16:creationId xmlns:a16="http://schemas.microsoft.com/office/drawing/2014/main" id="{E1E6BBE3-48B3-4342-84CA-25A537CAD403}"/>
                </a:ext>
              </a:extLst>
            </p:cNvPr>
            <p:cNvSpPr>
              <a:spLocks noChangeShapeType="1"/>
            </p:cNvSpPr>
            <p:nvPr/>
          </p:nvSpPr>
          <p:spPr bwMode="auto">
            <a:xfrm>
              <a:off x="1859" y="2304"/>
              <a:ext cx="34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9" name="Line 27">
              <a:extLst>
                <a:ext uri="{FF2B5EF4-FFF2-40B4-BE49-F238E27FC236}">
                  <a16:creationId xmlns:a16="http://schemas.microsoft.com/office/drawing/2014/main" id="{0B0E13CE-C2BA-4D92-B3CE-B46DAE38465A}"/>
                </a:ext>
              </a:extLst>
            </p:cNvPr>
            <p:cNvSpPr>
              <a:spLocks noChangeShapeType="1"/>
            </p:cNvSpPr>
            <p:nvPr/>
          </p:nvSpPr>
          <p:spPr bwMode="auto">
            <a:xfrm flipH="1">
              <a:off x="1260" y="2304"/>
              <a:ext cx="385"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6867" name="Object 28">
              <a:extLst>
                <a:ext uri="{FF2B5EF4-FFF2-40B4-BE49-F238E27FC236}">
                  <a16:creationId xmlns:a16="http://schemas.microsoft.com/office/drawing/2014/main" id="{A7579501-0894-46AB-9672-F8A1FF9B29C4}"/>
                </a:ext>
              </a:extLst>
            </p:cNvPr>
            <p:cNvGraphicFramePr>
              <a:graphicFrameLocks noChangeAspect="1"/>
            </p:cNvGraphicFramePr>
            <p:nvPr/>
          </p:nvGraphicFramePr>
          <p:xfrm>
            <a:off x="1677" y="2208"/>
            <a:ext cx="149" cy="183"/>
          </p:xfrm>
          <a:graphic>
            <a:graphicData uri="http://schemas.openxmlformats.org/presentationml/2006/ole">
              <mc:AlternateContent xmlns:mc="http://schemas.openxmlformats.org/markup-compatibility/2006">
                <mc:Choice xmlns:v="urn:schemas-microsoft-com:vml" Requires="v">
                  <p:oleObj spid="_x0000_s36883" name="公式" r:id="rId3" imgW="266400" imgH="291960" progId="Equation.3">
                    <p:embed/>
                  </p:oleObj>
                </mc:Choice>
                <mc:Fallback>
                  <p:oleObj name="公式" r:id="rId3" imgW="266400" imgH="29196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 y="2208"/>
                          <a:ext cx="149"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0" name="Line 29">
              <a:extLst>
                <a:ext uri="{FF2B5EF4-FFF2-40B4-BE49-F238E27FC236}">
                  <a16:creationId xmlns:a16="http://schemas.microsoft.com/office/drawing/2014/main" id="{CB66E781-A8A7-4EE5-A48B-812EF05934AB}"/>
                </a:ext>
              </a:extLst>
            </p:cNvPr>
            <p:cNvSpPr>
              <a:spLocks noChangeShapeType="1"/>
            </p:cNvSpPr>
            <p:nvPr/>
          </p:nvSpPr>
          <p:spPr bwMode="auto">
            <a:xfrm>
              <a:off x="2373" y="2736"/>
              <a:ext cx="171" cy="0"/>
            </a:xfrm>
            <a:prstGeom prst="line">
              <a:avLst/>
            </a:prstGeom>
            <a:noFill/>
            <a:ln w="1905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1" name="Line 30">
              <a:extLst>
                <a:ext uri="{FF2B5EF4-FFF2-40B4-BE49-F238E27FC236}">
                  <a16:creationId xmlns:a16="http://schemas.microsoft.com/office/drawing/2014/main" id="{F1D5920D-9BF9-45E6-8284-07BEDDB7009D}"/>
                </a:ext>
              </a:extLst>
            </p:cNvPr>
            <p:cNvSpPr>
              <a:spLocks noChangeShapeType="1"/>
            </p:cNvSpPr>
            <p:nvPr/>
          </p:nvSpPr>
          <p:spPr bwMode="auto">
            <a:xfrm flipH="1">
              <a:off x="960" y="2736"/>
              <a:ext cx="300" cy="0"/>
            </a:xfrm>
            <a:prstGeom prst="line">
              <a:avLst/>
            </a:prstGeom>
            <a:noFill/>
            <a:ln w="1905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Line 31">
              <a:extLst>
                <a:ext uri="{FF2B5EF4-FFF2-40B4-BE49-F238E27FC236}">
                  <a16:creationId xmlns:a16="http://schemas.microsoft.com/office/drawing/2014/main" id="{7A2E172B-EF31-41CE-A4C5-156D0294C9C7}"/>
                </a:ext>
              </a:extLst>
            </p:cNvPr>
            <p:cNvSpPr>
              <a:spLocks noChangeShapeType="1"/>
            </p:cNvSpPr>
            <p:nvPr/>
          </p:nvSpPr>
          <p:spPr bwMode="auto">
            <a:xfrm flipV="1">
              <a:off x="1249" y="2448"/>
              <a:ext cx="0" cy="288"/>
            </a:xfrm>
            <a:prstGeom prst="line">
              <a:avLst/>
            </a:prstGeom>
            <a:noFill/>
            <a:ln w="19050">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6868" name="Object 32">
              <a:extLst>
                <a:ext uri="{FF2B5EF4-FFF2-40B4-BE49-F238E27FC236}">
                  <a16:creationId xmlns:a16="http://schemas.microsoft.com/office/drawing/2014/main" id="{212E5AC0-6B7F-48EB-955E-646442CA9438}"/>
                </a:ext>
              </a:extLst>
            </p:cNvPr>
            <p:cNvGraphicFramePr>
              <a:graphicFrameLocks noChangeAspect="1"/>
            </p:cNvGraphicFramePr>
            <p:nvPr/>
          </p:nvGraphicFramePr>
          <p:xfrm>
            <a:off x="1248" y="2496"/>
            <a:ext cx="178" cy="201"/>
          </p:xfrm>
          <a:graphic>
            <a:graphicData uri="http://schemas.openxmlformats.org/presentationml/2006/ole">
              <mc:AlternateContent xmlns:mc="http://schemas.openxmlformats.org/markup-compatibility/2006">
                <mc:Choice xmlns:v="urn:schemas-microsoft-com:vml" Requires="v">
                  <p:oleObj spid="_x0000_s36884" name="Equation" r:id="rId5" imgW="164880" imgH="164880" progId="Equation.3">
                    <p:embed/>
                  </p:oleObj>
                </mc:Choice>
                <mc:Fallback>
                  <p:oleObj name="Equation" r:id="rId5" imgW="164880" imgH="16488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2496"/>
                          <a:ext cx="178"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36870" name="直接连接符 36">
            <a:extLst>
              <a:ext uri="{FF2B5EF4-FFF2-40B4-BE49-F238E27FC236}">
                <a16:creationId xmlns:a16="http://schemas.microsoft.com/office/drawing/2014/main" id="{38332365-A620-4DCD-9C96-D164A2E829A3}"/>
              </a:ext>
            </a:extLst>
          </p:cNvPr>
          <p:cNvCxnSpPr>
            <a:cxnSpLocks noChangeShapeType="1"/>
          </p:cNvCxnSpPr>
          <p:nvPr/>
        </p:nvCxnSpPr>
        <p:spPr bwMode="auto">
          <a:xfrm>
            <a:off x="7561263" y="420688"/>
            <a:ext cx="44450" cy="2990850"/>
          </a:xfrm>
          <a:prstGeom prst="line">
            <a:avLst/>
          </a:prstGeom>
          <a:noFill/>
          <a:ln w="19050" algn="ctr">
            <a:solidFill>
              <a:schemeClr val="tx1"/>
            </a:solidFill>
            <a:round/>
            <a:headEnd/>
            <a:tailEnd type="none" w="sm" len="lg"/>
          </a:ln>
          <a:extLst>
            <a:ext uri="{909E8E84-426E-40DD-AFC4-6F175D3DCCD1}">
              <a14:hiddenFill xmlns:a14="http://schemas.microsoft.com/office/drawing/2010/main">
                <a:noFill/>
              </a14:hiddenFill>
            </a:ext>
          </a:extLst>
        </p:spPr>
      </p:cxnSp>
      <p:sp>
        <p:nvSpPr>
          <p:cNvPr id="36871" name="椭圆 37">
            <a:extLst>
              <a:ext uri="{FF2B5EF4-FFF2-40B4-BE49-F238E27FC236}">
                <a16:creationId xmlns:a16="http://schemas.microsoft.com/office/drawing/2014/main" id="{BFE547F1-71C6-47B9-926E-6B456AA062A4}"/>
              </a:ext>
            </a:extLst>
          </p:cNvPr>
          <p:cNvSpPr>
            <a:spLocks noChangeArrowheads="1"/>
          </p:cNvSpPr>
          <p:nvPr/>
        </p:nvSpPr>
        <p:spPr bwMode="auto">
          <a:xfrm>
            <a:off x="7983538" y="1741488"/>
            <a:ext cx="477837" cy="841375"/>
          </a:xfrm>
          <a:prstGeom prst="ellipse">
            <a:avLst/>
          </a:prstGeom>
          <a:noFill/>
          <a:ln w="19050" algn="ctr">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872" name="椭圆 38">
            <a:extLst>
              <a:ext uri="{FF2B5EF4-FFF2-40B4-BE49-F238E27FC236}">
                <a16:creationId xmlns:a16="http://schemas.microsoft.com/office/drawing/2014/main" id="{D4459511-585E-4B67-87DC-B2800AAAF620}"/>
              </a:ext>
            </a:extLst>
          </p:cNvPr>
          <p:cNvSpPr>
            <a:spLocks noChangeArrowheads="1"/>
          </p:cNvSpPr>
          <p:nvPr/>
        </p:nvSpPr>
        <p:spPr bwMode="auto">
          <a:xfrm>
            <a:off x="7729538" y="1735138"/>
            <a:ext cx="477837" cy="841375"/>
          </a:xfrm>
          <a:prstGeom prst="ellipse">
            <a:avLst/>
          </a:prstGeom>
          <a:noFill/>
          <a:ln w="19050" algn="ctr">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873" name="TextBox 39">
            <a:extLst>
              <a:ext uri="{FF2B5EF4-FFF2-40B4-BE49-F238E27FC236}">
                <a16:creationId xmlns:a16="http://schemas.microsoft.com/office/drawing/2014/main" id="{EDC544CF-F07B-4A8E-93D1-9D9C03F3CE84}"/>
              </a:ext>
            </a:extLst>
          </p:cNvPr>
          <p:cNvSpPr txBox="1">
            <a:spLocks noChangeArrowheads="1"/>
          </p:cNvSpPr>
          <p:nvPr/>
        </p:nvSpPr>
        <p:spPr bwMode="auto">
          <a:xfrm>
            <a:off x="465138" y="479425"/>
            <a:ext cx="68500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例  质量为</a:t>
            </a:r>
            <a:r>
              <a:rPr lang="en-US" altLang="zh-CN"/>
              <a:t>m</a:t>
            </a:r>
            <a:r>
              <a:rPr lang="zh-CN" altLang="en-US"/>
              <a:t>半径为</a:t>
            </a:r>
            <a:r>
              <a:rPr lang="en-US" altLang="zh-CN"/>
              <a:t>R</a:t>
            </a:r>
            <a:r>
              <a:rPr lang="zh-CN" altLang="en-US"/>
              <a:t>长为</a:t>
            </a:r>
            <a:r>
              <a:rPr lang="en-US" altLang="zh-CN"/>
              <a:t>l</a:t>
            </a:r>
            <a:r>
              <a:rPr lang="zh-CN" altLang="en-US"/>
              <a:t>的实圆柱体对中心直径的转动惯量</a:t>
            </a:r>
          </a:p>
        </p:txBody>
      </p:sp>
      <p:sp>
        <p:nvSpPr>
          <p:cNvPr id="36874" name="TextBox 41">
            <a:extLst>
              <a:ext uri="{FF2B5EF4-FFF2-40B4-BE49-F238E27FC236}">
                <a16:creationId xmlns:a16="http://schemas.microsoft.com/office/drawing/2014/main" id="{A587C307-6FC0-4DA7-A6E1-9C182ABBB631}"/>
              </a:ext>
            </a:extLst>
          </p:cNvPr>
          <p:cNvSpPr txBox="1">
            <a:spLocks noChangeArrowheads="1"/>
          </p:cNvSpPr>
          <p:nvPr/>
        </p:nvSpPr>
        <p:spPr bwMode="auto">
          <a:xfrm>
            <a:off x="363538" y="1597025"/>
            <a:ext cx="551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取</a:t>
            </a:r>
            <a:r>
              <a:rPr lang="en-US" altLang="zh-CN"/>
              <a:t>x-x+dx</a:t>
            </a:r>
            <a:r>
              <a:rPr lang="zh-CN" altLang="en-US"/>
              <a:t>处质量</a:t>
            </a:r>
            <a:r>
              <a:rPr lang="en-US" altLang="zh-CN"/>
              <a:t>dm</a:t>
            </a:r>
            <a:r>
              <a:rPr lang="zh-CN" altLang="en-US"/>
              <a:t>的薄盘</a:t>
            </a:r>
          </a:p>
        </p:txBody>
      </p:sp>
      <p:graphicFrame>
        <p:nvGraphicFramePr>
          <p:cNvPr id="36866" name="Object 5">
            <a:extLst>
              <a:ext uri="{FF2B5EF4-FFF2-40B4-BE49-F238E27FC236}">
                <a16:creationId xmlns:a16="http://schemas.microsoft.com/office/drawing/2014/main" id="{7A4AB87D-7129-45E7-A2BE-5AEE61B7DD7C}"/>
              </a:ext>
            </a:extLst>
          </p:cNvPr>
          <p:cNvGraphicFramePr>
            <a:graphicFrameLocks noChangeAspect="1"/>
          </p:cNvGraphicFramePr>
          <p:nvPr/>
        </p:nvGraphicFramePr>
        <p:xfrm>
          <a:off x="608013" y="2101850"/>
          <a:ext cx="6176962" cy="4479925"/>
        </p:xfrm>
        <a:graphic>
          <a:graphicData uri="http://schemas.openxmlformats.org/presentationml/2006/ole">
            <mc:AlternateContent xmlns:mc="http://schemas.openxmlformats.org/markup-compatibility/2006">
              <mc:Choice xmlns:v="urn:schemas-microsoft-com:vml" Requires="v">
                <p:oleObj spid="_x0000_s36885" name="Equation" r:id="rId7" imgW="2819160" imgH="2044440" progId="Equation.DSMT4">
                  <p:embed/>
                </p:oleObj>
              </mc:Choice>
              <mc:Fallback>
                <p:oleObj name="Equation" r:id="rId7" imgW="2819160" imgH="20444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013" y="2101850"/>
                        <a:ext cx="6176962"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4" name="Text Box 2">
            <a:extLst>
              <a:ext uri="{FF2B5EF4-FFF2-40B4-BE49-F238E27FC236}">
                <a16:creationId xmlns:a16="http://schemas.microsoft.com/office/drawing/2014/main" id="{198F4478-42C1-45D7-B5CD-63240E8E8DCE}"/>
              </a:ext>
            </a:extLst>
          </p:cNvPr>
          <p:cNvSpPr txBox="1">
            <a:spLocks noChangeArrowheads="1"/>
          </p:cNvSpPr>
          <p:nvPr/>
        </p:nvSpPr>
        <p:spPr bwMode="auto">
          <a:xfrm>
            <a:off x="762000" y="53340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§7.3.3 </a:t>
            </a:r>
            <a:r>
              <a:rPr lang="zh-CN" altLang="en-US" sz="2800">
                <a:ea typeface="黑体" panose="02010609060101010101" pitchFamily="49" charset="-122"/>
              </a:rPr>
              <a:t>刚体定轴转动的角动量定理和转动定理</a:t>
            </a:r>
          </a:p>
        </p:txBody>
      </p:sp>
      <p:graphicFrame>
        <p:nvGraphicFramePr>
          <p:cNvPr id="37890" name="Object 3">
            <a:extLst>
              <a:ext uri="{FF2B5EF4-FFF2-40B4-BE49-F238E27FC236}">
                <a16:creationId xmlns:a16="http://schemas.microsoft.com/office/drawing/2014/main" id="{C7E8E04A-2CA7-4E23-8ECB-9F9147FE84A7}"/>
              </a:ext>
            </a:extLst>
          </p:cNvPr>
          <p:cNvGraphicFramePr>
            <a:graphicFrameLocks noChangeAspect="1"/>
          </p:cNvGraphicFramePr>
          <p:nvPr/>
        </p:nvGraphicFramePr>
        <p:xfrm>
          <a:off x="3241675" y="2743200"/>
          <a:ext cx="3048000" cy="820738"/>
        </p:xfrm>
        <a:graphic>
          <a:graphicData uri="http://schemas.openxmlformats.org/presentationml/2006/ole">
            <mc:AlternateContent xmlns:mc="http://schemas.openxmlformats.org/markup-compatibility/2006">
              <mc:Choice xmlns:v="urn:schemas-microsoft-com:vml" Requires="v">
                <p:oleObj spid="_x0000_s37898" name="Equation" r:id="rId3" imgW="1511280" imgH="406080" progId="Equation.3">
                  <p:embed/>
                </p:oleObj>
              </mc:Choice>
              <mc:Fallback>
                <p:oleObj name="Equation" r:id="rId3" imgW="1511280" imgH="4060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675" y="2743200"/>
                        <a:ext cx="30480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1" name="Object 4">
            <a:extLst>
              <a:ext uri="{FF2B5EF4-FFF2-40B4-BE49-F238E27FC236}">
                <a16:creationId xmlns:a16="http://schemas.microsoft.com/office/drawing/2014/main" id="{7DE8CE80-A41E-44C5-8F5C-D4F14CF2095F}"/>
              </a:ext>
            </a:extLst>
          </p:cNvPr>
          <p:cNvGraphicFramePr>
            <a:graphicFrameLocks noChangeAspect="1"/>
          </p:cNvGraphicFramePr>
          <p:nvPr/>
        </p:nvGraphicFramePr>
        <p:xfrm>
          <a:off x="2654300" y="1555750"/>
          <a:ext cx="1692275" cy="742950"/>
        </p:xfrm>
        <a:graphic>
          <a:graphicData uri="http://schemas.openxmlformats.org/presentationml/2006/ole">
            <mc:AlternateContent xmlns:mc="http://schemas.openxmlformats.org/markup-compatibility/2006">
              <mc:Choice xmlns:v="urn:schemas-microsoft-com:vml" Requires="v">
                <p:oleObj spid="_x0000_s37899" name="Equation" r:id="rId5" imgW="812520" imgH="355320" progId="Equation.3">
                  <p:embed/>
                </p:oleObj>
              </mc:Choice>
              <mc:Fallback>
                <p:oleObj name="Equation" r:id="rId5" imgW="812520" imgH="35532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4300" y="1555750"/>
                        <a:ext cx="16922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2" name="Object 5">
            <a:extLst>
              <a:ext uri="{FF2B5EF4-FFF2-40B4-BE49-F238E27FC236}">
                <a16:creationId xmlns:a16="http://schemas.microsoft.com/office/drawing/2014/main" id="{C5010388-BA52-41A4-969C-5DC266320869}"/>
              </a:ext>
            </a:extLst>
          </p:cNvPr>
          <p:cNvGraphicFramePr>
            <a:graphicFrameLocks noChangeAspect="1"/>
          </p:cNvGraphicFramePr>
          <p:nvPr/>
        </p:nvGraphicFramePr>
        <p:xfrm>
          <a:off x="4495800" y="1568450"/>
          <a:ext cx="2652713" cy="738188"/>
        </p:xfrm>
        <a:graphic>
          <a:graphicData uri="http://schemas.openxmlformats.org/presentationml/2006/ole">
            <mc:AlternateContent xmlns:mc="http://schemas.openxmlformats.org/markup-compatibility/2006">
              <mc:Choice xmlns:v="urn:schemas-microsoft-com:vml" Requires="v">
                <p:oleObj spid="_x0000_s37900" name="Equation" r:id="rId7" imgW="1320480" imgH="368280" progId="Equation.3">
                  <p:embed/>
                </p:oleObj>
              </mc:Choice>
              <mc:Fallback>
                <p:oleObj name="Equation" r:id="rId7" imgW="1320480" imgH="3682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1568450"/>
                        <a:ext cx="2652713"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5" name="Text Box 6">
            <a:extLst>
              <a:ext uri="{FF2B5EF4-FFF2-40B4-BE49-F238E27FC236}">
                <a16:creationId xmlns:a16="http://schemas.microsoft.com/office/drawing/2014/main" id="{BCAC737B-1478-418E-A14C-2F45AAAC1BF1}"/>
              </a:ext>
            </a:extLst>
          </p:cNvPr>
          <p:cNvSpPr txBox="1">
            <a:spLocks noChangeArrowheads="1"/>
          </p:cNvSpPr>
          <p:nvPr/>
        </p:nvSpPr>
        <p:spPr bwMode="auto">
          <a:xfrm>
            <a:off x="838200" y="1143000"/>
            <a:ext cx="301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刚体对定轴的角动量 </a:t>
            </a:r>
          </a:p>
        </p:txBody>
      </p:sp>
      <p:sp>
        <p:nvSpPr>
          <p:cNvPr id="37896" name="Text Box 7">
            <a:extLst>
              <a:ext uri="{FF2B5EF4-FFF2-40B4-BE49-F238E27FC236}">
                <a16:creationId xmlns:a16="http://schemas.microsoft.com/office/drawing/2014/main" id="{33460DD9-9219-40E1-AB00-3E4C3C83551D}"/>
              </a:ext>
            </a:extLst>
          </p:cNvPr>
          <p:cNvSpPr txBox="1">
            <a:spLocks noChangeArrowheads="1"/>
          </p:cNvSpPr>
          <p:nvPr/>
        </p:nvSpPr>
        <p:spPr bwMode="auto">
          <a:xfrm>
            <a:off x="838200" y="2286000"/>
            <a:ext cx="301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角动量定理微分形式 </a:t>
            </a:r>
          </a:p>
        </p:txBody>
      </p:sp>
      <p:graphicFrame>
        <p:nvGraphicFramePr>
          <p:cNvPr id="37893" name="Object 8">
            <a:extLst>
              <a:ext uri="{FF2B5EF4-FFF2-40B4-BE49-F238E27FC236}">
                <a16:creationId xmlns:a16="http://schemas.microsoft.com/office/drawing/2014/main" id="{DB58199A-F0C8-4113-8FC4-479E829FD75C}"/>
              </a:ext>
            </a:extLst>
          </p:cNvPr>
          <p:cNvGraphicFramePr>
            <a:graphicFrameLocks noChangeAspect="1"/>
          </p:cNvGraphicFramePr>
          <p:nvPr/>
        </p:nvGraphicFramePr>
        <p:xfrm>
          <a:off x="3241675" y="4419600"/>
          <a:ext cx="3006725" cy="592138"/>
        </p:xfrm>
        <a:graphic>
          <a:graphicData uri="http://schemas.openxmlformats.org/presentationml/2006/ole">
            <mc:AlternateContent xmlns:mc="http://schemas.openxmlformats.org/markup-compatibility/2006">
              <mc:Choice xmlns:v="urn:schemas-microsoft-com:vml" Requires="v">
                <p:oleObj spid="_x0000_s37901" name="Equation" r:id="rId9" imgW="1422360" imgH="279360" progId="Equation.3">
                  <p:embed/>
                </p:oleObj>
              </mc:Choice>
              <mc:Fallback>
                <p:oleObj name="Equation" r:id="rId9" imgW="1422360" imgH="27936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1675" y="4419600"/>
                        <a:ext cx="3006725"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7" name="Text Box 9">
            <a:extLst>
              <a:ext uri="{FF2B5EF4-FFF2-40B4-BE49-F238E27FC236}">
                <a16:creationId xmlns:a16="http://schemas.microsoft.com/office/drawing/2014/main" id="{7AD59B5F-525D-4592-A256-DA6004D58BC0}"/>
              </a:ext>
            </a:extLst>
          </p:cNvPr>
          <p:cNvSpPr txBox="1">
            <a:spLocks noChangeArrowheads="1"/>
          </p:cNvSpPr>
          <p:nvPr/>
        </p:nvSpPr>
        <p:spPr bwMode="auto">
          <a:xfrm>
            <a:off x="914400" y="3678238"/>
            <a:ext cx="3094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角动量定理积分形式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9" name="Text Box 2">
            <a:extLst>
              <a:ext uri="{FF2B5EF4-FFF2-40B4-BE49-F238E27FC236}">
                <a16:creationId xmlns:a16="http://schemas.microsoft.com/office/drawing/2014/main" id="{D963C38D-A8B5-434D-BD01-EFDB10C5F3EF}"/>
              </a:ext>
            </a:extLst>
          </p:cNvPr>
          <p:cNvSpPr txBox="1">
            <a:spLocks noChangeArrowheads="1"/>
          </p:cNvSpPr>
          <p:nvPr/>
        </p:nvSpPr>
        <p:spPr bwMode="auto">
          <a:xfrm>
            <a:off x="1066800" y="533400"/>
            <a:ext cx="409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刚体定轴转动    </a:t>
            </a:r>
            <a:r>
              <a:rPr lang="en-US" altLang="zh-CN" i="1">
                <a:ea typeface="宋体" panose="02010600030101010101" pitchFamily="2" charset="-122"/>
              </a:rPr>
              <a:t>I </a:t>
            </a:r>
            <a:r>
              <a:rPr lang="en-US" altLang="zh-CN">
                <a:ea typeface="宋体" panose="02010600030101010101" pitchFamily="2" charset="-122"/>
              </a:rPr>
              <a:t>= </a:t>
            </a:r>
            <a:r>
              <a:rPr lang="zh-CN" altLang="en-US">
                <a:ea typeface="宋体" panose="02010600030101010101" pitchFamily="2" charset="-122"/>
              </a:rPr>
              <a:t>常量</a:t>
            </a:r>
          </a:p>
        </p:txBody>
      </p:sp>
      <p:graphicFrame>
        <p:nvGraphicFramePr>
          <p:cNvPr id="38914" name="Object 3">
            <a:extLst>
              <a:ext uri="{FF2B5EF4-FFF2-40B4-BE49-F238E27FC236}">
                <a16:creationId xmlns:a16="http://schemas.microsoft.com/office/drawing/2014/main" id="{6E7AF1DF-6808-4B46-84A4-AAC47A20909E}"/>
              </a:ext>
            </a:extLst>
          </p:cNvPr>
          <p:cNvGraphicFramePr>
            <a:graphicFrameLocks noChangeAspect="1"/>
          </p:cNvGraphicFramePr>
          <p:nvPr/>
        </p:nvGraphicFramePr>
        <p:xfrm>
          <a:off x="3719513" y="1752600"/>
          <a:ext cx="1843087" cy="514350"/>
        </p:xfrm>
        <a:graphic>
          <a:graphicData uri="http://schemas.openxmlformats.org/presentationml/2006/ole">
            <mc:AlternateContent xmlns:mc="http://schemas.openxmlformats.org/markup-compatibility/2006">
              <mc:Choice xmlns:v="urn:schemas-microsoft-com:vml" Requires="v">
                <p:oleObj spid="_x0000_s38922" name="Equation" r:id="rId3" imgW="914400" imgH="253800" progId="Equation.3">
                  <p:embed/>
                </p:oleObj>
              </mc:Choice>
              <mc:Fallback>
                <p:oleObj name="Equation" r:id="rId3" imgW="914400" imgH="253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3" y="1752600"/>
                        <a:ext cx="1843087"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0" name="Text Box 4">
            <a:extLst>
              <a:ext uri="{FF2B5EF4-FFF2-40B4-BE49-F238E27FC236}">
                <a16:creationId xmlns:a16="http://schemas.microsoft.com/office/drawing/2014/main" id="{AF0F510C-C484-48A6-8734-8A4461C046BB}"/>
              </a:ext>
            </a:extLst>
          </p:cNvPr>
          <p:cNvSpPr txBox="1">
            <a:spLocks noChangeArrowheads="1"/>
          </p:cNvSpPr>
          <p:nvPr/>
        </p:nvSpPr>
        <p:spPr bwMode="auto">
          <a:xfrm>
            <a:off x="1066800" y="1143000"/>
            <a:ext cx="409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刚体定轴转动的转动定理</a:t>
            </a:r>
          </a:p>
        </p:txBody>
      </p:sp>
      <p:sp>
        <p:nvSpPr>
          <p:cNvPr id="38921" name="Text Box 5">
            <a:extLst>
              <a:ext uri="{FF2B5EF4-FFF2-40B4-BE49-F238E27FC236}">
                <a16:creationId xmlns:a16="http://schemas.microsoft.com/office/drawing/2014/main" id="{20511F27-F8D3-4940-BCC7-073D4F1DE5B6}"/>
              </a:ext>
            </a:extLst>
          </p:cNvPr>
          <p:cNvSpPr txBox="1">
            <a:spLocks noChangeArrowheads="1"/>
          </p:cNvSpPr>
          <p:nvPr/>
        </p:nvSpPr>
        <p:spPr bwMode="auto">
          <a:xfrm>
            <a:off x="1082675" y="3048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说明：</a:t>
            </a:r>
          </a:p>
        </p:txBody>
      </p:sp>
      <p:graphicFrame>
        <p:nvGraphicFramePr>
          <p:cNvPr id="38915" name="Object 6">
            <a:extLst>
              <a:ext uri="{FF2B5EF4-FFF2-40B4-BE49-F238E27FC236}">
                <a16:creationId xmlns:a16="http://schemas.microsoft.com/office/drawing/2014/main" id="{6AA24B29-B41D-4ADF-A9C0-32973963385E}"/>
              </a:ext>
            </a:extLst>
          </p:cNvPr>
          <p:cNvGraphicFramePr>
            <a:graphicFrameLocks noChangeAspect="1"/>
          </p:cNvGraphicFramePr>
          <p:nvPr/>
        </p:nvGraphicFramePr>
        <p:xfrm>
          <a:off x="2133600" y="3001963"/>
          <a:ext cx="4354513" cy="512762"/>
        </p:xfrm>
        <a:graphic>
          <a:graphicData uri="http://schemas.openxmlformats.org/presentationml/2006/ole">
            <mc:AlternateContent xmlns:mc="http://schemas.openxmlformats.org/markup-compatibility/2006">
              <mc:Choice xmlns:v="urn:schemas-microsoft-com:vml" Requires="v">
                <p:oleObj spid="_x0000_s38923" name="Equation" r:id="rId5" imgW="2044440" imgH="241200" progId="Equation.3">
                  <p:embed/>
                </p:oleObj>
              </mc:Choice>
              <mc:Fallback>
                <p:oleObj name="Equation" r:id="rId5" imgW="2044440" imgH="24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001963"/>
                        <a:ext cx="435451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6" name="Object 7">
            <a:extLst>
              <a:ext uri="{FF2B5EF4-FFF2-40B4-BE49-F238E27FC236}">
                <a16:creationId xmlns:a16="http://schemas.microsoft.com/office/drawing/2014/main" id="{0761D26D-EB69-421F-B771-B0E4755F3253}"/>
              </a:ext>
            </a:extLst>
          </p:cNvPr>
          <p:cNvGraphicFramePr>
            <a:graphicFrameLocks noChangeAspect="1"/>
          </p:cNvGraphicFramePr>
          <p:nvPr/>
        </p:nvGraphicFramePr>
        <p:xfrm>
          <a:off x="2133600" y="3622675"/>
          <a:ext cx="3902075" cy="458788"/>
        </p:xfrm>
        <a:graphic>
          <a:graphicData uri="http://schemas.openxmlformats.org/presentationml/2006/ole">
            <mc:AlternateContent xmlns:mc="http://schemas.openxmlformats.org/markup-compatibility/2006">
              <mc:Choice xmlns:v="urn:schemas-microsoft-com:vml" Requires="v">
                <p:oleObj spid="_x0000_s38924" name="Equation" r:id="rId7" imgW="1726920" imgH="215640" progId="Equation.3">
                  <p:embed/>
                </p:oleObj>
              </mc:Choice>
              <mc:Fallback>
                <p:oleObj name="Equation" r:id="rId7" imgW="1726920" imgH="2156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622675"/>
                        <a:ext cx="39020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7" name="Object 8">
            <a:extLst>
              <a:ext uri="{FF2B5EF4-FFF2-40B4-BE49-F238E27FC236}">
                <a16:creationId xmlns:a16="http://schemas.microsoft.com/office/drawing/2014/main" id="{C11F19F9-B8B2-4DE6-AFBA-47EA052028DA}"/>
              </a:ext>
            </a:extLst>
          </p:cNvPr>
          <p:cNvGraphicFramePr>
            <a:graphicFrameLocks noChangeAspect="1"/>
          </p:cNvGraphicFramePr>
          <p:nvPr/>
        </p:nvGraphicFramePr>
        <p:xfrm>
          <a:off x="2133600" y="4191000"/>
          <a:ext cx="4613275" cy="984250"/>
        </p:xfrm>
        <a:graphic>
          <a:graphicData uri="http://schemas.openxmlformats.org/presentationml/2006/ole">
            <mc:AlternateContent xmlns:mc="http://schemas.openxmlformats.org/markup-compatibility/2006">
              <mc:Choice xmlns:v="urn:schemas-microsoft-com:vml" Requires="v">
                <p:oleObj spid="_x0000_s38925" name="Equation" r:id="rId9" imgW="2171520" imgH="457200" progId="Equation.3">
                  <p:embed/>
                </p:oleObj>
              </mc:Choice>
              <mc:Fallback>
                <p:oleObj name="Equation" r:id="rId9" imgW="2171520" imgH="457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4191000"/>
                        <a:ext cx="461327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8" name="Object 9">
            <a:extLst>
              <a:ext uri="{FF2B5EF4-FFF2-40B4-BE49-F238E27FC236}">
                <a16:creationId xmlns:a16="http://schemas.microsoft.com/office/drawing/2014/main" id="{23A76C97-BE13-4302-9CFE-9CA02C89B85B}"/>
              </a:ext>
            </a:extLst>
          </p:cNvPr>
          <p:cNvGraphicFramePr>
            <a:graphicFrameLocks noChangeAspect="1"/>
          </p:cNvGraphicFramePr>
          <p:nvPr/>
        </p:nvGraphicFramePr>
        <p:xfrm>
          <a:off x="3962400" y="2514600"/>
          <a:ext cx="1371600" cy="449263"/>
        </p:xfrm>
        <a:graphic>
          <a:graphicData uri="http://schemas.openxmlformats.org/presentationml/2006/ole">
            <mc:AlternateContent xmlns:mc="http://schemas.openxmlformats.org/markup-compatibility/2006">
              <mc:Choice xmlns:v="urn:schemas-microsoft-com:vml" Requires="v">
                <p:oleObj spid="_x0000_s38926" name="Equation" r:id="rId11" imgW="545760" imgH="177480" progId="Equation.3">
                  <p:embed/>
                </p:oleObj>
              </mc:Choice>
              <mc:Fallback>
                <p:oleObj name="Equation" r:id="rId11" imgW="545760" imgH="1774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2514600"/>
                        <a:ext cx="13716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CE8F6E70-AADD-4565-87EF-B44257FB5CFB}"/>
              </a:ext>
            </a:extLst>
          </p:cNvPr>
          <p:cNvSpPr txBox="1">
            <a:spLocks noChangeArrowheads="1"/>
          </p:cNvSpPr>
          <p:nvPr/>
        </p:nvSpPr>
        <p:spPr bwMode="auto">
          <a:xfrm>
            <a:off x="774700" y="2565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sz="2200">
                <a:solidFill>
                  <a:srgbClr val="FF0000"/>
                </a:solidFill>
                <a:latin typeface="华文中宋" panose="02010600040101010101" pitchFamily="2" charset="-122"/>
                <a:ea typeface="华文中宋" panose="02010600040101010101" pitchFamily="2" charset="-122"/>
              </a:rPr>
              <a:t>★ </a:t>
            </a:r>
            <a:r>
              <a:rPr kumimoji="0" lang="zh-CN" altLang="en-US">
                <a:solidFill>
                  <a:srgbClr val="FF0000"/>
                </a:solidFill>
                <a:latin typeface="华文中宋" panose="02010600040101010101" pitchFamily="2" charset="-122"/>
                <a:ea typeface="华文中宋" panose="02010600040101010101" pitchFamily="2" charset="-122"/>
              </a:rPr>
              <a:t>注意：</a:t>
            </a:r>
          </a:p>
        </p:txBody>
      </p:sp>
      <p:sp>
        <p:nvSpPr>
          <p:cNvPr id="88067" name="Text Box 3">
            <a:extLst>
              <a:ext uri="{FF2B5EF4-FFF2-40B4-BE49-F238E27FC236}">
                <a16:creationId xmlns:a16="http://schemas.microsoft.com/office/drawing/2014/main" id="{FC1A72D9-0A1A-456C-A9E1-CC4962C9D03E}"/>
              </a:ext>
            </a:extLst>
          </p:cNvPr>
          <p:cNvSpPr txBox="1">
            <a:spLocks noChangeArrowheads="1"/>
          </p:cNvSpPr>
          <p:nvPr/>
        </p:nvSpPr>
        <p:spPr bwMode="auto">
          <a:xfrm>
            <a:off x="804863" y="969963"/>
            <a:ext cx="59039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300">
                <a:solidFill>
                  <a:srgbClr val="000066"/>
                </a:solidFill>
                <a:latin typeface="华文中宋" panose="02010600040101010101" pitchFamily="2" charset="-122"/>
                <a:ea typeface="华文中宋" panose="02010600040101010101" pitchFamily="2" charset="-122"/>
              </a:rPr>
              <a:t>1. </a:t>
            </a:r>
            <a:r>
              <a:rPr lang="zh-CN" altLang="en-US" sz="2300">
                <a:solidFill>
                  <a:srgbClr val="000066"/>
                </a:solidFill>
                <a:latin typeface="华文中宋" panose="02010600040101010101" pitchFamily="2" charset="-122"/>
                <a:ea typeface="华文中宋" panose="02010600040101010101" pitchFamily="2" charset="-122"/>
              </a:rPr>
              <a:t>隔离法分析研究对象，建立坐标系。</a:t>
            </a:r>
          </a:p>
        </p:txBody>
      </p:sp>
      <p:sp>
        <p:nvSpPr>
          <p:cNvPr id="88068" name="Text Box 4">
            <a:extLst>
              <a:ext uri="{FF2B5EF4-FFF2-40B4-BE49-F238E27FC236}">
                <a16:creationId xmlns:a16="http://schemas.microsoft.com/office/drawing/2014/main" id="{CE934805-2155-41A8-AB12-8E67CA21E232}"/>
              </a:ext>
            </a:extLst>
          </p:cNvPr>
          <p:cNvSpPr txBox="1">
            <a:spLocks noChangeArrowheads="1"/>
          </p:cNvSpPr>
          <p:nvPr/>
        </p:nvSpPr>
        <p:spPr bwMode="auto">
          <a:xfrm>
            <a:off x="804863" y="1462088"/>
            <a:ext cx="76565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300">
                <a:solidFill>
                  <a:srgbClr val="000066"/>
                </a:solidFill>
                <a:latin typeface="华文中宋" panose="02010600040101010101" pitchFamily="2" charset="-122"/>
                <a:ea typeface="华文中宋" panose="02010600040101010101" pitchFamily="2" charset="-122"/>
              </a:rPr>
              <a:t>2. </a:t>
            </a:r>
            <a:r>
              <a:rPr lang="zh-CN" altLang="en-US" sz="2300">
                <a:solidFill>
                  <a:srgbClr val="000066"/>
                </a:solidFill>
                <a:latin typeface="华文中宋" panose="02010600040101010101" pitchFamily="2" charset="-122"/>
                <a:ea typeface="华文中宋" panose="02010600040101010101" pitchFamily="2" charset="-122"/>
              </a:rPr>
              <a:t>对刚体列转动定律方程，对质点列牛顿定律方程。</a:t>
            </a:r>
          </a:p>
        </p:txBody>
      </p:sp>
      <p:sp>
        <p:nvSpPr>
          <p:cNvPr id="88069" name="Text Box 5">
            <a:extLst>
              <a:ext uri="{FF2B5EF4-FFF2-40B4-BE49-F238E27FC236}">
                <a16:creationId xmlns:a16="http://schemas.microsoft.com/office/drawing/2014/main" id="{CECA1916-0E9A-4DEF-9BE1-701F5AC0C2FD}"/>
              </a:ext>
            </a:extLst>
          </p:cNvPr>
          <p:cNvSpPr txBox="1">
            <a:spLocks noChangeArrowheads="1"/>
          </p:cNvSpPr>
          <p:nvPr/>
        </p:nvSpPr>
        <p:spPr bwMode="auto">
          <a:xfrm>
            <a:off x="784225" y="1995488"/>
            <a:ext cx="33337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300">
                <a:solidFill>
                  <a:srgbClr val="000066"/>
                </a:solidFill>
                <a:latin typeface="华文中宋" panose="02010600040101010101" pitchFamily="2" charset="-122"/>
                <a:ea typeface="华文中宋" panose="02010600040101010101" pitchFamily="2" charset="-122"/>
              </a:rPr>
              <a:t>3. </a:t>
            </a:r>
            <a:r>
              <a:rPr lang="zh-CN" altLang="en-US" sz="2300">
                <a:solidFill>
                  <a:srgbClr val="000066"/>
                </a:solidFill>
                <a:latin typeface="华文中宋" panose="02010600040101010101" pitchFamily="2" charset="-122"/>
                <a:ea typeface="华文中宋" panose="02010600040101010101" pitchFamily="2" charset="-122"/>
              </a:rPr>
              <a:t>列出辅助方程。</a:t>
            </a:r>
          </a:p>
        </p:txBody>
      </p:sp>
      <p:sp>
        <p:nvSpPr>
          <p:cNvPr id="88070" name="Text Box 6">
            <a:extLst>
              <a:ext uri="{FF2B5EF4-FFF2-40B4-BE49-F238E27FC236}">
                <a16:creationId xmlns:a16="http://schemas.microsoft.com/office/drawing/2014/main" id="{2A670523-A7F8-406C-954F-561304252B46}"/>
              </a:ext>
            </a:extLst>
          </p:cNvPr>
          <p:cNvSpPr txBox="1">
            <a:spLocks noChangeArrowheads="1"/>
          </p:cNvSpPr>
          <p:nvPr/>
        </p:nvSpPr>
        <p:spPr bwMode="auto">
          <a:xfrm>
            <a:off x="179388" y="333375"/>
            <a:ext cx="47196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600">
                <a:solidFill>
                  <a:srgbClr val="000066"/>
                </a:solidFill>
                <a:latin typeface="华文中宋" panose="02010600040101010101" pitchFamily="2" charset="-122"/>
                <a:ea typeface="华文中宋" panose="02010600040101010101" pitchFamily="2" charset="-122"/>
              </a:rPr>
              <a:t>七</a:t>
            </a:r>
            <a:r>
              <a:rPr kumimoji="0" lang="zh-CN" altLang="en-US" sz="2000">
                <a:solidFill>
                  <a:srgbClr val="000066"/>
                </a:solidFill>
                <a:latin typeface="华文中宋" panose="02010600040101010101" pitchFamily="2" charset="-122"/>
                <a:ea typeface="华文中宋" panose="02010600040101010101" pitchFamily="2" charset="-122"/>
              </a:rPr>
              <a:t>、</a:t>
            </a:r>
            <a:r>
              <a:rPr kumimoji="0" lang="zh-CN" altLang="en-US" sz="2600">
                <a:solidFill>
                  <a:srgbClr val="000066"/>
                </a:solidFill>
                <a:latin typeface="华文中宋" panose="02010600040101010101" pitchFamily="2" charset="-122"/>
                <a:ea typeface="华文中宋" panose="02010600040101010101" pitchFamily="2" charset="-122"/>
              </a:rPr>
              <a:t>转动定律的应用</a:t>
            </a:r>
            <a:r>
              <a:rPr kumimoji="0" lang="zh-CN" altLang="en-US" sz="2600">
                <a:solidFill>
                  <a:srgbClr val="FF0000"/>
                </a:solidFill>
                <a:latin typeface="华文中宋" panose="02010600040101010101" pitchFamily="2" charset="-122"/>
                <a:ea typeface="华文中宋" panose="02010600040101010101" pitchFamily="2" charset="-122"/>
              </a:rPr>
              <a:t>（重点）</a:t>
            </a:r>
            <a:r>
              <a:rPr kumimoji="0" lang="zh-CN" altLang="en-US" sz="2600">
                <a:solidFill>
                  <a:srgbClr val="000084"/>
                </a:solidFill>
                <a:latin typeface="华文中宋" panose="02010600040101010101" pitchFamily="2" charset="-122"/>
                <a:ea typeface="华文中宋" panose="02010600040101010101" pitchFamily="2" charset="-122"/>
              </a:rPr>
              <a:t>   </a:t>
            </a:r>
          </a:p>
        </p:txBody>
      </p:sp>
      <p:sp>
        <p:nvSpPr>
          <p:cNvPr id="88071" name="Text Box 7">
            <a:extLst>
              <a:ext uri="{FF2B5EF4-FFF2-40B4-BE49-F238E27FC236}">
                <a16:creationId xmlns:a16="http://schemas.microsoft.com/office/drawing/2014/main" id="{CA96A25D-1169-4D8C-B9B9-B78DC4CBBB06}"/>
              </a:ext>
            </a:extLst>
          </p:cNvPr>
          <p:cNvSpPr txBox="1">
            <a:spLocks noChangeArrowheads="1"/>
          </p:cNvSpPr>
          <p:nvPr/>
        </p:nvSpPr>
        <p:spPr bwMode="auto">
          <a:xfrm>
            <a:off x="650875" y="3068638"/>
            <a:ext cx="8493125"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nSpc>
                <a:spcPct val="150000"/>
              </a:lnSpc>
            </a:pPr>
            <a:r>
              <a:rPr kumimoji="0" lang="en-US" altLang="zh-CN" sz="2300">
                <a:solidFill>
                  <a:srgbClr val="800000"/>
                </a:solidFill>
                <a:latin typeface="华文中宋" panose="02010600040101010101" pitchFamily="2" charset="-122"/>
                <a:ea typeface="华文中宋" panose="02010600040101010101" pitchFamily="2" charset="-122"/>
              </a:rPr>
              <a:t> ⑴ </a:t>
            </a:r>
            <a:r>
              <a:rPr kumimoji="0" lang="zh-CN" altLang="en-US" sz="2300">
                <a:solidFill>
                  <a:srgbClr val="800000"/>
                </a:solidFill>
                <a:latin typeface="华文中宋" panose="02010600040101010101" pitchFamily="2" charset="-122"/>
                <a:ea typeface="华文中宋" panose="02010600040101010101" pitchFamily="2" charset="-122"/>
              </a:rPr>
              <a:t>力矩和转动惯量必须对同一转轴而言。</a:t>
            </a:r>
          </a:p>
          <a:p>
            <a:pPr>
              <a:lnSpc>
                <a:spcPct val="150000"/>
              </a:lnSpc>
            </a:pPr>
            <a:r>
              <a:rPr kumimoji="0" lang="zh-CN" altLang="en-US" sz="2300">
                <a:solidFill>
                  <a:srgbClr val="800000"/>
                </a:solidFill>
                <a:latin typeface="华文中宋" panose="02010600040101010101" pitchFamily="2" charset="-122"/>
                <a:ea typeface="华文中宋" panose="02010600040101010101" pitchFamily="2" charset="-122"/>
              </a:rPr>
              <a:t> </a:t>
            </a:r>
            <a:r>
              <a:rPr kumimoji="0" lang="zh-CN" altLang="en-US" sz="2300">
                <a:solidFill>
                  <a:srgbClr val="800000"/>
                </a:solidFill>
                <a:ea typeface="华文中宋" panose="02010600040101010101" pitchFamily="2" charset="-122"/>
              </a:rPr>
              <a:t>⑵</a:t>
            </a:r>
            <a:r>
              <a:rPr kumimoji="0" lang="zh-CN" altLang="en-US" sz="2300">
                <a:solidFill>
                  <a:srgbClr val="800000"/>
                </a:solidFill>
                <a:latin typeface="华文中宋" panose="02010600040101010101" pitchFamily="2" charset="-122"/>
                <a:ea typeface="华文中宋" panose="02010600040101010101" pitchFamily="2" charset="-122"/>
              </a:rPr>
              <a:t> 选定转轴正方向</a:t>
            </a:r>
            <a:r>
              <a:rPr kumimoji="0" lang="en-US" altLang="zh-CN" sz="2300">
                <a:solidFill>
                  <a:srgbClr val="800000"/>
                </a:solidFill>
                <a:latin typeface="华文中宋" panose="02010600040101010101" pitchFamily="2" charset="-122"/>
                <a:ea typeface="华文中宋" panose="02010600040101010101" pitchFamily="2" charset="-122"/>
              </a:rPr>
              <a:t>, </a:t>
            </a:r>
            <a:r>
              <a:rPr kumimoji="0" lang="zh-CN" altLang="en-US" sz="2300">
                <a:solidFill>
                  <a:srgbClr val="800000"/>
                </a:solidFill>
                <a:latin typeface="华文中宋" panose="02010600040101010101" pitchFamily="2" charset="-122"/>
                <a:ea typeface="华文中宋" panose="02010600040101010101" pitchFamily="2" charset="-122"/>
              </a:rPr>
              <a:t>以确定力矩、角加速度、角速度的正负。</a:t>
            </a:r>
          </a:p>
          <a:p>
            <a:pPr>
              <a:lnSpc>
                <a:spcPct val="150000"/>
              </a:lnSpc>
            </a:pPr>
            <a:r>
              <a:rPr kumimoji="0" lang="zh-CN" altLang="en-US" sz="2300">
                <a:solidFill>
                  <a:srgbClr val="800000"/>
                </a:solidFill>
                <a:latin typeface="华文中宋" panose="02010600040101010101" pitchFamily="2" charset="-122"/>
                <a:ea typeface="华文中宋" panose="02010600040101010101" pitchFamily="2" charset="-122"/>
              </a:rPr>
              <a:t> ⑶ 当系统中既有转动物体，又有平动物体时</a:t>
            </a:r>
            <a:r>
              <a:rPr kumimoji="0" lang="en-US" altLang="zh-CN" sz="2300">
                <a:solidFill>
                  <a:srgbClr val="800000"/>
                </a:solidFill>
                <a:latin typeface="华文中宋" panose="02010600040101010101" pitchFamily="2" charset="-122"/>
                <a:ea typeface="华文中宋" panose="02010600040101010101" pitchFamily="2" charset="-122"/>
              </a:rPr>
              <a:t>, </a:t>
            </a:r>
            <a:r>
              <a:rPr kumimoji="0" lang="zh-CN" altLang="en-US" sz="2300">
                <a:solidFill>
                  <a:srgbClr val="800000"/>
                </a:solidFill>
                <a:latin typeface="华文中宋" panose="02010600040101010101" pitchFamily="2" charset="-122"/>
                <a:ea typeface="华文中宋" panose="02010600040101010101" pitchFamily="2" charset="-122"/>
              </a:rPr>
              <a:t>用隔离法解题。 </a:t>
            </a:r>
          </a:p>
          <a:p>
            <a:pPr>
              <a:lnSpc>
                <a:spcPct val="150000"/>
              </a:lnSpc>
            </a:pPr>
            <a:r>
              <a:rPr kumimoji="0" lang="zh-CN" altLang="en-US" sz="2300">
                <a:solidFill>
                  <a:srgbClr val="800000"/>
                </a:solidFill>
                <a:latin typeface="华文中宋" panose="02010600040101010101" pitchFamily="2" charset="-122"/>
                <a:ea typeface="华文中宋" panose="02010600040101010101" pitchFamily="2" charset="-122"/>
              </a:rPr>
              <a:t>     对转动物体用转动定律建立方程</a:t>
            </a:r>
            <a:r>
              <a:rPr kumimoji="0" lang="en-US" altLang="zh-CN" sz="2300">
                <a:solidFill>
                  <a:srgbClr val="800000"/>
                </a:solidFill>
                <a:latin typeface="华文中宋" panose="02010600040101010101" pitchFamily="2" charset="-122"/>
                <a:ea typeface="华文中宋" panose="02010600040101010101" pitchFamily="2" charset="-122"/>
              </a:rPr>
              <a:t>, </a:t>
            </a:r>
            <a:r>
              <a:rPr kumimoji="0" lang="zh-CN" altLang="en-US" sz="2300">
                <a:solidFill>
                  <a:srgbClr val="800000"/>
                </a:solidFill>
                <a:latin typeface="华文中宋" panose="02010600040101010101" pitchFamily="2" charset="-122"/>
                <a:ea typeface="华文中宋" panose="02010600040101010101" pitchFamily="2" charset="-122"/>
              </a:rPr>
              <a:t>对平动物体则用牛顿定律</a:t>
            </a:r>
          </a:p>
          <a:p>
            <a:pPr>
              <a:lnSpc>
                <a:spcPct val="150000"/>
              </a:lnSpc>
            </a:pPr>
            <a:r>
              <a:rPr kumimoji="0" lang="zh-CN" altLang="en-US" sz="2300">
                <a:solidFill>
                  <a:srgbClr val="800000"/>
                </a:solidFill>
                <a:latin typeface="华文中宋" panose="02010600040101010101" pitchFamily="2" charset="-122"/>
                <a:ea typeface="华文中宋" panose="02010600040101010101" pitchFamily="2" charset="-122"/>
              </a:rPr>
              <a:t>     建立方程。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54" name="Text Box 2">
            <a:extLst>
              <a:ext uri="{FF2B5EF4-FFF2-40B4-BE49-F238E27FC236}">
                <a16:creationId xmlns:a16="http://schemas.microsoft.com/office/drawing/2014/main" id="{DAF17EEA-C30C-4EA1-964D-5BA07C954449}"/>
              </a:ext>
            </a:extLst>
          </p:cNvPr>
          <p:cNvSpPr txBox="1">
            <a:spLocks noChangeArrowheads="1"/>
          </p:cNvSpPr>
          <p:nvPr/>
        </p:nvSpPr>
        <p:spPr bwMode="auto">
          <a:xfrm>
            <a:off x="468313" y="981075"/>
            <a:ext cx="4103687"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r>
              <a:rPr kumimoji="0" lang="zh-CN" altLang="en-US" sz="2300">
                <a:solidFill>
                  <a:srgbClr val="000066"/>
                </a:solidFill>
                <a:latin typeface="华文中宋" panose="02010600040101010101" pitchFamily="2" charset="-122"/>
                <a:ea typeface="华文中宋" panose="02010600040101010101" pitchFamily="2" charset="-122"/>
              </a:rPr>
              <a:t>解</a:t>
            </a:r>
            <a:r>
              <a:rPr kumimoji="0" lang="en-US" altLang="zh-CN" sz="2300">
                <a:solidFill>
                  <a:srgbClr val="000066"/>
                </a:solidFill>
                <a:latin typeface="华文中宋" panose="02010600040101010101" pitchFamily="2" charset="-122"/>
                <a:ea typeface="华文中宋" panose="02010600040101010101" pitchFamily="2" charset="-122"/>
              </a:rPr>
              <a:t>:   </a:t>
            </a:r>
            <a:r>
              <a:rPr kumimoji="0" lang="zh-CN" altLang="en-US" sz="2300">
                <a:solidFill>
                  <a:srgbClr val="000066"/>
                </a:solidFill>
                <a:latin typeface="华文中宋" panose="02010600040101010101" pitchFamily="2" charset="-122"/>
                <a:ea typeface="华文中宋" panose="02010600040101010101" pitchFamily="2" charset="-122"/>
              </a:rPr>
              <a:t>隔离法 列出运动方程  </a:t>
            </a:r>
          </a:p>
        </p:txBody>
      </p:sp>
      <p:graphicFrame>
        <p:nvGraphicFramePr>
          <p:cNvPr id="39938" name="Object 3">
            <a:extLst>
              <a:ext uri="{FF2B5EF4-FFF2-40B4-BE49-F238E27FC236}">
                <a16:creationId xmlns:a16="http://schemas.microsoft.com/office/drawing/2014/main" id="{20CCBBE8-2F03-489C-B5AB-1DE4DD749289}"/>
              </a:ext>
            </a:extLst>
          </p:cNvPr>
          <p:cNvGraphicFramePr>
            <a:graphicFrameLocks noChangeAspect="1"/>
          </p:cNvGraphicFramePr>
          <p:nvPr/>
        </p:nvGraphicFramePr>
        <p:xfrm>
          <a:off x="1544638" y="1560513"/>
          <a:ext cx="2451100" cy="500062"/>
        </p:xfrm>
        <a:graphic>
          <a:graphicData uri="http://schemas.openxmlformats.org/presentationml/2006/ole">
            <mc:AlternateContent xmlns:mc="http://schemas.openxmlformats.org/markup-compatibility/2006">
              <mc:Choice xmlns:v="urn:schemas-microsoft-com:vml" Requires="v">
                <p:oleObj spid="_x0000_s40009" name="公式" r:id="rId3" imgW="1511280" imgH="304560" progId="Equation.3">
                  <p:embed/>
                </p:oleObj>
              </mc:Choice>
              <mc:Fallback>
                <p:oleObj name="公式" r:id="rId3" imgW="1511280" imgH="3045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638" y="1560513"/>
                        <a:ext cx="24511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39" name="Object 4">
            <a:extLst>
              <a:ext uri="{FF2B5EF4-FFF2-40B4-BE49-F238E27FC236}">
                <a16:creationId xmlns:a16="http://schemas.microsoft.com/office/drawing/2014/main" id="{9A538A38-940F-4AA5-8905-30022D7DE9DE}"/>
              </a:ext>
            </a:extLst>
          </p:cNvPr>
          <p:cNvGraphicFramePr>
            <a:graphicFrameLocks noChangeAspect="1"/>
          </p:cNvGraphicFramePr>
          <p:nvPr/>
        </p:nvGraphicFramePr>
        <p:xfrm>
          <a:off x="2392363" y="3757613"/>
          <a:ext cx="1171575" cy="433387"/>
        </p:xfrm>
        <a:graphic>
          <a:graphicData uri="http://schemas.openxmlformats.org/presentationml/2006/ole">
            <mc:AlternateContent xmlns:mc="http://schemas.openxmlformats.org/markup-compatibility/2006">
              <mc:Choice xmlns:v="urn:schemas-microsoft-com:vml" Requires="v">
                <p:oleObj spid="_x0000_s40010" name="Equation" r:id="rId5" imgW="723600" imgH="266400" progId="Equation.3">
                  <p:embed/>
                </p:oleObj>
              </mc:Choice>
              <mc:Fallback>
                <p:oleObj name="Equation" r:id="rId5" imgW="723600" imgH="266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2363" y="3757613"/>
                        <a:ext cx="1171575"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55" name="Text Box 5">
            <a:extLst>
              <a:ext uri="{FF2B5EF4-FFF2-40B4-BE49-F238E27FC236}">
                <a16:creationId xmlns:a16="http://schemas.microsoft.com/office/drawing/2014/main" id="{CC4D9CE6-922E-4923-BA6F-D28391F321D8}"/>
              </a:ext>
            </a:extLst>
          </p:cNvPr>
          <p:cNvSpPr txBox="1">
            <a:spLocks noChangeArrowheads="1"/>
          </p:cNvSpPr>
          <p:nvPr/>
        </p:nvSpPr>
        <p:spPr bwMode="auto">
          <a:xfrm>
            <a:off x="581025" y="4373563"/>
            <a:ext cx="28384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300">
                <a:solidFill>
                  <a:srgbClr val="000066"/>
                </a:solidFill>
                <a:ea typeface="华文中宋" panose="02010600040101010101" pitchFamily="2" charset="-122"/>
              </a:rPr>
              <a:t>从以上各式解得     </a:t>
            </a:r>
          </a:p>
        </p:txBody>
      </p:sp>
      <p:graphicFrame>
        <p:nvGraphicFramePr>
          <p:cNvPr id="39940" name="Object 6">
            <a:extLst>
              <a:ext uri="{FF2B5EF4-FFF2-40B4-BE49-F238E27FC236}">
                <a16:creationId xmlns:a16="http://schemas.microsoft.com/office/drawing/2014/main" id="{62C7B926-3074-4CEF-8848-5D7257948C6B}"/>
              </a:ext>
            </a:extLst>
          </p:cNvPr>
          <p:cNvGraphicFramePr>
            <a:graphicFrameLocks noChangeAspect="1"/>
          </p:cNvGraphicFramePr>
          <p:nvPr/>
        </p:nvGraphicFramePr>
        <p:xfrm>
          <a:off x="1042988" y="5041900"/>
          <a:ext cx="7200900" cy="989013"/>
        </p:xfrm>
        <a:graphic>
          <a:graphicData uri="http://schemas.openxmlformats.org/presentationml/2006/ole">
            <mc:AlternateContent xmlns:mc="http://schemas.openxmlformats.org/markup-compatibility/2006">
              <mc:Choice xmlns:v="urn:schemas-microsoft-com:vml" Requires="v">
                <p:oleObj spid="_x0000_s40011" name="公式" r:id="rId7" imgW="6921360" imgH="939600" progId="Equation.3">
                  <p:embed/>
                </p:oleObj>
              </mc:Choice>
              <mc:Fallback>
                <p:oleObj name="公式" r:id="rId7" imgW="6921360" imgH="939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5041900"/>
                        <a:ext cx="72009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56" name="Rectangle 7">
            <a:extLst>
              <a:ext uri="{FF2B5EF4-FFF2-40B4-BE49-F238E27FC236}">
                <a16:creationId xmlns:a16="http://schemas.microsoft.com/office/drawing/2014/main" id="{1986401D-84DF-4AED-AAF0-18D84E113EBB}"/>
              </a:ext>
            </a:extLst>
          </p:cNvPr>
          <p:cNvSpPr>
            <a:spLocks noChangeArrowheads="1"/>
          </p:cNvSpPr>
          <p:nvPr/>
        </p:nvSpPr>
        <p:spPr bwMode="auto">
          <a:xfrm>
            <a:off x="7315200" y="2819400"/>
            <a:ext cx="444500" cy="363538"/>
          </a:xfrm>
          <a:prstGeom prst="rect">
            <a:avLst/>
          </a:prstGeom>
          <a:solidFill>
            <a:srgbClr val="CCECFF"/>
          </a:solidFill>
          <a:ln w="22225">
            <a:solidFill>
              <a:srgbClr val="000080"/>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57" name="Rectangle 8">
            <a:extLst>
              <a:ext uri="{FF2B5EF4-FFF2-40B4-BE49-F238E27FC236}">
                <a16:creationId xmlns:a16="http://schemas.microsoft.com/office/drawing/2014/main" id="{EF40FCB2-61AA-4BCA-A0C4-500B24BB7780}"/>
              </a:ext>
            </a:extLst>
          </p:cNvPr>
          <p:cNvSpPr>
            <a:spLocks noChangeArrowheads="1"/>
          </p:cNvSpPr>
          <p:nvPr/>
        </p:nvSpPr>
        <p:spPr bwMode="auto">
          <a:xfrm>
            <a:off x="8229600" y="2971800"/>
            <a:ext cx="457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58" name="Line 9">
            <a:extLst>
              <a:ext uri="{FF2B5EF4-FFF2-40B4-BE49-F238E27FC236}">
                <a16:creationId xmlns:a16="http://schemas.microsoft.com/office/drawing/2014/main" id="{249A7170-4BBB-4AFD-8D65-7BDC72A57E4A}"/>
              </a:ext>
            </a:extLst>
          </p:cNvPr>
          <p:cNvSpPr>
            <a:spLocks noChangeShapeType="1"/>
          </p:cNvSpPr>
          <p:nvPr/>
        </p:nvSpPr>
        <p:spPr bwMode="auto">
          <a:xfrm flipV="1">
            <a:off x="7543800" y="2362200"/>
            <a:ext cx="0" cy="533400"/>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9959" name="Line 10">
            <a:extLst>
              <a:ext uri="{FF2B5EF4-FFF2-40B4-BE49-F238E27FC236}">
                <a16:creationId xmlns:a16="http://schemas.microsoft.com/office/drawing/2014/main" id="{999F5140-6C83-40A3-8C8F-6755BA18D50D}"/>
              </a:ext>
            </a:extLst>
          </p:cNvPr>
          <p:cNvSpPr>
            <a:spLocks noChangeShapeType="1"/>
          </p:cNvSpPr>
          <p:nvPr/>
        </p:nvSpPr>
        <p:spPr bwMode="auto">
          <a:xfrm>
            <a:off x="7569200" y="3184525"/>
            <a:ext cx="0" cy="371475"/>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9960" name="Line 11">
            <a:extLst>
              <a:ext uri="{FF2B5EF4-FFF2-40B4-BE49-F238E27FC236}">
                <a16:creationId xmlns:a16="http://schemas.microsoft.com/office/drawing/2014/main" id="{3BAAB6D8-586E-488F-BE08-EA86B7F7AF5E}"/>
              </a:ext>
            </a:extLst>
          </p:cNvPr>
          <p:cNvSpPr>
            <a:spLocks noChangeShapeType="1"/>
          </p:cNvSpPr>
          <p:nvPr/>
        </p:nvSpPr>
        <p:spPr bwMode="auto">
          <a:xfrm flipV="1">
            <a:off x="8451850" y="2360613"/>
            <a:ext cx="0" cy="666750"/>
          </a:xfrm>
          <a:prstGeom prst="line">
            <a:avLst/>
          </a:prstGeom>
          <a:noFill/>
          <a:ln w="34925">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9961" name="Line 12">
            <a:extLst>
              <a:ext uri="{FF2B5EF4-FFF2-40B4-BE49-F238E27FC236}">
                <a16:creationId xmlns:a16="http://schemas.microsoft.com/office/drawing/2014/main" id="{02F0C127-797E-4A7B-9E13-904960AB391F}"/>
              </a:ext>
            </a:extLst>
          </p:cNvPr>
          <p:cNvSpPr>
            <a:spLocks noChangeShapeType="1"/>
          </p:cNvSpPr>
          <p:nvPr/>
        </p:nvSpPr>
        <p:spPr bwMode="auto">
          <a:xfrm>
            <a:off x="8458200" y="3441700"/>
            <a:ext cx="0" cy="838200"/>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9962" name="Text Box 13">
            <a:extLst>
              <a:ext uri="{FF2B5EF4-FFF2-40B4-BE49-F238E27FC236}">
                <a16:creationId xmlns:a16="http://schemas.microsoft.com/office/drawing/2014/main" id="{8646E657-ECC3-4C51-BC7D-3028FEF58CEB}"/>
              </a:ext>
            </a:extLst>
          </p:cNvPr>
          <p:cNvSpPr txBox="1">
            <a:spLocks noChangeArrowheads="1"/>
          </p:cNvSpPr>
          <p:nvPr/>
        </p:nvSpPr>
        <p:spPr bwMode="auto">
          <a:xfrm>
            <a:off x="7058025" y="2211388"/>
            <a:ext cx="596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2600" i="1">
                <a:solidFill>
                  <a:srgbClr val="FF0000"/>
                </a:solidFill>
                <a:ea typeface="华文中宋" panose="02010600040101010101" pitchFamily="2" charset="-122"/>
              </a:rPr>
              <a:t>T</a:t>
            </a:r>
            <a:r>
              <a:rPr kumimoji="0" lang="en-US" altLang="zh-CN" sz="2800" baseline="-25000">
                <a:solidFill>
                  <a:srgbClr val="FF0000"/>
                </a:solidFill>
                <a:ea typeface="华文中宋" panose="02010600040101010101" pitchFamily="2" charset="-122"/>
              </a:rPr>
              <a:t>2</a:t>
            </a:r>
            <a:endParaRPr kumimoji="0" lang="en-US" altLang="zh-CN" sz="2800">
              <a:solidFill>
                <a:srgbClr val="FF0000"/>
              </a:solidFill>
              <a:ea typeface="华文中宋" panose="02010600040101010101" pitchFamily="2" charset="-122"/>
            </a:endParaRPr>
          </a:p>
        </p:txBody>
      </p:sp>
      <p:sp>
        <p:nvSpPr>
          <p:cNvPr id="39963" name="Text Box 14">
            <a:extLst>
              <a:ext uri="{FF2B5EF4-FFF2-40B4-BE49-F238E27FC236}">
                <a16:creationId xmlns:a16="http://schemas.microsoft.com/office/drawing/2014/main" id="{555D78B3-915E-4C9B-96D8-32E23BEB71CA}"/>
              </a:ext>
            </a:extLst>
          </p:cNvPr>
          <p:cNvSpPr txBox="1">
            <a:spLocks noChangeArrowheads="1"/>
          </p:cNvSpPr>
          <p:nvPr/>
        </p:nvSpPr>
        <p:spPr bwMode="auto">
          <a:xfrm>
            <a:off x="8610600" y="2286000"/>
            <a:ext cx="4254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r>
              <a:rPr kumimoji="0" lang="en-US" altLang="zh-CN" sz="2600" i="1">
                <a:solidFill>
                  <a:srgbClr val="FF0000"/>
                </a:solidFill>
                <a:ea typeface="华文中宋" panose="02010600040101010101" pitchFamily="2" charset="-122"/>
              </a:rPr>
              <a:t>T</a:t>
            </a:r>
            <a:r>
              <a:rPr kumimoji="0" lang="en-US" altLang="zh-CN" sz="2800" baseline="-25000">
                <a:solidFill>
                  <a:srgbClr val="FF0000"/>
                </a:solidFill>
                <a:ea typeface="华文中宋" panose="02010600040101010101" pitchFamily="2" charset="-122"/>
              </a:rPr>
              <a:t>1</a:t>
            </a:r>
            <a:endParaRPr kumimoji="0" lang="en-US" altLang="zh-CN" sz="2800">
              <a:solidFill>
                <a:srgbClr val="FF0000"/>
              </a:solidFill>
              <a:ea typeface="华文中宋" panose="02010600040101010101" pitchFamily="2" charset="-122"/>
            </a:endParaRPr>
          </a:p>
        </p:txBody>
      </p:sp>
      <p:sp>
        <p:nvSpPr>
          <p:cNvPr id="39964" name="Text Box 15">
            <a:extLst>
              <a:ext uri="{FF2B5EF4-FFF2-40B4-BE49-F238E27FC236}">
                <a16:creationId xmlns:a16="http://schemas.microsoft.com/office/drawing/2014/main" id="{7A7C5AE6-95C3-412A-901F-106DE830A6CA}"/>
              </a:ext>
            </a:extLst>
          </p:cNvPr>
          <p:cNvSpPr txBox="1">
            <a:spLocks noChangeArrowheads="1"/>
          </p:cNvSpPr>
          <p:nvPr/>
        </p:nvSpPr>
        <p:spPr bwMode="auto">
          <a:xfrm>
            <a:off x="8077200" y="4191000"/>
            <a:ext cx="711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2600" i="1">
                <a:solidFill>
                  <a:srgbClr val="FF0000"/>
                </a:solidFill>
                <a:ea typeface="华文中宋" panose="02010600040101010101" pitchFamily="2" charset="-122"/>
              </a:rPr>
              <a:t>m</a:t>
            </a:r>
            <a:r>
              <a:rPr kumimoji="0" lang="en-US" altLang="zh-CN" baseline="-25000">
                <a:solidFill>
                  <a:srgbClr val="FF0000"/>
                </a:solidFill>
                <a:ea typeface="华文中宋" panose="02010600040101010101" pitchFamily="2" charset="-122"/>
              </a:rPr>
              <a:t>1</a:t>
            </a:r>
            <a:r>
              <a:rPr kumimoji="0" lang="en-US" altLang="zh-CN" sz="2600">
                <a:solidFill>
                  <a:srgbClr val="FF0000"/>
                </a:solidFill>
                <a:ea typeface="华文中宋" panose="02010600040101010101" pitchFamily="2" charset="-122"/>
              </a:rPr>
              <a:t>g</a:t>
            </a:r>
          </a:p>
        </p:txBody>
      </p:sp>
      <p:sp>
        <p:nvSpPr>
          <p:cNvPr id="39965" name="Text Box 16">
            <a:extLst>
              <a:ext uri="{FF2B5EF4-FFF2-40B4-BE49-F238E27FC236}">
                <a16:creationId xmlns:a16="http://schemas.microsoft.com/office/drawing/2014/main" id="{D5543D41-641F-478A-8696-56119936E1EE}"/>
              </a:ext>
            </a:extLst>
          </p:cNvPr>
          <p:cNvSpPr txBox="1">
            <a:spLocks noChangeArrowheads="1"/>
          </p:cNvSpPr>
          <p:nvPr/>
        </p:nvSpPr>
        <p:spPr bwMode="auto">
          <a:xfrm>
            <a:off x="7280275" y="3429000"/>
            <a:ext cx="747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2600" i="1">
                <a:solidFill>
                  <a:srgbClr val="FF0000"/>
                </a:solidFill>
                <a:ea typeface="华文中宋" panose="02010600040101010101" pitchFamily="2" charset="-122"/>
              </a:rPr>
              <a:t>m</a:t>
            </a:r>
            <a:r>
              <a:rPr kumimoji="0" lang="en-US" altLang="zh-CN" sz="2800" baseline="-25000">
                <a:solidFill>
                  <a:srgbClr val="FF0000"/>
                </a:solidFill>
                <a:ea typeface="华文中宋" panose="02010600040101010101" pitchFamily="2" charset="-122"/>
              </a:rPr>
              <a:t>2</a:t>
            </a:r>
            <a:r>
              <a:rPr kumimoji="0" lang="en-US" altLang="zh-CN" sz="2600">
                <a:solidFill>
                  <a:srgbClr val="FF0000"/>
                </a:solidFill>
                <a:ea typeface="华文中宋" panose="02010600040101010101" pitchFamily="2" charset="-122"/>
              </a:rPr>
              <a:t>g</a:t>
            </a:r>
          </a:p>
        </p:txBody>
      </p:sp>
      <p:sp>
        <p:nvSpPr>
          <p:cNvPr id="39966" name="Text Box 17">
            <a:extLst>
              <a:ext uri="{FF2B5EF4-FFF2-40B4-BE49-F238E27FC236}">
                <a16:creationId xmlns:a16="http://schemas.microsoft.com/office/drawing/2014/main" id="{125DC67F-2202-4FB3-8E19-386E0607268B}"/>
              </a:ext>
            </a:extLst>
          </p:cNvPr>
          <p:cNvSpPr txBox="1">
            <a:spLocks noChangeArrowheads="1"/>
          </p:cNvSpPr>
          <p:nvPr/>
        </p:nvSpPr>
        <p:spPr bwMode="auto">
          <a:xfrm>
            <a:off x="7239000" y="2743200"/>
            <a:ext cx="633413" cy="488950"/>
          </a:xfrm>
          <a:prstGeom prst="rect">
            <a:avLst/>
          </a:prstGeom>
          <a:solidFill>
            <a:schemeClr val="bg1"/>
          </a:solidFill>
          <a:ln>
            <a:noFill/>
          </a:ln>
          <a:extLs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2600" i="1">
                <a:solidFill>
                  <a:srgbClr val="FF0000"/>
                </a:solidFill>
                <a:ea typeface="华文中宋" panose="02010600040101010101" pitchFamily="2" charset="-122"/>
              </a:rPr>
              <a:t>m</a:t>
            </a:r>
            <a:r>
              <a:rPr kumimoji="0" lang="en-US" altLang="zh-CN" sz="2600" baseline="-25000">
                <a:solidFill>
                  <a:srgbClr val="FF0000"/>
                </a:solidFill>
                <a:ea typeface="华文中宋" panose="02010600040101010101" pitchFamily="2" charset="-122"/>
              </a:rPr>
              <a:t>2</a:t>
            </a:r>
          </a:p>
        </p:txBody>
      </p:sp>
      <p:sp>
        <p:nvSpPr>
          <p:cNvPr id="39967" name="Text Box 18">
            <a:extLst>
              <a:ext uri="{FF2B5EF4-FFF2-40B4-BE49-F238E27FC236}">
                <a16:creationId xmlns:a16="http://schemas.microsoft.com/office/drawing/2014/main" id="{3DE8F44D-935B-403F-AD55-74A137D8CE2B}"/>
              </a:ext>
            </a:extLst>
          </p:cNvPr>
          <p:cNvSpPr txBox="1">
            <a:spLocks noChangeArrowheads="1"/>
          </p:cNvSpPr>
          <p:nvPr/>
        </p:nvSpPr>
        <p:spPr bwMode="auto">
          <a:xfrm>
            <a:off x="8235950" y="2971800"/>
            <a:ext cx="52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i="1">
                <a:solidFill>
                  <a:srgbClr val="FF0000"/>
                </a:solidFill>
                <a:ea typeface="华文中宋" panose="02010600040101010101" pitchFamily="2" charset="-122"/>
              </a:rPr>
              <a:t>m</a:t>
            </a:r>
            <a:r>
              <a:rPr kumimoji="0" lang="en-US" altLang="zh-CN" baseline="-25000">
                <a:solidFill>
                  <a:srgbClr val="FF0000"/>
                </a:solidFill>
                <a:ea typeface="华文中宋" panose="02010600040101010101" pitchFamily="2" charset="-122"/>
              </a:rPr>
              <a:t>1</a:t>
            </a:r>
          </a:p>
        </p:txBody>
      </p:sp>
      <p:sp>
        <p:nvSpPr>
          <p:cNvPr id="39968" name="Line 19">
            <a:extLst>
              <a:ext uri="{FF2B5EF4-FFF2-40B4-BE49-F238E27FC236}">
                <a16:creationId xmlns:a16="http://schemas.microsoft.com/office/drawing/2014/main" id="{85AAED60-5386-4A55-95CA-61D280B9F413}"/>
              </a:ext>
            </a:extLst>
          </p:cNvPr>
          <p:cNvSpPr>
            <a:spLocks noChangeShapeType="1"/>
          </p:cNvSpPr>
          <p:nvPr/>
        </p:nvSpPr>
        <p:spPr bwMode="auto">
          <a:xfrm>
            <a:off x="8839200" y="3200400"/>
            <a:ext cx="0" cy="533400"/>
          </a:xfrm>
          <a:prstGeom prst="line">
            <a:avLst/>
          </a:prstGeom>
          <a:noFill/>
          <a:ln w="31750">
            <a:solidFill>
              <a:srgbClr val="800000"/>
            </a:solidFill>
            <a:round/>
            <a:headEnd type="none" w="sm" len="sm"/>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41" name="Object 20">
            <a:extLst>
              <a:ext uri="{FF2B5EF4-FFF2-40B4-BE49-F238E27FC236}">
                <a16:creationId xmlns:a16="http://schemas.microsoft.com/office/drawing/2014/main" id="{D28B1550-968E-4EEF-8045-BFFA2CE4B043}"/>
              </a:ext>
            </a:extLst>
          </p:cNvPr>
          <p:cNvGraphicFramePr>
            <a:graphicFrameLocks noChangeAspect="1"/>
          </p:cNvGraphicFramePr>
          <p:nvPr/>
        </p:nvGraphicFramePr>
        <p:xfrm>
          <a:off x="8696325" y="2819400"/>
          <a:ext cx="295275" cy="317500"/>
        </p:xfrm>
        <a:graphic>
          <a:graphicData uri="http://schemas.openxmlformats.org/presentationml/2006/ole">
            <mc:AlternateContent xmlns:mc="http://schemas.openxmlformats.org/markup-compatibility/2006">
              <mc:Choice xmlns:v="urn:schemas-microsoft-com:vml" Requires="v">
                <p:oleObj spid="_x0000_s40012" name="Equation" r:id="rId9" imgW="164880" imgH="177480" progId="Equation.3">
                  <p:embed/>
                </p:oleObj>
              </mc:Choice>
              <mc:Fallback>
                <p:oleObj name="Equation" r:id="rId9" imgW="164880" imgH="17748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96325" y="2819400"/>
                        <a:ext cx="295275"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9" name="Text Box 21">
            <a:extLst>
              <a:ext uri="{FF2B5EF4-FFF2-40B4-BE49-F238E27FC236}">
                <a16:creationId xmlns:a16="http://schemas.microsoft.com/office/drawing/2014/main" id="{A57E7744-0337-485D-8F87-630E660245CB}"/>
              </a:ext>
            </a:extLst>
          </p:cNvPr>
          <p:cNvSpPr txBox="1">
            <a:spLocks noChangeArrowheads="1"/>
          </p:cNvSpPr>
          <p:nvPr/>
        </p:nvSpPr>
        <p:spPr bwMode="auto">
          <a:xfrm>
            <a:off x="609600" y="3709988"/>
            <a:ext cx="18637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300">
                <a:solidFill>
                  <a:srgbClr val="000066"/>
                </a:solidFill>
                <a:ea typeface="华文中宋" panose="02010600040101010101" pitchFamily="2" charset="-122"/>
              </a:rPr>
              <a:t>辅助方程：   </a:t>
            </a:r>
          </a:p>
        </p:txBody>
      </p:sp>
      <p:graphicFrame>
        <p:nvGraphicFramePr>
          <p:cNvPr id="39942" name="Object 22">
            <a:extLst>
              <a:ext uri="{FF2B5EF4-FFF2-40B4-BE49-F238E27FC236}">
                <a16:creationId xmlns:a16="http://schemas.microsoft.com/office/drawing/2014/main" id="{53DFA979-2161-47C1-994B-58E8AE600C87}"/>
              </a:ext>
            </a:extLst>
          </p:cNvPr>
          <p:cNvGraphicFramePr>
            <a:graphicFrameLocks noChangeAspect="1"/>
          </p:cNvGraphicFramePr>
          <p:nvPr/>
        </p:nvGraphicFramePr>
        <p:xfrm>
          <a:off x="1619250" y="2276475"/>
          <a:ext cx="2447925" cy="506413"/>
        </p:xfrm>
        <a:graphic>
          <a:graphicData uri="http://schemas.openxmlformats.org/presentationml/2006/ole">
            <mc:AlternateContent xmlns:mc="http://schemas.openxmlformats.org/markup-compatibility/2006">
              <mc:Choice xmlns:v="urn:schemas-microsoft-com:vml" Requires="v">
                <p:oleObj spid="_x0000_s40013" name="Equation" r:id="rId11" imgW="1498320" imgH="304560" progId="Equation.3">
                  <p:embed/>
                </p:oleObj>
              </mc:Choice>
              <mc:Fallback>
                <p:oleObj name="Equation" r:id="rId11" imgW="1498320" imgH="30456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2276475"/>
                        <a:ext cx="244792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3" name="Object 23">
            <a:extLst>
              <a:ext uri="{FF2B5EF4-FFF2-40B4-BE49-F238E27FC236}">
                <a16:creationId xmlns:a16="http://schemas.microsoft.com/office/drawing/2014/main" id="{C6E1A141-1C02-442D-AAB1-56D154A05D20}"/>
              </a:ext>
            </a:extLst>
          </p:cNvPr>
          <p:cNvGraphicFramePr>
            <a:graphicFrameLocks noChangeAspect="1"/>
          </p:cNvGraphicFramePr>
          <p:nvPr/>
        </p:nvGraphicFramePr>
        <p:xfrm>
          <a:off x="1444625" y="3040063"/>
          <a:ext cx="3127375" cy="444500"/>
        </p:xfrm>
        <a:graphic>
          <a:graphicData uri="http://schemas.openxmlformats.org/presentationml/2006/ole">
            <mc:AlternateContent xmlns:mc="http://schemas.openxmlformats.org/markup-compatibility/2006">
              <mc:Choice xmlns:v="urn:schemas-microsoft-com:vml" Requires="v">
                <p:oleObj spid="_x0000_s40014" name="公式" r:id="rId13" imgW="3225600" imgH="419040" progId="Equation.3">
                  <p:embed/>
                </p:oleObj>
              </mc:Choice>
              <mc:Fallback>
                <p:oleObj name="公式" r:id="rId13" imgW="3225600" imgH="41904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4625" y="3040063"/>
                        <a:ext cx="3127375"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4" name="Object 24">
            <a:extLst>
              <a:ext uri="{FF2B5EF4-FFF2-40B4-BE49-F238E27FC236}">
                <a16:creationId xmlns:a16="http://schemas.microsoft.com/office/drawing/2014/main" id="{48ED86A8-4BE2-481A-9EE4-4F7CADF72B59}"/>
              </a:ext>
            </a:extLst>
          </p:cNvPr>
          <p:cNvGraphicFramePr>
            <a:graphicFrameLocks noChangeAspect="1"/>
          </p:cNvGraphicFramePr>
          <p:nvPr/>
        </p:nvGraphicFramePr>
        <p:xfrm>
          <a:off x="660400" y="1628775"/>
          <a:ext cx="598488" cy="436563"/>
        </p:xfrm>
        <a:graphic>
          <a:graphicData uri="http://schemas.openxmlformats.org/presentationml/2006/ole">
            <mc:AlternateContent xmlns:mc="http://schemas.openxmlformats.org/markup-compatibility/2006">
              <mc:Choice xmlns:v="urn:schemas-microsoft-com:vml" Requires="v">
                <p:oleObj spid="_x0000_s40015" name="公式" r:id="rId15" imgW="761760" imgH="419040" progId="Equation.3">
                  <p:embed/>
                </p:oleObj>
              </mc:Choice>
              <mc:Fallback>
                <p:oleObj name="公式" r:id="rId15" imgW="761760" imgH="419040"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0400" y="1628775"/>
                        <a:ext cx="598488"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5" name="Object 25">
            <a:extLst>
              <a:ext uri="{FF2B5EF4-FFF2-40B4-BE49-F238E27FC236}">
                <a16:creationId xmlns:a16="http://schemas.microsoft.com/office/drawing/2014/main" id="{9BDDF0D5-6BD2-4CB2-A9BA-4ECB41410513}"/>
              </a:ext>
            </a:extLst>
          </p:cNvPr>
          <p:cNvGraphicFramePr>
            <a:graphicFrameLocks noChangeAspect="1"/>
          </p:cNvGraphicFramePr>
          <p:nvPr/>
        </p:nvGraphicFramePr>
        <p:xfrm>
          <a:off x="682625" y="2349500"/>
          <a:ext cx="649288" cy="417513"/>
        </p:xfrm>
        <a:graphic>
          <a:graphicData uri="http://schemas.openxmlformats.org/presentationml/2006/ole">
            <mc:AlternateContent xmlns:mc="http://schemas.openxmlformats.org/markup-compatibility/2006">
              <mc:Choice xmlns:v="urn:schemas-microsoft-com:vml" Requires="v">
                <p:oleObj spid="_x0000_s40016" name="公式" r:id="rId17" imgW="787320" imgH="419040" progId="Equation.3">
                  <p:embed/>
                </p:oleObj>
              </mc:Choice>
              <mc:Fallback>
                <p:oleObj name="公式" r:id="rId17" imgW="787320" imgH="41904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2625" y="2349500"/>
                        <a:ext cx="64928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6" name="Object 26">
            <a:extLst>
              <a:ext uri="{FF2B5EF4-FFF2-40B4-BE49-F238E27FC236}">
                <a16:creationId xmlns:a16="http://schemas.microsoft.com/office/drawing/2014/main" id="{5F9A86B5-6154-4CF4-A0A4-011CE7768EEC}"/>
              </a:ext>
            </a:extLst>
          </p:cNvPr>
          <p:cNvGraphicFramePr>
            <a:graphicFrameLocks noChangeAspect="1"/>
          </p:cNvGraphicFramePr>
          <p:nvPr/>
        </p:nvGraphicFramePr>
        <p:xfrm>
          <a:off x="685800" y="3117850"/>
          <a:ext cx="590550" cy="276225"/>
        </p:xfrm>
        <a:graphic>
          <a:graphicData uri="http://schemas.openxmlformats.org/presentationml/2006/ole">
            <mc:AlternateContent xmlns:mc="http://schemas.openxmlformats.org/markup-compatibility/2006">
              <mc:Choice xmlns:v="urn:schemas-microsoft-com:vml" Requires="v">
                <p:oleObj spid="_x0000_s40017" name="Equation" r:id="rId19" imgW="380880" imgH="177480" progId="Equation.3">
                  <p:embed/>
                </p:oleObj>
              </mc:Choice>
              <mc:Fallback>
                <p:oleObj name="Equation" r:id="rId19" imgW="380880" imgH="177480"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5800" y="3117850"/>
                        <a:ext cx="5905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0" name="Text Box 27">
            <a:extLst>
              <a:ext uri="{FF2B5EF4-FFF2-40B4-BE49-F238E27FC236}">
                <a16:creationId xmlns:a16="http://schemas.microsoft.com/office/drawing/2014/main" id="{D62EEA46-BDA1-4CB3-96C2-1E8C310DE916}"/>
              </a:ext>
            </a:extLst>
          </p:cNvPr>
          <p:cNvSpPr txBox="1">
            <a:spLocks noChangeArrowheads="1"/>
          </p:cNvSpPr>
          <p:nvPr/>
        </p:nvSpPr>
        <p:spPr bwMode="auto">
          <a:xfrm>
            <a:off x="4692650" y="1641475"/>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a:solidFill>
                  <a:srgbClr val="336600"/>
                </a:solidFill>
                <a:ea typeface="华文中宋" panose="02010600040101010101" pitchFamily="2" charset="-122"/>
              </a:rPr>
              <a:t>① </a:t>
            </a:r>
          </a:p>
        </p:txBody>
      </p:sp>
      <p:sp>
        <p:nvSpPr>
          <p:cNvPr id="39971" name="Text Box 28">
            <a:extLst>
              <a:ext uri="{FF2B5EF4-FFF2-40B4-BE49-F238E27FC236}">
                <a16:creationId xmlns:a16="http://schemas.microsoft.com/office/drawing/2014/main" id="{0309E267-3B81-4B53-B459-94ED06E540F2}"/>
              </a:ext>
            </a:extLst>
          </p:cNvPr>
          <p:cNvSpPr txBox="1">
            <a:spLocks noChangeArrowheads="1"/>
          </p:cNvSpPr>
          <p:nvPr/>
        </p:nvSpPr>
        <p:spPr bwMode="auto">
          <a:xfrm>
            <a:off x="4692650" y="2312988"/>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a:solidFill>
                  <a:srgbClr val="336600"/>
                </a:solidFill>
                <a:ea typeface="华文中宋" panose="02010600040101010101" pitchFamily="2" charset="-122"/>
              </a:rPr>
              <a:t>② </a:t>
            </a:r>
          </a:p>
        </p:txBody>
      </p:sp>
      <p:sp>
        <p:nvSpPr>
          <p:cNvPr id="39972" name="Text Box 29">
            <a:extLst>
              <a:ext uri="{FF2B5EF4-FFF2-40B4-BE49-F238E27FC236}">
                <a16:creationId xmlns:a16="http://schemas.microsoft.com/office/drawing/2014/main" id="{0A2EC32F-C338-478F-A8AA-B9B125A5D956}"/>
              </a:ext>
            </a:extLst>
          </p:cNvPr>
          <p:cNvSpPr txBox="1">
            <a:spLocks noChangeArrowheads="1"/>
          </p:cNvSpPr>
          <p:nvPr/>
        </p:nvSpPr>
        <p:spPr bwMode="auto">
          <a:xfrm>
            <a:off x="4692650" y="3013075"/>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a:solidFill>
                  <a:srgbClr val="336600"/>
                </a:solidFill>
                <a:ea typeface="华文中宋" panose="02010600040101010101" pitchFamily="2" charset="-122"/>
              </a:rPr>
              <a:t>③ </a:t>
            </a:r>
          </a:p>
        </p:txBody>
      </p:sp>
      <p:sp>
        <p:nvSpPr>
          <p:cNvPr id="39973" name="Text Box 30">
            <a:extLst>
              <a:ext uri="{FF2B5EF4-FFF2-40B4-BE49-F238E27FC236}">
                <a16:creationId xmlns:a16="http://schemas.microsoft.com/office/drawing/2014/main" id="{8F525552-AD93-46B5-94C4-C96D2631B27D}"/>
              </a:ext>
            </a:extLst>
          </p:cNvPr>
          <p:cNvSpPr txBox="1">
            <a:spLocks noChangeArrowheads="1"/>
          </p:cNvSpPr>
          <p:nvPr/>
        </p:nvSpPr>
        <p:spPr bwMode="auto">
          <a:xfrm>
            <a:off x="4692650" y="37338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a:solidFill>
                  <a:srgbClr val="336600"/>
                </a:solidFill>
                <a:ea typeface="华文中宋" panose="02010600040101010101" pitchFamily="2" charset="-122"/>
              </a:rPr>
              <a:t>④ </a:t>
            </a:r>
          </a:p>
        </p:txBody>
      </p:sp>
      <p:sp>
        <p:nvSpPr>
          <p:cNvPr id="39974" name="Line 31">
            <a:extLst>
              <a:ext uri="{FF2B5EF4-FFF2-40B4-BE49-F238E27FC236}">
                <a16:creationId xmlns:a16="http://schemas.microsoft.com/office/drawing/2014/main" id="{5A54B3BA-58CA-4B63-A471-0CBEBA57415B}"/>
              </a:ext>
            </a:extLst>
          </p:cNvPr>
          <p:cNvSpPr>
            <a:spLocks noChangeShapeType="1"/>
          </p:cNvSpPr>
          <p:nvPr/>
        </p:nvSpPr>
        <p:spPr bwMode="auto">
          <a:xfrm>
            <a:off x="8458200" y="1219200"/>
            <a:ext cx="0" cy="908050"/>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9975" name="Text Box 32">
            <a:extLst>
              <a:ext uri="{FF2B5EF4-FFF2-40B4-BE49-F238E27FC236}">
                <a16:creationId xmlns:a16="http://schemas.microsoft.com/office/drawing/2014/main" id="{6CBD4D18-5F12-419C-9ED5-2B9A6609D0EB}"/>
              </a:ext>
            </a:extLst>
          </p:cNvPr>
          <p:cNvSpPr txBox="1">
            <a:spLocks noChangeArrowheads="1"/>
          </p:cNvSpPr>
          <p:nvPr/>
        </p:nvSpPr>
        <p:spPr bwMode="auto">
          <a:xfrm>
            <a:off x="8610600" y="17319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r>
              <a:rPr kumimoji="0" lang="en-US" altLang="zh-CN" sz="2600" i="1">
                <a:solidFill>
                  <a:srgbClr val="FF0000"/>
                </a:solidFill>
                <a:ea typeface="华文中宋" panose="02010600040101010101" pitchFamily="2" charset="-122"/>
              </a:rPr>
              <a:t>T</a:t>
            </a:r>
            <a:r>
              <a:rPr kumimoji="0" lang="en-US" altLang="zh-CN" baseline="-25000">
                <a:solidFill>
                  <a:srgbClr val="FF0000"/>
                </a:solidFill>
                <a:ea typeface="华文中宋" panose="02010600040101010101" pitchFamily="2" charset="-122"/>
              </a:rPr>
              <a:t>1</a:t>
            </a:r>
            <a:endParaRPr kumimoji="0" lang="en-US" altLang="zh-CN">
              <a:solidFill>
                <a:srgbClr val="FF0000"/>
              </a:solidFill>
              <a:ea typeface="华文中宋" panose="02010600040101010101" pitchFamily="2" charset="-122"/>
            </a:endParaRPr>
          </a:p>
        </p:txBody>
      </p:sp>
      <p:sp>
        <p:nvSpPr>
          <p:cNvPr id="39976" name="Text Box 33">
            <a:extLst>
              <a:ext uri="{FF2B5EF4-FFF2-40B4-BE49-F238E27FC236}">
                <a16:creationId xmlns:a16="http://schemas.microsoft.com/office/drawing/2014/main" id="{59F33E53-0519-467F-8C62-C3A6C3A2D46B}"/>
              </a:ext>
            </a:extLst>
          </p:cNvPr>
          <p:cNvSpPr txBox="1">
            <a:spLocks noChangeArrowheads="1"/>
          </p:cNvSpPr>
          <p:nvPr/>
        </p:nvSpPr>
        <p:spPr bwMode="auto">
          <a:xfrm>
            <a:off x="7089775" y="1595438"/>
            <a:ext cx="568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2600" i="1">
                <a:solidFill>
                  <a:srgbClr val="FF0000"/>
                </a:solidFill>
                <a:ea typeface="华文中宋" panose="02010600040101010101" pitchFamily="2" charset="-122"/>
              </a:rPr>
              <a:t>T</a:t>
            </a:r>
            <a:r>
              <a:rPr kumimoji="0" lang="en-US" altLang="zh-CN" sz="2800" baseline="-25000">
                <a:solidFill>
                  <a:srgbClr val="FF0000"/>
                </a:solidFill>
                <a:ea typeface="华文中宋" panose="02010600040101010101" pitchFamily="2" charset="-122"/>
              </a:rPr>
              <a:t>2</a:t>
            </a:r>
            <a:endParaRPr kumimoji="0" lang="en-US" altLang="zh-CN" sz="2800">
              <a:solidFill>
                <a:srgbClr val="FF0000"/>
              </a:solidFill>
              <a:ea typeface="华文中宋" panose="02010600040101010101" pitchFamily="2" charset="-122"/>
            </a:endParaRPr>
          </a:p>
        </p:txBody>
      </p:sp>
      <p:sp>
        <p:nvSpPr>
          <p:cNvPr id="39977" name="Line 34">
            <a:extLst>
              <a:ext uri="{FF2B5EF4-FFF2-40B4-BE49-F238E27FC236}">
                <a16:creationId xmlns:a16="http://schemas.microsoft.com/office/drawing/2014/main" id="{F68AC58C-ED07-4525-B3AD-782792735F3B}"/>
              </a:ext>
            </a:extLst>
          </p:cNvPr>
          <p:cNvSpPr>
            <a:spLocks noChangeShapeType="1"/>
          </p:cNvSpPr>
          <p:nvPr/>
        </p:nvSpPr>
        <p:spPr bwMode="auto">
          <a:xfrm>
            <a:off x="7543800" y="1219200"/>
            <a:ext cx="0" cy="546100"/>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9978" name="Oval 35">
            <a:extLst>
              <a:ext uri="{FF2B5EF4-FFF2-40B4-BE49-F238E27FC236}">
                <a16:creationId xmlns:a16="http://schemas.microsoft.com/office/drawing/2014/main" id="{55BAFB52-4459-432B-B169-51295539981C}"/>
              </a:ext>
            </a:extLst>
          </p:cNvPr>
          <p:cNvSpPr>
            <a:spLocks noChangeArrowheads="1"/>
          </p:cNvSpPr>
          <p:nvPr/>
        </p:nvSpPr>
        <p:spPr bwMode="auto">
          <a:xfrm>
            <a:off x="7543800" y="741363"/>
            <a:ext cx="908050" cy="908050"/>
          </a:xfrm>
          <a:prstGeom prst="ellipse">
            <a:avLst/>
          </a:prstGeom>
          <a:solidFill>
            <a:srgbClr val="FF00FF"/>
          </a:solidFill>
          <a:ln w="22225">
            <a:solidFill>
              <a:schemeClr val="bg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79" name="Line 36">
            <a:extLst>
              <a:ext uri="{FF2B5EF4-FFF2-40B4-BE49-F238E27FC236}">
                <a16:creationId xmlns:a16="http://schemas.microsoft.com/office/drawing/2014/main" id="{9F85BC42-A4CE-4741-B8F8-84096E89CF7E}"/>
              </a:ext>
            </a:extLst>
          </p:cNvPr>
          <p:cNvSpPr>
            <a:spLocks noChangeShapeType="1"/>
          </p:cNvSpPr>
          <p:nvPr/>
        </p:nvSpPr>
        <p:spPr bwMode="auto">
          <a:xfrm>
            <a:off x="7543800" y="1198563"/>
            <a:ext cx="457200" cy="0"/>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9947" name="Object 37">
            <a:extLst>
              <a:ext uri="{FF2B5EF4-FFF2-40B4-BE49-F238E27FC236}">
                <a16:creationId xmlns:a16="http://schemas.microsoft.com/office/drawing/2014/main" id="{18A3BFB7-1829-461F-8E8F-24E7C733593E}"/>
              </a:ext>
            </a:extLst>
          </p:cNvPr>
          <p:cNvGraphicFramePr>
            <a:graphicFrameLocks noChangeAspect="1"/>
          </p:cNvGraphicFramePr>
          <p:nvPr/>
        </p:nvGraphicFramePr>
        <p:xfrm>
          <a:off x="7661275" y="893763"/>
          <a:ext cx="293688" cy="293687"/>
        </p:xfrm>
        <a:graphic>
          <a:graphicData uri="http://schemas.openxmlformats.org/presentationml/2006/ole">
            <mc:AlternateContent xmlns:mc="http://schemas.openxmlformats.org/markup-compatibility/2006">
              <mc:Choice xmlns:v="urn:schemas-microsoft-com:vml" Requires="v">
                <p:oleObj spid="_x0000_s40018" name="Equation" r:id="rId21" imgW="215640" imgH="215640" progId="Equation.3">
                  <p:embed/>
                </p:oleObj>
              </mc:Choice>
              <mc:Fallback>
                <p:oleObj name="Equation" r:id="rId21" imgW="215640" imgH="215640" progId="Equation.3">
                  <p:embed/>
                  <p:pic>
                    <p:nvPicPr>
                      <p:cNvPr id="0" name="Object 3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61275" y="893763"/>
                        <a:ext cx="293688" cy="293687"/>
                      </a:xfrm>
                      <a:prstGeom prst="rect">
                        <a:avLst/>
                      </a:prstGeom>
                      <a:noFill/>
                      <a:extLst>
                        <a:ext uri="{909E8E84-426E-40DD-AFC4-6F175D3DCCD1}">
                          <a14:hiddenFill xmlns:a14="http://schemas.microsoft.com/office/drawing/2010/main">
                            <a:solidFill>
                              <a:srgbClr val="339966"/>
                            </a:solidFill>
                          </a14:hiddenFill>
                        </a:ext>
                      </a:extLst>
                    </p:spPr>
                  </p:pic>
                </p:oleObj>
              </mc:Fallback>
            </mc:AlternateContent>
          </a:graphicData>
        </a:graphic>
      </p:graphicFrame>
      <p:sp>
        <p:nvSpPr>
          <p:cNvPr id="39980" name="Text Box 38">
            <a:extLst>
              <a:ext uri="{FF2B5EF4-FFF2-40B4-BE49-F238E27FC236}">
                <a16:creationId xmlns:a16="http://schemas.microsoft.com/office/drawing/2014/main" id="{7A413A3B-F628-4B5A-82D6-C6532871304E}"/>
              </a:ext>
            </a:extLst>
          </p:cNvPr>
          <p:cNvSpPr txBox="1">
            <a:spLocks noChangeArrowheads="1"/>
          </p:cNvSpPr>
          <p:nvPr/>
        </p:nvSpPr>
        <p:spPr bwMode="auto">
          <a:xfrm>
            <a:off x="7808913" y="1173163"/>
            <a:ext cx="441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600" i="1">
                <a:solidFill>
                  <a:srgbClr val="000066"/>
                </a:solidFill>
                <a:ea typeface="宋体" panose="02010600030101010101" pitchFamily="2" charset="-122"/>
              </a:rPr>
              <a:t>m</a:t>
            </a:r>
          </a:p>
        </p:txBody>
      </p:sp>
      <p:sp>
        <p:nvSpPr>
          <p:cNvPr id="39981" name="Text Box 39">
            <a:extLst>
              <a:ext uri="{FF2B5EF4-FFF2-40B4-BE49-F238E27FC236}">
                <a16:creationId xmlns:a16="http://schemas.microsoft.com/office/drawing/2014/main" id="{7F0E4A57-EB0A-48B5-ADAE-573E653C6D11}"/>
              </a:ext>
            </a:extLst>
          </p:cNvPr>
          <p:cNvSpPr txBox="1">
            <a:spLocks noChangeArrowheads="1"/>
          </p:cNvSpPr>
          <p:nvPr/>
        </p:nvSpPr>
        <p:spPr bwMode="auto">
          <a:xfrm>
            <a:off x="7924800" y="94615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solidFill>
                  <a:srgbClr val="000066"/>
                </a:solidFill>
                <a:ea typeface="宋体" panose="02010600030101010101" pitchFamily="2" charset="-122"/>
              </a:rPr>
              <a:t>O</a:t>
            </a:r>
          </a:p>
        </p:txBody>
      </p:sp>
      <p:sp>
        <p:nvSpPr>
          <p:cNvPr id="39982" name="Freeform 40">
            <a:extLst>
              <a:ext uri="{FF2B5EF4-FFF2-40B4-BE49-F238E27FC236}">
                <a16:creationId xmlns:a16="http://schemas.microsoft.com/office/drawing/2014/main" id="{D8EE871E-6DA0-4EF2-9975-3ED69A87C582}"/>
              </a:ext>
            </a:extLst>
          </p:cNvPr>
          <p:cNvSpPr>
            <a:spLocks/>
          </p:cNvSpPr>
          <p:nvPr/>
        </p:nvSpPr>
        <p:spPr bwMode="auto">
          <a:xfrm rot="-3520770">
            <a:off x="7404100" y="728663"/>
            <a:ext cx="457200" cy="177800"/>
          </a:xfrm>
          <a:custGeom>
            <a:avLst/>
            <a:gdLst>
              <a:gd name="T0" fmla="*/ 2147483647 w 384"/>
              <a:gd name="T1" fmla="*/ 2147483647 h 112"/>
              <a:gd name="T2" fmla="*/ 2147483647 w 384"/>
              <a:gd name="T3" fmla="*/ 2147483647 h 112"/>
              <a:gd name="T4" fmla="*/ 0 w 384"/>
              <a:gd name="T5" fmla="*/ 2147483647 h 112"/>
              <a:gd name="T6" fmla="*/ 0 60000 65536"/>
              <a:gd name="T7" fmla="*/ 0 60000 65536"/>
              <a:gd name="T8" fmla="*/ 0 60000 65536"/>
              <a:gd name="T9" fmla="*/ 0 w 384"/>
              <a:gd name="T10" fmla="*/ 0 h 112"/>
              <a:gd name="T11" fmla="*/ 384 w 384"/>
              <a:gd name="T12" fmla="*/ 112 h 112"/>
            </a:gdLst>
            <a:ahLst/>
            <a:cxnLst>
              <a:cxn ang="T6">
                <a:pos x="T0" y="T1"/>
              </a:cxn>
              <a:cxn ang="T7">
                <a:pos x="T2" y="T3"/>
              </a:cxn>
              <a:cxn ang="T8">
                <a:pos x="T4" y="T5"/>
              </a:cxn>
            </a:cxnLst>
            <a:rect l="T9" t="T10" r="T11" b="T12"/>
            <a:pathLst>
              <a:path w="384" h="112">
                <a:moveTo>
                  <a:pt x="384" y="112"/>
                </a:moveTo>
                <a:cubicBezTo>
                  <a:pt x="344" y="72"/>
                  <a:pt x="304" y="32"/>
                  <a:pt x="240" y="16"/>
                </a:cubicBezTo>
                <a:cubicBezTo>
                  <a:pt x="176" y="0"/>
                  <a:pt x="40" y="16"/>
                  <a:pt x="0" y="16"/>
                </a:cubicBezTo>
              </a:path>
            </a:pathLst>
          </a:custGeom>
          <a:noFill/>
          <a:ln w="25400" cap="flat" cmpd="sng">
            <a:solidFill>
              <a:schemeClr val="bg1"/>
            </a:solidFill>
            <a:prstDash val="solid"/>
            <a:round/>
            <a:headEnd type="none" w="med" len="med"/>
            <a:tailEnd type="arrow"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9948" name="Object 41">
            <a:extLst>
              <a:ext uri="{FF2B5EF4-FFF2-40B4-BE49-F238E27FC236}">
                <a16:creationId xmlns:a16="http://schemas.microsoft.com/office/drawing/2014/main" id="{9E6F6B01-0BD3-4DB1-B735-01616CB8E6E4}"/>
              </a:ext>
            </a:extLst>
          </p:cNvPr>
          <p:cNvGraphicFramePr>
            <a:graphicFrameLocks noChangeAspect="1"/>
          </p:cNvGraphicFramePr>
          <p:nvPr/>
        </p:nvGraphicFramePr>
        <p:xfrm>
          <a:off x="7015163" y="765175"/>
          <a:ext cx="509587" cy="392113"/>
        </p:xfrm>
        <a:graphic>
          <a:graphicData uri="http://schemas.openxmlformats.org/presentationml/2006/ole">
            <mc:AlternateContent xmlns:mc="http://schemas.openxmlformats.org/markup-compatibility/2006">
              <mc:Choice xmlns:v="urn:schemas-microsoft-com:vml" Requires="v">
                <p:oleObj spid="_x0000_s40019" name="公式" r:id="rId23" imgW="622080" imgH="419040" progId="Equation.3">
                  <p:embed/>
                </p:oleObj>
              </mc:Choice>
              <mc:Fallback>
                <p:oleObj name="公式" r:id="rId23" imgW="622080" imgH="419040" progId="Equation.3">
                  <p:embed/>
                  <p:pic>
                    <p:nvPicPr>
                      <p:cNvPr id="0" name="Object 4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15163" y="765175"/>
                        <a:ext cx="509587"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83" name="Freeform 42">
            <a:extLst>
              <a:ext uri="{FF2B5EF4-FFF2-40B4-BE49-F238E27FC236}">
                <a16:creationId xmlns:a16="http://schemas.microsoft.com/office/drawing/2014/main" id="{1157F3CA-5601-4448-BC3C-CDC539AC3C1B}"/>
              </a:ext>
            </a:extLst>
          </p:cNvPr>
          <p:cNvSpPr>
            <a:spLocks/>
          </p:cNvSpPr>
          <p:nvPr/>
        </p:nvSpPr>
        <p:spPr bwMode="auto">
          <a:xfrm rot="2348910">
            <a:off x="8229600" y="792163"/>
            <a:ext cx="457200" cy="177800"/>
          </a:xfrm>
          <a:custGeom>
            <a:avLst/>
            <a:gdLst>
              <a:gd name="T0" fmla="*/ 2147483647 w 384"/>
              <a:gd name="T1" fmla="*/ 2147483647 h 112"/>
              <a:gd name="T2" fmla="*/ 2147483647 w 384"/>
              <a:gd name="T3" fmla="*/ 2147483647 h 112"/>
              <a:gd name="T4" fmla="*/ 0 w 384"/>
              <a:gd name="T5" fmla="*/ 2147483647 h 112"/>
              <a:gd name="T6" fmla="*/ 0 60000 65536"/>
              <a:gd name="T7" fmla="*/ 0 60000 65536"/>
              <a:gd name="T8" fmla="*/ 0 60000 65536"/>
              <a:gd name="T9" fmla="*/ 0 w 384"/>
              <a:gd name="T10" fmla="*/ 0 h 112"/>
              <a:gd name="T11" fmla="*/ 384 w 384"/>
              <a:gd name="T12" fmla="*/ 112 h 112"/>
            </a:gdLst>
            <a:ahLst/>
            <a:cxnLst>
              <a:cxn ang="T6">
                <a:pos x="T0" y="T1"/>
              </a:cxn>
              <a:cxn ang="T7">
                <a:pos x="T2" y="T3"/>
              </a:cxn>
              <a:cxn ang="T8">
                <a:pos x="T4" y="T5"/>
              </a:cxn>
            </a:cxnLst>
            <a:rect l="T9" t="T10" r="T11" b="T12"/>
            <a:pathLst>
              <a:path w="384" h="112">
                <a:moveTo>
                  <a:pt x="384" y="112"/>
                </a:moveTo>
                <a:cubicBezTo>
                  <a:pt x="344" y="72"/>
                  <a:pt x="304" y="32"/>
                  <a:pt x="240" y="16"/>
                </a:cubicBezTo>
                <a:cubicBezTo>
                  <a:pt x="176" y="0"/>
                  <a:pt x="40" y="16"/>
                  <a:pt x="0" y="16"/>
                </a:cubicBezTo>
              </a:path>
            </a:pathLst>
          </a:custGeom>
          <a:noFill/>
          <a:ln w="28575" cap="flat" cmpd="sng">
            <a:solidFill>
              <a:srgbClr val="A50021"/>
            </a:solidFill>
            <a:prstDash val="solid"/>
            <a:round/>
            <a:headEnd type="arrow" w="med" len="lg"/>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9949" name="Object 43">
            <a:extLst>
              <a:ext uri="{FF2B5EF4-FFF2-40B4-BE49-F238E27FC236}">
                <a16:creationId xmlns:a16="http://schemas.microsoft.com/office/drawing/2014/main" id="{31063BA6-2026-48B8-BB6A-E86C449457EF}"/>
              </a:ext>
            </a:extLst>
          </p:cNvPr>
          <p:cNvGraphicFramePr>
            <a:graphicFrameLocks noChangeAspect="1"/>
          </p:cNvGraphicFramePr>
          <p:nvPr/>
        </p:nvGraphicFramePr>
        <p:xfrm>
          <a:off x="8534400" y="1087438"/>
          <a:ext cx="336550" cy="415925"/>
        </p:xfrm>
        <a:graphic>
          <a:graphicData uri="http://schemas.openxmlformats.org/presentationml/2006/ole">
            <mc:AlternateContent xmlns:mc="http://schemas.openxmlformats.org/markup-compatibility/2006">
              <mc:Choice xmlns:v="urn:schemas-microsoft-com:vml" Requires="v">
                <p:oleObj spid="_x0000_s40020" name="Equation" r:id="rId25" imgW="215640" imgH="266400" progId="Equation.3">
                  <p:embed/>
                </p:oleObj>
              </mc:Choice>
              <mc:Fallback>
                <p:oleObj name="Equation" r:id="rId25" imgW="215640" imgH="266400" progId="Equation.3">
                  <p:embed/>
                  <p:pic>
                    <p:nvPicPr>
                      <p:cNvPr id="0" name="Object 4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534400" y="1087438"/>
                        <a:ext cx="33655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84" name="Line 44">
            <a:extLst>
              <a:ext uri="{FF2B5EF4-FFF2-40B4-BE49-F238E27FC236}">
                <a16:creationId xmlns:a16="http://schemas.microsoft.com/office/drawing/2014/main" id="{62B21621-7FFD-4EB2-B420-6DD6E3FD509F}"/>
              </a:ext>
            </a:extLst>
          </p:cNvPr>
          <p:cNvSpPr>
            <a:spLocks noChangeShapeType="1"/>
          </p:cNvSpPr>
          <p:nvPr/>
        </p:nvSpPr>
        <p:spPr bwMode="auto">
          <a:xfrm>
            <a:off x="5640388" y="1271588"/>
            <a:ext cx="923925" cy="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85" name="Line 45">
            <a:extLst>
              <a:ext uri="{FF2B5EF4-FFF2-40B4-BE49-F238E27FC236}">
                <a16:creationId xmlns:a16="http://schemas.microsoft.com/office/drawing/2014/main" id="{369628FB-7673-4244-9A68-4915BB5476C9}"/>
              </a:ext>
            </a:extLst>
          </p:cNvPr>
          <p:cNvSpPr>
            <a:spLocks noChangeShapeType="1"/>
          </p:cNvSpPr>
          <p:nvPr/>
        </p:nvSpPr>
        <p:spPr bwMode="auto">
          <a:xfrm flipH="1">
            <a:off x="5756275" y="1143000"/>
            <a:ext cx="114300"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86" name="Line 46">
            <a:extLst>
              <a:ext uri="{FF2B5EF4-FFF2-40B4-BE49-F238E27FC236}">
                <a16:creationId xmlns:a16="http://schemas.microsoft.com/office/drawing/2014/main" id="{7120DD0A-E652-4E17-831F-55EEB9A870B9}"/>
              </a:ext>
            </a:extLst>
          </p:cNvPr>
          <p:cNvSpPr>
            <a:spLocks noChangeShapeType="1"/>
          </p:cNvSpPr>
          <p:nvPr/>
        </p:nvSpPr>
        <p:spPr bwMode="auto">
          <a:xfrm flipH="1">
            <a:off x="5870575" y="1143000"/>
            <a:ext cx="115888"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87" name="Line 47">
            <a:extLst>
              <a:ext uri="{FF2B5EF4-FFF2-40B4-BE49-F238E27FC236}">
                <a16:creationId xmlns:a16="http://schemas.microsoft.com/office/drawing/2014/main" id="{9243DBB0-C7C3-4271-882F-CFF76A148353}"/>
              </a:ext>
            </a:extLst>
          </p:cNvPr>
          <p:cNvSpPr>
            <a:spLocks noChangeShapeType="1"/>
          </p:cNvSpPr>
          <p:nvPr/>
        </p:nvSpPr>
        <p:spPr bwMode="auto">
          <a:xfrm flipH="1">
            <a:off x="5986463" y="1143000"/>
            <a:ext cx="115887"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88" name="Line 48">
            <a:extLst>
              <a:ext uri="{FF2B5EF4-FFF2-40B4-BE49-F238E27FC236}">
                <a16:creationId xmlns:a16="http://schemas.microsoft.com/office/drawing/2014/main" id="{4488973A-A5BA-4B7E-BD2E-C84082B3D0D8}"/>
              </a:ext>
            </a:extLst>
          </p:cNvPr>
          <p:cNvSpPr>
            <a:spLocks noChangeShapeType="1"/>
          </p:cNvSpPr>
          <p:nvPr/>
        </p:nvSpPr>
        <p:spPr bwMode="auto">
          <a:xfrm flipH="1">
            <a:off x="6102350" y="1143000"/>
            <a:ext cx="115888"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89" name="Line 49">
            <a:extLst>
              <a:ext uri="{FF2B5EF4-FFF2-40B4-BE49-F238E27FC236}">
                <a16:creationId xmlns:a16="http://schemas.microsoft.com/office/drawing/2014/main" id="{23DC69B9-A001-4A28-917C-EB6D2E4042D5}"/>
              </a:ext>
            </a:extLst>
          </p:cNvPr>
          <p:cNvSpPr>
            <a:spLocks noChangeShapeType="1"/>
          </p:cNvSpPr>
          <p:nvPr/>
        </p:nvSpPr>
        <p:spPr bwMode="auto">
          <a:xfrm flipH="1">
            <a:off x="6230938" y="1143000"/>
            <a:ext cx="115887"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90" name="Line 50">
            <a:extLst>
              <a:ext uri="{FF2B5EF4-FFF2-40B4-BE49-F238E27FC236}">
                <a16:creationId xmlns:a16="http://schemas.microsoft.com/office/drawing/2014/main" id="{F42B3D48-3876-46F7-A407-C2C6D1EC4534}"/>
              </a:ext>
            </a:extLst>
          </p:cNvPr>
          <p:cNvSpPr>
            <a:spLocks noChangeShapeType="1"/>
          </p:cNvSpPr>
          <p:nvPr/>
        </p:nvSpPr>
        <p:spPr bwMode="auto">
          <a:xfrm flipH="1">
            <a:off x="6364288" y="1143000"/>
            <a:ext cx="114300"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91" name="Oval 51">
            <a:extLst>
              <a:ext uri="{FF2B5EF4-FFF2-40B4-BE49-F238E27FC236}">
                <a16:creationId xmlns:a16="http://schemas.microsoft.com/office/drawing/2014/main" id="{4F449227-DDC3-4860-A88F-9671A8393987}"/>
              </a:ext>
            </a:extLst>
          </p:cNvPr>
          <p:cNvSpPr>
            <a:spLocks noChangeArrowheads="1"/>
          </p:cNvSpPr>
          <p:nvPr/>
        </p:nvSpPr>
        <p:spPr bwMode="auto">
          <a:xfrm>
            <a:off x="5638800" y="1460500"/>
            <a:ext cx="914400" cy="846138"/>
          </a:xfrm>
          <a:prstGeom prst="ellipse">
            <a:avLst/>
          </a:prstGeom>
          <a:solidFill>
            <a:srgbClr val="339966"/>
          </a:solidFill>
          <a:ln w="22225">
            <a:solidFill>
              <a:schemeClr val="bg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92" name="Rectangle 52">
            <a:extLst>
              <a:ext uri="{FF2B5EF4-FFF2-40B4-BE49-F238E27FC236}">
                <a16:creationId xmlns:a16="http://schemas.microsoft.com/office/drawing/2014/main" id="{3C70319F-68AB-4F28-A30D-CC62E4AD2FD5}"/>
              </a:ext>
            </a:extLst>
          </p:cNvPr>
          <p:cNvSpPr>
            <a:spLocks noChangeArrowheads="1"/>
          </p:cNvSpPr>
          <p:nvPr/>
        </p:nvSpPr>
        <p:spPr bwMode="auto">
          <a:xfrm>
            <a:off x="6054725" y="1254125"/>
            <a:ext cx="57150" cy="665163"/>
          </a:xfrm>
          <a:prstGeom prst="rect">
            <a:avLst/>
          </a:prstGeom>
          <a:solidFill>
            <a:srgbClr val="990000"/>
          </a:solidFill>
          <a:ln w="9525">
            <a:solidFill>
              <a:srgbClr val="000066"/>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93" name="Rectangle 53">
            <a:extLst>
              <a:ext uri="{FF2B5EF4-FFF2-40B4-BE49-F238E27FC236}">
                <a16:creationId xmlns:a16="http://schemas.microsoft.com/office/drawing/2014/main" id="{82898445-F58A-4522-9974-FB50B2D8505E}"/>
              </a:ext>
            </a:extLst>
          </p:cNvPr>
          <p:cNvSpPr>
            <a:spLocks noChangeArrowheads="1"/>
          </p:cNvSpPr>
          <p:nvPr/>
        </p:nvSpPr>
        <p:spPr bwMode="auto">
          <a:xfrm>
            <a:off x="5410200" y="2825750"/>
            <a:ext cx="4572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94" name="Rectangle 54">
            <a:extLst>
              <a:ext uri="{FF2B5EF4-FFF2-40B4-BE49-F238E27FC236}">
                <a16:creationId xmlns:a16="http://schemas.microsoft.com/office/drawing/2014/main" id="{74EAEA7B-5643-4318-8BDD-99A04BE73884}"/>
              </a:ext>
            </a:extLst>
          </p:cNvPr>
          <p:cNvSpPr>
            <a:spLocks noChangeArrowheads="1"/>
          </p:cNvSpPr>
          <p:nvPr/>
        </p:nvSpPr>
        <p:spPr bwMode="auto">
          <a:xfrm>
            <a:off x="6324600" y="3368675"/>
            <a:ext cx="457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95" name="Line 55">
            <a:extLst>
              <a:ext uri="{FF2B5EF4-FFF2-40B4-BE49-F238E27FC236}">
                <a16:creationId xmlns:a16="http://schemas.microsoft.com/office/drawing/2014/main" id="{376B9272-454B-4937-9445-FAA84A7AA159}"/>
              </a:ext>
            </a:extLst>
          </p:cNvPr>
          <p:cNvSpPr>
            <a:spLocks noChangeShapeType="1"/>
          </p:cNvSpPr>
          <p:nvPr/>
        </p:nvSpPr>
        <p:spPr bwMode="auto">
          <a:xfrm>
            <a:off x="6443663" y="2524125"/>
            <a:ext cx="0" cy="544513"/>
          </a:xfrm>
          <a:prstGeom prst="line">
            <a:avLst/>
          </a:prstGeom>
          <a:noFill/>
          <a:ln w="31750">
            <a:solidFill>
              <a:srgbClr val="8000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9996" name="Text Box 56">
            <a:extLst>
              <a:ext uri="{FF2B5EF4-FFF2-40B4-BE49-F238E27FC236}">
                <a16:creationId xmlns:a16="http://schemas.microsoft.com/office/drawing/2014/main" id="{819A7507-9423-4114-AA3F-D3DE10DDE28A}"/>
              </a:ext>
            </a:extLst>
          </p:cNvPr>
          <p:cNvSpPr txBox="1">
            <a:spLocks noChangeArrowheads="1"/>
          </p:cNvSpPr>
          <p:nvPr/>
        </p:nvSpPr>
        <p:spPr bwMode="auto">
          <a:xfrm>
            <a:off x="5257800" y="2755900"/>
            <a:ext cx="762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2600" i="1">
                <a:solidFill>
                  <a:srgbClr val="000066"/>
                </a:solidFill>
                <a:ea typeface="华文中宋" panose="02010600040101010101" pitchFamily="2" charset="-122"/>
              </a:rPr>
              <a:t>m</a:t>
            </a:r>
            <a:r>
              <a:rPr kumimoji="0" lang="en-US" altLang="zh-CN" sz="2600" baseline="-25000">
                <a:solidFill>
                  <a:srgbClr val="000066"/>
                </a:solidFill>
                <a:ea typeface="华文中宋" panose="02010600040101010101" pitchFamily="2" charset="-122"/>
              </a:rPr>
              <a:t>2</a:t>
            </a:r>
          </a:p>
        </p:txBody>
      </p:sp>
      <p:sp>
        <p:nvSpPr>
          <p:cNvPr id="39997" name="Text Box 57">
            <a:extLst>
              <a:ext uri="{FF2B5EF4-FFF2-40B4-BE49-F238E27FC236}">
                <a16:creationId xmlns:a16="http://schemas.microsoft.com/office/drawing/2014/main" id="{201286FD-8F9B-47EF-B0EE-80D76675AC27}"/>
              </a:ext>
            </a:extLst>
          </p:cNvPr>
          <p:cNvSpPr txBox="1">
            <a:spLocks noChangeArrowheads="1"/>
          </p:cNvSpPr>
          <p:nvPr/>
        </p:nvSpPr>
        <p:spPr bwMode="auto">
          <a:xfrm>
            <a:off x="6257925" y="3365500"/>
            <a:ext cx="6000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2600" i="1">
                <a:solidFill>
                  <a:srgbClr val="000066"/>
                </a:solidFill>
                <a:ea typeface="华文中宋" panose="02010600040101010101" pitchFamily="2" charset="-122"/>
              </a:rPr>
              <a:t>m</a:t>
            </a:r>
            <a:r>
              <a:rPr kumimoji="0" lang="en-US" altLang="zh-CN" sz="2600" baseline="-25000">
                <a:solidFill>
                  <a:srgbClr val="000066"/>
                </a:solidFill>
                <a:ea typeface="华文中宋" panose="02010600040101010101" pitchFamily="2" charset="-122"/>
              </a:rPr>
              <a:t>1</a:t>
            </a:r>
          </a:p>
        </p:txBody>
      </p:sp>
      <p:sp>
        <p:nvSpPr>
          <p:cNvPr id="39998" name="Text Box 58">
            <a:extLst>
              <a:ext uri="{FF2B5EF4-FFF2-40B4-BE49-F238E27FC236}">
                <a16:creationId xmlns:a16="http://schemas.microsoft.com/office/drawing/2014/main" id="{D36E6660-7DC2-46CD-9138-2BAD040F8F65}"/>
              </a:ext>
            </a:extLst>
          </p:cNvPr>
          <p:cNvSpPr txBox="1">
            <a:spLocks noChangeArrowheads="1"/>
          </p:cNvSpPr>
          <p:nvPr/>
        </p:nvSpPr>
        <p:spPr bwMode="auto">
          <a:xfrm>
            <a:off x="6073775" y="2478088"/>
            <a:ext cx="403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3200" i="1">
                <a:solidFill>
                  <a:srgbClr val="800000"/>
                </a:solidFill>
                <a:ea typeface="华文中宋" panose="02010600040101010101" pitchFamily="2" charset="-122"/>
              </a:rPr>
              <a:t>a</a:t>
            </a:r>
            <a:endParaRPr kumimoji="0" lang="en-US" altLang="zh-CN" sz="3200" baseline="-25000">
              <a:solidFill>
                <a:srgbClr val="800000"/>
              </a:solidFill>
              <a:ea typeface="华文中宋" panose="02010600040101010101" pitchFamily="2" charset="-122"/>
            </a:endParaRPr>
          </a:p>
        </p:txBody>
      </p:sp>
      <p:sp>
        <p:nvSpPr>
          <p:cNvPr id="39999" name="Line 59">
            <a:extLst>
              <a:ext uri="{FF2B5EF4-FFF2-40B4-BE49-F238E27FC236}">
                <a16:creationId xmlns:a16="http://schemas.microsoft.com/office/drawing/2014/main" id="{174F34BB-4A32-4D1F-9CD2-9AB692E6FCB8}"/>
              </a:ext>
            </a:extLst>
          </p:cNvPr>
          <p:cNvSpPr>
            <a:spLocks noChangeShapeType="1"/>
          </p:cNvSpPr>
          <p:nvPr/>
        </p:nvSpPr>
        <p:spPr bwMode="auto">
          <a:xfrm>
            <a:off x="5638800" y="1917700"/>
            <a:ext cx="457200" cy="0"/>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9950" name="Object 60">
            <a:extLst>
              <a:ext uri="{FF2B5EF4-FFF2-40B4-BE49-F238E27FC236}">
                <a16:creationId xmlns:a16="http://schemas.microsoft.com/office/drawing/2014/main" id="{162CE57B-7E63-4CDB-A743-A8A0A2571215}"/>
              </a:ext>
            </a:extLst>
          </p:cNvPr>
          <p:cNvGraphicFramePr>
            <a:graphicFrameLocks noChangeAspect="1"/>
          </p:cNvGraphicFramePr>
          <p:nvPr/>
        </p:nvGraphicFramePr>
        <p:xfrm>
          <a:off x="5727700" y="1612900"/>
          <a:ext cx="277813" cy="276225"/>
        </p:xfrm>
        <a:graphic>
          <a:graphicData uri="http://schemas.openxmlformats.org/presentationml/2006/ole">
            <mc:AlternateContent xmlns:mc="http://schemas.openxmlformats.org/markup-compatibility/2006">
              <mc:Choice xmlns:v="urn:schemas-microsoft-com:vml" Requires="v">
                <p:oleObj spid="_x0000_s40021" name="公式" r:id="rId27" imgW="266400" imgH="266400" progId="Equation.3">
                  <p:embed/>
                </p:oleObj>
              </mc:Choice>
              <mc:Fallback>
                <p:oleObj name="公式" r:id="rId27" imgW="266400" imgH="266400" progId="Equation.3">
                  <p:embed/>
                  <p:pic>
                    <p:nvPicPr>
                      <p:cNvPr id="0" name="Object 6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27700" y="1612900"/>
                        <a:ext cx="277813"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000" name="Line 61">
            <a:extLst>
              <a:ext uri="{FF2B5EF4-FFF2-40B4-BE49-F238E27FC236}">
                <a16:creationId xmlns:a16="http://schemas.microsoft.com/office/drawing/2014/main" id="{1B61C661-9DED-41FA-B600-776D2202AA4D}"/>
              </a:ext>
            </a:extLst>
          </p:cNvPr>
          <p:cNvSpPr>
            <a:spLocks noChangeShapeType="1"/>
          </p:cNvSpPr>
          <p:nvPr/>
        </p:nvSpPr>
        <p:spPr bwMode="auto">
          <a:xfrm>
            <a:off x="6553200" y="1917700"/>
            <a:ext cx="0" cy="1447800"/>
          </a:xfrm>
          <a:prstGeom prst="line">
            <a:avLst/>
          </a:prstGeom>
          <a:noFill/>
          <a:ln w="2222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0001" name="Text Box 62">
            <a:extLst>
              <a:ext uri="{FF2B5EF4-FFF2-40B4-BE49-F238E27FC236}">
                <a16:creationId xmlns:a16="http://schemas.microsoft.com/office/drawing/2014/main" id="{A85919BD-3198-4FA6-B509-255C2C636876}"/>
              </a:ext>
            </a:extLst>
          </p:cNvPr>
          <p:cNvSpPr txBox="1">
            <a:spLocks noChangeArrowheads="1"/>
          </p:cNvSpPr>
          <p:nvPr/>
        </p:nvSpPr>
        <p:spPr bwMode="auto">
          <a:xfrm>
            <a:off x="5867400" y="1816100"/>
            <a:ext cx="441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600" i="1">
                <a:solidFill>
                  <a:srgbClr val="000066"/>
                </a:solidFill>
                <a:ea typeface="宋体" panose="02010600030101010101" pitchFamily="2" charset="-122"/>
              </a:rPr>
              <a:t>m</a:t>
            </a:r>
          </a:p>
        </p:txBody>
      </p:sp>
      <p:sp>
        <p:nvSpPr>
          <p:cNvPr id="40002" name="Line 63">
            <a:extLst>
              <a:ext uri="{FF2B5EF4-FFF2-40B4-BE49-F238E27FC236}">
                <a16:creationId xmlns:a16="http://schemas.microsoft.com/office/drawing/2014/main" id="{1CFB0927-AA7D-49F3-9B6A-BCC6D5A9F83A}"/>
              </a:ext>
            </a:extLst>
          </p:cNvPr>
          <p:cNvSpPr>
            <a:spLocks noChangeShapeType="1"/>
          </p:cNvSpPr>
          <p:nvPr/>
        </p:nvSpPr>
        <p:spPr bwMode="auto">
          <a:xfrm>
            <a:off x="5638800" y="1905000"/>
            <a:ext cx="0" cy="914400"/>
          </a:xfrm>
          <a:prstGeom prst="line">
            <a:avLst/>
          </a:prstGeom>
          <a:noFill/>
          <a:ln w="2222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0003" name="Line 64">
            <a:extLst>
              <a:ext uri="{FF2B5EF4-FFF2-40B4-BE49-F238E27FC236}">
                <a16:creationId xmlns:a16="http://schemas.microsoft.com/office/drawing/2014/main" id="{CAFBF0E6-3CB6-43A2-9B33-F0BD5D9DDED3}"/>
              </a:ext>
            </a:extLst>
          </p:cNvPr>
          <p:cNvSpPr>
            <a:spLocks noChangeShapeType="1"/>
          </p:cNvSpPr>
          <p:nvPr/>
        </p:nvSpPr>
        <p:spPr bwMode="auto">
          <a:xfrm flipH="1">
            <a:off x="6473825" y="1150938"/>
            <a:ext cx="114300"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004" name="Line 65">
            <a:extLst>
              <a:ext uri="{FF2B5EF4-FFF2-40B4-BE49-F238E27FC236}">
                <a16:creationId xmlns:a16="http://schemas.microsoft.com/office/drawing/2014/main" id="{5107F3DD-A57A-47C6-BCA6-6D92B3AB8961}"/>
              </a:ext>
            </a:extLst>
          </p:cNvPr>
          <p:cNvSpPr>
            <a:spLocks noChangeShapeType="1"/>
          </p:cNvSpPr>
          <p:nvPr/>
        </p:nvSpPr>
        <p:spPr bwMode="auto">
          <a:xfrm flipH="1">
            <a:off x="5638800" y="1150938"/>
            <a:ext cx="114300"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005" name="Freeform 66">
            <a:extLst>
              <a:ext uri="{FF2B5EF4-FFF2-40B4-BE49-F238E27FC236}">
                <a16:creationId xmlns:a16="http://schemas.microsoft.com/office/drawing/2014/main" id="{A2AF6C0D-0763-4949-ADE9-A3C1D3B4AA20}"/>
              </a:ext>
            </a:extLst>
          </p:cNvPr>
          <p:cNvSpPr>
            <a:spLocks/>
          </p:cNvSpPr>
          <p:nvPr/>
        </p:nvSpPr>
        <p:spPr bwMode="auto">
          <a:xfrm>
            <a:off x="7543800" y="736600"/>
            <a:ext cx="927100" cy="635000"/>
          </a:xfrm>
          <a:custGeom>
            <a:avLst/>
            <a:gdLst>
              <a:gd name="T0" fmla="*/ 0 w 584"/>
              <a:gd name="T1" fmla="*/ 2147483647 h 400"/>
              <a:gd name="T2" fmla="*/ 2147483647 w 584"/>
              <a:gd name="T3" fmla="*/ 2147483647 h 400"/>
              <a:gd name="T4" fmla="*/ 2147483647 w 584"/>
              <a:gd name="T5" fmla="*/ 2147483647 h 400"/>
              <a:gd name="T6" fmla="*/ 2147483647 w 584"/>
              <a:gd name="T7" fmla="*/ 2147483647 h 400"/>
              <a:gd name="T8" fmla="*/ 2147483647 w 584"/>
              <a:gd name="T9" fmla="*/ 2147483647 h 400"/>
              <a:gd name="T10" fmla="*/ 2147483647 w 584"/>
              <a:gd name="T11" fmla="*/ 2147483647 h 400"/>
              <a:gd name="T12" fmla="*/ 2147483647 w 584"/>
              <a:gd name="T13" fmla="*/ 2147483647 h 400"/>
              <a:gd name="T14" fmla="*/ 0 60000 65536"/>
              <a:gd name="T15" fmla="*/ 0 60000 65536"/>
              <a:gd name="T16" fmla="*/ 0 60000 65536"/>
              <a:gd name="T17" fmla="*/ 0 60000 65536"/>
              <a:gd name="T18" fmla="*/ 0 60000 65536"/>
              <a:gd name="T19" fmla="*/ 0 60000 65536"/>
              <a:gd name="T20" fmla="*/ 0 60000 65536"/>
              <a:gd name="T21" fmla="*/ 0 w 584"/>
              <a:gd name="T22" fmla="*/ 0 h 400"/>
              <a:gd name="T23" fmla="*/ 584 w 584"/>
              <a:gd name="T24" fmla="*/ 400 h 4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4" h="400">
                <a:moveTo>
                  <a:pt x="0" y="304"/>
                </a:moveTo>
                <a:cubicBezTo>
                  <a:pt x="4" y="232"/>
                  <a:pt x="8" y="160"/>
                  <a:pt x="48" y="112"/>
                </a:cubicBezTo>
                <a:cubicBezTo>
                  <a:pt x="88" y="64"/>
                  <a:pt x="184" y="32"/>
                  <a:pt x="240" y="16"/>
                </a:cubicBezTo>
                <a:cubicBezTo>
                  <a:pt x="296" y="0"/>
                  <a:pt x="336" y="0"/>
                  <a:pt x="384" y="16"/>
                </a:cubicBezTo>
                <a:cubicBezTo>
                  <a:pt x="432" y="32"/>
                  <a:pt x="496" y="72"/>
                  <a:pt x="528" y="112"/>
                </a:cubicBezTo>
                <a:cubicBezTo>
                  <a:pt x="560" y="152"/>
                  <a:pt x="568" y="208"/>
                  <a:pt x="576" y="256"/>
                </a:cubicBezTo>
                <a:cubicBezTo>
                  <a:pt x="584" y="304"/>
                  <a:pt x="580" y="352"/>
                  <a:pt x="576" y="40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40006" name="Rectangle 67">
            <a:extLst>
              <a:ext uri="{FF2B5EF4-FFF2-40B4-BE49-F238E27FC236}">
                <a16:creationId xmlns:a16="http://schemas.microsoft.com/office/drawing/2014/main" id="{A477D097-FB97-4F56-B8BA-7646A0961A1C}"/>
              </a:ext>
            </a:extLst>
          </p:cNvPr>
          <p:cNvSpPr>
            <a:spLocks noChangeArrowheads="1"/>
          </p:cNvSpPr>
          <p:nvPr/>
        </p:nvSpPr>
        <p:spPr bwMode="auto">
          <a:xfrm>
            <a:off x="0" y="304800"/>
            <a:ext cx="8763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300">
                <a:solidFill>
                  <a:srgbClr val="000066"/>
                </a:solidFill>
                <a:ea typeface="华文中宋" panose="02010600040101010101" pitchFamily="2" charset="-122"/>
              </a:rPr>
              <a:t>例 </a:t>
            </a:r>
            <a:r>
              <a:rPr kumimoji="0" lang="en-US" altLang="zh-CN" sz="2300">
                <a:solidFill>
                  <a:srgbClr val="000066"/>
                </a:solidFill>
                <a:latin typeface="华文中宋" panose="02010600040101010101" pitchFamily="2" charset="-122"/>
                <a:ea typeface="华文中宋" panose="02010600040101010101" pitchFamily="2" charset="-122"/>
              </a:rPr>
              <a:t>4</a:t>
            </a:r>
            <a:r>
              <a:rPr kumimoji="0" lang="en-US" altLang="zh-CN" sz="2300">
                <a:solidFill>
                  <a:srgbClr val="000066"/>
                </a:solidFill>
                <a:ea typeface="华文中宋" panose="02010600040101010101" pitchFamily="2" charset="-122"/>
              </a:rPr>
              <a:t>:</a:t>
            </a:r>
            <a:r>
              <a:rPr kumimoji="0" lang="zh-CN" altLang="en-US" sz="2300">
                <a:solidFill>
                  <a:srgbClr val="000066"/>
                </a:solidFill>
                <a:ea typeface="华文中宋" panose="02010600040101010101" pitchFamily="2" charset="-122"/>
              </a:rPr>
              <a:t>已知</a:t>
            </a:r>
          </a:p>
        </p:txBody>
      </p:sp>
      <p:graphicFrame>
        <p:nvGraphicFramePr>
          <p:cNvPr id="39951" name="Object 68">
            <a:extLst>
              <a:ext uri="{FF2B5EF4-FFF2-40B4-BE49-F238E27FC236}">
                <a16:creationId xmlns:a16="http://schemas.microsoft.com/office/drawing/2014/main" id="{D23B3E8D-70AE-4E77-BAA4-B2512324E796}"/>
              </a:ext>
            </a:extLst>
          </p:cNvPr>
          <p:cNvGraphicFramePr>
            <a:graphicFrameLocks noChangeAspect="1"/>
          </p:cNvGraphicFramePr>
          <p:nvPr/>
        </p:nvGraphicFramePr>
        <p:xfrm>
          <a:off x="1435100" y="331788"/>
          <a:ext cx="425450" cy="439737"/>
        </p:xfrm>
        <a:graphic>
          <a:graphicData uri="http://schemas.openxmlformats.org/presentationml/2006/ole">
            <mc:AlternateContent xmlns:mc="http://schemas.openxmlformats.org/markup-compatibility/2006">
              <mc:Choice xmlns:v="urn:schemas-microsoft-com:vml" Requires="v">
                <p:oleObj spid="_x0000_s40022" name="Equation" r:id="rId29" imgW="406080" imgH="317160" progId="Equation.3">
                  <p:embed/>
                </p:oleObj>
              </mc:Choice>
              <mc:Fallback>
                <p:oleObj name="Equation" r:id="rId29" imgW="406080" imgH="317160" progId="Equation.3">
                  <p:embed/>
                  <p:pic>
                    <p:nvPicPr>
                      <p:cNvPr id="0" name="Object 6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35100" y="331788"/>
                        <a:ext cx="425450"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2" name="Object 69">
            <a:extLst>
              <a:ext uri="{FF2B5EF4-FFF2-40B4-BE49-F238E27FC236}">
                <a16:creationId xmlns:a16="http://schemas.microsoft.com/office/drawing/2014/main" id="{D0051598-61BE-46D2-8534-6DA3DA0747D2}"/>
              </a:ext>
            </a:extLst>
          </p:cNvPr>
          <p:cNvGraphicFramePr>
            <a:graphicFrameLocks noChangeAspect="1"/>
          </p:cNvGraphicFramePr>
          <p:nvPr/>
        </p:nvGraphicFramePr>
        <p:xfrm>
          <a:off x="1905000" y="317500"/>
          <a:ext cx="485775" cy="458788"/>
        </p:xfrm>
        <a:graphic>
          <a:graphicData uri="http://schemas.openxmlformats.org/presentationml/2006/ole">
            <mc:AlternateContent xmlns:mc="http://schemas.openxmlformats.org/markup-compatibility/2006">
              <mc:Choice xmlns:v="urn:schemas-microsoft-com:vml" Requires="v">
                <p:oleObj spid="_x0000_s40023" name="Equation" r:id="rId31" imgW="406080" imgH="317160" progId="Equation.3">
                  <p:embed/>
                </p:oleObj>
              </mc:Choice>
              <mc:Fallback>
                <p:oleObj name="Equation" r:id="rId31" imgW="406080" imgH="317160" progId="Equation.3">
                  <p:embed/>
                  <p:pic>
                    <p:nvPicPr>
                      <p:cNvPr id="0" name="Object 6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05000" y="317500"/>
                        <a:ext cx="48577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3" name="Object 70">
            <a:extLst>
              <a:ext uri="{FF2B5EF4-FFF2-40B4-BE49-F238E27FC236}">
                <a16:creationId xmlns:a16="http://schemas.microsoft.com/office/drawing/2014/main" id="{DABCD064-0C4F-47CC-A0E3-06CA2A723692}"/>
              </a:ext>
            </a:extLst>
          </p:cNvPr>
          <p:cNvGraphicFramePr>
            <a:graphicFrameLocks noChangeAspect="1"/>
          </p:cNvGraphicFramePr>
          <p:nvPr/>
        </p:nvGraphicFramePr>
        <p:xfrm>
          <a:off x="2514600" y="368300"/>
          <a:ext cx="5819775" cy="411163"/>
        </p:xfrm>
        <a:graphic>
          <a:graphicData uri="http://schemas.openxmlformats.org/presentationml/2006/ole">
            <mc:AlternateContent xmlns:mc="http://schemas.openxmlformats.org/markup-compatibility/2006">
              <mc:Choice xmlns:v="urn:schemas-microsoft-com:vml" Requires="v">
                <p:oleObj spid="_x0000_s40024" name="Equation" r:id="rId33" imgW="4305240" imgH="304560" progId="Equation.3">
                  <p:embed/>
                </p:oleObj>
              </mc:Choice>
              <mc:Fallback>
                <p:oleObj name="Equation" r:id="rId33" imgW="4305240" imgH="304560" progId="Equation.3">
                  <p:embed/>
                  <p:pic>
                    <p:nvPicPr>
                      <p:cNvPr id="0" name="Object 7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514600" y="368300"/>
                        <a:ext cx="581977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007" name="Rectangle 71">
            <a:extLst>
              <a:ext uri="{FF2B5EF4-FFF2-40B4-BE49-F238E27FC236}">
                <a16:creationId xmlns:a16="http://schemas.microsoft.com/office/drawing/2014/main" id="{ABCA2228-8E32-43BA-87FF-09B860B35349}"/>
              </a:ext>
            </a:extLst>
          </p:cNvPr>
          <p:cNvSpPr>
            <a:spLocks noChangeArrowheads="1"/>
          </p:cNvSpPr>
          <p:nvPr/>
        </p:nvSpPr>
        <p:spPr bwMode="auto">
          <a:xfrm>
            <a:off x="7315200" y="2819400"/>
            <a:ext cx="4572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0008" name="Rectangle 72">
            <a:extLst>
              <a:ext uri="{FF2B5EF4-FFF2-40B4-BE49-F238E27FC236}">
                <a16:creationId xmlns:a16="http://schemas.microsoft.com/office/drawing/2014/main" id="{987FD20D-3CDE-431F-80F9-4B0987D8C0E5}"/>
              </a:ext>
            </a:extLst>
          </p:cNvPr>
          <p:cNvSpPr>
            <a:spLocks noChangeArrowheads="1"/>
          </p:cNvSpPr>
          <p:nvPr/>
        </p:nvSpPr>
        <p:spPr bwMode="auto">
          <a:xfrm>
            <a:off x="8229600" y="3048000"/>
            <a:ext cx="4572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
            <a:extLst>
              <a:ext uri="{FF2B5EF4-FFF2-40B4-BE49-F238E27FC236}">
                <a16:creationId xmlns:a16="http://schemas.microsoft.com/office/drawing/2014/main" id="{5143BF0A-EB07-483A-8946-2D0813FA1F6E}"/>
              </a:ext>
            </a:extLst>
          </p:cNvPr>
          <p:cNvGrpSpPr>
            <a:grpSpLocks/>
          </p:cNvGrpSpPr>
          <p:nvPr/>
        </p:nvGrpSpPr>
        <p:grpSpPr bwMode="auto">
          <a:xfrm>
            <a:off x="355600" y="654050"/>
            <a:ext cx="6388100" cy="1082675"/>
            <a:chOff x="355600" y="654050"/>
            <a:chExt cx="6388100" cy="1082675"/>
          </a:xfrm>
        </p:grpSpPr>
        <p:sp>
          <p:nvSpPr>
            <p:cNvPr id="5132" name="Text Box 2">
              <a:extLst>
                <a:ext uri="{FF2B5EF4-FFF2-40B4-BE49-F238E27FC236}">
                  <a16:creationId xmlns:a16="http://schemas.microsoft.com/office/drawing/2014/main" id="{C56A6764-B421-4237-B941-129CBBBCA228}"/>
                </a:ext>
              </a:extLst>
            </p:cNvPr>
            <p:cNvSpPr txBox="1">
              <a:spLocks noChangeArrowheads="1"/>
            </p:cNvSpPr>
            <p:nvPr/>
          </p:nvSpPr>
          <p:spPr bwMode="auto">
            <a:xfrm>
              <a:off x="355600" y="654050"/>
              <a:ext cx="63881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en-US" sz="2600">
                  <a:ea typeface="黑体" panose="02010609060101010101" pitchFamily="49" charset="-122"/>
                </a:rPr>
                <a:t>从     到     位置应用对摆锤应用动量定理：</a:t>
              </a:r>
            </a:p>
            <a:p>
              <a:pPr eaLnBrk="1" hangingPunct="1"/>
              <a:endParaRPr lang="zh-CN" altLang="en-US" sz="2600">
                <a:ea typeface="黑体" panose="02010609060101010101" pitchFamily="49" charset="-122"/>
              </a:endParaRPr>
            </a:p>
          </p:txBody>
        </p:sp>
        <p:graphicFrame>
          <p:nvGraphicFramePr>
            <p:cNvPr id="5125" name="Object 2">
              <a:extLst>
                <a:ext uri="{FF2B5EF4-FFF2-40B4-BE49-F238E27FC236}">
                  <a16:creationId xmlns:a16="http://schemas.microsoft.com/office/drawing/2014/main" id="{E642E1A3-158F-4275-AFC5-4E41CD5F06A8}"/>
                </a:ext>
              </a:extLst>
            </p:cNvPr>
            <p:cNvGraphicFramePr>
              <a:graphicFrameLocks/>
            </p:cNvGraphicFramePr>
            <p:nvPr/>
          </p:nvGraphicFramePr>
          <p:xfrm>
            <a:off x="676253" y="769922"/>
            <a:ext cx="681037" cy="444500"/>
          </p:xfrm>
          <a:graphic>
            <a:graphicData uri="http://schemas.openxmlformats.org/presentationml/2006/ole">
              <mc:AlternateContent xmlns:mc="http://schemas.openxmlformats.org/markup-compatibility/2006">
                <mc:Choice xmlns:v="urn:schemas-microsoft-com:vml" Requires="v">
                  <p:oleObj spid="_x0000_s5133" r:id="rId3" imgW="152864" imgH="165603" progId="Equation.3">
                    <p:embed/>
                  </p:oleObj>
                </mc:Choice>
                <mc:Fallback>
                  <p:oleObj r:id="rId3" imgW="152864" imgH="165603"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53" y="769922"/>
                          <a:ext cx="68103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6" name="Object 3">
              <a:extLst>
                <a:ext uri="{FF2B5EF4-FFF2-40B4-BE49-F238E27FC236}">
                  <a16:creationId xmlns:a16="http://schemas.microsoft.com/office/drawing/2014/main" id="{D44B7932-E135-4E88-9CF3-BFA7AC857901}"/>
                </a:ext>
              </a:extLst>
            </p:cNvPr>
            <p:cNvGraphicFramePr>
              <a:graphicFrameLocks/>
            </p:cNvGraphicFramePr>
            <p:nvPr/>
          </p:nvGraphicFramePr>
          <p:xfrm>
            <a:off x="1477944" y="785794"/>
            <a:ext cx="450850" cy="414337"/>
          </p:xfrm>
          <a:graphic>
            <a:graphicData uri="http://schemas.openxmlformats.org/presentationml/2006/ole">
              <mc:AlternateContent xmlns:mc="http://schemas.openxmlformats.org/markup-compatibility/2006">
                <mc:Choice xmlns:v="urn:schemas-microsoft-com:vml" Requires="v">
                  <p:oleObj spid="_x0000_s5134" r:id="rId5" imgW="152864" imgH="165603" progId="Equation.3">
                    <p:embed/>
                  </p:oleObj>
                </mc:Choice>
                <mc:Fallback>
                  <p:oleObj r:id="rId5" imgW="152864" imgH="165603"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7944" y="785794"/>
                          <a:ext cx="45085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148" name="Object 4">
            <a:extLst>
              <a:ext uri="{FF2B5EF4-FFF2-40B4-BE49-F238E27FC236}">
                <a16:creationId xmlns:a16="http://schemas.microsoft.com/office/drawing/2014/main" id="{CD637EB0-1EB4-4441-9112-0A4D241ACA34}"/>
              </a:ext>
            </a:extLst>
          </p:cNvPr>
          <p:cNvGraphicFramePr>
            <a:graphicFrameLocks/>
          </p:cNvGraphicFramePr>
          <p:nvPr/>
        </p:nvGraphicFramePr>
        <p:xfrm>
          <a:off x="692150" y="1357313"/>
          <a:ext cx="5591175" cy="700087"/>
        </p:xfrm>
        <a:graphic>
          <a:graphicData uri="http://schemas.openxmlformats.org/presentationml/2006/ole">
            <mc:AlternateContent xmlns:mc="http://schemas.openxmlformats.org/markup-compatibility/2006">
              <mc:Choice xmlns:v="urn:schemas-microsoft-com:vml" Requires="v">
                <p:oleObj spid="_x0000_s5135" r:id="rId7" imgW="1588189" imgH="241405" progId="Equation.DSMT4">
                  <p:embed/>
                </p:oleObj>
              </mc:Choice>
              <mc:Fallback>
                <p:oleObj r:id="rId7" imgW="1588189" imgH="241405" progId="Equation.DSMT4">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50" y="1357313"/>
                        <a:ext cx="55911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152" name="Picture 323" descr="习题4-15图">
            <a:extLst>
              <a:ext uri="{FF2B5EF4-FFF2-40B4-BE49-F238E27FC236}">
                <a16:creationId xmlns:a16="http://schemas.microsoft.com/office/drawing/2014/main" id="{073F7224-B35D-4D9B-83E9-D47042F0B1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0250" y="1293813"/>
            <a:ext cx="3121025" cy="380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Text Box 10">
            <a:extLst>
              <a:ext uri="{FF2B5EF4-FFF2-40B4-BE49-F238E27FC236}">
                <a16:creationId xmlns:a16="http://schemas.microsoft.com/office/drawing/2014/main" id="{9C7789FC-1982-4A9B-AB46-DB0D789B2568}"/>
              </a:ext>
            </a:extLst>
          </p:cNvPr>
          <p:cNvSpPr txBox="1">
            <a:spLocks noChangeArrowheads="1"/>
          </p:cNvSpPr>
          <p:nvPr/>
        </p:nvSpPr>
        <p:spPr bwMode="auto">
          <a:xfrm>
            <a:off x="361950" y="2133600"/>
            <a:ext cx="679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zh-CN" sz="2600">
                <a:latin typeface="黑体" panose="02010609060101010101" pitchFamily="49" charset="-122"/>
                <a:ea typeface="黑体" panose="02010609060101010101" pitchFamily="49" charset="-122"/>
              </a:rPr>
              <a:t>即 </a:t>
            </a:r>
          </a:p>
        </p:txBody>
      </p:sp>
      <p:graphicFrame>
        <p:nvGraphicFramePr>
          <p:cNvPr id="6149" name="Object 5">
            <a:extLst>
              <a:ext uri="{FF2B5EF4-FFF2-40B4-BE49-F238E27FC236}">
                <a16:creationId xmlns:a16="http://schemas.microsoft.com/office/drawing/2014/main" id="{FEEB67F6-7290-4018-BCE8-A15C15BED0F6}"/>
              </a:ext>
            </a:extLst>
          </p:cNvPr>
          <p:cNvGraphicFramePr>
            <a:graphicFrameLocks/>
          </p:cNvGraphicFramePr>
          <p:nvPr/>
        </p:nvGraphicFramePr>
        <p:xfrm>
          <a:off x="857250" y="2000250"/>
          <a:ext cx="3929063" cy="1143000"/>
        </p:xfrm>
        <a:graphic>
          <a:graphicData uri="http://schemas.openxmlformats.org/presentationml/2006/ole">
            <mc:AlternateContent xmlns:mc="http://schemas.openxmlformats.org/markup-compatibility/2006">
              <mc:Choice xmlns:v="urn:schemas-microsoft-com:vml" Requires="v">
                <p:oleObj spid="_x0000_s5136" r:id="rId10" imgW="1461134" imgH="393871" progId="Equation.DSMT4">
                  <p:embed/>
                </p:oleObj>
              </mc:Choice>
              <mc:Fallback>
                <p:oleObj r:id="rId10" imgW="1461134" imgH="393871" progId="Equation.DSMT4">
                  <p:embed/>
                  <p:pic>
                    <p:nvPicPr>
                      <p:cNvPr id="0"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7250" y="2000250"/>
                        <a:ext cx="39290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4" name="Text Box 14">
            <a:extLst>
              <a:ext uri="{FF2B5EF4-FFF2-40B4-BE49-F238E27FC236}">
                <a16:creationId xmlns:a16="http://schemas.microsoft.com/office/drawing/2014/main" id="{92478F2A-51B0-403D-94F0-BD6144146482}"/>
              </a:ext>
            </a:extLst>
          </p:cNvPr>
          <p:cNvSpPr txBox="1">
            <a:spLocks noChangeArrowheads="1"/>
          </p:cNvSpPr>
          <p:nvPr/>
        </p:nvSpPr>
        <p:spPr bwMode="auto">
          <a:xfrm>
            <a:off x="384175" y="3376613"/>
            <a:ext cx="11731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zh-CN" sz="2600">
                <a:ea typeface="黑体" panose="02010609060101010101" pitchFamily="49" charset="-122"/>
              </a:rPr>
              <a:t>解得：</a:t>
            </a:r>
          </a:p>
        </p:txBody>
      </p:sp>
      <p:graphicFrame>
        <p:nvGraphicFramePr>
          <p:cNvPr id="6150" name="Object 6">
            <a:extLst>
              <a:ext uri="{FF2B5EF4-FFF2-40B4-BE49-F238E27FC236}">
                <a16:creationId xmlns:a16="http://schemas.microsoft.com/office/drawing/2014/main" id="{BB04EFE3-208A-4D61-AF57-EB09CF864B12}"/>
              </a:ext>
            </a:extLst>
          </p:cNvPr>
          <p:cNvGraphicFramePr>
            <a:graphicFrameLocks/>
          </p:cNvGraphicFramePr>
          <p:nvPr/>
        </p:nvGraphicFramePr>
        <p:xfrm>
          <a:off x="512763" y="4578350"/>
          <a:ext cx="6202362" cy="1279525"/>
        </p:xfrm>
        <a:graphic>
          <a:graphicData uri="http://schemas.openxmlformats.org/presentationml/2006/ole">
            <mc:AlternateContent xmlns:mc="http://schemas.openxmlformats.org/markup-compatibility/2006">
              <mc:Choice xmlns:v="urn:schemas-microsoft-com:vml" Requires="v">
                <p:oleObj spid="_x0000_s5137" r:id="rId12" imgW="2463800" imgH="444500" progId="Equation.DSMT4">
                  <p:embed/>
                </p:oleObj>
              </mc:Choice>
              <mc:Fallback>
                <p:oleObj r:id="rId12" imgW="2463800" imgH="444500" progId="Equation.DSMT4">
                  <p:embed/>
                  <p:pic>
                    <p:nvPicPr>
                      <p:cNvPr id="0" name="Object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2763" y="4578350"/>
                        <a:ext cx="6202362"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1" name="灯片编号占位符 4">
            <a:extLst>
              <a:ext uri="{FF2B5EF4-FFF2-40B4-BE49-F238E27FC236}">
                <a16:creationId xmlns:a16="http://schemas.microsoft.com/office/drawing/2014/main" id="{8182C6DA-BD2C-4B6A-93E3-31304B4C3AE5}"/>
              </a:ext>
            </a:extLst>
          </p:cNvPr>
          <p:cNvSpPr txBox="1">
            <a:spLocks/>
          </p:cNvSpPr>
          <p:nvPr/>
        </p:nvSpPr>
        <p:spPr bwMode="auto">
          <a:xfrm>
            <a:off x="6961188" y="6524625"/>
            <a:ext cx="2133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r" eaLnBrk="1" hangingPunct="1"/>
            <a:fld id="{89693001-199D-4FBC-8A6A-645D6C248A0F}" type="slidenum">
              <a:rPr lang="en-US" altLang="zh-CN" sz="1400"/>
              <a:pPr algn="r" eaLnBrk="1" hangingPunct="1"/>
              <a:t>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fade">
                                      <p:cBhvr>
                                        <p:cTn id="7" dur="1000"/>
                                        <p:tgtEl>
                                          <p:spTgt spid="6152"/>
                                        </p:tgtEl>
                                      </p:cBhvr>
                                    </p:animEffect>
                                    <p:anim calcmode="lin" valueType="num">
                                      <p:cBhvr>
                                        <p:cTn id="8" dur="1000" fill="hold"/>
                                        <p:tgtEl>
                                          <p:spTgt spid="6152"/>
                                        </p:tgtEl>
                                        <p:attrNameLst>
                                          <p:attrName>ppt_x</p:attrName>
                                        </p:attrNameLst>
                                      </p:cBhvr>
                                      <p:tavLst>
                                        <p:tav tm="0">
                                          <p:val>
                                            <p:strVal val="#ppt_x"/>
                                          </p:val>
                                        </p:tav>
                                        <p:tav tm="100000">
                                          <p:val>
                                            <p:strVal val="#ppt_x"/>
                                          </p:val>
                                        </p:tav>
                                      </p:tavLst>
                                    </p:anim>
                                    <p:anim calcmode="lin" valueType="num">
                                      <p:cBhvr>
                                        <p:cTn id="9" dur="1000" fill="hold"/>
                                        <p:tgtEl>
                                          <p:spTgt spid="615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Effect transition="in" filter="fade">
                                      <p:cBhvr>
                                        <p:cTn id="19" dur="1000"/>
                                        <p:tgtEl>
                                          <p:spTgt spid="6148"/>
                                        </p:tgtEl>
                                      </p:cBhvr>
                                    </p:animEffect>
                                    <p:anim calcmode="lin" valueType="num">
                                      <p:cBhvr>
                                        <p:cTn id="20" dur="1000" fill="hold"/>
                                        <p:tgtEl>
                                          <p:spTgt spid="6148"/>
                                        </p:tgtEl>
                                        <p:attrNameLst>
                                          <p:attrName>ppt_x</p:attrName>
                                        </p:attrNameLst>
                                      </p:cBhvr>
                                      <p:tavLst>
                                        <p:tav tm="0">
                                          <p:val>
                                            <p:strVal val="#ppt_x"/>
                                          </p:val>
                                        </p:tav>
                                        <p:tav tm="100000">
                                          <p:val>
                                            <p:strVal val="#ppt_x"/>
                                          </p:val>
                                        </p:tav>
                                      </p:tavLst>
                                    </p:anim>
                                    <p:anim calcmode="lin" valueType="num">
                                      <p:cBhvr>
                                        <p:cTn id="21"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153"/>
                                        </p:tgtEl>
                                        <p:attrNameLst>
                                          <p:attrName>style.visibility</p:attrName>
                                        </p:attrNameLst>
                                      </p:cBhvr>
                                      <p:to>
                                        <p:strVal val="visible"/>
                                      </p:to>
                                    </p:set>
                                    <p:animEffect transition="in" filter="fade">
                                      <p:cBhvr>
                                        <p:cTn id="26" dur="1000"/>
                                        <p:tgtEl>
                                          <p:spTgt spid="6153"/>
                                        </p:tgtEl>
                                      </p:cBhvr>
                                    </p:animEffect>
                                    <p:anim calcmode="lin" valueType="num">
                                      <p:cBhvr>
                                        <p:cTn id="27" dur="1000" fill="hold"/>
                                        <p:tgtEl>
                                          <p:spTgt spid="6153"/>
                                        </p:tgtEl>
                                        <p:attrNameLst>
                                          <p:attrName>ppt_x</p:attrName>
                                        </p:attrNameLst>
                                      </p:cBhvr>
                                      <p:tavLst>
                                        <p:tav tm="0">
                                          <p:val>
                                            <p:strVal val="#ppt_x"/>
                                          </p:val>
                                        </p:tav>
                                        <p:tav tm="100000">
                                          <p:val>
                                            <p:strVal val="#ppt_x"/>
                                          </p:val>
                                        </p:tav>
                                      </p:tavLst>
                                    </p:anim>
                                    <p:anim calcmode="lin" valueType="num">
                                      <p:cBhvr>
                                        <p:cTn id="28" dur="1000" fill="hold"/>
                                        <p:tgtEl>
                                          <p:spTgt spid="6153"/>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6149"/>
                                        </p:tgtEl>
                                        <p:attrNameLst>
                                          <p:attrName>style.visibility</p:attrName>
                                        </p:attrNameLst>
                                      </p:cBhvr>
                                      <p:to>
                                        <p:strVal val="visible"/>
                                      </p:to>
                                    </p:set>
                                    <p:animEffect transition="in" filter="fade">
                                      <p:cBhvr>
                                        <p:cTn id="33" dur="1000"/>
                                        <p:tgtEl>
                                          <p:spTgt spid="6149"/>
                                        </p:tgtEl>
                                      </p:cBhvr>
                                    </p:animEffect>
                                    <p:anim calcmode="lin" valueType="num">
                                      <p:cBhvr>
                                        <p:cTn id="34" dur="1000" fill="hold"/>
                                        <p:tgtEl>
                                          <p:spTgt spid="6149"/>
                                        </p:tgtEl>
                                        <p:attrNameLst>
                                          <p:attrName>ppt_x</p:attrName>
                                        </p:attrNameLst>
                                      </p:cBhvr>
                                      <p:tavLst>
                                        <p:tav tm="0">
                                          <p:val>
                                            <p:strVal val="#ppt_x"/>
                                          </p:val>
                                        </p:tav>
                                        <p:tav tm="100000">
                                          <p:val>
                                            <p:strVal val="#ppt_x"/>
                                          </p:val>
                                        </p:tav>
                                      </p:tavLst>
                                    </p:anim>
                                    <p:anim calcmode="lin" valueType="num">
                                      <p:cBhvr>
                                        <p:cTn id="35"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154"/>
                                        </p:tgtEl>
                                        <p:attrNameLst>
                                          <p:attrName>style.visibility</p:attrName>
                                        </p:attrNameLst>
                                      </p:cBhvr>
                                      <p:to>
                                        <p:strVal val="visible"/>
                                      </p:to>
                                    </p:set>
                                    <p:animEffect transition="in" filter="fade">
                                      <p:cBhvr>
                                        <p:cTn id="40" dur="1000"/>
                                        <p:tgtEl>
                                          <p:spTgt spid="6154"/>
                                        </p:tgtEl>
                                      </p:cBhvr>
                                    </p:animEffect>
                                    <p:anim calcmode="lin" valueType="num">
                                      <p:cBhvr>
                                        <p:cTn id="41" dur="1000" fill="hold"/>
                                        <p:tgtEl>
                                          <p:spTgt spid="6154"/>
                                        </p:tgtEl>
                                        <p:attrNameLst>
                                          <p:attrName>ppt_x</p:attrName>
                                        </p:attrNameLst>
                                      </p:cBhvr>
                                      <p:tavLst>
                                        <p:tav tm="0">
                                          <p:val>
                                            <p:strVal val="#ppt_x"/>
                                          </p:val>
                                        </p:tav>
                                        <p:tav tm="100000">
                                          <p:val>
                                            <p:strVal val="#ppt_x"/>
                                          </p:val>
                                        </p:tav>
                                      </p:tavLst>
                                    </p:anim>
                                    <p:anim calcmode="lin" valueType="num">
                                      <p:cBhvr>
                                        <p:cTn id="42" dur="1000" fill="hold"/>
                                        <p:tgtEl>
                                          <p:spTgt spid="6154"/>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nodeType="clickEffect">
                                  <p:stCondLst>
                                    <p:cond delay="0"/>
                                  </p:stCondLst>
                                  <p:childTnLst>
                                    <p:set>
                                      <p:cBhvr>
                                        <p:cTn id="46" dur="1" fill="hold">
                                          <p:stCondLst>
                                            <p:cond delay="0"/>
                                          </p:stCondLst>
                                        </p:cTn>
                                        <p:tgtEl>
                                          <p:spTgt spid="6150"/>
                                        </p:tgtEl>
                                        <p:attrNameLst>
                                          <p:attrName>style.visibility</p:attrName>
                                        </p:attrNameLst>
                                      </p:cBhvr>
                                      <p:to>
                                        <p:strVal val="visible"/>
                                      </p:to>
                                    </p:set>
                                    <p:animEffect transition="in" filter="fade">
                                      <p:cBhvr>
                                        <p:cTn id="47" dur="1000"/>
                                        <p:tgtEl>
                                          <p:spTgt spid="6150"/>
                                        </p:tgtEl>
                                      </p:cBhvr>
                                    </p:animEffect>
                                    <p:anim calcmode="lin" valueType="num">
                                      <p:cBhvr>
                                        <p:cTn id="48" dur="1000" fill="hold"/>
                                        <p:tgtEl>
                                          <p:spTgt spid="6150"/>
                                        </p:tgtEl>
                                        <p:attrNameLst>
                                          <p:attrName>ppt_x</p:attrName>
                                        </p:attrNameLst>
                                      </p:cBhvr>
                                      <p:tavLst>
                                        <p:tav tm="0">
                                          <p:val>
                                            <p:strVal val="#ppt_x"/>
                                          </p:val>
                                        </p:tav>
                                        <p:tav tm="100000">
                                          <p:val>
                                            <p:strVal val="#ppt_x"/>
                                          </p:val>
                                        </p:tav>
                                      </p:tavLst>
                                    </p:anim>
                                    <p:anim calcmode="lin" valueType="num">
                                      <p:cBhvr>
                                        <p:cTn id="49" dur="1000" fill="hold"/>
                                        <p:tgtEl>
                                          <p:spTgt spid="61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p:bldP spid="6154"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2" name="Text Box 2">
            <a:extLst>
              <a:ext uri="{FF2B5EF4-FFF2-40B4-BE49-F238E27FC236}">
                <a16:creationId xmlns:a16="http://schemas.microsoft.com/office/drawing/2014/main" id="{09951111-D32F-4122-84A7-A4324CC3A479}"/>
              </a:ext>
            </a:extLst>
          </p:cNvPr>
          <p:cNvSpPr txBox="1">
            <a:spLocks noChangeArrowheads="1"/>
          </p:cNvSpPr>
          <p:nvPr/>
        </p:nvSpPr>
        <p:spPr bwMode="auto">
          <a:xfrm>
            <a:off x="468313" y="839788"/>
            <a:ext cx="767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solidFill>
                  <a:srgbClr val="000066"/>
                </a:solidFill>
                <a:latin typeface="华文中宋" panose="02010600040101010101" pitchFamily="2" charset="-122"/>
                <a:ea typeface="华文中宋" panose="02010600040101010101" pitchFamily="2" charset="-122"/>
              </a:rPr>
              <a:t>一</a:t>
            </a:r>
            <a:r>
              <a:rPr kumimoji="0" lang="zh-CN" altLang="en-US" sz="2000">
                <a:solidFill>
                  <a:srgbClr val="000066"/>
                </a:solidFill>
                <a:latin typeface="华文中宋" panose="02010600040101010101" pitchFamily="2" charset="-122"/>
                <a:ea typeface="华文中宋" panose="02010600040101010101" pitchFamily="2" charset="-122"/>
              </a:rPr>
              <a:t>、</a:t>
            </a:r>
            <a:r>
              <a:rPr kumimoji="0" lang="zh-CN" altLang="en-US">
                <a:solidFill>
                  <a:srgbClr val="000066"/>
                </a:solidFill>
                <a:latin typeface="华文中宋" panose="02010600040101010101" pitchFamily="2" charset="-122"/>
                <a:ea typeface="华文中宋" panose="02010600040101010101" pitchFamily="2" charset="-122"/>
              </a:rPr>
              <a:t>质点的运动规律和刚体定轴转动规律的对比 </a:t>
            </a:r>
            <a:r>
              <a:rPr kumimoji="0" lang="en-US" altLang="zh-CN">
                <a:solidFill>
                  <a:srgbClr val="000066"/>
                </a:solidFill>
                <a:ea typeface="华文中宋" panose="02010600040101010101" pitchFamily="2" charset="-122"/>
              </a:rPr>
              <a:t>(</a:t>
            </a:r>
            <a:r>
              <a:rPr kumimoji="0" lang="zh-CN" altLang="en-US">
                <a:solidFill>
                  <a:srgbClr val="000066"/>
                </a:solidFill>
                <a:ea typeface="华文中宋" panose="02010600040101010101" pitchFamily="2" charset="-122"/>
              </a:rPr>
              <a:t>一</a:t>
            </a:r>
            <a:r>
              <a:rPr kumimoji="0" lang="en-US" altLang="zh-CN">
                <a:solidFill>
                  <a:srgbClr val="000066"/>
                </a:solidFill>
                <a:ea typeface="华文中宋" panose="02010600040101010101" pitchFamily="2" charset="-122"/>
              </a:rPr>
              <a:t>)</a:t>
            </a:r>
          </a:p>
        </p:txBody>
      </p:sp>
      <p:graphicFrame>
        <p:nvGraphicFramePr>
          <p:cNvPr id="490499" name="Group 3">
            <a:extLst>
              <a:ext uri="{FF2B5EF4-FFF2-40B4-BE49-F238E27FC236}">
                <a16:creationId xmlns:a16="http://schemas.microsoft.com/office/drawing/2014/main" id="{634E8EE3-E290-49DB-AA7C-D4776AAB39B4}"/>
              </a:ext>
            </a:extLst>
          </p:cNvPr>
          <p:cNvGraphicFramePr>
            <a:graphicFrameLocks noGrp="1"/>
          </p:cNvGraphicFramePr>
          <p:nvPr/>
        </p:nvGraphicFramePr>
        <p:xfrm>
          <a:off x="611188" y="1366838"/>
          <a:ext cx="8532812" cy="5006975"/>
        </p:xfrm>
        <a:graphic>
          <a:graphicData uri="http://schemas.openxmlformats.org/drawingml/2006/table">
            <a:tbl>
              <a:tblPr/>
              <a:tblGrid>
                <a:gridCol w="4267200">
                  <a:extLst>
                    <a:ext uri="{9D8B030D-6E8A-4147-A177-3AD203B41FA5}">
                      <a16:colId xmlns:a16="http://schemas.microsoft.com/office/drawing/2014/main" val="20000"/>
                    </a:ext>
                  </a:extLst>
                </a:gridCol>
                <a:gridCol w="4265612">
                  <a:extLst>
                    <a:ext uri="{9D8B030D-6E8A-4147-A177-3AD203B41FA5}">
                      <a16:colId xmlns:a16="http://schemas.microsoft.com/office/drawing/2014/main" val="20001"/>
                    </a:ext>
                  </a:extLst>
                </a:gridCol>
              </a:tblGrid>
              <a:tr h="441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质点运动</a:t>
                      </a:r>
                    </a:p>
                  </a:txBody>
                  <a:tcPr marT="45723" marB="45723"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刚体定轴转动</a:t>
                      </a:r>
                    </a:p>
                  </a:txBody>
                  <a:tcPr marT="45723" marB="45723"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666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速度</a:t>
                      </a:r>
                    </a:p>
                  </a:txBody>
                  <a:tcPr marT="45723" marB="45723"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角速度</a:t>
                      </a:r>
                    </a:p>
                  </a:txBody>
                  <a:tcPr marT="45723" marB="45723"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5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加速度</a:t>
                      </a:r>
                    </a:p>
                  </a:txBody>
                  <a:tcPr marT="45723" marB="45723"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角加速度</a:t>
                      </a:r>
                    </a:p>
                  </a:txBody>
                  <a:tcPr marT="45723" marB="45723"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9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质量</a:t>
                      </a:r>
                      <a:r>
                        <a:rPr kumimoji="0" lang="zh-CN" altLang="en-US" sz="2000" b="1" i="0" u="none" strike="noStrike" cap="none" normalizeH="0" baseline="0">
                          <a:ln>
                            <a:noFill/>
                          </a:ln>
                          <a:solidFill>
                            <a:srgbClr val="000066"/>
                          </a:solidFill>
                          <a:effectLst/>
                          <a:latin typeface="华文中宋" pitchFamily="2" charset="-122"/>
                          <a:ea typeface="华文中宋" pitchFamily="2" charset="-122"/>
                        </a:rPr>
                        <a:t>   </a:t>
                      </a:r>
                      <a:r>
                        <a:rPr kumimoji="0" lang="en-US" altLang="zh-CN" sz="2800" b="1" i="1" u="none" strike="noStrike" cap="none" normalizeH="0" baseline="0">
                          <a:ln>
                            <a:noFill/>
                          </a:ln>
                          <a:solidFill>
                            <a:srgbClr val="800000"/>
                          </a:solidFill>
                          <a:effectLst/>
                          <a:latin typeface="Times New Roman" pitchFamily="18" charset="0"/>
                          <a:ea typeface="华文中宋" pitchFamily="2" charset="-122"/>
                        </a:rPr>
                        <a:t>m</a:t>
                      </a:r>
                      <a:r>
                        <a:rPr kumimoji="0" lang="en-US" altLang="zh-CN" sz="2000" b="1" i="1" u="none" strike="noStrike" cap="none" normalizeH="0" baseline="0">
                          <a:ln>
                            <a:noFill/>
                          </a:ln>
                          <a:solidFill>
                            <a:srgbClr val="000066"/>
                          </a:solidFill>
                          <a:effectLst/>
                          <a:latin typeface="Times New Roman" pitchFamily="18" charset="0"/>
                          <a:ea typeface="华文中宋" pitchFamily="2" charset="-122"/>
                        </a:rPr>
                        <a:t> </a:t>
                      </a:r>
                      <a:r>
                        <a:rPr kumimoji="0" lang="en-US" altLang="zh-CN" sz="2000" b="1" i="0" u="none" strike="noStrike" cap="none" normalizeH="0" baseline="0">
                          <a:ln>
                            <a:noFill/>
                          </a:ln>
                          <a:solidFill>
                            <a:srgbClr val="000066"/>
                          </a:solidFill>
                          <a:effectLst/>
                          <a:latin typeface="Times New Roman" pitchFamily="18" charset="0"/>
                          <a:ea typeface="华文中宋" pitchFamily="2" charset="-122"/>
                        </a:rPr>
                        <a:t>,</a:t>
                      </a:r>
                      <a:r>
                        <a:rPr kumimoji="0" lang="en-US" altLang="zh-CN" sz="2000" b="1" i="0" u="none" strike="noStrike" cap="none" normalizeH="0" baseline="0">
                          <a:ln>
                            <a:noFill/>
                          </a:ln>
                          <a:solidFill>
                            <a:srgbClr val="000066"/>
                          </a:solidFill>
                          <a:effectLst/>
                          <a:latin typeface="华文中宋" pitchFamily="2" charset="-122"/>
                          <a:ea typeface="华文中宋" pitchFamily="2" charset="-122"/>
                        </a:rPr>
                        <a:t>      </a:t>
                      </a: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力</a:t>
                      </a:r>
                      <a:r>
                        <a:rPr kumimoji="0" lang="zh-CN" altLang="en-US" sz="2000" b="1" i="0" u="none" strike="noStrike" cap="none" normalizeH="0" baseline="0">
                          <a:ln>
                            <a:noFill/>
                          </a:ln>
                          <a:solidFill>
                            <a:srgbClr val="000066"/>
                          </a:solidFill>
                          <a:effectLst/>
                          <a:latin typeface="华文中宋" pitchFamily="2" charset="-122"/>
                          <a:ea typeface="华文中宋" pitchFamily="2" charset="-122"/>
                        </a:rPr>
                        <a:t>   </a:t>
                      </a:r>
                      <a:r>
                        <a:rPr kumimoji="0" lang="en-US" altLang="zh-CN" sz="2800" b="1" i="1" u="none" strike="noStrike" cap="none" normalizeH="0" baseline="0">
                          <a:ln>
                            <a:noFill/>
                          </a:ln>
                          <a:solidFill>
                            <a:srgbClr val="800000"/>
                          </a:solidFill>
                          <a:effectLst/>
                          <a:latin typeface="Times New Roman" pitchFamily="18" charset="0"/>
                          <a:ea typeface="华文中宋" pitchFamily="2" charset="-122"/>
                        </a:rPr>
                        <a:t>F</a:t>
                      </a:r>
                    </a:p>
                  </a:txBody>
                  <a:tcPr marT="45723" marB="45723"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转动惯量</a:t>
                      </a:r>
                      <a:r>
                        <a:rPr kumimoji="0" lang="zh-CN" altLang="en-US" sz="2000" b="1" i="0" u="none" strike="noStrike" cap="none" normalizeH="0" baseline="0">
                          <a:ln>
                            <a:noFill/>
                          </a:ln>
                          <a:solidFill>
                            <a:srgbClr val="000066"/>
                          </a:solidFill>
                          <a:effectLst/>
                          <a:latin typeface="华文中宋" pitchFamily="2" charset="-122"/>
                          <a:ea typeface="华文中宋" pitchFamily="2" charset="-122"/>
                        </a:rPr>
                        <a:t>   </a:t>
                      </a:r>
                      <a:r>
                        <a:rPr kumimoji="0" lang="en-US" altLang="zh-CN" sz="2800" b="1" i="1" u="none" strike="noStrike" cap="none" normalizeH="0" baseline="0">
                          <a:ln>
                            <a:noFill/>
                          </a:ln>
                          <a:solidFill>
                            <a:srgbClr val="800000"/>
                          </a:solidFill>
                          <a:effectLst/>
                          <a:latin typeface="Times New Roman" pitchFamily="18" charset="0"/>
                          <a:ea typeface="华文中宋" pitchFamily="2" charset="-122"/>
                        </a:rPr>
                        <a:t>J</a:t>
                      </a:r>
                      <a:r>
                        <a:rPr kumimoji="0" lang="en-US" altLang="zh-CN" sz="2200" b="1" i="1" u="none" strike="noStrike" cap="none" normalizeH="0" baseline="0">
                          <a:ln>
                            <a:noFill/>
                          </a:ln>
                          <a:solidFill>
                            <a:srgbClr val="000066"/>
                          </a:solidFill>
                          <a:effectLst/>
                          <a:latin typeface="Times New Roman" pitchFamily="18" charset="0"/>
                          <a:ea typeface="华文中宋" pitchFamily="2" charset="-122"/>
                        </a:rPr>
                        <a:t> </a:t>
                      </a:r>
                      <a:r>
                        <a:rPr kumimoji="0" lang="en-US" altLang="zh-CN" sz="2000" b="1" i="0" u="none" strike="noStrike" cap="none" normalizeH="0" baseline="0">
                          <a:ln>
                            <a:noFill/>
                          </a:ln>
                          <a:solidFill>
                            <a:srgbClr val="000066"/>
                          </a:solidFill>
                          <a:effectLst/>
                          <a:latin typeface="华文中宋" pitchFamily="2" charset="-122"/>
                          <a:ea typeface="华文中宋" pitchFamily="2" charset="-122"/>
                        </a:rPr>
                        <a:t>,     </a:t>
                      </a: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力矩</a:t>
                      </a:r>
                      <a:r>
                        <a:rPr kumimoji="0" lang="zh-CN" altLang="en-US" sz="2000" b="1" i="0" u="none" strike="noStrike" cap="none" normalizeH="0" baseline="0">
                          <a:ln>
                            <a:noFill/>
                          </a:ln>
                          <a:solidFill>
                            <a:srgbClr val="000066"/>
                          </a:solidFill>
                          <a:effectLst/>
                          <a:latin typeface="华文中宋" pitchFamily="2" charset="-122"/>
                          <a:ea typeface="华文中宋" pitchFamily="2" charset="-122"/>
                        </a:rPr>
                        <a:t>   </a:t>
                      </a:r>
                      <a:r>
                        <a:rPr kumimoji="0" lang="en-US" altLang="zh-CN" sz="2800" b="1" i="1" u="none" strike="noStrike" cap="none" normalizeH="0" baseline="0">
                          <a:ln>
                            <a:noFill/>
                          </a:ln>
                          <a:solidFill>
                            <a:srgbClr val="800000"/>
                          </a:solidFill>
                          <a:effectLst/>
                          <a:latin typeface="Times New Roman" pitchFamily="18" charset="0"/>
                          <a:ea typeface="华文中宋" pitchFamily="2" charset="-122"/>
                        </a:rPr>
                        <a:t>M</a:t>
                      </a:r>
                    </a:p>
                  </a:txBody>
                  <a:tcPr marT="45723" marB="45723"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681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力的功</a:t>
                      </a:r>
                      <a:endParaRPr kumimoji="0" lang="zh-CN" altLang="en-US" sz="2300" b="1" i="1" u="none" strike="noStrike" cap="none" normalizeH="0" baseline="0">
                        <a:ln>
                          <a:noFill/>
                        </a:ln>
                        <a:solidFill>
                          <a:srgbClr val="000066"/>
                        </a:solidFill>
                        <a:effectLst/>
                        <a:latin typeface="华文中宋" pitchFamily="2" charset="-122"/>
                        <a:ea typeface="华文中宋" pitchFamily="2" charset="-122"/>
                      </a:endParaRPr>
                    </a:p>
                  </a:txBody>
                  <a:tcPr marT="45723" marB="45723"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力矩的功</a:t>
                      </a:r>
                    </a:p>
                  </a:txBody>
                  <a:tcPr marT="45723" marB="45723"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3666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动能</a:t>
                      </a:r>
                    </a:p>
                  </a:txBody>
                  <a:tcPr marT="45723" marB="45723"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转动动能</a:t>
                      </a:r>
                      <a:endParaRPr kumimoji="0" lang="zh-CN" altLang="en-US" sz="2300" b="1" i="1" u="none" strike="noStrike" cap="none" normalizeH="0" baseline="0">
                        <a:ln>
                          <a:noFill/>
                        </a:ln>
                        <a:solidFill>
                          <a:srgbClr val="000066"/>
                        </a:solidFill>
                        <a:effectLst/>
                        <a:latin typeface="华文中宋" pitchFamily="2" charset="-122"/>
                        <a:ea typeface="华文中宋" pitchFamily="2" charset="-122"/>
                      </a:endParaRPr>
                    </a:p>
                  </a:txBody>
                  <a:tcPr marT="45723" marB="45723"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6839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势能</a:t>
                      </a:r>
                    </a:p>
                  </a:txBody>
                  <a:tcPr marT="45723" marB="45723"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转动势能</a:t>
                      </a:r>
                      <a:endParaRPr kumimoji="0" lang="zh-CN" altLang="en-US" sz="2300" b="1" i="1" u="none" strike="noStrike" cap="none" normalizeH="0" baseline="0">
                        <a:ln>
                          <a:noFill/>
                        </a:ln>
                        <a:solidFill>
                          <a:srgbClr val="000066"/>
                        </a:solidFill>
                        <a:effectLst/>
                        <a:latin typeface="华文中宋" pitchFamily="2" charset="-122"/>
                        <a:ea typeface="华文中宋" pitchFamily="2" charset="-122"/>
                      </a:endParaRPr>
                    </a:p>
                  </a:txBody>
                  <a:tcPr marT="45723" marB="45723"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40962" name="Object 29">
            <a:extLst>
              <a:ext uri="{FF2B5EF4-FFF2-40B4-BE49-F238E27FC236}">
                <a16:creationId xmlns:a16="http://schemas.microsoft.com/office/drawing/2014/main" id="{30FCDA7B-E6AB-4273-9DF8-9EFDD038987B}"/>
              </a:ext>
            </a:extLst>
          </p:cNvPr>
          <p:cNvGraphicFramePr>
            <a:graphicFrameLocks noChangeAspect="1"/>
          </p:cNvGraphicFramePr>
          <p:nvPr/>
        </p:nvGraphicFramePr>
        <p:xfrm>
          <a:off x="2347913" y="1733550"/>
          <a:ext cx="1071562" cy="927100"/>
        </p:xfrm>
        <a:graphic>
          <a:graphicData uri="http://schemas.openxmlformats.org/presentationml/2006/ole">
            <mc:AlternateContent xmlns:mc="http://schemas.openxmlformats.org/markup-compatibility/2006">
              <mc:Choice xmlns:v="urn:schemas-microsoft-com:vml" Requires="v">
                <p:oleObj spid="_x0000_s40997" name="Equation" r:id="rId3" imgW="469800" imgH="406080" progId="Equation.3">
                  <p:embed/>
                </p:oleObj>
              </mc:Choice>
              <mc:Fallback>
                <p:oleObj name="Equation" r:id="rId3" imgW="469800" imgH="40608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7913" y="1733550"/>
                        <a:ext cx="1071562"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0963" name="Object 30">
            <a:extLst>
              <a:ext uri="{FF2B5EF4-FFF2-40B4-BE49-F238E27FC236}">
                <a16:creationId xmlns:a16="http://schemas.microsoft.com/office/drawing/2014/main" id="{1E1915FC-2578-4ACD-9565-0112618E3783}"/>
              </a:ext>
            </a:extLst>
          </p:cNvPr>
          <p:cNvGraphicFramePr>
            <a:graphicFrameLocks noChangeAspect="1"/>
          </p:cNvGraphicFramePr>
          <p:nvPr/>
        </p:nvGraphicFramePr>
        <p:xfrm>
          <a:off x="6388100" y="1739900"/>
          <a:ext cx="1208088" cy="920750"/>
        </p:xfrm>
        <a:graphic>
          <a:graphicData uri="http://schemas.openxmlformats.org/presentationml/2006/ole">
            <mc:AlternateContent xmlns:mc="http://schemas.openxmlformats.org/markup-compatibility/2006">
              <mc:Choice xmlns:v="urn:schemas-microsoft-com:vml" Requires="v">
                <p:oleObj spid="_x0000_s40998" name="Equation" r:id="rId5" imgW="533160" imgH="406080" progId="Equation.3">
                  <p:embed/>
                </p:oleObj>
              </mc:Choice>
              <mc:Fallback>
                <p:oleObj name="Equation" r:id="rId5" imgW="533160" imgH="40608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8100" y="1739900"/>
                        <a:ext cx="12080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0964" name="Object 31">
            <a:extLst>
              <a:ext uri="{FF2B5EF4-FFF2-40B4-BE49-F238E27FC236}">
                <a16:creationId xmlns:a16="http://schemas.microsoft.com/office/drawing/2014/main" id="{0599D77B-F91C-4BB9-82C1-6CCAAF9E5BB7}"/>
              </a:ext>
            </a:extLst>
          </p:cNvPr>
          <p:cNvGraphicFramePr>
            <a:graphicFrameLocks noChangeAspect="1"/>
          </p:cNvGraphicFramePr>
          <p:nvPr/>
        </p:nvGraphicFramePr>
        <p:xfrm>
          <a:off x="2286000" y="2543175"/>
          <a:ext cx="1133475" cy="955675"/>
        </p:xfrm>
        <a:graphic>
          <a:graphicData uri="http://schemas.openxmlformats.org/presentationml/2006/ole">
            <mc:AlternateContent xmlns:mc="http://schemas.openxmlformats.org/markup-compatibility/2006">
              <mc:Choice xmlns:v="urn:schemas-microsoft-com:vml" Requires="v">
                <p:oleObj spid="_x0000_s40999" name="Equation" r:id="rId7" imgW="482400" imgH="406080" progId="Equation.3">
                  <p:embed/>
                </p:oleObj>
              </mc:Choice>
              <mc:Fallback>
                <p:oleObj name="Equation" r:id="rId7" imgW="482400" imgH="40608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2543175"/>
                        <a:ext cx="11334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0965" name="Object 32">
            <a:extLst>
              <a:ext uri="{FF2B5EF4-FFF2-40B4-BE49-F238E27FC236}">
                <a16:creationId xmlns:a16="http://schemas.microsoft.com/office/drawing/2014/main" id="{79758DE7-25BB-4BCF-9A76-75E10DDD26EE}"/>
              </a:ext>
            </a:extLst>
          </p:cNvPr>
          <p:cNvGraphicFramePr>
            <a:graphicFrameLocks noChangeAspect="1"/>
          </p:cNvGraphicFramePr>
          <p:nvPr/>
        </p:nvGraphicFramePr>
        <p:xfrm>
          <a:off x="6477000" y="2557463"/>
          <a:ext cx="1335088" cy="941387"/>
        </p:xfrm>
        <a:graphic>
          <a:graphicData uri="http://schemas.openxmlformats.org/presentationml/2006/ole">
            <mc:AlternateContent xmlns:mc="http://schemas.openxmlformats.org/markup-compatibility/2006">
              <mc:Choice xmlns:v="urn:schemas-microsoft-com:vml" Requires="v">
                <p:oleObj spid="_x0000_s41000" name="Equation" r:id="rId9" imgW="545760" imgH="406080" progId="Equation.3">
                  <p:embed/>
                </p:oleObj>
              </mc:Choice>
              <mc:Fallback>
                <p:oleObj name="Equation" r:id="rId9" imgW="545760" imgH="40608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2557463"/>
                        <a:ext cx="1335088"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0966" name="Object 33">
            <a:extLst>
              <a:ext uri="{FF2B5EF4-FFF2-40B4-BE49-F238E27FC236}">
                <a16:creationId xmlns:a16="http://schemas.microsoft.com/office/drawing/2014/main" id="{9D2D2DE4-E77D-4887-9434-2E9218C9A1BD}"/>
              </a:ext>
            </a:extLst>
          </p:cNvPr>
          <p:cNvGraphicFramePr>
            <a:graphicFrameLocks noChangeAspect="1"/>
          </p:cNvGraphicFramePr>
          <p:nvPr/>
        </p:nvGraphicFramePr>
        <p:xfrm>
          <a:off x="1857375" y="4722813"/>
          <a:ext cx="1706563" cy="804862"/>
        </p:xfrm>
        <a:graphic>
          <a:graphicData uri="http://schemas.openxmlformats.org/presentationml/2006/ole">
            <mc:AlternateContent xmlns:mc="http://schemas.openxmlformats.org/markup-compatibility/2006">
              <mc:Choice xmlns:v="urn:schemas-microsoft-com:vml" Requires="v">
                <p:oleObj spid="_x0000_s41001" name="公式" r:id="rId11" imgW="1803240" imgH="850680" progId="Equation.3">
                  <p:embed/>
                </p:oleObj>
              </mc:Choice>
              <mc:Fallback>
                <p:oleObj name="公式" r:id="rId11" imgW="1803240" imgH="85068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7375" y="4722813"/>
                        <a:ext cx="1706563"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0967" name="Object 34">
            <a:extLst>
              <a:ext uri="{FF2B5EF4-FFF2-40B4-BE49-F238E27FC236}">
                <a16:creationId xmlns:a16="http://schemas.microsoft.com/office/drawing/2014/main" id="{1661D796-D905-4C9E-9D49-F9E839C574EC}"/>
              </a:ext>
            </a:extLst>
          </p:cNvPr>
          <p:cNvGraphicFramePr>
            <a:graphicFrameLocks noChangeAspect="1"/>
          </p:cNvGraphicFramePr>
          <p:nvPr/>
        </p:nvGraphicFramePr>
        <p:xfrm>
          <a:off x="6516688" y="4722813"/>
          <a:ext cx="1800225" cy="855662"/>
        </p:xfrm>
        <a:graphic>
          <a:graphicData uri="http://schemas.openxmlformats.org/presentationml/2006/ole">
            <mc:AlternateContent xmlns:mc="http://schemas.openxmlformats.org/markup-compatibility/2006">
              <mc:Choice xmlns:v="urn:schemas-microsoft-com:vml" Requires="v">
                <p:oleObj spid="_x0000_s41002" name="公式" r:id="rId13" imgW="1790640" imgH="850680" progId="Equation.3">
                  <p:embed/>
                </p:oleObj>
              </mc:Choice>
              <mc:Fallback>
                <p:oleObj name="公式" r:id="rId13" imgW="1790640" imgH="850680"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6688" y="4722813"/>
                        <a:ext cx="18002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0968" name="Object 35">
            <a:extLst>
              <a:ext uri="{FF2B5EF4-FFF2-40B4-BE49-F238E27FC236}">
                <a16:creationId xmlns:a16="http://schemas.microsoft.com/office/drawing/2014/main" id="{9A48953C-A6BD-4551-A9C9-6C6487BEAFD4}"/>
              </a:ext>
            </a:extLst>
          </p:cNvPr>
          <p:cNvGraphicFramePr>
            <a:graphicFrameLocks noChangeAspect="1"/>
          </p:cNvGraphicFramePr>
          <p:nvPr/>
        </p:nvGraphicFramePr>
        <p:xfrm>
          <a:off x="1885950" y="4005263"/>
          <a:ext cx="1822450" cy="692150"/>
        </p:xfrm>
        <a:graphic>
          <a:graphicData uri="http://schemas.openxmlformats.org/presentationml/2006/ole">
            <mc:AlternateContent xmlns:mc="http://schemas.openxmlformats.org/markup-compatibility/2006">
              <mc:Choice xmlns:v="urn:schemas-microsoft-com:vml" Requires="v">
                <p:oleObj spid="_x0000_s41003" name="公式" r:id="rId15" imgW="1904760" imgH="723600" progId="Equation.3">
                  <p:embed/>
                </p:oleObj>
              </mc:Choice>
              <mc:Fallback>
                <p:oleObj name="公式" r:id="rId15" imgW="1904760" imgH="723600"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85950" y="4005263"/>
                        <a:ext cx="18224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0969" name="Object 36">
            <a:extLst>
              <a:ext uri="{FF2B5EF4-FFF2-40B4-BE49-F238E27FC236}">
                <a16:creationId xmlns:a16="http://schemas.microsoft.com/office/drawing/2014/main" id="{F5E92481-8C99-47F7-88BC-5C97A43D6221}"/>
              </a:ext>
            </a:extLst>
          </p:cNvPr>
          <p:cNvGraphicFramePr>
            <a:graphicFrameLocks noChangeAspect="1"/>
          </p:cNvGraphicFramePr>
          <p:nvPr/>
        </p:nvGraphicFramePr>
        <p:xfrm>
          <a:off x="6342063" y="4014788"/>
          <a:ext cx="2262187" cy="725487"/>
        </p:xfrm>
        <a:graphic>
          <a:graphicData uri="http://schemas.openxmlformats.org/presentationml/2006/ole">
            <mc:AlternateContent xmlns:mc="http://schemas.openxmlformats.org/markup-compatibility/2006">
              <mc:Choice xmlns:v="urn:schemas-microsoft-com:vml" Requires="v">
                <p:oleObj spid="_x0000_s41004" name="Equation" r:id="rId17" imgW="1218960" imgH="482400" progId="Equation.3">
                  <p:embed/>
                </p:oleObj>
              </mc:Choice>
              <mc:Fallback>
                <p:oleObj name="Equation" r:id="rId17" imgW="1218960" imgH="482400"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42063" y="4014788"/>
                        <a:ext cx="226218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0970" name="Object 37">
            <a:extLst>
              <a:ext uri="{FF2B5EF4-FFF2-40B4-BE49-F238E27FC236}">
                <a16:creationId xmlns:a16="http://schemas.microsoft.com/office/drawing/2014/main" id="{1E1514ED-1088-45D9-A6D5-9FF30DDA787D}"/>
              </a:ext>
            </a:extLst>
          </p:cNvPr>
          <p:cNvGraphicFramePr>
            <a:graphicFrameLocks noChangeAspect="1"/>
          </p:cNvGraphicFramePr>
          <p:nvPr/>
        </p:nvGraphicFramePr>
        <p:xfrm>
          <a:off x="1835150" y="5726113"/>
          <a:ext cx="1635125" cy="515937"/>
        </p:xfrm>
        <a:graphic>
          <a:graphicData uri="http://schemas.openxmlformats.org/presentationml/2006/ole">
            <mc:AlternateContent xmlns:mc="http://schemas.openxmlformats.org/markup-compatibility/2006">
              <mc:Choice xmlns:v="urn:schemas-microsoft-com:vml" Requires="v">
                <p:oleObj spid="_x0000_s41005" name="公式" r:id="rId19" imgW="1612800" imgH="507960" progId="Equation.3">
                  <p:embed/>
                </p:oleObj>
              </mc:Choice>
              <mc:Fallback>
                <p:oleObj name="公式" r:id="rId19" imgW="1612800" imgH="507960" progId="Equation.3">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35150" y="5726113"/>
                        <a:ext cx="1635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0971" name="Object 38">
            <a:extLst>
              <a:ext uri="{FF2B5EF4-FFF2-40B4-BE49-F238E27FC236}">
                <a16:creationId xmlns:a16="http://schemas.microsoft.com/office/drawing/2014/main" id="{C11C9578-CBBF-4B15-A1CA-83D16E637DBD}"/>
              </a:ext>
            </a:extLst>
          </p:cNvPr>
          <p:cNvGraphicFramePr>
            <a:graphicFrameLocks noChangeAspect="1"/>
          </p:cNvGraphicFramePr>
          <p:nvPr/>
        </p:nvGraphicFramePr>
        <p:xfrm>
          <a:off x="6375400" y="5770563"/>
          <a:ext cx="1941513" cy="531812"/>
        </p:xfrm>
        <a:graphic>
          <a:graphicData uri="http://schemas.openxmlformats.org/presentationml/2006/ole">
            <mc:AlternateContent xmlns:mc="http://schemas.openxmlformats.org/markup-compatibility/2006">
              <mc:Choice xmlns:v="urn:schemas-microsoft-com:vml" Requires="v">
                <p:oleObj spid="_x0000_s41006" name="公式" r:id="rId21" imgW="1854000" imgH="507960" progId="Equation.3">
                  <p:embed/>
                </p:oleObj>
              </mc:Choice>
              <mc:Fallback>
                <p:oleObj name="公式" r:id="rId21" imgW="1854000" imgH="507960" progId="Equation.3">
                  <p:embed/>
                  <p:pic>
                    <p:nvPicPr>
                      <p:cNvPr id="0" name="Object 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75400" y="5770563"/>
                        <a:ext cx="1941513"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95" name="Text Box 2">
            <a:extLst>
              <a:ext uri="{FF2B5EF4-FFF2-40B4-BE49-F238E27FC236}">
                <a16:creationId xmlns:a16="http://schemas.microsoft.com/office/drawing/2014/main" id="{DD6DD377-6431-478B-A5CE-80FD1E86EBD8}"/>
              </a:ext>
            </a:extLst>
          </p:cNvPr>
          <p:cNvSpPr txBox="1">
            <a:spLocks noChangeArrowheads="1"/>
          </p:cNvSpPr>
          <p:nvPr/>
        </p:nvSpPr>
        <p:spPr bwMode="auto">
          <a:xfrm>
            <a:off x="1263650" y="47625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solidFill>
                  <a:srgbClr val="000066"/>
                </a:solidFill>
                <a:latin typeface="华文中宋" panose="02010600040101010101" pitchFamily="2" charset="-122"/>
                <a:ea typeface="华文中宋" panose="02010600040101010101" pitchFamily="2" charset="-122"/>
              </a:rPr>
              <a:t>质点的运动规律和刚体定轴转动规律的对比</a:t>
            </a:r>
            <a:r>
              <a:rPr kumimoji="0" lang="en-US" altLang="zh-CN">
                <a:solidFill>
                  <a:srgbClr val="000066"/>
                </a:solidFill>
                <a:ea typeface="华文中宋" panose="02010600040101010101" pitchFamily="2" charset="-122"/>
              </a:rPr>
              <a:t>(</a:t>
            </a:r>
            <a:r>
              <a:rPr kumimoji="0" lang="zh-CN" altLang="en-US">
                <a:solidFill>
                  <a:srgbClr val="000066"/>
                </a:solidFill>
                <a:ea typeface="华文中宋" panose="02010600040101010101" pitchFamily="2" charset="-122"/>
              </a:rPr>
              <a:t>二</a:t>
            </a:r>
            <a:r>
              <a:rPr kumimoji="0" lang="en-US" altLang="zh-CN">
                <a:solidFill>
                  <a:srgbClr val="000066"/>
                </a:solidFill>
                <a:ea typeface="华文中宋" panose="02010600040101010101" pitchFamily="2" charset="-122"/>
              </a:rPr>
              <a:t>)</a:t>
            </a:r>
          </a:p>
        </p:txBody>
      </p:sp>
      <p:graphicFrame>
        <p:nvGraphicFramePr>
          <p:cNvPr id="488451" name="Group 3">
            <a:extLst>
              <a:ext uri="{FF2B5EF4-FFF2-40B4-BE49-F238E27FC236}">
                <a16:creationId xmlns:a16="http://schemas.microsoft.com/office/drawing/2014/main" id="{997344EB-BAFA-4A0A-98F7-B21D343A04EB}"/>
              </a:ext>
            </a:extLst>
          </p:cNvPr>
          <p:cNvGraphicFramePr>
            <a:graphicFrameLocks noGrp="1"/>
          </p:cNvGraphicFramePr>
          <p:nvPr/>
        </p:nvGraphicFramePr>
        <p:xfrm>
          <a:off x="395288" y="1063625"/>
          <a:ext cx="8640762" cy="4953000"/>
        </p:xfrm>
        <a:graphic>
          <a:graphicData uri="http://schemas.openxmlformats.org/drawingml/2006/table">
            <a:tbl>
              <a:tblPr/>
              <a:tblGrid>
                <a:gridCol w="4176712">
                  <a:extLst>
                    <a:ext uri="{9D8B030D-6E8A-4147-A177-3AD203B41FA5}">
                      <a16:colId xmlns:a16="http://schemas.microsoft.com/office/drawing/2014/main" val="20000"/>
                    </a:ext>
                  </a:extLst>
                </a:gridCol>
                <a:gridCol w="4464050">
                  <a:extLst>
                    <a:ext uri="{9D8B030D-6E8A-4147-A177-3AD203B41FA5}">
                      <a16:colId xmlns:a16="http://schemas.microsoft.com/office/drawing/2014/main" val="20001"/>
                    </a:ext>
                  </a:extLst>
                </a:gridCol>
              </a:tblGrid>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质点运动</a:t>
                      </a:r>
                    </a:p>
                  </a:txBody>
                  <a:tcPr marL="90000" marR="90000" marT="46800" marB="46800"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刚体定轴转动</a:t>
                      </a:r>
                    </a:p>
                  </a:txBody>
                  <a:tcPr marL="90000" marR="90000" marT="46800" marB="46800"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9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牛顿定律</a:t>
                      </a:r>
                    </a:p>
                  </a:txBody>
                  <a:tcPr marL="90000" marR="90000" marT="46800" marB="46800"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转动定律</a:t>
                      </a:r>
                    </a:p>
                  </a:txBody>
                  <a:tcPr marL="90000" marR="90000" marT="46800" marB="46800"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98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动量定理</a:t>
                      </a:r>
                    </a:p>
                  </a:txBody>
                  <a:tcPr marL="90000" marR="90000" marT="46800" marB="46800"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角动量定理</a:t>
                      </a:r>
                    </a:p>
                  </a:txBody>
                  <a:tcPr marL="90000" marR="90000" marT="46800" marB="46800"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3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动量守恒</a:t>
                      </a:r>
                      <a:endParaRPr kumimoji="0" lang="zh-CN" altLang="en-US" sz="2300" b="1" i="1" u="none" strike="noStrike" cap="none" normalizeH="0" baseline="0">
                        <a:ln>
                          <a:noFill/>
                        </a:ln>
                        <a:solidFill>
                          <a:srgbClr val="000066"/>
                        </a:solidFill>
                        <a:effectLst/>
                        <a:latin typeface="华文中宋" pitchFamily="2" charset="-122"/>
                        <a:ea typeface="华文中宋" pitchFamily="2" charset="-122"/>
                      </a:endParaRPr>
                    </a:p>
                  </a:txBody>
                  <a:tcPr marL="90000" marR="90000" marT="46800" marB="46800"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角动量守恒</a:t>
                      </a:r>
                      <a:endParaRPr kumimoji="0" lang="zh-CN" altLang="en-US" sz="2300" b="1" i="1" u="none" strike="noStrike" cap="none" normalizeH="0" baseline="0">
                        <a:ln>
                          <a:noFill/>
                        </a:ln>
                        <a:solidFill>
                          <a:srgbClr val="000066"/>
                        </a:solidFill>
                        <a:effectLst/>
                        <a:latin typeface="华文中宋" pitchFamily="2" charset="-122"/>
                        <a:ea typeface="华文中宋"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91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动能定理</a:t>
                      </a:r>
                      <a:endParaRPr kumimoji="0" lang="zh-CN" altLang="en-US" sz="2300" b="1" i="1" u="none" strike="noStrike" cap="none" normalizeH="0" baseline="0">
                        <a:ln>
                          <a:noFill/>
                        </a:ln>
                        <a:solidFill>
                          <a:srgbClr val="000066"/>
                        </a:solidFill>
                        <a:effectLst/>
                        <a:latin typeface="华文中宋" pitchFamily="2" charset="-122"/>
                        <a:ea typeface="华文中宋" pitchFamily="2" charset="-122"/>
                      </a:endParaRPr>
                    </a:p>
                  </a:txBody>
                  <a:tcPr marL="90000" marR="90000" marT="46800" marB="46800"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转动动能定理</a:t>
                      </a:r>
                      <a:endParaRPr kumimoji="0" lang="zh-CN" altLang="en-US" sz="2300" b="1" i="1" u="none" strike="noStrike" cap="none" normalizeH="0" baseline="0">
                        <a:ln>
                          <a:noFill/>
                        </a:ln>
                        <a:solidFill>
                          <a:srgbClr val="000066"/>
                        </a:solidFill>
                        <a:effectLst/>
                        <a:latin typeface="华文中宋" pitchFamily="2" charset="-122"/>
                        <a:ea typeface="华文中宋"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1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机械能守恒</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2300" b="1" i="0" u="none" strike="noStrike" cap="none" normalizeH="0" baseline="0">
                        <a:ln>
                          <a:noFill/>
                        </a:ln>
                        <a:solidFill>
                          <a:srgbClr val="000066"/>
                        </a:solidFill>
                        <a:effectLst/>
                        <a:latin typeface="华文中宋" pitchFamily="2" charset="-122"/>
                        <a:ea typeface="华文中宋" pitchFamily="2" charset="-122"/>
                      </a:endParaRPr>
                    </a:p>
                  </a:txBody>
                  <a:tcPr marL="90000" marR="90000" marT="46800" marB="46800"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机械能守恒</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2300" b="1" i="0" u="none" strike="noStrike" cap="none" normalizeH="0" baseline="0">
                        <a:ln>
                          <a:noFill/>
                        </a:ln>
                        <a:solidFill>
                          <a:srgbClr val="000066"/>
                        </a:solidFill>
                        <a:effectLst/>
                        <a:latin typeface="华文中宋" pitchFamily="2" charset="-122"/>
                        <a:ea typeface="华文中宋"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1986" name="Object 26">
            <a:extLst>
              <a:ext uri="{FF2B5EF4-FFF2-40B4-BE49-F238E27FC236}">
                <a16:creationId xmlns:a16="http://schemas.microsoft.com/office/drawing/2014/main" id="{73E047AE-A540-4060-8456-612F986B3A11}"/>
              </a:ext>
            </a:extLst>
          </p:cNvPr>
          <p:cNvGraphicFramePr>
            <a:graphicFrameLocks noChangeAspect="1"/>
          </p:cNvGraphicFramePr>
          <p:nvPr/>
        </p:nvGraphicFramePr>
        <p:xfrm>
          <a:off x="2268538" y="1595438"/>
          <a:ext cx="1366837" cy="554037"/>
        </p:xfrm>
        <a:graphic>
          <a:graphicData uri="http://schemas.openxmlformats.org/presentationml/2006/ole">
            <mc:AlternateContent xmlns:mc="http://schemas.openxmlformats.org/markup-compatibility/2006">
              <mc:Choice xmlns:v="urn:schemas-microsoft-com:vml" Requires="v">
                <p:oleObj spid="_x0000_s42018" name="Equation" r:id="rId3" imgW="533160" imgH="215640" progId="Equation.3">
                  <p:embed/>
                </p:oleObj>
              </mc:Choice>
              <mc:Fallback>
                <p:oleObj name="Equation" r:id="rId3" imgW="533160" imgH="21564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595438"/>
                        <a:ext cx="13668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987" name="Object 27">
            <a:extLst>
              <a:ext uri="{FF2B5EF4-FFF2-40B4-BE49-F238E27FC236}">
                <a16:creationId xmlns:a16="http://schemas.microsoft.com/office/drawing/2014/main" id="{7FCB8C40-DB10-4154-9C92-03DA6286A320}"/>
              </a:ext>
            </a:extLst>
          </p:cNvPr>
          <p:cNvGraphicFramePr>
            <a:graphicFrameLocks noChangeAspect="1"/>
          </p:cNvGraphicFramePr>
          <p:nvPr/>
        </p:nvGraphicFramePr>
        <p:xfrm>
          <a:off x="6588125" y="1636713"/>
          <a:ext cx="1368425" cy="544512"/>
        </p:xfrm>
        <a:graphic>
          <a:graphicData uri="http://schemas.openxmlformats.org/presentationml/2006/ole">
            <mc:AlternateContent xmlns:mc="http://schemas.openxmlformats.org/markup-compatibility/2006">
              <mc:Choice xmlns:v="urn:schemas-microsoft-com:vml" Requires="v">
                <p:oleObj spid="_x0000_s42019" name="Equation" r:id="rId5" imgW="799920" imgH="317160" progId="Equation.3">
                  <p:embed/>
                </p:oleObj>
              </mc:Choice>
              <mc:Fallback>
                <p:oleObj name="Equation" r:id="rId5" imgW="799920" imgH="31716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1636713"/>
                        <a:ext cx="136842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988" name="Object 28">
            <a:extLst>
              <a:ext uri="{FF2B5EF4-FFF2-40B4-BE49-F238E27FC236}">
                <a16:creationId xmlns:a16="http://schemas.microsoft.com/office/drawing/2014/main" id="{4F555CAB-B1E0-4D74-83D3-7222D333193D}"/>
              </a:ext>
            </a:extLst>
          </p:cNvPr>
          <p:cNvGraphicFramePr>
            <a:graphicFrameLocks noChangeAspect="1"/>
          </p:cNvGraphicFramePr>
          <p:nvPr/>
        </p:nvGraphicFramePr>
        <p:xfrm>
          <a:off x="1619250" y="2384425"/>
          <a:ext cx="2951163" cy="660400"/>
        </p:xfrm>
        <a:graphic>
          <a:graphicData uri="http://schemas.openxmlformats.org/presentationml/2006/ole">
            <mc:AlternateContent xmlns:mc="http://schemas.openxmlformats.org/markup-compatibility/2006">
              <mc:Choice xmlns:v="urn:schemas-microsoft-com:vml" Requires="v">
                <p:oleObj spid="_x0000_s42020" name="公式" r:id="rId7" imgW="2971800" imgH="622080" progId="Equation.3">
                  <p:embed/>
                </p:oleObj>
              </mc:Choice>
              <mc:Fallback>
                <p:oleObj name="公式" r:id="rId7" imgW="2971800" imgH="62208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2384425"/>
                        <a:ext cx="295116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989" name="Object 29">
            <a:extLst>
              <a:ext uri="{FF2B5EF4-FFF2-40B4-BE49-F238E27FC236}">
                <a16:creationId xmlns:a16="http://schemas.microsoft.com/office/drawing/2014/main" id="{96A05FEE-6619-4348-A1BA-5E5602B36F3B}"/>
              </a:ext>
            </a:extLst>
          </p:cNvPr>
          <p:cNvGraphicFramePr>
            <a:graphicFrameLocks noChangeAspect="1"/>
          </p:cNvGraphicFramePr>
          <p:nvPr/>
        </p:nvGraphicFramePr>
        <p:xfrm>
          <a:off x="2098675" y="5167313"/>
          <a:ext cx="2257425" cy="515937"/>
        </p:xfrm>
        <a:graphic>
          <a:graphicData uri="http://schemas.openxmlformats.org/presentationml/2006/ole">
            <mc:AlternateContent xmlns:mc="http://schemas.openxmlformats.org/markup-compatibility/2006">
              <mc:Choice xmlns:v="urn:schemas-microsoft-com:vml" Requires="v">
                <p:oleObj spid="_x0000_s42021" name="公式" r:id="rId9" imgW="2831760" imgH="520560" progId="Equation.3">
                  <p:embed/>
                </p:oleObj>
              </mc:Choice>
              <mc:Fallback>
                <p:oleObj name="公式" r:id="rId9" imgW="2831760" imgH="52056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8675" y="5167313"/>
                        <a:ext cx="22574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990" name="Object 30">
            <a:extLst>
              <a:ext uri="{FF2B5EF4-FFF2-40B4-BE49-F238E27FC236}">
                <a16:creationId xmlns:a16="http://schemas.microsoft.com/office/drawing/2014/main" id="{675F2A37-9AB3-4E16-82A3-4E74F3954847}"/>
              </a:ext>
            </a:extLst>
          </p:cNvPr>
          <p:cNvGraphicFramePr>
            <a:graphicFrameLocks noChangeAspect="1"/>
          </p:cNvGraphicFramePr>
          <p:nvPr/>
        </p:nvGraphicFramePr>
        <p:xfrm>
          <a:off x="1717675" y="4165600"/>
          <a:ext cx="2854325" cy="860425"/>
        </p:xfrm>
        <a:graphic>
          <a:graphicData uri="http://schemas.openxmlformats.org/presentationml/2006/ole">
            <mc:AlternateContent xmlns:mc="http://schemas.openxmlformats.org/markup-compatibility/2006">
              <mc:Choice xmlns:v="urn:schemas-microsoft-com:vml" Requires="v">
                <p:oleObj spid="_x0000_s42022" name="公式" r:id="rId11" imgW="2946240" imgH="888840" progId="Equation.3">
                  <p:embed/>
                </p:oleObj>
              </mc:Choice>
              <mc:Fallback>
                <p:oleObj name="公式" r:id="rId11" imgW="2946240" imgH="888840"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7675" y="4165600"/>
                        <a:ext cx="28543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991" name="Object 31">
            <a:extLst>
              <a:ext uri="{FF2B5EF4-FFF2-40B4-BE49-F238E27FC236}">
                <a16:creationId xmlns:a16="http://schemas.microsoft.com/office/drawing/2014/main" id="{82EF4E0E-F4F7-480C-AEE1-CB68CAF431F6}"/>
              </a:ext>
            </a:extLst>
          </p:cNvPr>
          <p:cNvGraphicFramePr>
            <a:graphicFrameLocks noChangeAspect="1"/>
          </p:cNvGraphicFramePr>
          <p:nvPr/>
        </p:nvGraphicFramePr>
        <p:xfrm>
          <a:off x="1835150" y="3448050"/>
          <a:ext cx="2706688" cy="711200"/>
        </p:xfrm>
        <a:graphic>
          <a:graphicData uri="http://schemas.openxmlformats.org/presentationml/2006/ole">
            <mc:AlternateContent xmlns:mc="http://schemas.openxmlformats.org/markup-compatibility/2006">
              <mc:Choice xmlns:v="urn:schemas-microsoft-com:vml" Requires="v">
                <p:oleObj spid="_x0000_s42023" name="公式" r:id="rId13" imgW="2565360" imgH="672840" progId="Equation.3">
                  <p:embed/>
                </p:oleObj>
              </mc:Choice>
              <mc:Fallback>
                <p:oleObj name="公式" r:id="rId13" imgW="2565360" imgH="672840"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3448050"/>
                        <a:ext cx="2706688"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992" name="Object 32">
            <a:extLst>
              <a:ext uri="{FF2B5EF4-FFF2-40B4-BE49-F238E27FC236}">
                <a16:creationId xmlns:a16="http://schemas.microsoft.com/office/drawing/2014/main" id="{0C5F4969-2117-4CBA-A8AE-05387DFA9685}"/>
              </a:ext>
            </a:extLst>
          </p:cNvPr>
          <p:cNvGraphicFramePr>
            <a:graphicFrameLocks noChangeAspect="1"/>
          </p:cNvGraphicFramePr>
          <p:nvPr/>
        </p:nvGraphicFramePr>
        <p:xfrm>
          <a:off x="6478588" y="4130675"/>
          <a:ext cx="2665412" cy="831850"/>
        </p:xfrm>
        <a:graphic>
          <a:graphicData uri="http://schemas.openxmlformats.org/presentationml/2006/ole">
            <mc:AlternateContent xmlns:mc="http://schemas.openxmlformats.org/markup-compatibility/2006">
              <mc:Choice xmlns:v="urn:schemas-microsoft-com:vml" Requires="v">
                <p:oleObj spid="_x0000_s42024" name="公式" r:id="rId15" imgW="2933640" imgH="888840" progId="Equation.3">
                  <p:embed/>
                </p:oleObj>
              </mc:Choice>
              <mc:Fallback>
                <p:oleObj name="公式" r:id="rId15" imgW="2933640" imgH="888840"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78588" y="4130675"/>
                        <a:ext cx="26654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993" name="Object 33">
            <a:extLst>
              <a:ext uri="{FF2B5EF4-FFF2-40B4-BE49-F238E27FC236}">
                <a16:creationId xmlns:a16="http://schemas.microsoft.com/office/drawing/2014/main" id="{32BEE20D-E82A-4CDF-9B47-47598FCE88BB}"/>
              </a:ext>
            </a:extLst>
          </p:cNvPr>
          <p:cNvGraphicFramePr>
            <a:graphicFrameLocks noChangeAspect="1"/>
          </p:cNvGraphicFramePr>
          <p:nvPr/>
        </p:nvGraphicFramePr>
        <p:xfrm>
          <a:off x="6273800" y="5167313"/>
          <a:ext cx="2474913" cy="517525"/>
        </p:xfrm>
        <a:graphic>
          <a:graphicData uri="http://schemas.openxmlformats.org/presentationml/2006/ole">
            <mc:AlternateContent xmlns:mc="http://schemas.openxmlformats.org/markup-compatibility/2006">
              <mc:Choice xmlns:v="urn:schemas-microsoft-com:vml" Requires="v">
                <p:oleObj spid="_x0000_s42025" name="公式" r:id="rId17" imgW="2831760" imgH="520560" progId="Equation.3">
                  <p:embed/>
                </p:oleObj>
              </mc:Choice>
              <mc:Fallback>
                <p:oleObj name="公式" r:id="rId17" imgW="2831760" imgH="520560"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73800" y="5167313"/>
                        <a:ext cx="24749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42017" name="Picture 34">
            <a:hlinkClick r:id="" action="ppaction://ole?verb=0"/>
            <a:extLst>
              <a:ext uri="{FF2B5EF4-FFF2-40B4-BE49-F238E27FC236}">
                <a16:creationId xmlns:a16="http://schemas.microsoft.com/office/drawing/2014/main" id="{AB3DDDA9-10DB-49D8-B756-89050D6D210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27763" y="2322513"/>
            <a:ext cx="29162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41994" name="Object 35">
            <a:extLst>
              <a:ext uri="{FF2B5EF4-FFF2-40B4-BE49-F238E27FC236}">
                <a16:creationId xmlns:a16="http://schemas.microsoft.com/office/drawing/2014/main" id="{8FD418FA-EE89-4BD1-BCBB-F0096BDDEB02}"/>
              </a:ext>
            </a:extLst>
          </p:cNvPr>
          <p:cNvGraphicFramePr>
            <a:graphicFrameLocks noChangeAspect="1"/>
          </p:cNvGraphicFramePr>
          <p:nvPr/>
        </p:nvGraphicFramePr>
        <p:xfrm>
          <a:off x="6588125" y="3476625"/>
          <a:ext cx="1933575" cy="466725"/>
        </p:xfrm>
        <a:graphic>
          <a:graphicData uri="http://schemas.openxmlformats.org/presentationml/2006/ole">
            <mc:AlternateContent xmlns:mc="http://schemas.openxmlformats.org/markup-compatibility/2006">
              <mc:Choice xmlns:v="urn:schemas-microsoft-com:vml" Requires="v">
                <p:oleObj spid="_x0000_s42026" name="公式" r:id="rId20" imgW="1574640" imgH="431640" progId="Equation.3">
                  <p:embed/>
                </p:oleObj>
              </mc:Choice>
              <mc:Fallback>
                <p:oleObj name="公式" r:id="rId20" imgW="1574640" imgH="431640" progId="Equation.3">
                  <p:embed/>
                  <p:pic>
                    <p:nvPicPr>
                      <p:cNvPr id="0"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88125" y="3476625"/>
                        <a:ext cx="19335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2" name="Text Box 2">
            <a:extLst>
              <a:ext uri="{FF2B5EF4-FFF2-40B4-BE49-F238E27FC236}">
                <a16:creationId xmlns:a16="http://schemas.microsoft.com/office/drawing/2014/main" id="{C3BC3BDF-5017-42B4-8B07-C47C7A7CA2B5}"/>
              </a:ext>
            </a:extLst>
          </p:cNvPr>
          <p:cNvSpPr txBox="1">
            <a:spLocks noChangeArrowheads="1"/>
          </p:cNvSpPr>
          <p:nvPr/>
        </p:nvSpPr>
        <p:spPr bwMode="auto">
          <a:xfrm>
            <a:off x="685800" y="471488"/>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§7.3.4 </a:t>
            </a:r>
            <a:r>
              <a:rPr lang="zh-CN" altLang="en-US" sz="2800">
                <a:ea typeface="黑体" panose="02010609060101010101" pitchFamily="49" charset="-122"/>
              </a:rPr>
              <a:t>刚体的重心</a:t>
            </a:r>
          </a:p>
        </p:txBody>
      </p:sp>
      <p:sp>
        <p:nvSpPr>
          <p:cNvPr id="43013" name="Text Box 3">
            <a:extLst>
              <a:ext uri="{FF2B5EF4-FFF2-40B4-BE49-F238E27FC236}">
                <a16:creationId xmlns:a16="http://schemas.microsoft.com/office/drawing/2014/main" id="{C2A65C88-6E31-47E3-BF5E-4F2D7B103786}"/>
              </a:ext>
            </a:extLst>
          </p:cNvPr>
          <p:cNvSpPr txBox="1">
            <a:spLocks noChangeArrowheads="1"/>
          </p:cNvSpPr>
          <p:nvPr/>
        </p:nvSpPr>
        <p:spPr bwMode="auto">
          <a:xfrm>
            <a:off x="685800" y="990600"/>
            <a:ext cx="78708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重心</a:t>
            </a:r>
            <a:r>
              <a:rPr lang="en-US" altLang="zh-CN">
                <a:ea typeface="宋体" panose="02010600030101010101" pitchFamily="2" charset="-122"/>
              </a:rPr>
              <a:t>——</a:t>
            </a:r>
            <a:r>
              <a:rPr lang="zh-CN" altLang="en-US">
                <a:ea typeface="宋体" panose="02010600030101010101" pitchFamily="2" charset="-122"/>
              </a:rPr>
              <a:t>刚体处于不同方位时</a:t>
            </a:r>
            <a:r>
              <a:rPr lang="en-US" altLang="zh-CN">
                <a:ea typeface="宋体" panose="02010600030101010101" pitchFamily="2" charset="-122"/>
              </a:rPr>
              <a:t>,</a:t>
            </a:r>
            <a:r>
              <a:rPr lang="zh-CN" altLang="en-US">
                <a:ea typeface="宋体" panose="02010600030101010101" pitchFamily="2" charset="-122"/>
              </a:rPr>
              <a:t>重力作用线都要通过的那  </a:t>
            </a:r>
          </a:p>
          <a:p>
            <a:pPr eaLnBrk="1" hangingPunct="1">
              <a:lnSpc>
                <a:spcPct val="130000"/>
              </a:lnSpc>
            </a:pPr>
            <a:r>
              <a:rPr lang="zh-CN" altLang="en-US">
                <a:ea typeface="宋体" panose="02010600030101010101" pitchFamily="2" charset="-122"/>
              </a:rPr>
              <a:t>                一点</a:t>
            </a:r>
            <a:r>
              <a:rPr lang="en-US" altLang="zh-CN">
                <a:ea typeface="宋体" panose="02010600030101010101" pitchFamily="2" charset="-122"/>
              </a:rPr>
              <a:t>.</a:t>
            </a:r>
          </a:p>
        </p:txBody>
      </p:sp>
      <p:sp>
        <p:nvSpPr>
          <p:cNvPr id="43014" name="Text Box 4">
            <a:extLst>
              <a:ext uri="{FF2B5EF4-FFF2-40B4-BE49-F238E27FC236}">
                <a16:creationId xmlns:a16="http://schemas.microsoft.com/office/drawing/2014/main" id="{8743B486-7A73-49BB-9FB7-F6C94FE10CE9}"/>
              </a:ext>
            </a:extLst>
          </p:cNvPr>
          <p:cNvSpPr txBox="1">
            <a:spLocks noChangeArrowheads="1"/>
          </p:cNvSpPr>
          <p:nvPr/>
        </p:nvSpPr>
        <p:spPr bwMode="auto">
          <a:xfrm>
            <a:off x="685800" y="1901825"/>
            <a:ext cx="7696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如图</a:t>
            </a:r>
            <a:r>
              <a:rPr lang="en-US" altLang="zh-CN">
                <a:ea typeface="宋体" panose="02010600030101010101" pitchFamily="2" charset="-122"/>
              </a:rPr>
              <a:t>,</a:t>
            </a:r>
            <a:r>
              <a:rPr lang="zh-CN" altLang="en-US">
                <a:ea typeface="宋体" panose="02010600030101010101" pitchFamily="2" charset="-122"/>
              </a:rPr>
              <a:t>被悬挂刚体处于静止</a:t>
            </a:r>
            <a:r>
              <a:rPr lang="en-US" altLang="zh-CN">
                <a:ea typeface="宋体" panose="02010600030101010101" pitchFamily="2" charset="-122"/>
              </a:rPr>
              <a:t>,</a:t>
            </a:r>
            <a:r>
              <a:rPr lang="en-US" altLang="zh-CN" i="1">
                <a:ea typeface="宋体" panose="02010600030101010101" pitchFamily="2" charset="-122"/>
              </a:rPr>
              <a:t>C</a:t>
            </a:r>
            <a:r>
              <a:rPr lang="zh-CN" altLang="en-US">
                <a:ea typeface="宋体" panose="02010600030101010101" pitchFamily="2" charset="-122"/>
              </a:rPr>
              <a:t>为重心</a:t>
            </a:r>
            <a:r>
              <a:rPr lang="en-US" altLang="zh-CN">
                <a:ea typeface="宋体" panose="02010600030101010101" pitchFamily="2" charset="-122"/>
              </a:rPr>
              <a:t>,</a:t>
            </a:r>
            <a:r>
              <a:rPr lang="zh-CN" altLang="en-US">
                <a:ea typeface="宋体" panose="02010600030101010101" pitchFamily="2" charset="-122"/>
              </a:rPr>
              <a:t>因</a:t>
            </a:r>
            <a:r>
              <a:rPr lang="en-US" altLang="zh-CN" i="1">
                <a:ea typeface="宋体" panose="02010600030101010101" pitchFamily="2" charset="-122"/>
              </a:rPr>
              <a:t>C</a:t>
            </a:r>
            <a:r>
              <a:rPr lang="zh-CN" altLang="en-US">
                <a:ea typeface="宋体" panose="02010600030101010101" pitchFamily="2" charset="-122"/>
              </a:rPr>
              <a:t>不动</a:t>
            </a:r>
            <a:r>
              <a:rPr lang="en-US" altLang="zh-CN">
                <a:ea typeface="宋体" panose="02010600030101010101" pitchFamily="2" charset="-122"/>
              </a:rPr>
              <a:t>,</a:t>
            </a:r>
            <a:r>
              <a:rPr lang="zh-CN" altLang="en-US">
                <a:ea typeface="宋体" panose="02010600030101010101" pitchFamily="2" charset="-122"/>
              </a:rPr>
              <a:t>可视为转轴</a:t>
            </a:r>
            <a:r>
              <a:rPr lang="en-US" altLang="zh-CN">
                <a:ea typeface="宋体" panose="02010600030101010101" pitchFamily="2" charset="-122"/>
              </a:rPr>
              <a:t>.</a:t>
            </a:r>
            <a:r>
              <a:rPr lang="zh-CN" altLang="en-US">
                <a:ea typeface="宋体" panose="02010600030101010101" pitchFamily="2" charset="-122"/>
              </a:rPr>
              <a:t>因为刚体静止</a:t>
            </a:r>
            <a:r>
              <a:rPr lang="en-US" altLang="zh-CN">
                <a:ea typeface="宋体" panose="02010600030101010101" pitchFamily="2" charset="-122"/>
              </a:rPr>
              <a:t>,</a:t>
            </a:r>
            <a:r>
              <a:rPr lang="zh-CN" altLang="en-US">
                <a:ea typeface="宋体" panose="02010600030101010101" pitchFamily="2" charset="-122"/>
              </a:rPr>
              <a:t>所以诸体元重力对</a:t>
            </a:r>
            <a:r>
              <a:rPr lang="en-US" altLang="zh-CN" i="1">
                <a:ea typeface="宋体" panose="02010600030101010101" pitchFamily="2" charset="-122"/>
              </a:rPr>
              <a:t>C </a:t>
            </a:r>
            <a:r>
              <a:rPr lang="zh-CN" altLang="en-US">
                <a:ea typeface="宋体" panose="02010600030101010101" pitchFamily="2" charset="-122"/>
              </a:rPr>
              <a:t>轴合力矩为零</a:t>
            </a:r>
            <a:r>
              <a:rPr lang="en-US" altLang="zh-CN">
                <a:ea typeface="宋体" panose="02010600030101010101" pitchFamily="2" charset="-122"/>
              </a:rPr>
              <a:t>.</a:t>
            </a:r>
          </a:p>
        </p:txBody>
      </p:sp>
      <p:grpSp>
        <p:nvGrpSpPr>
          <p:cNvPr id="43015" name="Group 5">
            <a:extLst>
              <a:ext uri="{FF2B5EF4-FFF2-40B4-BE49-F238E27FC236}">
                <a16:creationId xmlns:a16="http://schemas.microsoft.com/office/drawing/2014/main" id="{F2E1A320-2E6A-4FA8-ACF7-6EB39F2984A7}"/>
              </a:ext>
            </a:extLst>
          </p:cNvPr>
          <p:cNvGrpSpPr>
            <a:grpSpLocks/>
          </p:cNvGrpSpPr>
          <p:nvPr/>
        </p:nvGrpSpPr>
        <p:grpSpPr bwMode="auto">
          <a:xfrm>
            <a:off x="5364163" y="2968625"/>
            <a:ext cx="2500312" cy="2436813"/>
            <a:chOff x="3439" y="1814"/>
            <a:chExt cx="1575" cy="1535"/>
          </a:xfrm>
        </p:grpSpPr>
        <p:sp>
          <p:nvSpPr>
            <p:cNvPr id="43070" name="Freeform 6">
              <a:extLst>
                <a:ext uri="{FF2B5EF4-FFF2-40B4-BE49-F238E27FC236}">
                  <a16:creationId xmlns:a16="http://schemas.microsoft.com/office/drawing/2014/main" id="{088B8FC5-5F67-44BD-8282-3A812C84FA8E}"/>
                </a:ext>
              </a:extLst>
            </p:cNvPr>
            <p:cNvSpPr>
              <a:spLocks/>
            </p:cNvSpPr>
            <p:nvPr/>
          </p:nvSpPr>
          <p:spPr bwMode="auto">
            <a:xfrm>
              <a:off x="3775" y="2438"/>
              <a:ext cx="1104" cy="658"/>
            </a:xfrm>
            <a:custGeom>
              <a:avLst/>
              <a:gdLst>
                <a:gd name="T0" fmla="*/ 32 w 1104"/>
                <a:gd name="T1" fmla="*/ 162 h 658"/>
                <a:gd name="T2" fmla="*/ 318 w 1104"/>
                <a:gd name="T3" fmla="*/ 29 h 658"/>
                <a:gd name="T4" fmla="*/ 624 w 1104"/>
                <a:gd name="T5" fmla="*/ 22 h 658"/>
                <a:gd name="T6" fmla="*/ 848 w 1104"/>
                <a:gd name="T7" fmla="*/ 162 h 658"/>
                <a:gd name="T8" fmla="*/ 1088 w 1104"/>
                <a:gd name="T9" fmla="*/ 450 h 658"/>
                <a:gd name="T10" fmla="*/ 751 w 1104"/>
                <a:gd name="T11" fmla="*/ 628 h 658"/>
                <a:gd name="T12" fmla="*/ 400 w 1104"/>
                <a:gd name="T13" fmla="*/ 628 h 658"/>
                <a:gd name="T14" fmla="*/ 101 w 1104"/>
                <a:gd name="T15" fmla="*/ 530 h 658"/>
                <a:gd name="T16" fmla="*/ 32 w 1104"/>
                <a:gd name="T17" fmla="*/ 402 h 658"/>
                <a:gd name="T18" fmla="*/ 32 w 1104"/>
                <a:gd name="T19" fmla="*/ 162 h 6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658"/>
                <a:gd name="T32" fmla="*/ 1104 w 1104"/>
                <a:gd name="T33" fmla="*/ 658 h 6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658">
                  <a:moveTo>
                    <a:pt x="32" y="162"/>
                  </a:moveTo>
                  <a:cubicBezTo>
                    <a:pt x="80" y="100"/>
                    <a:pt x="219" y="52"/>
                    <a:pt x="318" y="29"/>
                  </a:cubicBezTo>
                  <a:cubicBezTo>
                    <a:pt x="417" y="6"/>
                    <a:pt x="536" y="0"/>
                    <a:pt x="624" y="22"/>
                  </a:cubicBezTo>
                  <a:cubicBezTo>
                    <a:pt x="712" y="44"/>
                    <a:pt x="771" y="91"/>
                    <a:pt x="848" y="162"/>
                  </a:cubicBezTo>
                  <a:cubicBezTo>
                    <a:pt x="925" y="233"/>
                    <a:pt x="1104" y="372"/>
                    <a:pt x="1088" y="450"/>
                  </a:cubicBezTo>
                  <a:cubicBezTo>
                    <a:pt x="1072" y="528"/>
                    <a:pt x="866" y="598"/>
                    <a:pt x="751" y="628"/>
                  </a:cubicBezTo>
                  <a:cubicBezTo>
                    <a:pt x="636" y="658"/>
                    <a:pt x="508" y="644"/>
                    <a:pt x="400" y="628"/>
                  </a:cubicBezTo>
                  <a:cubicBezTo>
                    <a:pt x="292" y="612"/>
                    <a:pt x="162" y="568"/>
                    <a:pt x="101" y="530"/>
                  </a:cubicBezTo>
                  <a:cubicBezTo>
                    <a:pt x="40" y="492"/>
                    <a:pt x="44" y="463"/>
                    <a:pt x="32" y="402"/>
                  </a:cubicBezTo>
                  <a:cubicBezTo>
                    <a:pt x="20" y="341"/>
                    <a:pt x="0" y="242"/>
                    <a:pt x="32" y="162"/>
                  </a:cubicBezTo>
                  <a:close/>
                </a:path>
              </a:pathLst>
            </a:custGeom>
            <a:gradFill rotWithShape="0">
              <a:gsLst>
                <a:gs pos="0">
                  <a:srgbClr val="FFFFFF"/>
                </a:gs>
                <a:gs pos="100000">
                  <a:srgbClr val="CC9900"/>
                </a:gs>
              </a:gsLst>
              <a:lin ang="5400000" scaled="1"/>
            </a:gradFill>
            <a:ln w="19050" cmpd="sng">
              <a:solidFill>
                <a:srgbClr val="CC9900"/>
              </a:solidFill>
              <a:round/>
              <a:headEnd/>
              <a:tailEnd/>
            </a:ln>
          </p:spPr>
          <p:txBody>
            <a:bodyPr/>
            <a:lstStyle/>
            <a:p>
              <a:endParaRPr lang="zh-CN" altLang="en-US"/>
            </a:p>
          </p:txBody>
        </p:sp>
        <p:sp>
          <p:nvSpPr>
            <p:cNvPr id="43071" name="Line 7">
              <a:extLst>
                <a:ext uri="{FF2B5EF4-FFF2-40B4-BE49-F238E27FC236}">
                  <a16:creationId xmlns:a16="http://schemas.microsoft.com/office/drawing/2014/main" id="{249FAA1F-D6B4-4FD9-AA36-D3C58E4A6020}"/>
                </a:ext>
              </a:extLst>
            </p:cNvPr>
            <p:cNvSpPr>
              <a:spLocks noChangeShapeType="1"/>
            </p:cNvSpPr>
            <p:nvPr/>
          </p:nvSpPr>
          <p:spPr bwMode="auto">
            <a:xfrm flipH="1">
              <a:off x="3823" y="2152"/>
              <a:ext cx="1" cy="38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72" name="Text Box 8">
              <a:extLst>
                <a:ext uri="{FF2B5EF4-FFF2-40B4-BE49-F238E27FC236}">
                  <a16:creationId xmlns:a16="http://schemas.microsoft.com/office/drawing/2014/main" id="{0C0BFB90-5641-4D6B-ADE7-B06DA3CFF1B3}"/>
                </a:ext>
              </a:extLst>
            </p:cNvPr>
            <p:cNvSpPr txBox="1">
              <a:spLocks noChangeArrowheads="1"/>
            </p:cNvSpPr>
            <p:nvPr/>
          </p:nvSpPr>
          <p:spPr bwMode="auto">
            <a:xfrm>
              <a:off x="4802" y="2040"/>
              <a:ext cx="21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rPr>
                <a:t>x</a:t>
              </a:r>
            </a:p>
          </p:txBody>
        </p:sp>
        <p:sp>
          <p:nvSpPr>
            <p:cNvPr id="43073" name="Text Box 9">
              <a:extLst>
                <a:ext uri="{FF2B5EF4-FFF2-40B4-BE49-F238E27FC236}">
                  <a16:creationId xmlns:a16="http://schemas.microsoft.com/office/drawing/2014/main" id="{2FED0E4D-4896-42A6-8076-A32962FABA01}"/>
                </a:ext>
              </a:extLst>
            </p:cNvPr>
            <p:cNvSpPr txBox="1">
              <a:spLocks noChangeArrowheads="1"/>
            </p:cNvSpPr>
            <p:nvPr/>
          </p:nvSpPr>
          <p:spPr bwMode="auto">
            <a:xfrm>
              <a:off x="3631" y="2198"/>
              <a:ext cx="19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rPr>
                <a:t>z</a:t>
              </a:r>
            </a:p>
          </p:txBody>
        </p:sp>
        <p:sp>
          <p:nvSpPr>
            <p:cNvPr id="43074" name="Line 10">
              <a:extLst>
                <a:ext uri="{FF2B5EF4-FFF2-40B4-BE49-F238E27FC236}">
                  <a16:creationId xmlns:a16="http://schemas.microsoft.com/office/drawing/2014/main" id="{77A6B41B-5DC3-4F6D-B43A-9F0F890EF251}"/>
                </a:ext>
              </a:extLst>
            </p:cNvPr>
            <p:cNvSpPr>
              <a:spLocks noChangeShapeType="1"/>
            </p:cNvSpPr>
            <p:nvPr/>
          </p:nvSpPr>
          <p:spPr bwMode="auto">
            <a:xfrm>
              <a:off x="3826" y="2151"/>
              <a:ext cx="1104"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43075" name="Group 11">
              <a:extLst>
                <a:ext uri="{FF2B5EF4-FFF2-40B4-BE49-F238E27FC236}">
                  <a16:creationId xmlns:a16="http://schemas.microsoft.com/office/drawing/2014/main" id="{C4A96408-40CB-4BA5-A1E6-399F40778A3E}"/>
                </a:ext>
              </a:extLst>
            </p:cNvPr>
            <p:cNvGrpSpPr>
              <a:grpSpLocks/>
            </p:cNvGrpSpPr>
            <p:nvPr/>
          </p:nvGrpSpPr>
          <p:grpSpPr bwMode="auto">
            <a:xfrm>
              <a:off x="3818" y="2055"/>
              <a:ext cx="696" cy="96"/>
              <a:chOff x="4104" y="1152"/>
              <a:chExt cx="696" cy="96"/>
            </a:xfrm>
          </p:grpSpPr>
          <p:grpSp>
            <p:nvGrpSpPr>
              <p:cNvPr id="43085" name="Group 12">
                <a:extLst>
                  <a:ext uri="{FF2B5EF4-FFF2-40B4-BE49-F238E27FC236}">
                    <a16:creationId xmlns:a16="http://schemas.microsoft.com/office/drawing/2014/main" id="{5107DE4B-A546-459B-89A7-E49F715C0EA1}"/>
                  </a:ext>
                </a:extLst>
              </p:cNvPr>
              <p:cNvGrpSpPr>
                <a:grpSpLocks/>
              </p:cNvGrpSpPr>
              <p:nvPr/>
            </p:nvGrpSpPr>
            <p:grpSpPr bwMode="auto">
              <a:xfrm>
                <a:off x="4104" y="1152"/>
                <a:ext cx="336" cy="96"/>
                <a:chOff x="2112" y="3792"/>
                <a:chExt cx="336" cy="96"/>
              </a:xfrm>
            </p:grpSpPr>
            <p:sp>
              <p:nvSpPr>
                <p:cNvPr id="43091" name="Line 13">
                  <a:extLst>
                    <a:ext uri="{FF2B5EF4-FFF2-40B4-BE49-F238E27FC236}">
                      <a16:creationId xmlns:a16="http://schemas.microsoft.com/office/drawing/2014/main" id="{8D983E3B-31E7-427C-B7F2-23F2441FE2BD}"/>
                    </a:ext>
                  </a:extLst>
                </p:cNvPr>
                <p:cNvSpPr>
                  <a:spLocks noChangeShapeType="1"/>
                </p:cNvSpPr>
                <p:nvPr/>
              </p:nvSpPr>
              <p:spPr bwMode="auto">
                <a:xfrm flipH="1">
                  <a:off x="2112"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2" name="Line 14">
                  <a:extLst>
                    <a:ext uri="{FF2B5EF4-FFF2-40B4-BE49-F238E27FC236}">
                      <a16:creationId xmlns:a16="http://schemas.microsoft.com/office/drawing/2014/main" id="{C0DBFD86-2EDD-4650-B3C7-863474CC6972}"/>
                    </a:ext>
                  </a:extLst>
                </p:cNvPr>
                <p:cNvSpPr>
                  <a:spLocks noChangeShapeType="1"/>
                </p:cNvSpPr>
                <p:nvPr/>
              </p:nvSpPr>
              <p:spPr bwMode="auto">
                <a:xfrm flipH="1">
                  <a:off x="2208"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3" name="Line 15">
                  <a:extLst>
                    <a:ext uri="{FF2B5EF4-FFF2-40B4-BE49-F238E27FC236}">
                      <a16:creationId xmlns:a16="http://schemas.microsoft.com/office/drawing/2014/main" id="{289A8AB1-5000-47B8-85B5-D8501622966C}"/>
                    </a:ext>
                  </a:extLst>
                </p:cNvPr>
                <p:cNvSpPr>
                  <a:spLocks noChangeShapeType="1"/>
                </p:cNvSpPr>
                <p:nvPr/>
              </p:nvSpPr>
              <p:spPr bwMode="auto">
                <a:xfrm flipH="1">
                  <a:off x="2304"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4" name="Line 16">
                  <a:extLst>
                    <a:ext uri="{FF2B5EF4-FFF2-40B4-BE49-F238E27FC236}">
                      <a16:creationId xmlns:a16="http://schemas.microsoft.com/office/drawing/2014/main" id="{7FD8E768-002C-4246-89DD-E74256B6277B}"/>
                    </a:ext>
                  </a:extLst>
                </p:cNvPr>
                <p:cNvSpPr>
                  <a:spLocks noChangeShapeType="1"/>
                </p:cNvSpPr>
                <p:nvPr/>
              </p:nvSpPr>
              <p:spPr bwMode="auto">
                <a:xfrm flipH="1">
                  <a:off x="2400"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3086" name="Group 17">
                <a:extLst>
                  <a:ext uri="{FF2B5EF4-FFF2-40B4-BE49-F238E27FC236}">
                    <a16:creationId xmlns:a16="http://schemas.microsoft.com/office/drawing/2014/main" id="{F4B6A288-08D9-4299-8ECE-771C1144AD61}"/>
                  </a:ext>
                </a:extLst>
              </p:cNvPr>
              <p:cNvGrpSpPr>
                <a:grpSpLocks/>
              </p:cNvGrpSpPr>
              <p:nvPr/>
            </p:nvGrpSpPr>
            <p:grpSpPr bwMode="auto">
              <a:xfrm>
                <a:off x="4464" y="1152"/>
                <a:ext cx="336" cy="96"/>
                <a:chOff x="2112" y="3792"/>
                <a:chExt cx="336" cy="96"/>
              </a:xfrm>
            </p:grpSpPr>
            <p:sp>
              <p:nvSpPr>
                <p:cNvPr id="43087" name="Line 18">
                  <a:extLst>
                    <a:ext uri="{FF2B5EF4-FFF2-40B4-BE49-F238E27FC236}">
                      <a16:creationId xmlns:a16="http://schemas.microsoft.com/office/drawing/2014/main" id="{9EE34D3F-B232-48A2-9D1E-3E0417AC4D24}"/>
                    </a:ext>
                  </a:extLst>
                </p:cNvPr>
                <p:cNvSpPr>
                  <a:spLocks noChangeShapeType="1"/>
                </p:cNvSpPr>
                <p:nvPr/>
              </p:nvSpPr>
              <p:spPr bwMode="auto">
                <a:xfrm flipH="1">
                  <a:off x="2112"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8" name="Line 19">
                  <a:extLst>
                    <a:ext uri="{FF2B5EF4-FFF2-40B4-BE49-F238E27FC236}">
                      <a16:creationId xmlns:a16="http://schemas.microsoft.com/office/drawing/2014/main" id="{6D852643-FD91-417D-A38B-AEEE7F3C2ED4}"/>
                    </a:ext>
                  </a:extLst>
                </p:cNvPr>
                <p:cNvSpPr>
                  <a:spLocks noChangeShapeType="1"/>
                </p:cNvSpPr>
                <p:nvPr/>
              </p:nvSpPr>
              <p:spPr bwMode="auto">
                <a:xfrm flipH="1">
                  <a:off x="2208"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9" name="Line 20">
                  <a:extLst>
                    <a:ext uri="{FF2B5EF4-FFF2-40B4-BE49-F238E27FC236}">
                      <a16:creationId xmlns:a16="http://schemas.microsoft.com/office/drawing/2014/main" id="{FFB15AD6-178A-4A9E-9DD9-97AF5104937E}"/>
                    </a:ext>
                  </a:extLst>
                </p:cNvPr>
                <p:cNvSpPr>
                  <a:spLocks noChangeShapeType="1"/>
                </p:cNvSpPr>
                <p:nvPr/>
              </p:nvSpPr>
              <p:spPr bwMode="auto">
                <a:xfrm flipH="1">
                  <a:off x="2304"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0" name="Line 21">
                  <a:extLst>
                    <a:ext uri="{FF2B5EF4-FFF2-40B4-BE49-F238E27FC236}">
                      <a16:creationId xmlns:a16="http://schemas.microsoft.com/office/drawing/2014/main" id="{DDA7E692-97D5-45C5-A695-CF84E9A458E7}"/>
                    </a:ext>
                  </a:extLst>
                </p:cNvPr>
                <p:cNvSpPr>
                  <a:spLocks noChangeShapeType="1"/>
                </p:cNvSpPr>
                <p:nvPr/>
              </p:nvSpPr>
              <p:spPr bwMode="auto">
                <a:xfrm flipH="1">
                  <a:off x="2400"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3076" name="Line 22">
              <a:extLst>
                <a:ext uri="{FF2B5EF4-FFF2-40B4-BE49-F238E27FC236}">
                  <a16:creationId xmlns:a16="http://schemas.microsoft.com/office/drawing/2014/main" id="{FEA56284-4374-441E-AC54-3D4AA1CE84FF}"/>
                </a:ext>
              </a:extLst>
            </p:cNvPr>
            <p:cNvSpPr>
              <a:spLocks noChangeShapeType="1"/>
            </p:cNvSpPr>
            <p:nvPr/>
          </p:nvSpPr>
          <p:spPr bwMode="auto">
            <a:xfrm flipH="1">
              <a:off x="4234" y="2150"/>
              <a:ext cx="7" cy="31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7" name="Oval 23">
              <a:extLst>
                <a:ext uri="{FF2B5EF4-FFF2-40B4-BE49-F238E27FC236}">
                  <a16:creationId xmlns:a16="http://schemas.microsoft.com/office/drawing/2014/main" id="{5B51FB71-4468-49EB-92AB-160D95F8296F}"/>
                </a:ext>
              </a:extLst>
            </p:cNvPr>
            <p:cNvSpPr>
              <a:spLocks noChangeArrowheads="1"/>
            </p:cNvSpPr>
            <p:nvPr/>
          </p:nvSpPr>
          <p:spPr bwMode="auto">
            <a:xfrm>
              <a:off x="4207" y="2726"/>
              <a:ext cx="48" cy="48"/>
            </a:xfrm>
            <a:prstGeom prst="ellipse">
              <a:avLst/>
            </a:prstGeom>
            <a:solidFill>
              <a:srgbClr val="FF0000"/>
            </a:solidFill>
            <a:ln w="952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3078" name="Text Box 24">
              <a:extLst>
                <a:ext uri="{FF2B5EF4-FFF2-40B4-BE49-F238E27FC236}">
                  <a16:creationId xmlns:a16="http://schemas.microsoft.com/office/drawing/2014/main" id="{34F6B58A-5FB8-49F3-9A26-036BA901706C}"/>
                </a:ext>
              </a:extLst>
            </p:cNvPr>
            <p:cNvSpPr txBox="1">
              <a:spLocks noChangeArrowheads="1"/>
            </p:cNvSpPr>
            <p:nvPr/>
          </p:nvSpPr>
          <p:spPr bwMode="auto">
            <a:xfrm>
              <a:off x="4207" y="2534"/>
              <a:ext cx="24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rPr>
                <a:t>C</a:t>
              </a:r>
            </a:p>
          </p:txBody>
        </p:sp>
        <p:sp>
          <p:nvSpPr>
            <p:cNvPr id="43079" name="Line 25">
              <a:extLst>
                <a:ext uri="{FF2B5EF4-FFF2-40B4-BE49-F238E27FC236}">
                  <a16:creationId xmlns:a16="http://schemas.microsoft.com/office/drawing/2014/main" id="{1545D86F-67C7-4AD3-A617-D9EBA557835B}"/>
                </a:ext>
              </a:extLst>
            </p:cNvPr>
            <p:cNvSpPr>
              <a:spLocks noChangeShapeType="1"/>
            </p:cNvSpPr>
            <p:nvPr/>
          </p:nvSpPr>
          <p:spPr bwMode="auto">
            <a:xfrm>
              <a:off x="3970" y="2798"/>
              <a:ext cx="0" cy="38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80" name="Line 26">
              <a:extLst>
                <a:ext uri="{FF2B5EF4-FFF2-40B4-BE49-F238E27FC236}">
                  <a16:creationId xmlns:a16="http://schemas.microsoft.com/office/drawing/2014/main" id="{40EA81FD-7B4F-4E96-8A91-CBA4FD515119}"/>
                </a:ext>
              </a:extLst>
            </p:cNvPr>
            <p:cNvSpPr>
              <a:spLocks noChangeShapeType="1"/>
            </p:cNvSpPr>
            <p:nvPr/>
          </p:nvSpPr>
          <p:spPr bwMode="auto">
            <a:xfrm>
              <a:off x="4122" y="2875"/>
              <a:ext cx="0" cy="38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81" name="Line 27">
              <a:extLst>
                <a:ext uri="{FF2B5EF4-FFF2-40B4-BE49-F238E27FC236}">
                  <a16:creationId xmlns:a16="http://schemas.microsoft.com/office/drawing/2014/main" id="{81FBF3B8-45DD-43FC-8C88-FCBAB4CD9E39}"/>
                </a:ext>
              </a:extLst>
            </p:cNvPr>
            <p:cNvSpPr>
              <a:spLocks noChangeShapeType="1"/>
            </p:cNvSpPr>
            <p:nvPr/>
          </p:nvSpPr>
          <p:spPr bwMode="auto">
            <a:xfrm>
              <a:off x="4419" y="2879"/>
              <a:ext cx="0" cy="43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82" name="Line 28">
              <a:extLst>
                <a:ext uri="{FF2B5EF4-FFF2-40B4-BE49-F238E27FC236}">
                  <a16:creationId xmlns:a16="http://schemas.microsoft.com/office/drawing/2014/main" id="{66EBF698-0F90-40FB-B1A8-65780102A789}"/>
                </a:ext>
              </a:extLst>
            </p:cNvPr>
            <p:cNvSpPr>
              <a:spLocks noChangeShapeType="1"/>
            </p:cNvSpPr>
            <p:nvPr/>
          </p:nvSpPr>
          <p:spPr bwMode="auto">
            <a:xfrm>
              <a:off x="4640" y="2821"/>
              <a:ext cx="0" cy="52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3011" name="Object 29">
              <a:extLst>
                <a:ext uri="{FF2B5EF4-FFF2-40B4-BE49-F238E27FC236}">
                  <a16:creationId xmlns:a16="http://schemas.microsoft.com/office/drawing/2014/main" id="{351BF05A-B52E-4F59-A2BF-97F21A147084}"/>
                </a:ext>
              </a:extLst>
            </p:cNvPr>
            <p:cNvGraphicFramePr>
              <a:graphicFrameLocks noChangeAspect="1"/>
            </p:cNvGraphicFramePr>
            <p:nvPr/>
          </p:nvGraphicFramePr>
          <p:xfrm>
            <a:off x="3697" y="3035"/>
            <a:ext cx="242" cy="272"/>
          </p:xfrm>
          <a:graphic>
            <a:graphicData uri="http://schemas.openxmlformats.org/presentationml/2006/ole">
              <mc:AlternateContent xmlns:mc="http://schemas.openxmlformats.org/markup-compatibility/2006">
                <mc:Choice xmlns:v="urn:schemas-microsoft-com:vml" Requires="v">
                  <p:oleObj spid="_x0000_s43095" name="Equation" r:id="rId3" imgW="203040" imgH="228600" progId="Equation.3">
                    <p:embed/>
                  </p:oleObj>
                </mc:Choice>
                <mc:Fallback>
                  <p:oleObj name="Equation" r:id="rId3" imgW="203040" imgH="22860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7" y="3035"/>
                          <a:ext cx="24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83" name="Line 30">
              <a:extLst>
                <a:ext uri="{FF2B5EF4-FFF2-40B4-BE49-F238E27FC236}">
                  <a16:creationId xmlns:a16="http://schemas.microsoft.com/office/drawing/2014/main" id="{BEEE14EE-0D14-4F66-9103-B02528588A41}"/>
                </a:ext>
              </a:extLst>
            </p:cNvPr>
            <p:cNvSpPr>
              <a:spLocks noChangeShapeType="1"/>
            </p:cNvSpPr>
            <p:nvPr/>
          </p:nvSpPr>
          <p:spPr bwMode="auto">
            <a:xfrm flipH="1" flipV="1">
              <a:off x="3535" y="1814"/>
              <a:ext cx="288" cy="33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84" name="Text Box 31">
              <a:extLst>
                <a:ext uri="{FF2B5EF4-FFF2-40B4-BE49-F238E27FC236}">
                  <a16:creationId xmlns:a16="http://schemas.microsoft.com/office/drawing/2014/main" id="{E520FB69-836C-427C-9AB8-312AF9C87D4C}"/>
                </a:ext>
              </a:extLst>
            </p:cNvPr>
            <p:cNvSpPr txBox="1">
              <a:spLocks noChangeArrowheads="1"/>
            </p:cNvSpPr>
            <p:nvPr/>
          </p:nvSpPr>
          <p:spPr bwMode="auto">
            <a:xfrm>
              <a:off x="3439" y="181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grpSp>
      <p:grpSp>
        <p:nvGrpSpPr>
          <p:cNvPr id="43016" name="Group 32">
            <a:extLst>
              <a:ext uri="{FF2B5EF4-FFF2-40B4-BE49-F238E27FC236}">
                <a16:creationId xmlns:a16="http://schemas.microsoft.com/office/drawing/2014/main" id="{F7AF0F6F-84A4-4243-BDFD-8E1F51BE0A4B}"/>
              </a:ext>
            </a:extLst>
          </p:cNvPr>
          <p:cNvGrpSpPr>
            <a:grpSpLocks/>
          </p:cNvGrpSpPr>
          <p:nvPr/>
        </p:nvGrpSpPr>
        <p:grpSpPr bwMode="auto">
          <a:xfrm>
            <a:off x="963613" y="3289300"/>
            <a:ext cx="1154112" cy="1965325"/>
            <a:chOff x="607" y="2083"/>
            <a:chExt cx="727" cy="1238"/>
          </a:xfrm>
        </p:grpSpPr>
        <p:grpSp>
          <p:nvGrpSpPr>
            <p:cNvPr id="43044" name="Group 33">
              <a:extLst>
                <a:ext uri="{FF2B5EF4-FFF2-40B4-BE49-F238E27FC236}">
                  <a16:creationId xmlns:a16="http://schemas.microsoft.com/office/drawing/2014/main" id="{3F073CF5-03FF-400A-BD22-79648892BDB2}"/>
                </a:ext>
              </a:extLst>
            </p:cNvPr>
            <p:cNvGrpSpPr>
              <a:grpSpLocks/>
            </p:cNvGrpSpPr>
            <p:nvPr/>
          </p:nvGrpSpPr>
          <p:grpSpPr bwMode="auto">
            <a:xfrm>
              <a:off x="672" y="2083"/>
              <a:ext cx="599" cy="86"/>
              <a:chOff x="613" y="2060"/>
              <a:chExt cx="742" cy="109"/>
            </a:xfrm>
          </p:grpSpPr>
          <p:grpSp>
            <p:nvGrpSpPr>
              <p:cNvPr id="43058" name="Group 34">
                <a:extLst>
                  <a:ext uri="{FF2B5EF4-FFF2-40B4-BE49-F238E27FC236}">
                    <a16:creationId xmlns:a16="http://schemas.microsoft.com/office/drawing/2014/main" id="{BB1C02FF-EF2A-458D-82E6-1C7E5CFA5A5D}"/>
                  </a:ext>
                </a:extLst>
              </p:cNvPr>
              <p:cNvGrpSpPr>
                <a:grpSpLocks/>
              </p:cNvGrpSpPr>
              <p:nvPr/>
            </p:nvGrpSpPr>
            <p:grpSpPr bwMode="auto">
              <a:xfrm>
                <a:off x="659" y="2060"/>
                <a:ext cx="696" cy="96"/>
                <a:chOff x="4104" y="1152"/>
                <a:chExt cx="696" cy="96"/>
              </a:xfrm>
            </p:grpSpPr>
            <p:grpSp>
              <p:nvGrpSpPr>
                <p:cNvPr id="43060" name="Group 35">
                  <a:extLst>
                    <a:ext uri="{FF2B5EF4-FFF2-40B4-BE49-F238E27FC236}">
                      <a16:creationId xmlns:a16="http://schemas.microsoft.com/office/drawing/2014/main" id="{9EF0A4F1-05B2-456D-B147-8EF846461282}"/>
                    </a:ext>
                  </a:extLst>
                </p:cNvPr>
                <p:cNvGrpSpPr>
                  <a:grpSpLocks/>
                </p:cNvGrpSpPr>
                <p:nvPr/>
              </p:nvGrpSpPr>
              <p:grpSpPr bwMode="auto">
                <a:xfrm>
                  <a:off x="4104" y="1152"/>
                  <a:ext cx="336" cy="96"/>
                  <a:chOff x="2112" y="3792"/>
                  <a:chExt cx="336" cy="96"/>
                </a:xfrm>
              </p:grpSpPr>
              <p:sp>
                <p:nvSpPr>
                  <p:cNvPr id="43066" name="Line 36">
                    <a:extLst>
                      <a:ext uri="{FF2B5EF4-FFF2-40B4-BE49-F238E27FC236}">
                        <a16:creationId xmlns:a16="http://schemas.microsoft.com/office/drawing/2014/main" id="{88FA11FC-69ED-4778-B4C7-7AB3D919BDC9}"/>
                      </a:ext>
                    </a:extLst>
                  </p:cNvPr>
                  <p:cNvSpPr>
                    <a:spLocks noChangeShapeType="1"/>
                  </p:cNvSpPr>
                  <p:nvPr/>
                </p:nvSpPr>
                <p:spPr bwMode="auto">
                  <a:xfrm flipH="1">
                    <a:off x="2112"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7" name="Line 37">
                    <a:extLst>
                      <a:ext uri="{FF2B5EF4-FFF2-40B4-BE49-F238E27FC236}">
                        <a16:creationId xmlns:a16="http://schemas.microsoft.com/office/drawing/2014/main" id="{5F7792E0-85F5-4878-AA5E-95719E797B6A}"/>
                      </a:ext>
                    </a:extLst>
                  </p:cNvPr>
                  <p:cNvSpPr>
                    <a:spLocks noChangeShapeType="1"/>
                  </p:cNvSpPr>
                  <p:nvPr/>
                </p:nvSpPr>
                <p:spPr bwMode="auto">
                  <a:xfrm flipH="1">
                    <a:off x="2208"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8" name="Line 38">
                    <a:extLst>
                      <a:ext uri="{FF2B5EF4-FFF2-40B4-BE49-F238E27FC236}">
                        <a16:creationId xmlns:a16="http://schemas.microsoft.com/office/drawing/2014/main" id="{FAC5AA22-263A-4721-B9EE-ED2C2FEFEDAD}"/>
                      </a:ext>
                    </a:extLst>
                  </p:cNvPr>
                  <p:cNvSpPr>
                    <a:spLocks noChangeShapeType="1"/>
                  </p:cNvSpPr>
                  <p:nvPr/>
                </p:nvSpPr>
                <p:spPr bwMode="auto">
                  <a:xfrm flipH="1">
                    <a:off x="2304"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9" name="Line 39">
                    <a:extLst>
                      <a:ext uri="{FF2B5EF4-FFF2-40B4-BE49-F238E27FC236}">
                        <a16:creationId xmlns:a16="http://schemas.microsoft.com/office/drawing/2014/main" id="{E0ABDAC1-C44B-46EC-AA89-835779C4E0BA}"/>
                      </a:ext>
                    </a:extLst>
                  </p:cNvPr>
                  <p:cNvSpPr>
                    <a:spLocks noChangeShapeType="1"/>
                  </p:cNvSpPr>
                  <p:nvPr/>
                </p:nvSpPr>
                <p:spPr bwMode="auto">
                  <a:xfrm flipH="1">
                    <a:off x="2400"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3061" name="Group 40">
                  <a:extLst>
                    <a:ext uri="{FF2B5EF4-FFF2-40B4-BE49-F238E27FC236}">
                      <a16:creationId xmlns:a16="http://schemas.microsoft.com/office/drawing/2014/main" id="{5815BFDA-4DDC-4507-9E24-340C3C51506F}"/>
                    </a:ext>
                  </a:extLst>
                </p:cNvPr>
                <p:cNvGrpSpPr>
                  <a:grpSpLocks/>
                </p:cNvGrpSpPr>
                <p:nvPr/>
              </p:nvGrpSpPr>
              <p:grpSpPr bwMode="auto">
                <a:xfrm>
                  <a:off x="4464" y="1152"/>
                  <a:ext cx="336" cy="96"/>
                  <a:chOff x="2112" y="3792"/>
                  <a:chExt cx="336" cy="96"/>
                </a:xfrm>
              </p:grpSpPr>
              <p:sp>
                <p:nvSpPr>
                  <p:cNvPr id="43062" name="Line 41">
                    <a:extLst>
                      <a:ext uri="{FF2B5EF4-FFF2-40B4-BE49-F238E27FC236}">
                        <a16:creationId xmlns:a16="http://schemas.microsoft.com/office/drawing/2014/main" id="{7B428C55-B41C-46C6-9289-3F6A05CC88C4}"/>
                      </a:ext>
                    </a:extLst>
                  </p:cNvPr>
                  <p:cNvSpPr>
                    <a:spLocks noChangeShapeType="1"/>
                  </p:cNvSpPr>
                  <p:nvPr/>
                </p:nvSpPr>
                <p:spPr bwMode="auto">
                  <a:xfrm flipH="1">
                    <a:off x="2112"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3" name="Line 42">
                    <a:extLst>
                      <a:ext uri="{FF2B5EF4-FFF2-40B4-BE49-F238E27FC236}">
                        <a16:creationId xmlns:a16="http://schemas.microsoft.com/office/drawing/2014/main" id="{CF300DEA-F71C-42FC-937B-3C264B801752}"/>
                      </a:ext>
                    </a:extLst>
                  </p:cNvPr>
                  <p:cNvSpPr>
                    <a:spLocks noChangeShapeType="1"/>
                  </p:cNvSpPr>
                  <p:nvPr/>
                </p:nvSpPr>
                <p:spPr bwMode="auto">
                  <a:xfrm flipH="1">
                    <a:off x="2208"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4" name="Line 43">
                    <a:extLst>
                      <a:ext uri="{FF2B5EF4-FFF2-40B4-BE49-F238E27FC236}">
                        <a16:creationId xmlns:a16="http://schemas.microsoft.com/office/drawing/2014/main" id="{48A5A63B-D7F8-4FE4-A0FF-CD1775F9042C}"/>
                      </a:ext>
                    </a:extLst>
                  </p:cNvPr>
                  <p:cNvSpPr>
                    <a:spLocks noChangeShapeType="1"/>
                  </p:cNvSpPr>
                  <p:nvPr/>
                </p:nvSpPr>
                <p:spPr bwMode="auto">
                  <a:xfrm flipH="1">
                    <a:off x="2304"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5" name="Line 44">
                    <a:extLst>
                      <a:ext uri="{FF2B5EF4-FFF2-40B4-BE49-F238E27FC236}">
                        <a16:creationId xmlns:a16="http://schemas.microsoft.com/office/drawing/2014/main" id="{3E890D0D-8BF4-430B-B23F-D7020274287A}"/>
                      </a:ext>
                    </a:extLst>
                  </p:cNvPr>
                  <p:cNvSpPr>
                    <a:spLocks noChangeShapeType="1"/>
                  </p:cNvSpPr>
                  <p:nvPr/>
                </p:nvSpPr>
                <p:spPr bwMode="auto">
                  <a:xfrm flipH="1">
                    <a:off x="2400"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3059" name="Line 45">
                <a:extLst>
                  <a:ext uri="{FF2B5EF4-FFF2-40B4-BE49-F238E27FC236}">
                    <a16:creationId xmlns:a16="http://schemas.microsoft.com/office/drawing/2014/main" id="{400E5CAE-3F1E-4EAD-9271-003E750383F0}"/>
                  </a:ext>
                </a:extLst>
              </p:cNvPr>
              <p:cNvSpPr>
                <a:spLocks noChangeShapeType="1"/>
              </p:cNvSpPr>
              <p:nvPr/>
            </p:nvSpPr>
            <p:spPr bwMode="auto">
              <a:xfrm>
                <a:off x="613" y="2169"/>
                <a:ext cx="7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45" name="Line 46">
              <a:extLst>
                <a:ext uri="{FF2B5EF4-FFF2-40B4-BE49-F238E27FC236}">
                  <a16:creationId xmlns:a16="http://schemas.microsoft.com/office/drawing/2014/main" id="{1A17E913-167F-49BD-A68D-5946C8BD90A2}"/>
                </a:ext>
              </a:extLst>
            </p:cNvPr>
            <p:cNvSpPr>
              <a:spLocks noChangeShapeType="1"/>
            </p:cNvSpPr>
            <p:nvPr/>
          </p:nvSpPr>
          <p:spPr bwMode="auto">
            <a:xfrm>
              <a:off x="970" y="2833"/>
              <a:ext cx="0" cy="38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46" name="Line 47">
              <a:extLst>
                <a:ext uri="{FF2B5EF4-FFF2-40B4-BE49-F238E27FC236}">
                  <a16:creationId xmlns:a16="http://schemas.microsoft.com/office/drawing/2014/main" id="{7A5E4633-E2EE-4BF4-A229-23FB82E14F2D}"/>
                </a:ext>
              </a:extLst>
            </p:cNvPr>
            <p:cNvSpPr>
              <a:spLocks noChangeShapeType="1"/>
            </p:cNvSpPr>
            <p:nvPr/>
          </p:nvSpPr>
          <p:spPr bwMode="auto">
            <a:xfrm>
              <a:off x="972" y="2169"/>
              <a:ext cx="0" cy="3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3047" name="Group 48">
              <a:extLst>
                <a:ext uri="{FF2B5EF4-FFF2-40B4-BE49-F238E27FC236}">
                  <a16:creationId xmlns:a16="http://schemas.microsoft.com/office/drawing/2014/main" id="{D96FD60B-FEF0-433F-AF89-D96D9DE800B5}"/>
                </a:ext>
              </a:extLst>
            </p:cNvPr>
            <p:cNvGrpSpPr>
              <a:grpSpLocks/>
            </p:cNvGrpSpPr>
            <p:nvPr/>
          </p:nvGrpSpPr>
          <p:grpSpPr bwMode="auto">
            <a:xfrm>
              <a:off x="786" y="2476"/>
              <a:ext cx="358" cy="611"/>
              <a:chOff x="786" y="2476"/>
              <a:chExt cx="358" cy="611"/>
            </a:xfrm>
          </p:grpSpPr>
          <p:sp>
            <p:nvSpPr>
              <p:cNvPr id="43054" name="Line 49">
                <a:extLst>
                  <a:ext uri="{FF2B5EF4-FFF2-40B4-BE49-F238E27FC236}">
                    <a16:creationId xmlns:a16="http://schemas.microsoft.com/office/drawing/2014/main" id="{B9CD0006-72D2-4F75-BD7B-AD814E040232}"/>
                  </a:ext>
                </a:extLst>
              </p:cNvPr>
              <p:cNvSpPr>
                <a:spLocks noChangeShapeType="1"/>
              </p:cNvSpPr>
              <p:nvPr/>
            </p:nvSpPr>
            <p:spPr bwMode="auto">
              <a:xfrm flipH="1">
                <a:off x="792" y="2476"/>
                <a:ext cx="188" cy="39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5" name="Line 50">
                <a:extLst>
                  <a:ext uri="{FF2B5EF4-FFF2-40B4-BE49-F238E27FC236}">
                    <a16:creationId xmlns:a16="http://schemas.microsoft.com/office/drawing/2014/main" id="{F5EE2AFE-9B5E-4028-8712-684411CD65BA}"/>
                  </a:ext>
                </a:extLst>
              </p:cNvPr>
              <p:cNvSpPr>
                <a:spLocks noChangeShapeType="1"/>
              </p:cNvSpPr>
              <p:nvPr/>
            </p:nvSpPr>
            <p:spPr bwMode="auto">
              <a:xfrm>
                <a:off x="967" y="2496"/>
                <a:ext cx="166" cy="59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6" name="Line 51">
                <a:extLst>
                  <a:ext uri="{FF2B5EF4-FFF2-40B4-BE49-F238E27FC236}">
                    <a16:creationId xmlns:a16="http://schemas.microsoft.com/office/drawing/2014/main" id="{1820DE06-CB10-45E9-902E-6503270DA9CA}"/>
                  </a:ext>
                </a:extLst>
              </p:cNvPr>
              <p:cNvSpPr>
                <a:spLocks noChangeShapeType="1"/>
              </p:cNvSpPr>
              <p:nvPr/>
            </p:nvSpPr>
            <p:spPr bwMode="auto">
              <a:xfrm>
                <a:off x="786" y="2880"/>
                <a:ext cx="358" cy="20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7" name="Line 52">
                <a:extLst>
                  <a:ext uri="{FF2B5EF4-FFF2-40B4-BE49-F238E27FC236}">
                    <a16:creationId xmlns:a16="http://schemas.microsoft.com/office/drawing/2014/main" id="{AF63A2D6-5855-4002-9AD3-7A709E4C7C86}"/>
                  </a:ext>
                </a:extLst>
              </p:cNvPr>
              <p:cNvSpPr>
                <a:spLocks noChangeShapeType="1"/>
              </p:cNvSpPr>
              <p:nvPr/>
            </p:nvSpPr>
            <p:spPr bwMode="auto">
              <a:xfrm>
                <a:off x="973" y="2491"/>
                <a:ext cx="0" cy="329"/>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48" name="Text Box 53">
              <a:extLst>
                <a:ext uri="{FF2B5EF4-FFF2-40B4-BE49-F238E27FC236}">
                  <a16:creationId xmlns:a16="http://schemas.microsoft.com/office/drawing/2014/main" id="{109CD53A-6093-4503-A2EC-FA0834AFA2EB}"/>
                </a:ext>
              </a:extLst>
            </p:cNvPr>
            <p:cNvSpPr txBox="1">
              <a:spLocks noChangeArrowheads="1"/>
            </p:cNvSpPr>
            <p:nvPr/>
          </p:nvSpPr>
          <p:spPr bwMode="auto">
            <a:xfrm>
              <a:off x="945" y="236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A</a:t>
              </a:r>
            </a:p>
          </p:txBody>
        </p:sp>
        <p:sp>
          <p:nvSpPr>
            <p:cNvPr id="43049" name="Text Box 54">
              <a:extLst>
                <a:ext uri="{FF2B5EF4-FFF2-40B4-BE49-F238E27FC236}">
                  <a16:creationId xmlns:a16="http://schemas.microsoft.com/office/drawing/2014/main" id="{99198A6F-6FEB-4384-A658-CA8109812939}"/>
                </a:ext>
              </a:extLst>
            </p:cNvPr>
            <p:cNvSpPr txBox="1">
              <a:spLocks noChangeArrowheads="1"/>
            </p:cNvSpPr>
            <p:nvPr/>
          </p:nvSpPr>
          <p:spPr bwMode="auto">
            <a:xfrm>
              <a:off x="607" y="2779"/>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B</a:t>
              </a:r>
            </a:p>
          </p:txBody>
        </p:sp>
        <p:sp>
          <p:nvSpPr>
            <p:cNvPr id="43050" name="Text Box 55">
              <a:extLst>
                <a:ext uri="{FF2B5EF4-FFF2-40B4-BE49-F238E27FC236}">
                  <a16:creationId xmlns:a16="http://schemas.microsoft.com/office/drawing/2014/main" id="{511E5A42-9DB0-4D35-A240-8AA6ECBA2ADD}"/>
                </a:ext>
              </a:extLst>
            </p:cNvPr>
            <p:cNvSpPr txBox="1">
              <a:spLocks noChangeArrowheads="1"/>
            </p:cNvSpPr>
            <p:nvPr/>
          </p:nvSpPr>
          <p:spPr bwMode="auto">
            <a:xfrm>
              <a:off x="1102" y="2936"/>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D</a:t>
              </a:r>
            </a:p>
          </p:txBody>
        </p:sp>
        <p:sp>
          <p:nvSpPr>
            <p:cNvPr id="43051" name="Text Box 56">
              <a:extLst>
                <a:ext uri="{FF2B5EF4-FFF2-40B4-BE49-F238E27FC236}">
                  <a16:creationId xmlns:a16="http://schemas.microsoft.com/office/drawing/2014/main" id="{0DF25004-E150-43D9-8429-E077E58D06D0}"/>
                </a:ext>
              </a:extLst>
            </p:cNvPr>
            <p:cNvSpPr txBox="1">
              <a:spLocks noChangeArrowheads="1"/>
            </p:cNvSpPr>
            <p:nvPr/>
          </p:nvSpPr>
          <p:spPr bwMode="auto">
            <a:xfrm>
              <a:off x="697" y="3071"/>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W</a:t>
              </a:r>
            </a:p>
          </p:txBody>
        </p:sp>
        <p:sp>
          <p:nvSpPr>
            <p:cNvPr id="43052" name="Text Box 57">
              <a:extLst>
                <a:ext uri="{FF2B5EF4-FFF2-40B4-BE49-F238E27FC236}">
                  <a16:creationId xmlns:a16="http://schemas.microsoft.com/office/drawing/2014/main" id="{1902A86F-46D4-44E3-BF87-B468136CE40A}"/>
                </a:ext>
              </a:extLst>
            </p:cNvPr>
            <p:cNvSpPr txBox="1">
              <a:spLocks noChangeArrowheads="1"/>
            </p:cNvSpPr>
            <p:nvPr/>
          </p:nvSpPr>
          <p:spPr bwMode="auto">
            <a:xfrm>
              <a:off x="772" y="268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C</a:t>
              </a:r>
            </a:p>
          </p:txBody>
        </p:sp>
        <p:sp>
          <p:nvSpPr>
            <p:cNvPr id="43053" name="Oval 58">
              <a:extLst>
                <a:ext uri="{FF2B5EF4-FFF2-40B4-BE49-F238E27FC236}">
                  <a16:creationId xmlns:a16="http://schemas.microsoft.com/office/drawing/2014/main" id="{D721B98E-C8F0-4FAA-BCB3-D66416AC9220}"/>
                </a:ext>
              </a:extLst>
            </p:cNvPr>
            <p:cNvSpPr>
              <a:spLocks noChangeArrowheads="1"/>
            </p:cNvSpPr>
            <p:nvPr/>
          </p:nvSpPr>
          <p:spPr bwMode="auto">
            <a:xfrm>
              <a:off x="942" y="2783"/>
              <a:ext cx="41" cy="56"/>
            </a:xfrm>
            <a:prstGeom prst="ellipse">
              <a:avLst/>
            </a:prstGeom>
            <a:solidFill>
              <a:srgbClr val="FF0000"/>
            </a:solidFill>
            <a:ln w="317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43017" name="Group 59">
            <a:extLst>
              <a:ext uri="{FF2B5EF4-FFF2-40B4-BE49-F238E27FC236}">
                <a16:creationId xmlns:a16="http://schemas.microsoft.com/office/drawing/2014/main" id="{1D356733-E04C-4B80-9C68-E0A53CF44C78}"/>
              </a:ext>
            </a:extLst>
          </p:cNvPr>
          <p:cNvGrpSpPr>
            <a:grpSpLocks/>
          </p:cNvGrpSpPr>
          <p:nvPr/>
        </p:nvGrpSpPr>
        <p:grpSpPr bwMode="auto">
          <a:xfrm>
            <a:off x="3076575" y="3278188"/>
            <a:ext cx="1612900" cy="1736725"/>
            <a:chOff x="1991" y="2091"/>
            <a:chExt cx="1016" cy="1094"/>
          </a:xfrm>
        </p:grpSpPr>
        <p:grpSp>
          <p:nvGrpSpPr>
            <p:cNvPr id="43018" name="Group 60">
              <a:extLst>
                <a:ext uri="{FF2B5EF4-FFF2-40B4-BE49-F238E27FC236}">
                  <a16:creationId xmlns:a16="http://schemas.microsoft.com/office/drawing/2014/main" id="{DF8F6086-5357-4DC1-ACBA-ABBFDE3B0155}"/>
                </a:ext>
              </a:extLst>
            </p:cNvPr>
            <p:cNvGrpSpPr>
              <a:grpSpLocks/>
            </p:cNvGrpSpPr>
            <p:nvPr/>
          </p:nvGrpSpPr>
          <p:grpSpPr bwMode="auto">
            <a:xfrm>
              <a:off x="2065" y="2091"/>
              <a:ext cx="750" cy="96"/>
              <a:chOff x="2065" y="2091"/>
              <a:chExt cx="750" cy="96"/>
            </a:xfrm>
          </p:grpSpPr>
          <p:grpSp>
            <p:nvGrpSpPr>
              <p:cNvPr id="43032" name="Group 61">
                <a:extLst>
                  <a:ext uri="{FF2B5EF4-FFF2-40B4-BE49-F238E27FC236}">
                    <a16:creationId xmlns:a16="http://schemas.microsoft.com/office/drawing/2014/main" id="{ECEAB901-FEF8-4EC9-AA80-C1C5A0B6D054}"/>
                  </a:ext>
                </a:extLst>
              </p:cNvPr>
              <p:cNvGrpSpPr>
                <a:grpSpLocks/>
              </p:cNvGrpSpPr>
              <p:nvPr/>
            </p:nvGrpSpPr>
            <p:grpSpPr bwMode="auto">
              <a:xfrm>
                <a:off x="2119" y="2091"/>
                <a:ext cx="696" cy="96"/>
                <a:chOff x="4104" y="1152"/>
                <a:chExt cx="696" cy="96"/>
              </a:xfrm>
            </p:grpSpPr>
            <p:grpSp>
              <p:nvGrpSpPr>
                <p:cNvPr id="43034" name="Group 62">
                  <a:extLst>
                    <a:ext uri="{FF2B5EF4-FFF2-40B4-BE49-F238E27FC236}">
                      <a16:creationId xmlns:a16="http://schemas.microsoft.com/office/drawing/2014/main" id="{917E2741-DE5E-4AE2-8ED3-9C00AC2C584F}"/>
                    </a:ext>
                  </a:extLst>
                </p:cNvPr>
                <p:cNvGrpSpPr>
                  <a:grpSpLocks/>
                </p:cNvGrpSpPr>
                <p:nvPr/>
              </p:nvGrpSpPr>
              <p:grpSpPr bwMode="auto">
                <a:xfrm>
                  <a:off x="4104" y="1152"/>
                  <a:ext cx="336" cy="96"/>
                  <a:chOff x="2112" y="3792"/>
                  <a:chExt cx="336" cy="96"/>
                </a:xfrm>
              </p:grpSpPr>
              <p:sp>
                <p:nvSpPr>
                  <p:cNvPr id="43040" name="Line 63">
                    <a:extLst>
                      <a:ext uri="{FF2B5EF4-FFF2-40B4-BE49-F238E27FC236}">
                        <a16:creationId xmlns:a16="http://schemas.microsoft.com/office/drawing/2014/main" id="{7968CC44-B321-4D72-ABB4-B187CF2E0F7A}"/>
                      </a:ext>
                    </a:extLst>
                  </p:cNvPr>
                  <p:cNvSpPr>
                    <a:spLocks noChangeShapeType="1"/>
                  </p:cNvSpPr>
                  <p:nvPr/>
                </p:nvSpPr>
                <p:spPr bwMode="auto">
                  <a:xfrm flipH="1">
                    <a:off x="2112"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1" name="Line 64">
                    <a:extLst>
                      <a:ext uri="{FF2B5EF4-FFF2-40B4-BE49-F238E27FC236}">
                        <a16:creationId xmlns:a16="http://schemas.microsoft.com/office/drawing/2014/main" id="{B1ED0C76-1BFB-4C30-9BA4-1FAC73830B78}"/>
                      </a:ext>
                    </a:extLst>
                  </p:cNvPr>
                  <p:cNvSpPr>
                    <a:spLocks noChangeShapeType="1"/>
                  </p:cNvSpPr>
                  <p:nvPr/>
                </p:nvSpPr>
                <p:spPr bwMode="auto">
                  <a:xfrm flipH="1">
                    <a:off x="2208"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2" name="Line 65">
                    <a:extLst>
                      <a:ext uri="{FF2B5EF4-FFF2-40B4-BE49-F238E27FC236}">
                        <a16:creationId xmlns:a16="http://schemas.microsoft.com/office/drawing/2014/main" id="{0BC85AF8-5AFF-4642-80A9-EFAFDF6F8520}"/>
                      </a:ext>
                    </a:extLst>
                  </p:cNvPr>
                  <p:cNvSpPr>
                    <a:spLocks noChangeShapeType="1"/>
                  </p:cNvSpPr>
                  <p:nvPr/>
                </p:nvSpPr>
                <p:spPr bwMode="auto">
                  <a:xfrm flipH="1">
                    <a:off x="2304"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3" name="Line 66">
                    <a:extLst>
                      <a:ext uri="{FF2B5EF4-FFF2-40B4-BE49-F238E27FC236}">
                        <a16:creationId xmlns:a16="http://schemas.microsoft.com/office/drawing/2014/main" id="{A393952D-7DEC-41F7-B6EE-B5B4AE19FFB7}"/>
                      </a:ext>
                    </a:extLst>
                  </p:cNvPr>
                  <p:cNvSpPr>
                    <a:spLocks noChangeShapeType="1"/>
                  </p:cNvSpPr>
                  <p:nvPr/>
                </p:nvSpPr>
                <p:spPr bwMode="auto">
                  <a:xfrm flipH="1">
                    <a:off x="2400"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3035" name="Group 67">
                  <a:extLst>
                    <a:ext uri="{FF2B5EF4-FFF2-40B4-BE49-F238E27FC236}">
                      <a16:creationId xmlns:a16="http://schemas.microsoft.com/office/drawing/2014/main" id="{10567A99-7F77-42C7-9E9D-1C408D318768}"/>
                    </a:ext>
                  </a:extLst>
                </p:cNvPr>
                <p:cNvGrpSpPr>
                  <a:grpSpLocks/>
                </p:cNvGrpSpPr>
                <p:nvPr/>
              </p:nvGrpSpPr>
              <p:grpSpPr bwMode="auto">
                <a:xfrm>
                  <a:off x="4464" y="1152"/>
                  <a:ext cx="336" cy="96"/>
                  <a:chOff x="2112" y="3792"/>
                  <a:chExt cx="336" cy="96"/>
                </a:xfrm>
              </p:grpSpPr>
              <p:sp>
                <p:nvSpPr>
                  <p:cNvPr id="43036" name="Line 68">
                    <a:extLst>
                      <a:ext uri="{FF2B5EF4-FFF2-40B4-BE49-F238E27FC236}">
                        <a16:creationId xmlns:a16="http://schemas.microsoft.com/office/drawing/2014/main" id="{6A724C67-E389-46E2-80FB-DEC652A5CA91}"/>
                      </a:ext>
                    </a:extLst>
                  </p:cNvPr>
                  <p:cNvSpPr>
                    <a:spLocks noChangeShapeType="1"/>
                  </p:cNvSpPr>
                  <p:nvPr/>
                </p:nvSpPr>
                <p:spPr bwMode="auto">
                  <a:xfrm flipH="1">
                    <a:off x="2112"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7" name="Line 69">
                    <a:extLst>
                      <a:ext uri="{FF2B5EF4-FFF2-40B4-BE49-F238E27FC236}">
                        <a16:creationId xmlns:a16="http://schemas.microsoft.com/office/drawing/2014/main" id="{0FAEA514-2293-414F-B625-FD4AB03652DF}"/>
                      </a:ext>
                    </a:extLst>
                  </p:cNvPr>
                  <p:cNvSpPr>
                    <a:spLocks noChangeShapeType="1"/>
                  </p:cNvSpPr>
                  <p:nvPr/>
                </p:nvSpPr>
                <p:spPr bwMode="auto">
                  <a:xfrm flipH="1">
                    <a:off x="2208"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8" name="Line 70">
                    <a:extLst>
                      <a:ext uri="{FF2B5EF4-FFF2-40B4-BE49-F238E27FC236}">
                        <a16:creationId xmlns:a16="http://schemas.microsoft.com/office/drawing/2014/main" id="{A06B1D55-199F-4336-BD08-6CA7445351F4}"/>
                      </a:ext>
                    </a:extLst>
                  </p:cNvPr>
                  <p:cNvSpPr>
                    <a:spLocks noChangeShapeType="1"/>
                  </p:cNvSpPr>
                  <p:nvPr/>
                </p:nvSpPr>
                <p:spPr bwMode="auto">
                  <a:xfrm flipH="1">
                    <a:off x="2304"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9" name="Line 71">
                    <a:extLst>
                      <a:ext uri="{FF2B5EF4-FFF2-40B4-BE49-F238E27FC236}">
                        <a16:creationId xmlns:a16="http://schemas.microsoft.com/office/drawing/2014/main" id="{7D3638EB-1F42-4D15-A341-768D09D50216}"/>
                      </a:ext>
                    </a:extLst>
                  </p:cNvPr>
                  <p:cNvSpPr>
                    <a:spLocks noChangeShapeType="1"/>
                  </p:cNvSpPr>
                  <p:nvPr/>
                </p:nvSpPr>
                <p:spPr bwMode="auto">
                  <a:xfrm flipH="1">
                    <a:off x="2400"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3033" name="Line 72">
                <a:extLst>
                  <a:ext uri="{FF2B5EF4-FFF2-40B4-BE49-F238E27FC236}">
                    <a16:creationId xmlns:a16="http://schemas.microsoft.com/office/drawing/2014/main" id="{C4A0EE98-C4B6-4CE3-8722-2CFEA4DDB0D7}"/>
                  </a:ext>
                </a:extLst>
              </p:cNvPr>
              <p:cNvSpPr>
                <a:spLocks noChangeShapeType="1"/>
              </p:cNvSpPr>
              <p:nvPr/>
            </p:nvSpPr>
            <p:spPr bwMode="auto">
              <a:xfrm>
                <a:off x="2065" y="2184"/>
                <a:ext cx="7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19" name="Line 73">
              <a:extLst>
                <a:ext uri="{FF2B5EF4-FFF2-40B4-BE49-F238E27FC236}">
                  <a16:creationId xmlns:a16="http://schemas.microsoft.com/office/drawing/2014/main" id="{241E9EBB-B41E-4349-9826-F4B04D2D7A16}"/>
                </a:ext>
              </a:extLst>
            </p:cNvPr>
            <p:cNvSpPr>
              <a:spLocks noChangeShapeType="1"/>
            </p:cNvSpPr>
            <p:nvPr/>
          </p:nvSpPr>
          <p:spPr bwMode="auto">
            <a:xfrm>
              <a:off x="2460" y="2702"/>
              <a:ext cx="0" cy="38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43020" name="Group 74">
              <a:extLst>
                <a:ext uri="{FF2B5EF4-FFF2-40B4-BE49-F238E27FC236}">
                  <a16:creationId xmlns:a16="http://schemas.microsoft.com/office/drawing/2014/main" id="{C3F8D883-5D88-45CA-ADF0-852F3CE2C8E5}"/>
                </a:ext>
              </a:extLst>
            </p:cNvPr>
            <p:cNvGrpSpPr>
              <a:grpSpLocks/>
            </p:cNvGrpSpPr>
            <p:nvPr/>
          </p:nvGrpSpPr>
          <p:grpSpPr bwMode="auto">
            <a:xfrm>
              <a:off x="2190" y="2491"/>
              <a:ext cx="633" cy="383"/>
              <a:chOff x="2183" y="2491"/>
              <a:chExt cx="633" cy="383"/>
            </a:xfrm>
          </p:grpSpPr>
          <p:sp>
            <p:nvSpPr>
              <p:cNvPr id="43028" name="Line 75">
                <a:extLst>
                  <a:ext uri="{FF2B5EF4-FFF2-40B4-BE49-F238E27FC236}">
                    <a16:creationId xmlns:a16="http://schemas.microsoft.com/office/drawing/2014/main" id="{4502E440-A2AB-4045-8C6B-A794816C67C4}"/>
                  </a:ext>
                </a:extLst>
              </p:cNvPr>
              <p:cNvSpPr>
                <a:spLocks noChangeShapeType="1"/>
              </p:cNvSpPr>
              <p:nvPr/>
            </p:nvSpPr>
            <p:spPr bwMode="auto">
              <a:xfrm rot="6001671" flipH="1">
                <a:off x="2524" y="2444"/>
                <a:ext cx="188" cy="39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Line 76">
                <a:extLst>
                  <a:ext uri="{FF2B5EF4-FFF2-40B4-BE49-F238E27FC236}">
                    <a16:creationId xmlns:a16="http://schemas.microsoft.com/office/drawing/2014/main" id="{0C90A7B1-5923-44F2-9EB1-F37771BF43A4}"/>
                  </a:ext>
                </a:extLst>
              </p:cNvPr>
              <p:cNvSpPr>
                <a:spLocks noChangeShapeType="1"/>
              </p:cNvSpPr>
              <p:nvPr/>
            </p:nvSpPr>
            <p:spPr bwMode="auto">
              <a:xfrm rot="6001671">
                <a:off x="2396" y="2495"/>
                <a:ext cx="166" cy="59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Line 77">
                <a:extLst>
                  <a:ext uri="{FF2B5EF4-FFF2-40B4-BE49-F238E27FC236}">
                    <a16:creationId xmlns:a16="http://schemas.microsoft.com/office/drawing/2014/main" id="{36712E79-2FF7-4378-9AF9-E71B21522982}"/>
                  </a:ext>
                </a:extLst>
              </p:cNvPr>
              <p:cNvSpPr>
                <a:spLocks noChangeShapeType="1"/>
              </p:cNvSpPr>
              <p:nvPr/>
            </p:nvSpPr>
            <p:spPr bwMode="auto">
              <a:xfrm rot="6001671">
                <a:off x="2128" y="2573"/>
                <a:ext cx="358" cy="194"/>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1" name="Line 78">
                <a:extLst>
                  <a:ext uri="{FF2B5EF4-FFF2-40B4-BE49-F238E27FC236}">
                    <a16:creationId xmlns:a16="http://schemas.microsoft.com/office/drawing/2014/main" id="{FBA08A43-F3DA-44EC-ABB1-E8D07E0A0E0E}"/>
                  </a:ext>
                </a:extLst>
              </p:cNvPr>
              <p:cNvSpPr>
                <a:spLocks noChangeShapeType="1"/>
              </p:cNvSpPr>
              <p:nvPr/>
            </p:nvSpPr>
            <p:spPr bwMode="auto">
              <a:xfrm rot="6001671">
                <a:off x="2622" y="2567"/>
                <a:ext cx="0" cy="329"/>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21" name="Line 79">
              <a:extLst>
                <a:ext uri="{FF2B5EF4-FFF2-40B4-BE49-F238E27FC236}">
                  <a16:creationId xmlns:a16="http://schemas.microsoft.com/office/drawing/2014/main" id="{BB1F3142-16E7-474D-8627-61CD2A5E21B8}"/>
                </a:ext>
              </a:extLst>
            </p:cNvPr>
            <p:cNvSpPr>
              <a:spLocks noChangeShapeType="1"/>
            </p:cNvSpPr>
            <p:nvPr/>
          </p:nvSpPr>
          <p:spPr bwMode="auto">
            <a:xfrm>
              <a:off x="2448" y="2187"/>
              <a:ext cx="0" cy="3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2" name="Text Box 80">
              <a:extLst>
                <a:ext uri="{FF2B5EF4-FFF2-40B4-BE49-F238E27FC236}">
                  <a16:creationId xmlns:a16="http://schemas.microsoft.com/office/drawing/2014/main" id="{4879BD57-2CAA-4E35-A53B-FC9A12C03824}"/>
                </a:ext>
              </a:extLst>
            </p:cNvPr>
            <p:cNvSpPr txBox="1">
              <a:spLocks noChangeArrowheads="1"/>
            </p:cNvSpPr>
            <p:nvPr/>
          </p:nvSpPr>
          <p:spPr bwMode="auto">
            <a:xfrm>
              <a:off x="2270" y="254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C</a:t>
              </a:r>
            </a:p>
          </p:txBody>
        </p:sp>
        <p:sp>
          <p:nvSpPr>
            <p:cNvPr id="43023" name="Text Box 81">
              <a:extLst>
                <a:ext uri="{FF2B5EF4-FFF2-40B4-BE49-F238E27FC236}">
                  <a16:creationId xmlns:a16="http://schemas.microsoft.com/office/drawing/2014/main" id="{41F1756D-4AF9-4E1E-9CF4-D44AAABFD907}"/>
                </a:ext>
              </a:extLst>
            </p:cNvPr>
            <p:cNvSpPr txBox="1">
              <a:spLocks noChangeArrowheads="1"/>
            </p:cNvSpPr>
            <p:nvPr/>
          </p:nvSpPr>
          <p:spPr bwMode="auto">
            <a:xfrm>
              <a:off x="2784" y="2673"/>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A</a:t>
              </a:r>
            </a:p>
          </p:txBody>
        </p:sp>
        <p:sp>
          <p:nvSpPr>
            <p:cNvPr id="43024" name="Text Box 82">
              <a:extLst>
                <a:ext uri="{FF2B5EF4-FFF2-40B4-BE49-F238E27FC236}">
                  <a16:creationId xmlns:a16="http://schemas.microsoft.com/office/drawing/2014/main" id="{379F7888-7B2D-4B1C-8A84-056EA13F4B53}"/>
                </a:ext>
              </a:extLst>
            </p:cNvPr>
            <p:cNvSpPr txBox="1">
              <a:spLocks noChangeArrowheads="1"/>
            </p:cNvSpPr>
            <p:nvPr/>
          </p:nvSpPr>
          <p:spPr bwMode="auto">
            <a:xfrm>
              <a:off x="2252" y="2336"/>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B</a:t>
              </a:r>
            </a:p>
          </p:txBody>
        </p:sp>
        <p:sp>
          <p:nvSpPr>
            <p:cNvPr id="43025" name="Text Box 83">
              <a:extLst>
                <a:ext uri="{FF2B5EF4-FFF2-40B4-BE49-F238E27FC236}">
                  <a16:creationId xmlns:a16="http://schemas.microsoft.com/office/drawing/2014/main" id="{831DAEBB-5BE6-4020-A244-FF3FAAF51A84}"/>
                </a:ext>
              </a:extLst>
            </p:cNvPr>
            <p:cNvSpPr txBox="1">
              <a:spLocks noChangeArrowheads="1"/>
            </p:cNvSpPr>
            <p:nvPr/>
          </p:nvSpPr>
          <p:spPr bwMode="auto">
            <a:xfrm>
              <a:off x="1991" y="2718"/>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D</a:t>
              </a:r>
            </a:p>
          </p:txBody>
        </p:sp>
        <p:sp>
          <p:nvSpPr>
            <p:cNvPr id="43026" name="Text Box 84">
              <a:extLst>
                <a:ext uri="{FF2B5EF4-FFF2-40B4-BE49-F238E27FC236}">
                  <a16:creationId xmlns:a16="http://schemas.microsoft.com/office/drawing/2014/main" id="{18D8FA22-9B22-4A8E-8A31-06BEFA288CAD}"/>
                </a:ext>
              </a:extLst>
            </p:cNvPr>
            <p:cNvSpPr txBox="1">
              <a:spLocks noChangeArrowheads="1"/>
            </p:cNvSpPr>
            <p:nvPr/>
          </p:nvSpPr>
          <p:spPr bwMode="auto">
            <a:xfrm>
              <a:off x="2185" y="2935"/>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W</a:t>
              </a:r>
            </a:p>
          </p:txBody>
        </p:sp>
        <p:sp>
          <p:nvSpPr>
            <p:cNvPr id="43027" name="Oval 85">
              <a:extLst>
                <a:ext uri="{FF2B5EF4-FFF2-40B4-BE49-F238E27FC236}">
                  <a16:creationId xmlns:a16="http://schemas.microsoft.com/office/drawing/2014/main" id="{974B485A-EB1C-40BB-BCD5-E44273BD0784}"/>
                </a:ext>
              </a:extLst>
            </p:cNvPr>
            <p:cNvSpPr>
              <a:spLocks noChangeArrowheads="1"/>
            </p:cNvSpPr>
            <p:nvPr/>
          </p:nvSpPr>
          <p:spPr bwMode="auto">
            <a:xfrm>
              <a:off x="2429" y="2669"/>
              <a:ext cx="41" cy="56"/>
            </a:xfrm>
            <a:prstGeom prst="ellipse">
              <a:avLst/>
            </a:prstGeom>
            <a:solidFill>
              <a:srgbClr val="FF0000"/>
            </a:solidFill>
            <a:ln w="317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43010" name="Object 86">
            <a:extLst>
              <a:ext uri="{FF2B5EF4-FFF2-40B4-BE49-F238E27FC236}">
                <a16:creationId xmlns:a16="http://schemas.microsoft.com/office/drawing/2014/main" id="{358B76CC-EBAB-4B07-A5D7-0D0EB174E57F}"/>
              </a:ext>
            </a:extLst>
          </p:cNvPr>
          <p:cNvGraphicFramePr>
            <a:graphicFrameLocks noChangeAspect="1"/>
          </p:cNvGraphicFramePr>
          <p:nvPr/>
        </p:nvGraphicFramePr>
        <p:xfrm>
          <a:off x="3224213" y="5486400"/>
          <a:ext cx="2490787" cy="536575"/>
        </p:xfrm>
        <a:graphic>
          <a:graphicData uri="http://schemas.openxmlformats.org/presentationml/2006/ole">
            <mc:AlternateContent xmlns:mc="http://schemas.openxmlformats.org/markup-compatibility/2006">
              <mc:Choice xmlns:v="urn:schemas-microsoft-com:vml" Requires="v">
                <p:oleObj spid="_x0000_s43096" name="Equation" r:id="rId5" imgW="1180800" imgH="253800" progId="Equation.3">
                  <p:embed/>
                </p:oleObj>
              </mc:Choice>
              <mc:Fallback>
                <p:oleObj name="Equation" r:id="rId5" imgW="1180800" imgH="253800" progId="Equation.3">
                  <p:embed/>
                  <p:pic>
                    <p:nvPicPr>
                      <p:cNvPr id="0"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4213" y="5486400"/>
                        <a:ext cx="24907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4034" name="Object 2">
            <a:extLst>
              <a:ext uri="{FF2B5EF4-FFF2-40B4-BE49-F238E27FC236}">
                <a16:creationId xmlns:a16="http://schemas.microsoft.com/office/drawing/2014/main" id="{2183E6E6-F860-4BD1-90EC-5A5EE0D8042A}"/>
              </a:ext>
            </a:extLst>
          </p:cNvPr>
          <p:cNvGraphicFramePr>
            <a:graphicFrameLocks noChangeAspect="1"/>
          </p:cNvGraphicFramePr>
          <p:nvPr/>
        </p:nvGraphicFramePr>
        <p:xfrm>
          <a:off x="5943600" y="762000"/>
          <a:ext cx="1828800" cy="942975"/>
        </p:xfrm>
        <a:graphic>
          <a:graphicData uri="http://schemas.openxmlformats.org/presentationml/2006/ole">
            <mc:AlternateContent xmlns:mc="http://schemas.openxmlformats.org/markup-compatibility/2006">
              <mc:Choice xmlns:v="urn:schemas-microsoft-com:vml" Requires="v">
                <p:oleObj spid="_x0000_s44040" name="Equation" r:id="rId3" imgW="838080" imgH="431640" progId="Equation.3">
                  <p:embed/>
                </p:oleObj>
              </mc:Choice>
              <mc:Fallback>
                <p:oleObj name="Equation" r:id="rId3" imgW="83808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762000"/>
                        <a:ext cx="182880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5" name="Object 3">
            <a:extLst>
              <a:ext uri="{FF2B5EF4-FFF2-40B4-BE49-F238E27FC236}">
                <a16:creationId xmlns:a16="http://schemas.microsoft.com/office/drawing/2014/main" id="{C05D07EC-E23A-432C-8035-72DD952D4B1F}"/>
              </a:ext>
            </a:extLst>
          </p:cNvPr>
          <p:cNvGraphicFramePr>
            <a:graphicFrameLocks noChangeAspect="1"/>
          </p:cNvGraphicFramePr>
          <p:nvPr/>
        </p:nvGraphicFramePr>
        <p:xfrm>
          <a:off x="4038600" y="1828800"/>
          <a:ext cx="1447800" cy="520700"/>
        </p:xfrm>
        <a:graphic>
          <a:graphicData uri="http://schemas.openxmlformats.org/presentationml/2006/ole">
            <mc:AlternateContent xmlns:mc="http://schemas.openxmlformats.org/markup-compatibility/2006">
              <mc:Choice xmlns:v="urn:schemas-microsoft-com:vml" Requires="v">
                <p:oleObj spid="_x0000_s44041" name="Equation" r:id="rId5" imgW="634680" imgH="228600" progId="Equation.3">
                  <p:embed/>
                </p:oleObj>
              </mc:Choice>
              <mc:Fallback>
                <p:oleObj name="Equation" r:id="rId5" imgW="63468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828800"/>
                        <a:ext cx="1447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8" name="Text Box 4">
            <a:extLst>
              <a:ext uri="{FF2B5EF4-FFF2-40B4-BE49-F238E27FC236}">
                <a16:creationId xmlns:a16="http://schemas.microsoft.com/office/drawing/2014/main" id="{89A2D7EC-F174-41E5-90AF-88F76A513A4B}"/>
              </a:ext>
            </a:extLst>
          </p:cNvPr>
          <p:cNvSpPr txBox="1">
            <a:spLocks noChangeArrowheads="1"/>
          </p:cNvSpPr>
          <p:nvPr/>
        </p:nvSpPr>
        <p:spPr bwMode="auto">
          <a:xfrm>
            <a:off x="1066800" y="2514600"/>
            <a:ext cx="71628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en-US">
                <a:ea typeface="宋体" panose="02010600030101010101" pitchFamily="2" charset="-122"/>
              </a:rPr>
              <a:t>则重心坐标与质心坐标同，但概念不同</a:t>
            </a:r>
            <a:r>
              <a:rPr lang="en-US" altLang="zh-CN">
                <a:ea typeface="宋体" panose="02010600030101010101" pitchFamily="2" charset="-122"/>
              </a:rPr>
              <a:t>. </a:t>
            </a:r>
            <a:r>
              <a:rPr lang="zh-CN" altLang="en-US">
                <a:ea typeface="宋体" panose="02010600030101010101" pitchFamily="2" charset="-122"/>
              </a:rPr>
              <a:t>质心是质量中心，其运动服从质心运动定理</a:t>
            </a:r>
            <a:r>
              <a:rPr lang="en-US" altLang="zh-CN">
                <a:ea typeface="宋体" panose="02010600030101010101" pitchFamily="2" charset="-122"/>
              </a:rPr>
              <a:t>. </a:t>
            </a:r>
            <a:r>
              <a:rPr lang="zh-CN" altLang="en-US">
                <a:ea typeface="宋体" panose="02010600030101010101" pitchFamily="2" charset="-122"/>
              </a:rPr>
              <a:t>重心是重力合力作用线通过的那一点</a:t>
            </a:r>
            <a:r>
              <a:rPr lang="en-US" altLang="zh-CN">
                <a:ea typeface="宋体" panose="02010600030101010101" pitchFamily="2" charset="-122"/>
              </a:rPr>
              <a:t>.</a:t>
            </a:r>
          </a:p>
        </p:txBody>
      </p:sp>
      <p:graphicFrame>
        <p:nvGraphicFramePr>
          <p:cNvPr id="44036" name="Object 5">
            <a:extLst>
              <a:ext uri="{FF2B5EF4-FFF2-40B4-BE49-F238E27FC236}">
                <a16:creationId xmlns:a16="http://schemas.microsoft.com/office/drawing/2014/main" id="{D54A5A82-F34A-42C9-A1C6-A8E164C4C945}"/>
              </a:ext>
            </a:extLst>
          </p:cNvPr>
          <p:cNvGraphicFramePr>
            <a:graphicFrameLocks noChangeAspect="1"/>
          </p:cNvGraphicFramePr>
          <p:nvPr/>
        </p:nvGraphicFramePr>
        <p:xfrm>
          <a:off x="1066800" y="762000"/>
          <a:ext cx="1828800" cy="901700"/>
        </p:xfrm>
        <a:graphic>
          <a:graphicData uri="http://schemas.openxmlformats.org/presentationml/2006/ole">
            <mc:AlternateContent xmlns:mc="http://schemas.openxmlformats.org/markup-compatibility/2006">
              <mc:Choice xmlns:v="urn:schemas-microsoft-com:vml" Requires="v">
                <p:oleObj spid="_x0000_s44042" name="Equation" r:id="rId7" imgW="876240" imgH="431640" progId="Equation.3">
                  <p:embed/>
                </p:oleObj>
              </mc:Choice>
              <mc:Fallback>
                <p:oleObj name="Equation" r:id="rId7" imgW="876240" imgH="4316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762000"/>
                        <a:ext cx="18288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6">
            <a:extLst>
              <a:ext uri="{FF2B5EF4-FFF2-40B4-BE49-F238E27FC236}">
                <a16:creationId xmlns:a16="http://schemas.microsoft.com/office/drawing/2014/main" id="{36F034D4-E565-46CC-967B-323994FD3A8F}"/>
              </a:ext>
            </a:extLst>
          </p:cNvPr>
          <p:cNvGraphicFramePr>
            <a:graphicFrameLocks noChangeAspect="1"/>
          </p:cNvGraphicFramePr>
          <p:nvPr/>
        </p:nvGraphicFramePr>
        <p:xfrm>
          <a:off x="3543300" y="762000"/>
          <a:ext cx="1752600" cy="863600"/>
        </p:xfrm>
        <a:graphic>
          <a:graphicData uri="http://schemas.openxmlformats.org/presentationml/2006/ole">
            <mc:AlternateContent xmlns:mc="http://schemas.openxmlformats.org/markup-compatibility/2006">
              <mc:Choice xmlns:v="urn:schemas-microsoft-com:vml" Requires="v">
                <p:oleObj spid="_x0000_s44043" name="Equation" r:id="rId9" imgW="876240" imgH="431640" progId="Equation.3">
                  <p:embed/>
                </p:oleObj>
              </mc:Choice>
              <mc:Fallback>
                <p:oleObj name="Equation" r:id="rId9" imgW="876240" imgH="43164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3300" y="762000"/>
                        <a:ext cx="1752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9" name="Text Box 7">
            <a:extLst>
              <a:ext uri="{FF2B5EF4-FFF2-40B4-BE49-F238E27FC236}">
                <a16:creationId xmlns:a16="http://schemas.microsoft.com/office/drawing/2014/main" id="{62EDA853-010F-407D-992A-4533268E6539}"/>
              </a:ext>
            </a:extLst>
          </p:cNvPr>
          <p:cNvSpPr txBox="1">
            <a:spLocks noChangeArrowheads="1"/>
          </p:cNvSpPr>
          <p:nvPr/>
        </p:nvSpPr>
        <p:spPr bwMode="auto">
          <a:xfrm>
            <a:off x="1069975" y="1831975"/>
            <a:ext cx="7969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若取</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0" name="Text Box 3">
            <a:extLst>
              <a:ext uri="{FF2B5EF4-FFF2-40B4-BE49-F238E27FC236}">
                <a16:creationId xmlns:a16="http://schemas.microsoft.com/office/drawing/2014/main" id="{F666FD44-734F-4464-9F96-C648919486E6}"/>
              </a:ext>
            </a:extLst>
          </p:cNvPr>
          <p:cNvSpPr txBox="1">
            <a:spLocks noChangeArrowheads="1"/>
          </p:cNvSpPr>
          <p:nvPr/>
        </p:nvSpPr>
        <p:spPr bwMode="auto">
          <a:xfrm>
            <a:off x="990600" y="889000"/>
            <a:ext cx="74676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2]</a:t>
            </a:r>
            <a:r>
              <a:rPr lang="zh-CN" altLang="en-US">
                <a:ea typeface="宋体" panose="02010600030101010101" pitchFamily="2" charset="-122"/>
              </a:rPr>
              <a:t>如图</a:t>
            </a:r>
            <a:r>
              <a:rPr lang="en-US" altLang="zh-CN">
                <a:ea typeface="宋体" panose="02010600030101010101" pitchFamily="2" charset="-122"/>
              </a:rPr>
              <a:t>(a)</a:t>
            </a:r>
            <a:r>
              <a:rPr lang="zh-CN" altLang="en-US">
                <a:ea typeface="宋体" panose="02010600030101010101" pitchFamily="2" charset="-122"/>
              </a:rPr>
              <a:t>表示半径为</a:t>
            </a:r>
            <a:r>
              <a:rPr lang="en-US" altLang="zh-CN" i="1">
                <a:ea typeface="宋体" panose="02010600030101010101" pitchFamily="2" charset="-122"/>
              </a:rPr>
              <a:t>R</a:t>
            </a:r>
            <a:r>
              <a:rPr lang="zh-CN" altLang="en-US">
                <a:ea typeface="宋体" panose="02010600030101010101" pitchFamily="2" charset="-122"/>
              </a:rPr>
              <a:t>的放水弧形闸门，可绕图中左方支点转动，总质量为</a:t>
            </a:r>
            <a:r>
              <a:rPr lang="en-US" altLang="zh-CN" i="1">
                <a:ea typeface="宋体" panose="02010600030101010101" pitchFamily="2" charset="-122"/>
              </a:rPr>
              <a:t>m</a:t>
            </a:r>
            <a:r>
              <a:rPr lang="en-US" altLang="zh-CN">
                <a:ea typeface="宋体" panose="02010600030101010101" pitchFamily="2" charset="-122"/>
              </a:rPr>
              <a:t>,</a:t>
            </a:r>
            <a:r>
              <a:rPr lang="zh-CN" altLang="en-US">
                <a:ea typeface="宋体" panose="02010600030101010101" pitchFamily="2" charset="-122"/>
              </a:rPr>
              <a:t>质心在距转轴        处，闸门及钢架对质点的总转动惯量为                   </a:t>
            </a:r>
            <a:r>
              <a:rPr lang="en-US" altLang="zh-CN">
                <a:ea typeface="宋体" panose="02010600030101010101" pitchFamily="2" charset="-122"/>
              </a:rPr>
              <a:t>,</a:t>
            </a:r>
            <a:r>
              <a:rPr lang="zh-CN" altLang="en-US">
                <a:ea typeface="宋体" panose="02010600030101010101" pitchFamily="2" charset="-122"/>
              </a:rPr>
              <a:t>可用钢丝绳将弧形闸门提起放水，近似认为在开始提升时钢架部分处于水平，弧形部分的切向加速度为</a:t>
            </a:r>
            <a:r>
              <a:rPr lang="en-US" altLang="zh-CN" i="1">
                <a:ea typeface="宋体" panose="02010600030101010101" pitchFamily="2" charset="-122"/>
              </a:rPr>
              <a:t>a</a:t>
            </a:r>
            <a:r>
              <a:rPr lang="en-US" altLang="zh-CN">
                <a:ea typeface="宋体" panose="02010600030101010101" pitchFamily="2" charset="-122"/>
              </a:rPr>
              <a:t>=0.1</a:t>
            </a:r>
            <a:r>
              <a:rPr lang="en-US" altLang="zh-CN" i="1">
                <a:ea typeface="宋体" panose="02010600030101010101" pitchFamily="2" charset="-122"/>
              </a:rPr>
              <a:t>g</a:t>
            </a:r>
            <a:r>
              <a:rPr lang="zh-CN" altLang="en-US">
                <a:ea typeface="宋体" panose="02010600030101010101" pitchFamily="2" charset="-122"/>
              </a:rPr>
              <a:t>，</a:t>
            </a:r>
            <a:r>
              <a:rPr lang="en-US" altLang="zh-CN" i="1">
                <a:ea typeface="宋体" panose="02010600030101010101" pitchFamily="2" charset="-122"/>
              </a:rPr>
              <a:t>g</a:t>
            </a:r>
            <a:r>
              <a:rPr lang="zh-CN" altLang="en-US">
                <a:ea typeface="宋体" panose="02010600030101010101" pitchFamily="2" charset="-122"/>
              </a:rPr>
              <a:t>为重力加速度</a:t>
            </a:r>
            <a:r>
              <a:rPr lang="en-US" altLang="zh-CN">
                <a:ea typeface="宋体" panose="02010600030101010101" pitchFamily="2" charset="-122"/>
              </a:rPr>
              <a:t>,</a:t>
            </a:r>
            <a:r>
              <a:rPr lang="zh-CN" altLang="en-US">
                <a:ea typeface="宋体" panose="02010600030101010101" pitchFamily="2" charset="-122"/>
              </a:rPr>
              <a:t>不计摩擦</a:t>
            </a:r>
            <a:r>
              <a:rPr lang="en-US" altLang="zh-CN">
                <a:ea typeface="宋体" panose="02010600030101010101" pitchFamily="2" charset="-122"/>
              </a:rPr>
              <a:t>,</a:t>
            </a:r>
            <a:r>
              <a:rPr lang="zh-CN" altLang="en-US">
                <a:ea typeface="宋体" panose="02010600030101010101" pitchFamily="2" charset="-122"/>
              </a:rPr>
              <a:t>不计水浮力</a:t>
            </a:r>
            <a:r>
              <a:rPr lang="en-US" altLang="zh-CN">
                <a:ea typeface="宋体" panose="02010600030101010101" pitchFamily="2" charset="-122"/>
              </a:rPr>
              <a:t>.</a:t>
            </a:r>
          </a:p>
        </p:txBody>
      </p:sp>
      <p:graphicFrame>
        <p:nvGraphicFramePr>
          <p:cNvPr id="45058" name="Object 4">
            <a:extLst>
              <a:ext uri="{FF2B5EF4-FFF2-40B4-BE49-F238E27FC236}">
                <a16:creationId xmlns:a16="http://schemas.microsoft.com/office/drawing/2014/main" id="{2840E77E-1E28-421A-92CA-B7442BEE30F6}"/>
              </a:ext>
            </a:extLst>
          </p:cNvPr>
          <p:cNvGraphicFramePr>
            <a:graphicFrameLocks noChangeAspect="1"/>
          </p:cNvGraphicFramePr>
          <p:nvPr/>
        </p:nvGraphicFramePr>
        <p:xfrm>
          <a:off x="5715000" y="2054225"/>
          <a:ext cx="1295400" cy="654050"/>
        </p:xfrm>
        <a:graphic>
          <a:graphicData uri="http://schemas.openxmlformats.org/presentationml/2006/ole">
            <mc:AlternateContent xmlns:mc="http://schemas.openxmlformats.org/markup-compatibility/2006">
              <mc:Choice xmlns:v="urn:schemas-microsoft-com:vml" Requires="v">
                <p:oleObj spid="_x0000_s45079" name="Equation" r:id="rId3" imgW="698400" imgH="393480" progId="Equation.3">
                  <p:embed/>
                </p:oleObj>
              </mc:Choice>
              <mc:Fallback>
                <p:oleObj name="Equation" r:id="rId3" imgW="69840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054225"/>
                        <a:ext cx="129540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59" name="Object 5">
            <a:extLst>
              <a:ext uri="{FF2B5EF4-FFF2-40B4-BE49-F238E27FC236}">
                <a16:creationId xmlns:a16="http://schemas.microsoft.com/office/drawing/2014/main" id="{1DF9E635-3C3E-461D-8CB3-460CC227E202}"/>
              </a:ext>
            </a:extLst>
          </p:cNvPr>
          <p:cNvGraphicFramePr>
            <a:graphicFrameLocks noChangeAspect="1"/>
          </p:cNvGraphicFramePr>
          <p:nvPr/>
        </p:nvGraphicFramePr>
        <p:xfrm>
          <a:off x="6962775" y="1520825"/>
          <a:ext cx="733425" cy="596900"/>
        </p:xfrm>
        <a:graphic>
          <a:graphicData uri="http://schemas.openxmlformats.org/presentationml/2006/ole">
            <mc:AlternateContent xmlns:mc="http://schemas.openxmlformats.org/markup-compatibility/2006">
              <mc:Choice xmlns:v="urn:schemas-microsoft-com:vml" Requires="v">
                <p:oleObj spid="_x0000_s45080" name="Equation" r:id="rId5" imgW="279360" imgH="393480" progId="Equation.3">
                  <p:embed/>
                </p:oleObj>
              </mc:Choice>
              <mc:Fallback>
                <p:oleObj name="Equation" r:id="rId5" imgW="27936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2775" y="1520825"/>
                        <a:ext cx="7334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61" name="Group 6">
            <a:extLst>
              <a:ext uri="{FF2B5EF4-FFF2-40B4-BE49-F238E27FC236}">
                <a16:creationId xmlns:a16="http://schemas.microsoft.com/office/drawing/2014/main" id="{62CDE689-F964-4725-96FA-6F8C0DC24EFF}"/>
              </a:ext>
            </a:extLst>
          </p:cNvPr>
          <p:cNvGrpSpPr>
            <a:grpSpLocks/>
          </p:cNvGrpSpPr>
          <p:nvPr/>
        </p:nvGrpSpPr>
        <p:grpSpPr bwMode="auto">
          <a:xfrm>
            <a:off x="4648200" y="4267200"/>
            <a:ext cx="2414588" cy="1603375"/>
            <a:chOff x="2304" y="2910"/>
            <a:chExt cx="1521" cy="1010"/>
          </a:xfrm>
        </p:grpSpPr>
        <p:sp>
          <p:nvSpPr>
            <p:cNvPr id="45062" name="Rectangle 7">
              <a:extLst>
                <a:ext uri="{FF2B5EF4-FFF2-40B4-BE49-F238E27FC236}">
                  <a16:creationId xmlns:a16="http://schemas.microsoft.com/office/drawing/2014/main" id="{9DA343DB-EA5E-40D3-8C46-CEFBC08A00FA}"/>
                </a:ext>
              </a:extLst>
            </p:cNvPr>
            <p:cNvSpPr>
              <a:spLocks noChangeArrowheads="1"/>
            </p:cNvSpPr>
            <p:nvPr/>
          </p:nvSpPr>
          <p:spPr bwMode="auto">
            <a:xfrm>
              <a:off x="2405" y="3206"/>
              <a:ext cx="1192" cy="13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5576" name="Oval 8">
              <a:extLst>
                <a:ext uri="{FF2B5EF4-FFF2-40B4-BE49-F238E27FC236}">
                  <a16:creationId xmlns:a16="http://schemas.microsoft.com/office/drawing/2014/main" id="{8FFCA341-6846-42F4-9F59-91CBBEBFDC9F}"/>
                </a:ext>
              </a:extLst>
            </p:cNvPr>
            <p:cNvSpPr>
              <a:spLocks noChangeArrowheads="1"/>
            </p:cNvSpPr>
            <p:nvPr/>
          </p:nvSpPr>
          <p:spPr bwMode="auto">
            <a:xfrm>
              <a:off x="2341" y="3207"/>
              <a:ext cx="133" cy="131"/>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rgbClr val="0000FF"/>
              </a:solidFill>
              <a:round/>
              <a:headEnd/>
              <a:tailEnd/>
            </a:ln>
            <a:effectLst/>
          </p:spPr>
          <p:txBody>
            <a:bodyPr wrap="none" anchor="ctr"/>
            <a:lstStyle/>
            <a:p>
              <a:pPr>
                <a:defRPr/>
              </a:pPr>
              <a:endParaRPr lang="zh-CN" altLang="en-US"/>
            </a:p>
          </p:txBody>
        </p:sp>
        <p:grpSp>
          <p:nvGrpSpPr>
            <p:cNvPr id="45064" name="Group 9">
              <a:extLst>
                <a:ext uri="{FF2B5EF4-FFF2-40B4-BE49-F238E27FC236}">
                  <a16:creationId xmlns:a16="http://schemas.microsoft.com/office/drawing/2014/main" id="{80FF532D-FF1E-4748-BC73-9AF87FBA081C}"/>
                </a:ext>
              </a:extLst>
            </p:cNvPr>
            <p:cNvGrpSpPr>
              <a:grpSpLocks/>
            </p:cNvGrpSpPr>
            <p:nvPr/>
          </p:nvGrpSpPr>
          <p:grpSpPr bwMode="auto">
            <a:xfrm rot="906454">
              <a:off x="3268" y="3531"/>
              <a:ext cx="557" cy="389"/>
              <a:chOff x="2050" y="2633"/>
              <a:chExt cx="606" cy="471"/>
            </a:xfrm>
          </p:grpSpPr>
          <p:sp>
            <p:nvSpPr>
              <p:cNvPr id="45077" name="Freeform 10" descr="浅色上对角线">
                <a:extLst>
                  <a:ext uri="{FF2B5EF4-FFF2-40B4-BE49-F238E27FC236}">
                    <a16:creationId xmlns:a16="http://schemas.microsoft.com/office/drawing/2014/main" id="{3DF2E966-2BE1-4091-8C0D-3046A4B6F1A2}"/>
                  </a:ext>
                </a:extLst>
              </p:cNvPr>
              <p:cNvSpPr>
                <a:spLocks/>
              </p:cNvSpPr>
              <p:nvPr/>
            </p:nvSpPr>
            <p:spPr bwMode="auto">
              <a:xfrm>
                <a:off x="2057" y="2641"/>
                <a:ext cx="599" cy="463"/>
              </a:xfrm>
              <a:custGeom>
                <a:avLst/>
                <a:gdLst>
                  <a:gd name="T0" fmla="*/ 591 w 599"/>
                  <a:gd name="T1" fmla="*/ 0 h 463"/>
                  <a:gd name="T2" fmla="*/ 337 w 599"/>
                  <a:gd name="T3" fmla="*/ 45 h 463"/>
                  <a:gd name="T4" fmla="*/ 120 w 599"/>
                  <a:gd name="T5" fmla="*/ 194 h 463"/>
                  <a:gd name="T6" fmla="*/ 0 w 599"/>
                  <a:gd name="T7" fmla="*/ 411 h 463"/>
                  <a:gd name="T8" fmla="*/ 97 w 599"/>
                  <a:gd name="T9" fmla="*/ 463 h 463"/>
                  <a:gd name="T10" fmla="*/ 240 w 599"/>
                  <a:gd name="T11" fmla="*/ 269 h 463"/>
                  <a:gd name="T12" fmla="*/ 434 w 599"/>
                  <a:gd name="T13" fmla="*/ 134 h 463"/>
                  <a:gd name="T14" fmla="*/ 599 w 599"/>
                  <a:gd name="T15" fmla="*/ 104 h 463"/>
                  <a:gd name="T16" fmla="*/ 591 w 599"/>
                  <a:gd name="T17" fmla="*/ 0 h 4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463"/>
                  <a:gd name="T29" fmla="*/ 599 w 599"/>
                  <a:gd name="T30" fmla="*/ 463 h 4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463">
                    <a:moveTo>
                      <a:pt x="591" y="0"/>
                    </a:moveTo>
                    <a:lnTo>
                      <a:pt x="337" y="45"/>
                    </a:lnTo>
                    <a:lnTo>
                      <a:pt x="120" y="194"/>
                    </a:lnTo>
                    <a:lnTo>
                      <a:pt x="0" y="411"/>
                    </a:lnTo>
                    <a:lnTo>
                      <a:pt x="97" y="463"/>
                    </a:lnTo>
                    <a:lnTo>
                      <a:pt x="240" y="269"/>
                    </a:lnTo>
                    <a:lnTo>
                      <a:pt x="434" y="134"/>
                    </a:lnTo>
                    <a:lnTo>
                      <a:pt x="599" y="104"/>
                    </a:lnTo>
                    <a:lnTo>
                      <a:pt x="591" y="0"/>
                    </a:lnTo>
                    <a:close/>
                  </a:path>
                </a:pathLst>
              </a:custGeom>
              <a:pattFill prst="ltUpDiag">
                <a:fgClr>
                  <a:srgbClr val="CC9900"/>
                </a:fgClr>
                <a:bgClr>
                  <a:schemeClr val="bg1"/>
                </a:bgClr>
              </a:pattFill>
              <a:ln>
                <a:noFill/>
              </a:ln>
              <a:extLst>
                <a:ext uri="{91240B29-F687-4F45-9708-019B960494DF}">
                  <a14:hiddenLine xmlns:a14="http://schemas.microsoft.com/office/drawing/2010/main" w="19050" cap="flat" cmpd="sng">
                    <a:solidFill>
                      <a:srgbClr val="000000"/>
                    </a:solidFill>
                    <a:prstDash val="solid"/>
                    <a:round/>
                    <a:headEnd type="none" w="med" len="med"/>
                    <a:tailEnd type="none" w="med" len="med"/>
                  </a14:hiddenLine>
                </a:ext>
              </a:extLst>
            </p:spPr>
            <p:txBody>
              <a:bodyPr/>
              <a:lstStyle/>
              <a:p>
                <a:endParaRPr lang="zh-CN" altLang="en-US"/>
              </a:p>
            </p:txBody>
          </p:sp>
          <p:sp>
            <p:nvSpPr>
              <p:cNvPr id="45078" name="Freeform 11">
                <a:extLst>
                  <a:ext uri="{FF2B5EF4-FFF2-40B4-BE49-F238E27FC236}">
                    <a16:creationId xmlns:a16="http://schemas.microsoft.com/office/drawing/2014/main" id="{FF005378-5B43-41CB-9CEF-3D1D060DB09E}"/>
                  </a:ext>
                </a:extLst>
              </p:cNvPr>
              <p:cNvSpPr>
                <a:spLocks/>
              </p:cNvSpPr>
              <p:nvPr/>
            </p:nvSpPr>
            <p:spPr bwMode="auto">
              <a:xfrm>
                <a:off x="2050" y="2633"/>
                <a:ext cx="598" cy="412"/>
              </a:xfrm>
              <a:custGeom>
                <a:avLst/>
                <a:gdLst>
                  <a:gd name="T0" fmla="*/ 598 w 598"/>
                  <a:gd name="T1" fmla="*/ 0 h 412"/>
                  <a:gd name="T2" fmla="*/ 344 w 598"/>
                  <a:gd name="T3" fmla="*/ 60 h 412"/>
                  <a:gd name="T4" fmla="*/ 134 w 598"/>
                  <a:gd name="T5" fmla="*/ 210 h 412"/>
                  <a:gd name="T6" fmla="*/ 0 w 598"/>
                  <a:gd name="T7" fmla="*/ 412 h 412"/>
                  <a:gd name="T8" fmla="*/ 0 60000 65536"/>
                  <a:gd name="T9" fmla="*/ 0 60000 65536"/>
                  <a:gd name="T10" fmla="*/ 0 60000 65536"/>
                  <a:gd name="T11" fmla="*/ 0 60000 65536"/>
                  <a:gd name="T12" fmla="*/ 0 w 598"/>
                  <a:gd name="T13" fmla="*/ 0 h 412"/>
                  <a:gd name="T14" fmla="*/ 598 w 598"/>
                  <a:gd name="T15" fmla="*/ 412 h 412"/>
                </a:gdLst>
                <a:ahLst/>
                <a:cxnLst>
                  <a:cxn ang="T8">
                    <a:pos x="T0" y="T1"/>
                  </a:cxn>
                  <a:cxn ang="T9">
                    <a:pos x="T2" y="T3"/>
                  </a:cxn>
                  <a:cxn ang="T10">
                    <a:pos x="T4" y="T5"/>
                  </a:cxn>
                  <a:cxn ang="T11">
                    <a:pos x="T6" y="T7"/>
                  </a:cxn>
                </a:cxnLst>
                <a:rect l="T12" t="T13" r="T14" b="T15"/>
                <a:pathLst>
                  <a:path w="598" h="412">
                    <a:moveTo>
                      <a:pt x="598" y="0"/>
                    </a:moveTo>
                    <a:cubicBezTo>
                      <a:pt x="556" y="10"/>
                      <a:pt x="421" y="25"/>
                      <a:pt x="344" y="60"/>
                    </a:cubicBezTo>
                    <a:cubicBezTo>
                      <a:pt x="267" y="95"/>
                      <a:pt x="191" y="151"/>
                      <a:pt x="134" y="210"/>
                    </a:cubicBezTo>
                    <a:cubicBezTo>
                      <a:pt x="77" y="269"/>
                      <a:pt x="28" y="370"/>
                      <a:pt x="0" y="412"/>
                    </a:cubicBezTo>
                  </a:path>
                </a:pathLst>
              </a:custGeom>
              <a:noFill/>
              <a:ln w="19050" cap="flat" cmpd="sng">
                <a:solidFill>
                  <a:srgbClr val="CC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5065" name="Group 12">
              <a:extLst>
                <a:ext uri="{FF2B5EF4-FFF2-40B4-BE49-F238E27FC236}">
                  <a16:creationId xmlns:a16="http://schemas.microsoft.com/office/drawing/2014/main" id="{BB7FAF95-70D6-410D-94A9-E99EA691D640}"/>
                </a:ext>
              </a:extLst>
            </p:cNvPr>
            <p:cNvGrpSpPr>
              <a:grpSpLocks/>
            </p:cNvGrpSpPr>
            <p:nvPr/>
          </p:nvGrpSpPr>
          <p:grpSpPr bwMode="auto">
            <a:xfrm>
              <a:off x="3498" y="2910"/>
              <a:ext cx="157" cy="710"/>
              <a:chOff x="2170" y="1945"/>
              <a:chExt cx="171" cy="859"/>
            </a:xfrm>
          </p:grpSpPr>
          <p:sp>
            <p:nvSpPr>
              <p:cNvPr id="45073" name="Freeform 13">
                <a:extLst>
                  <a:ext uri="{FF2B5EF4-FFF2-40B4-BE49-F238E27FC236}">
                    <a16:creationId xmlns:a16="http://schemas.microsoft.com/office/drawing/2014/main" id="{9502E10A-11FF-4006-9194-AE470483ED03}"/>
                  </a:ext>
                </a:extLst>
              </p:cNvPr>
              <p:cNvSpPr>
                <a:spLocks/>
              </p:cNvSpPr>
              <p:nvPr/>
            </p:nvSpPr>
            <p:spPr bwMode="auto">
              <a:xfrm>
                <a:off x="2175" y="1945"/>
                <a:ext cx="112" cy="845"/>
              </a:xfrm>
              <a:custGeom>
                <a:avLst/>
                <a:gdLst>
                  <a:gd name="T0" fmla="*/ 0 w 112"/>
                  <a:gd name="T1" fmla="*/ 0 h 845"/>
                  <a:gd name="T2" fmla="*/ 112 w 112"/>
                  <a:gd name="T3" fmla="*/ 434 h 845"/>
                  <a:gd name="T4" fmla="*/ 0 w 112"/>
                  <a:gd name="T5" fmla="*/ 845 h 845"/>
                  <a:gd name="T6" fmla="*/ 0 60000 65536"/>
                  <a:gd name="T7" fmla="*/ 0 60000 65536"/>
                  <a:gd name="T8" fmla="*/ 0 60000 65536"/>
                  <a:gd name="T9" fmla="*/ 0 w 112"/>
                  <a:gd name="T10" fmla="*/ 0 h 845"/>
                  <a:gd name="T11" fmla="*/ 112 w 112"/>
                  <a:gd name="T12" fmla="*/ 845 h 845"/>
                </a:gdLst>
                <a:ahLst/>
                <a:cxnLst>
                  <a:cxn ang="T6">
                    <a:pos x="T0" y="T1"/>
                  </a:cxn>
                  <a:cxn ang="T7">
                    <a:pos x="T2" y="T3"/>
                  </a:cxn>
                  <a:cxn ang="T8">
                    <a:pos x="T4" y="T5"/>
                  </a:cxn>
                </a:cxnLst>
                <a:rect l="T9" t="T10" r="T11" b="T12"/>
                <a:pathLst>
                  <a:path w="112" h="845">
                    <a:moveTo>
                      <a:pt x="0" y="0"/>
                    </a:moveTo>
                    <a:cubicBezTo>
                      <a:pt x="56" y="146"/>
                      <a:pt x="112" y="293"/>
                      <a:pt x="112" y="434"/>
                    </a:cubicBezTo>
                    <a:cubicBezTo>
                      <a:pt x="112" y="575"/>
                      <a:pt x="56" y="710"/>
                      <a:pt x="0" y="845"/>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4" name="Freeform 14">
                <a:extLst>
                  <a:ext uri="{FF2B5EF4-FFF2-40B4-BE49-F238E27FC236}">
                    <a16:creationId xmlns:a16="http://schemas.microsoft.com/office/drawing/2014/main" id="{B00EF4E6-5DB4-44E3-95CC-DF8A7AF1C543}"/>
                  </a:ext>
                </a:extLst>
              </p:cNvPr>
              <p:cNvSpPr>
                <a:spLocks/>
              </p:cNvSpPr>
              <p:nvPr/>
            </p:nvSpPr>
            <p:spPr bwMode="auto">
              <a:xfrm>
                <a:off x="2229" y="1948"/>
                <a:ext cx="112" cy="845"/>
              </a:xfrm>
              <a:custGeom>
                <a:avLst/>
                <a:gdLst>
                  <a:gd name="T0" fmla="*/ 0 w 112"/>
                  <a:gd name="T1" fmla="*/ 0 h 845"/>
                  <a:gd name="T2" fmla="*/ 112 w 112"/>
                  <a:gd name="T3" fmla="*/ 434 h 845"/>
                  <a:gd name="T4" fmla="*/ 0 w 112"/>
                  <a:gd name="T5" fmla="*/ 845 h 845"/>
                  <a:gd name="T6" fmla="*/ 0 60000 65536"/>
                  <a:gd name="T7" fmla="*/ 0 60000 65536"/>
                  <a:gd name="T8" fmla="*/ 0 60000 65536"/>
                  <a:gd name="T9" fmla="*/ 0 w 112"/>
                  <a:gd name="T10" fmla="*/ 0 h 845"/>
                  <a:gd name="T11" fmla="*/ 112 w 112"/>
                  <a:gd name="T12" fmla="*/ 845 h 845"/>
                </a:gdLst>
                <a:ahLst/>
                <a:cxnLst>
                  <a:cxn ang="T6">
                    <a:pos x="T0" y="T1"/>
                  </a:cxn>
                  <a:cxn ang="T7">
                    <a:pos x="T2" y="T3"/>
                  </a:cxn>
                  <a:cxn ang="T8">
                    <a:pos x="T4" y="T5"/>
                  </a:cxn>
                </a:cxnLst>
                <a:rect l="T9" t="T10" r="T11" b="T12"/>
                <a:pathLst>
                  <a:path w="112" h="845">
                    <a:moveTo>
                      <a:pt x="0" y="0"/>
                    </a:moveTo>
                    <a:cubicBezTo>
                      <a:pt x="56" y="146"/>
                      <a:pt x="112" y="293"/>
                      <a:pt x="112" y="434"/>
                    </a:cubicBezTo>
                    <a:cubicBezTo>
                      <a:pt x="112" y="575"/>
                      <a:pt x="56" y="710"/>
                      <a:pt x="0" y="845"/>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5" name="Line 15">
                <a:extLst>
                  <a:ext uri="{FF2B5EF4-FFF2-40B4-BE49-F238E27FC236}">
                    <a16:creationId xmlns:a16="http://schemas.microsoft.com/office/drawing/2014/main" id="{BE0EE00F-5E2E-4A76-A768-730EC1574B9B}"/>
                  </a:ext>
                </a:extLst>
              </p:cNvPr>
              <p:cNvSpPr>
                <a:spLocks noChangeShapeType="1"/>
              </p:cNvSpPr>
              <p:nvPr/>
            </p:nvSpPr>
            <p:spPr bwMode="auto">
              <a:xfrm>
                <a:off x="2184" y="1945"/>
                <a:ext cx="45" cy="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6" name="Line 16">
                <a:extLst>
                  <a:ext uri="{FF2B5EF4-FFF2-40B4-BE49-F238E27FC236}">
                    <a16:creationId xmlns:a16="http://schemas.microsoft.com/office/drawing/2014/main" id="{4E38FE04-E3C1-4AC6-89DF-C7B1BD83E958}"/>
                  </a:ext>
                </a:extLst>
              </p:cNvPr>
              <p:cNvSpPr>
                <a:spLocks noChangeShapeType="1"/>
              </p:cNvSpPr>
              <p:nvPr/>
            </p:nvSpPr>
            <p:spPr bwMode="auto">
              <a:xfrm flipV="1">
                <a:off x="2170" y="2782"/>
                <a:ext cx="60" cy="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066" name="Freeform 17">
              <a:extLst>
                <a:ext uri="{FF2B5EF4-FFF2-40B4-BE49-F238E27FC236}">
                  <a16:creationId xmlns:a16="http://schemas.microsoft.com/office/drawing/2014/main" id="{8331866B-60DA-4942-95A5-8CA7102FD883}"/>
                </a:ext>
              </a:extLst>
            </p:cNvPr>
            <p:cNvSpPr>
              <a:spLocks/>
            </p:cNvSpPr>
            <p:nvPr/>
          </p:nvSpPr>
          <p:spPr bwMode="auto">
            <a:xfrm>
              <a:off x="2438" y="3207"/>
              <a:ext cx="1031" cy="124"/>
            </a:xfrm>
            <a:custGeom>
              <a:avLst/>
              <a:gdLst>
                <a:gd name="T0" fmla="*/ 0 w 1122"/>
                <a:gd name="T1" fmla="*/ 55 h 150"/>
                <a:gd name="T2" fmla="*/ 138 w 1122"/>
                <a:gd name="T3" fmla="*/ 0 h 150"/>
                <a:gd name="T4" fmla="*/ 265 w 1122"/>
                <a:gd name="T5" fmla="*/ 58 h 150"/>
                <a:gd name="T6" fmla="*/ 391 w 1122"/>
                <a:gd name="T7" fmla="*/ 0 h 150"/>
                <a:gd name="T8" fmla="*/ 510 w 1122"/>
                <a:gd name="T9" fmla="*/ 55 h 150"/>
                <a:gd name="T10" fmla="*/ 632 w 1122"/>
                <a:gd name="T11" fmla="*/ 0 h 150"/>
                <a:gd name="T12" fmla="*/ 734 w 1122"/>
                <a:gd name="T13" fmla="*/ 55 h 150"/>
                <a:gd name="T14" fmla="*/ 0 60000 65536"/>
                <a:gd name="T15" fmla="*/ 0 60000 65536"/>
                <a:gd name="T16" fmla="*/ 0 60000 65536"/>
                <a:gd name="T17" fmla="*/ 0 60000 65536"/>
                <a:gd name="T18" fmla="*/ 0 60000 65536"/>
                <a:gd name="T19" fmla="*/ 0 60000 65536"/>
                <a:gd name="T20" fmla="*/ 0 60000 65536"/>
                <a:gd name="T21" fmla="*/ 0 w 1122"/>
                <a:gd name="T22" fmla="*/ 0 h 150"/>
                <a:gd name="T23" fmla="*/ 1122 w 1122"/>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2" h="150">
                  <a:moveTo>
                    <a:pt x="0" y="142"/>
                  </a:moveTo>
                  <a:lnTo>
                    <a:pt x="210" y="0"/>
                  </a:lnTo>
                  <a:lnTo>
                    <a:pt x="404" y="150"/>
                  </a:lnTo>
                  <a:lnTo>
                    <a:pt x="599" y="0"/>
                  </a:lnTo>
                  <a:lnTo>
                    <a:pt x="778" y="142"/>
                  </a:lnTo>
                  <a:lnTo>
                    <a:pt x="965" y="0"/>
                  </a:lnTo>
                  <a:lnTo>
                    <a:pt x="1122" y="142"/>
                  </a:lnTo>
                </a:path>
              </a:pathLst>
            </a:custGeom>
            <a:noFill/>
            <a:ln w="12700" cap="flat" cmpd="sng">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7" name="Line 18">
              <a:extLst>
                <a:ext uri="{FF2B5EF4-FFF2-40B4-BE49-F238E27FC236}">
                  <a16:creationId xmlns:a16="http://schemas.microsoft.com/office/drawing/2014/main" id="{C11DF224-39C5-4521-B526-C1FB48C72F91}"/>
                </a:ext>
              </a:extLst>
            </p:cNvPr>
            <p:cNvSpPr>
              <a:spLocks noChangeShapeType="1"/>
            </p:cNvSpPr>
            <p:nvPr/>
          </p:nvSpPr>
          <p:spPr bwMode="auto">
            <a:xfrm>
              <a:off x="2624" y="3213"/>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8" name="Line 19">
              <a:extLst>
                <a:ext uri="{FF2B5EF4-FFF2-40B4-BE49-F238E27FC236}">
                  <a16:creationId xmlns:a16="http://schemas.microsoft.com/office/drawing/2014/main" id="{35CABF0A-D5DE-4E5D-A06B-7D4BDEB8D21C}"/>
                </a:ext>
              </a:extLst>
            </p:cNvPr>
            <p:cNvSpPr>
              <a:spLocks noChangeShapeType="1"/>
            </p:cNvSpPr>
            <p:nvPr/>
          </p:nvSpPr>
          <p:spPr bwMode="auto">
            <a:xfrm>
              <a:off x="2807" y="3212"/>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9" name="Line 20">
              <a:extLst>
                <a:ext uri="{FF2B5EF4-FFF2-40B4-BE49-F238E27FC236}">
                  <a16:creationId xmlns:a16="http://schemas.microsoft.com/office/drawing/2014/main" id="{9B31D06B-64A8-4A0E-9734-6C1213336531}"/>
                </a:ext>
              </a:extLst>
            </p:cNvPr>
            <p:cNvSpPr>
              <a:spLocks noChangeShapeType="1"/>
            </p:cNvSpPr>
            <p:nvPr/>
          </p:nvSpPr>
          <p:spPr bwMode="auto">
            <a:xfrm>
              <a:off x="2978" y="3204"/>
              <a:ext cx="0" cy="131"/>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Line 21">
              <a:extLst>
                <a:ext uri="{FF2B5EF4-FFF2-40B4-BE49-F238E27FC236}">
                  <a16:creationId xmlns:a16="http://schemas.microsoft.com/office/drawing/2014/main" id="{19A53A53-34A4-4D3F-8635-C66567B1A257}"/>
                </a:ext>
              </a:extLst>
            </p:cNvPr>
            <p:cNvSpPr>
              <a:spLocks noChangeShapeType="1"/>
            </p:cNvSpPr>
            <p:nvPr/>
          </p:nvSpPr>
          <p:spPr bwMode="auto">
            <a:xfrm>
              <a:off x="3156" y="3215"/>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Line 22">
              <a:extLst>
                <a:ext uri="{FF2B5EF4-FFF2-40B4-BE49-F238E27FC236}">
                  <a16:creationId xmlns:a16="http://schemas.microsoft.com/office/drawing/2014/main" id="{CDD12E3D-8331-4FB8-8B5B-F30669692244}"/>
                </a:ext>
              </a:extLst>
            </p:cNvPr>
            <p:cNvSpPr>
              <a:spLocks noChangeShapeType="1"/>
            </p:cNvSpPr>
            <p:nvPr/>
          </p:nvSpPr>
          <p:spPr bwMode="auto">
            <a:xfrm>
              <a:off x="3320" y="3202"/>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2" name="Text Box 23">
              <a:extLst>
                <a:ext uri="{FF2B5EF4-FFF2-40B4-BE49-F238E27FC236}">
                  <a16:creationId xmlns:a16="http://schemas.microsoft.com/office/drawing/2014/main" id="{1CCB9847-29A0-41F0-B489-5E9C6497589F}"/>
                </a:ext>
              </a:extLst>
            </p:cNvPr>
            <p:cNvSpPr txBox="1">
              <a:spLocks noChangeArrowheads="1"/>
            </p:cNvSpPr>
            <p:nvPr/>
          </p:nvSpPr>
          <p:spPr bwMode="auto">
            <a:xfrm>
              <a:off x="2304" y="3600"/>
              <a:ext cx="5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(a) </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4" name="Text Box 2">
            <a:extLst>
              <a:ext uri="{FF2B5EF4-FFF2-40B4-BE49-F238E27FC236}">
                <a16:creationId xmlns:a16="http://schemas.microsoft.com/office/drawing/2014/main" id="{417A65D0-46F4-46AF-8035-CE6D5220572C}"/>
              </a:ext>
            </a:extLst>
          </p:cNvPr>
          <p:cNvSpPr txBox="1">
            <a:spLocks noChangeArrowheads="1"/>
          </p:cNvSpPr>
          <p:nvPr/>
        </p:nvSpPr>
        <p:spPr bwMode="auto">
          <a:xfrm>
            <a:off x="762000" y="493713"/>
            <a:ext cx="7559675"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）求开始提升时的瞬时，钢丝绳对弧形闸门的拉力和支点对闸门钢架的支承力</a:t>
            </a:r>
            <a:r>
              <a:rPr lang="en-US" altLang="zh-CN">
                <a:ea typeface="宋体" panose="02010600030101010101" pitchFamily="2" charset="-122"/>
              </a:rPr>
              <a:t>.</a:t>
            </a:r>
          </a:p>
          <a:p>
            <a:pPr eaLnBrk="1" hangingPunct="1">
              <a:lnSpc>
                <a:spcPct val="130000"/>
              </a:lnSpc>
              <a:spcBef>
                <a:spcPct val="50000"/>
              </a:spcBef>
            </a:pP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）若以同样加速度提升同样重量的平板闸门</a:t>
            </a:r>
            <a:r>
              <a:rPr lang="en-US" altLang="zh-CN">
                <a:ea typeface="宋体" panose="02010600030101010101" pitchFamily="2" charset="-122"/>
              </a:rPr>
              <a:t>[</a:t>
            </a:r>
            <a:r>
              <a:rPr lang="zh-CN" altLang="en-US">
                <a:ea typeface="宋体" panose="02010600030101010101" pitchFamily="2" charset="-122"/>
              </a:rPr>
              <a:t>图</a:t>
            </a:r>
            <a:r>
              <a:rPr lang="en-US" altLang="zh-CN">
                <a:ea typeface="宋体" panose="02010600030101010101" pitchFamily="2" charset="-122"/>
              </a:rPr>
              <a:t>(b)]</a:t>
            </a:r>
            <a:r>
              <a:rPr lang="zh-CN" altLang="en-US">
                <a:ea typeface="宋体" panose="02010600030101010101" pitchFamily="2" charset="-122"/>
              </a:rPr>
              <a:t>需拉力是多少？</a:t>
            </a:r>
          </a:p>
        </p:txBody>
      </p:sp>
      <p:grpSp>
        <p:nvGrpSpPr>
          <p:cNvPr id="46085" name="Group 3">
            <a:extLst>
              <a:ext uri="{FF2B5EF4-FFF2-40B4-BE49-F238E27FC236}">
                <a16:creationId xmlns:a16="http://schemas.microsoft.com/office/drawing/2014/main" id="{28D5F68D-CAFF-4FA0-8636-4E94EB004127}"/>
              </a:ext>
            </a:extLst>
          </p:cNvPr>
          <p:cNvGrpSpPr>
            <a:grpSpLocks/>
          </p:cNvGrpSpPr>
          <p:nvPr/>
        </p:nvGrpSpPr>
        <p:grpSpPr bwMode="auto">
          <a:xfrm>
            <a:off x="5867400" y="2438400"/>
            <a:ext cx="1016000" cy="2667000"/>
            <a:chOff x="3696" y="1536"/>
            <a:chExt cx="640" cy="1680"/>
          </a:xfrm>
        </p:grpSpPr>
        <p:grpSp>
          <p:nvGrpSpPr>
            <p:cNvPr id="46086" name="Group 4">
              <a:extLst>
                <a:ext uri="{FF2B5EF4-FFF2-40B4-BE49-F238E27FC236}">
                  <a16:creationId xmlns:a16="http://schemas.microsoft.com/office/drawing/2014/main" id="{E274181F-1BE6-45C4-BFE9-8C5BCFB5412E}"/>
                </a:ext>
              </a:extLst>
            </p:cNvPr>
            <p:cNvGrpSpPr>
              <a:grpSpLocks/>
            </p:cNvGrpSpPr>
            <p:nvPr/>
          </p:nvGrpSpPr>
          <p:grpSpPr bwMode="auto">
            <a:xfrm>
              <a:off x="3696" y="1536"/>
              <a:ext cx="606" cy="1390"/>
              <a:chOff x="3696" y="1536"/>
              <a:chExt cx="606" cy="1390"/>
            </a:xfrm>
          </p:grpSpPr>
          <p:graphicFrame>
            <p:nvGraphicFramePr>
              <p:cNvPr id="46082" name="Object 5">
                <a:extLst>
                  <a:ext uri="{FF2B5EF4-FFF2-40B4-BE49-F238E27FC236}">
                    <a16:creationId xmlns:a16="http://schemas.microsoft.com/office/drawing/2014/main" id="{93B77D3C-520B-4F13-B718-A6A0B2A68B4C}"/>
                  </a:ext>
                </a:extLst>
              </p:cNvPr>
              <p:cNvGraphicFramePr>
                <a:graphicFrameLocks noChangeAspect="1"/>
              </p:cNvGraphicFramePr>
              <p:nvPr/>
            </p:nvGraphicFramePr>
            <p:xfrm>
              <a:off x="3936" y="1536"/>
              <a:ext cx="250" cy="279"/>
            </p:xfrm>
            <a:graphic>
              <a:graphicData uri="http://schemas.openxmlformats.org/presentationml/2006/ole">
                <mc:AlternateContent xmlns:mc="http://schemas.openxmlformats.org/markup-compatibility/2006">
                  <mc:Choice xmlns:v="urn:schemas-microsoft-com:vml" Requires="v">
                    <p:oleObj spid="_x0000_s46094" name="Equation" r:id="rId3" imgW="215640" imgH="241200" progId="Equation.3">
                      <p:embed/>
                    </p:oleObj>
                  </mc:Choice>
                  <mc:Fallback>
                    <p:oleObj name="Equation" r:id="rId3" imgW="21564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 y="1536"/>
                            <a:ext cx="250"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3" name="Object 6">
                <a:extLst>
                  <a:ext uri="{FF2B5EF4-FFF2-40B4-BE49-F238E27FC236}">
                    <a16:creationId xmlns:a16="http://schemas.microsoft.com/office/drawing/2014/main" id="{4D4A6A0E-D701-4A82-A469-326E15D9FF16}"/>
                  </a:ext>
                </a:extLst>
              </p:cNvPr>
              <p:cNvGraphicFramePr>
                <a:graphicFrameLocks noChangeAspect="1"/>
              </p:cNvGraphicFramePr>
              <p:nvPr/>
            </p:nvGraphicFramePr>
            <p:xfrm>
              <a:off x="3946" y="2670"/>
              <a:ext cx="241" cy="256"/>
            </p:xfrm>
            <a:graphic>
              <a:graphicData uri="http://schemas.openxmlformats.org/presentationml/2006/ole">
                <mc:AlternateContent xmlns:mc="http://schemas.openxmlformats.org/markup-compatibility/2006">
                  <mc:Choice xmlns:v="urn:schemas-microsoft-com:vml" Requires="v">
                    <p:oleObj spid="_x0000_s46095" name="Equation" r:id="rId5" imgW="203040" imgH="215640" progId="Equation.3">
                      <p:embed/>
                    </p:oleObj>
                  </mc:Choice>
                  <mc:Fallback>
                    <p:oleObj name="Equation" r:id="rId5" imgW="203040" imgH="215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6" y="2670"/>
                            <a:ext cx="241"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8" name="Rectangle 7">
                <a:extLst>
                  <a:ext uri="{FF2B5EF4-FFF2-40B4-BE49-F238E27FC236}">
                    <a16:creationId xmlns:a16="http://schemas.microsoft.com/office/drawing/2014/main" id="{E7AED6B8-EACC-45ED-B1B3-2A2150E97C7F}"/>
                  </a:ext>
                </a:extLst>
              </p:cNvPr>
              <p:cNvSpPr>
                <a:spLocks noChangeArrowheads="1"/>
              </p:cNvSpPr>
              <p:nvPr/>
            </p:nvSpPr>
            <p:spPr bwMode="auto">
              <a:xfrm>
                <a:off x="3892" y="1859"/>
                <a:ext cx="56" cy="688"/>
              </a:xfrm>
              <a:prstGeom prst="rect">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46089" name="Group 8">
                <a:extLst>
                  <a:ext uri="{FF2B5EF4-FFF2-40B4-BE49-F238E27FC236}">
                    <a16:creationId xmlns:a16="http://schemas.microsoft.com/office/drawing/2014/main" id="{6FCF0270-153C-4A11-82F6-A57891449BF1}"/>
                  </a:ext>
                </a:extLst>
              </p:cNvPr>
              <p:cNvGrpSpPr>
                <a:grpSpLocks/>
              </p:cNvGrpSpPr>
              <p:nvPr/>
            </p:nvGrpSpPr>
            <p:grpSpPr bwMode="auto">
              <a:xfrm>
                <a:off x="3696" y="2403"/>
                <a:ext cx="606" cy="471"/>
                <a:chOff x="2050" y="2633"/>
                <a:chExt cx="606" cy="471"/>
              </a:xfrm>
            </p:grpSpPr>
            <p:sp>
              <p:nvSpPr>
                <p:cNvPr id="46092" name="Freeform 9" descr="浅色上对角线">
                  <a:extLst>
                    <a:ext uri="{FF2B5EF4-FFF2-40B4-BE49-F238E27FC236}">
                      <a16:creationId xmlns:a16="http://schemas.microsoft.com/office/drawing/2014/main" id="{E51CFA17-5F08-4438-9F60-C4D574F11C62}"/>
                    </a:ext>
                  </a:extLst>
                </p:cNvPr>
                <p:cNvSpPr>
                  <a:spLocks/>
                </p:cNvSpPr>
                <p:nvPr/>
              </p:nvSpPr>
              <p:spPr bwMode="auto">
                <a:xfrm>
                  <a:off x="2057" y="2641"/>
                  <a:ext cx="599" cy="463"/>
                </a:xfrm>
                <a:custGeom>
                  <a:avLst/>
                  <a:gdLst>
                    <a:gd name="T0" fmla="*/ 591 w 599"/>
                    <a:gd name="T1" fmla="*/ 0 h 463"/>
                    <a:gd name="T2" fmla="*/ 337 w 599"/>
                    <a:gd name="T3" fmla="*/ 45 h 463"/>
                    <a:gd name="T4" fmla="*/ 120 w 599"/>
                    <a:gd name="T5" fmla="*/ 194 h 463"/>
                    <a:gd name="T6" fmla="*/ 0 w 599"/>
                    <a:gd name="T7" fmla="*/ 411 h 463"/>
                    <a:gd name="T8" fmla="*/ 97 w 599"/>
                    <a:gd name="T9" fmla="*/ 463 h 463"/>
                    <a:gd name="T10" fmla="*/ 240 w 599"/>
                    <a:gd name="T11" fmla="*/ 269 h 463"/>
                    <a:gd name="T12" fmla="*/ 434 w 599"/>
                    <a:gd name="T13" fmla="*/ 134 h 463"/>
                    <a:gd name="T14" fmla="*/ 599 w 599"/>
                    <a:gd name="T15" fmla="*/ 104 h 463"/>
                    <a:gd name="T16" fmla="*/ 591 w 599"/>
                    <a:gd name="T17" fmla="*/ 0 h 4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463"/>
                    <a:gd name="T29" fmla="*/ 599 w 599"/>
                    <a:gd name="T30" fmla="*/ 463 h 4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463">
                      <a:moveTo>
                        <a:pt x="591" y="0"/>
                      </a:moveTo>
                      <a:lnTo>
                        <a:pt x="337" y="45"/>
                      </a:lnTo>
                      <a:lnTo>
                        <a:pt x="120" y="194"/>
                      </a:lnTo>
                      <a:lnTo>
                        <a:pt x="0" y="411"/>
                      </a:lnTo>
                      <a:lnTo>
                        <a:pt x="97" y="463"/>
                      </a:lnTo>
                      <a:lnTo>
                        <a:pt x="240" y="269"/>
                      </a:lnTo>
                      <a:lnTo>
                        <a:pt x="434" y="134"/>
                      </a:lnTo>
                      <a:lnTo>
                        <a:pt x="599" y="104"/>
                      </a:lnTo>
                      <a:lnTo>
                        <a:pt x="591" y="0"/>
                      </a:lnTo>
                      <a:close/>
                    </a:path>
                  </a:pathLst>
                </a:custGeom>
                <a:pattFill prst="ltUpDiag">
                  <a:fgClr>
                    <a:srgbClr val="CC9900"/>
                  </a:fgClr>
                  <a:bgClr>
                    <a:schemeClr val="bg1"/>
                  </a:bgClr>
                </a:pattFill>
                <a:ln>
                  <a:noFill/>
                </a:ln>
                <a:extLst>
                  <a:ext uri="{91240B29-F687-4F45-9708-019B960494DF}">
                    <a14:hiddenLine xmlns:a14="http://schemas.microsoft.com/office/drawing/2010/main" w="19050" cap="flat" cmpd="sng">
                      <a:solidFill>
                        <a:srgbClr val="000000"/>
                      </a:solidFill>
                      <a:prstDash val="solid"/>
                      <a:round/>
                      <a:headEnd type="none" w="med" len="med"/>
                      <a:tailEnd type="none" w="med" len="med"/>
                    </a14:hiddenLine>
                  </a:ext>
                </a:extLst>
              </p:spPr>
              <p:txBody>
                <a:bodyPr/>
                <a:lstStyle/>
                <a:p>
                  <a:endParaRPr lang="zh-CN" altLang="en-US"/>
                </a:p>
              </p:txBody>
            </p:sp>
            <p:sp>
              <p:nvSpPr>
                <p:cNvPr id="46093" name="Freeform 10">
                  <a:extLst>
                    <a:ext uri="{FF2B5EF4-FFF2-40B4-BE49-F238E27FC236}">
                      <a16:creationId xmlns:a16="http://schemas.microsoft.com/office/drawing/2014/main" id="{5C9D68F6-5AFA-46E5-BA75-5FB44EFE6B49}"/>
                    </a:ext>
                  </a:extLst>
                </p:cNvPr>
                <p:cNvSpPr>
                  <a:spLocks/>
                </p:cNvSpPr>
                <p:nvPr/>
              </p:nvSpPr>
              <p:spPr bwMode="auto">
                <a:xfrm>
                  <a:off x="2050" y="2633"/>
                  <a:ext cx="598" cy="412"/>
                </a:xfrm>
                <a:custGeom>
                  <a:avLst/>
                  <a:gdLst>
                    <a:gd name="T0" fmla="*/ 598 w 598"/>
                    <a:gd name="T1" fmla="*/ 0 h 412"/>
                    <a:gd name="T2" fmla="*/ 344 w 598"/>
                    <a:gd name="T3" fmla="*/ 60 h 412"/>
                    <a:gd name="T4" fmla="*/ 134 w 598"/>
                    <a:gd name="T5" fmla="*/ 210 h 412"/>
                    <a:gd name="T6" fmla="*/ 0 w 598"/>
                    <a:gd name="T7" fmla="*/ 412 h 412"/>
                    <a:gd name="T8" fmla="*/ 0 60000 65536"/>
                    <a:gd name="T9" fmla="*/ 0 60000 65536"/>
                    <a:gd name="T10" fmla="*/ 0 60000 65536"/>
                    <a:gd name="T11" fmla="*/ 0 60000 65536"/>
                    <a:gd name="T12" fmla="*/ 0 w 598"/>
                    <a:gd name="T13" fmla="*/ 0 h 412"/>
                    <a:gd name="T14" fmla="*/ 598 w 598"/>
                    <a:gd name="T15" fmla="*/ 412 h 412"/>
                  </a:gdLst>
                  <a:ahLst/>
                  <a:cxnLst>
                    <a:cxn ang="T8">
                      <a:pos x="T0" y="T1"/>
                    </a:cxn>
                    <a:cxn ang="T9">
                      <a:pos x="T2" y="T3"/>
                    </a:cxn>
                    <a:cxn ang="T10">
                      <a:pos x="T4" y="T5"/>
                    </a:cxn>
                    <a:cxn ang="T11">
                      <a:pos x="T6" y="T7"/>
                    </a:cxn>
                  </a:cxnLst>
                  <a:rect l="T12" t="T13" r="T14" b="T15"/>
                  <a:pathLst>
                    <a:path w="598" h="412">
                      <a:moveTo>
                        <a:pt x="598" y="0"/>
                      </a:moveTo>
                      <a:cubicBezTo>
                        <a:pt x="556" y="10"/>
                        <a:pt x="421" y="25"/>
                        <a:pt x="344" y="60"/>
                      </a:cubicBezTo>
                      <a:cubicBezTo>
                        <a:pt x="267" y="95"/>
                        <a:pt x="191" y="151"/>
                        <a:pt x="134" y="210"/>
                      </a:cubicBezTo>
                      <a:cubicBezTo>
                        <a:pt x="77" y="269"/>
                        <a:pt x="28" y="370"/>
                        <a:pt x="0" y="412"/>
                      </a:cubicBezTo>
                    </a:path>
                  </a:pathLst>
                </a:custGeom>
                <a:noFill/>
                <a:ln w="19050" cap="flat" cmpd="sng">
                  <a:solidFill>
                    <a:srgbClr val="CC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6090" name="Line 11">
                <a:extLst>
                  <a:ext uri="{FF2B5EF4-FFF2-40B4-BE49-F238E27FC236}">
                    <a16:creationId xmlns:a16="http://schemas.microsoft.com/office/drawing/2014/main" id="{FBC849FE-15B1-4C92-81FA-A649B9BD16BE}"/>
                  </a:ext>
                </a:extLst>
              </p:cNvPr>
              <p:cNvSpPr>
                <a:spLocks noChangeShapeType="1"/>
              </p:cNvSpPr>
              <p:nvPr/>
            </p:nvSpPr>
            <p:spPr bwMode="auto">
              <a:xfrm flipV="1">
                <a:off x="3914" y="1552"/>
                <a:ext cx="0" cy="30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091" name="Line 12">
                <a:extLst>
                  <a:ext uri="{FF2B5EF4-FFF2-40B4-BE49-F238E27FC236}">
                    <a16:creationId xmlns:a16="http://schemas.microsoft.com/office/drawing/2014/main" id="{E6FD7B38-5006-49DE-9D5B-A9D1C6123D3D}"/>
                  </a:ext>
                </a:extLst>
              </p:cNvPr>
              <p:cNvSpPr>
                <a:spLocks noChangeShapeType="1"/>
              </p:cNvSpPr>
              <p:nvPr/>
            </p:nvSpPr>
            <p:spPr bwMode="auto">
              <a:xfrm>
                <a:off x="3914" y="2322"/>
                <a:ext cx="8" cy="50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46087" name="Text Box 13">
              <a:extLst>
                <a:ext uri="{FF2B5EF4-FFF2-40B4-BE49-F238E27FC236}">
                  <a16:creationId xmlns:a16="http://schemas.microsoft.com/office/drawing/2014/main" id="{013023D8-FDAB-47E0-9830-BE74265BA26E}"/>
                </a:ext>
              </a:extLst>
            </p:cNvPr>
            <p:cNvSpPr txBox="1">
              <a:spLocks noChangeArrowheads="1"/>
            </p:cNvSpPr>
            <p:nvPr/>
          </p:nvSpPr>
          <p:spPr bwMode="auto">
            <a:xfrm>
              <a:off x="3744" y="2928"/>
              <a:ext cx="5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(b) </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7116" name="Group 2">
            <a:extLst>
              <a:ext uri="{FF2B5EF4-FFF2-40B4-BE49-F238E27FC236}">
                <a16:creationId xmlns:a16="http://schemas.microsoft.com/office/drawing/2014/main" id="{E27E867D-DE45-4FD6-99CE-0EFD6583E97F}"/>
              </a:ext>
            </a:extLst>
          </p:cNvPr>
          <p:cNvGrpSpPr>
            <a:grpSpLocks/>
          </p:cNvGrpSpPr>
          <p:nvPr/>
        </p:nvGrpSpPr>
        <p:grpSpPr bwMode="auto">
          <a:xfrm>
            <a:off x="4887913" y="609600"/>
            <a:ext cx="3309937" cy="2057400"/>
            <a:chOff x="3079" y="384"/>
            <a:chExt cx="2085" cy="1296"/>
          </a:xfrm>
        </p:grpSpPr>
        <p:grpSp>
          <p:nvGrpSpPr>
            <p:cNvPr id="47122" name="Group 3">
              <a:extLst>
                <a:ext uri="{FF2B5EF4-FFF2-40B4-BE49-F238E27FC236}">
                  <a16:creationId xmlns:a16="http://schemas.microsoft.com/office/drawing/2014/main" id="{4BCBB8C8-D8F2-441A-A24D-B04BDE64F360}"/>
                </a:ext>
              </a:extLst>
            </p:cNvPr>
            <p:cNvGrpSpPr>
              <a:grpSpLocks/>
            </p:cNvGrpSpPr>
            <p:nvPr/>
          </p:nvGrpSpPr>
          <p:grpSpPr bwMode="auto">
            <a:xfrm>
              <a:off x="3079" y="384"/>
              <a:ext cx="2085" cy="1280"/>
              <a:chOff x="3079" y="384"/>
              <a:chExt cx="2085" cy="1280"/>
            </a:xfrm>
          </p:grpSpPr>
          <p:sp>
            <p:nvSpPr>
              <p:cNvPr id="47124" name="Rectangle 4">
                <a:extLst>
                  <a:ext uri="{FF2B5EF4-FFF2-40B4-BE49-F238E27FC236}">
                    <a16:creationId xmlns:a16="http://schemas.microsoft.com/office/drawing/2014/main" id="{F5D94E06-2FD3-4A74-A171-67A733EB48C4}"/>
                  </a:ext>
                </a:extLst>
              </p:cNvPr>
              <p:cNvSpPr>
                <a:spLocks noChangeArrowheads="1"/>
              </p:cNvSpPr>
              <p:nvPr/>
            </p:nvSpPr>
            <p:spPr bwMode="auto">
              <a:xfrm>
                <a:off x="3509" y="950"/>
                <a:ext cx="1192" cy="13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95621" name="Oval 5">
                <a:extLst>
                  <a:ext uri="{FF2B5EF4-FFF2-40B4-BE49-F238E27FC236}">
                    <a16:creationId xmlns:a16="http://schemas.microsoft.com/office/drawing/2014/main" id="{FFDA6C9D-AFAA-4F0C-976A-29F0F3A77B30}"/>
                  </a:ext>
                </a:extLst>
              </p:cNvPr>
              <p:cNvSpPr>
                <a:spLocks noChangeArrowheads="1"/>
              </p:cNvSpPr>
              <p:nvPr/>
            </p:nvSpPr>
            <p:spPr bwMode="auto">
              <a:xfrm>
                <a:off x="3445" y="951"/>
                <a:ext cx="133" cy="131"/>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rgbClr val="0000FF"/>
                </a:solidFill>
                <a:round/>
                <a:headEnd/>
                <a:tailEnd/>
              </a:ln>
              <a:effectLst/>
            </p:spPr>
            <p:txBody>
              <a:bodyPr wrap="none" anchor="ctr"/>
              <a:lstStyle/>
              <a:p>
                <a:pPr>
                  <a:defRPr/>
                </a:pPr>
                <a:endParaRPr lang="zh-CN" altLang="en-US"/>
              </a:p>
            </p:txBody>
          </p:sp>
          <p:sp>
            <p:nvSpPr>
              <p:cNvPr id="47126" name="Line 6">
                <a:extLst>
                  <a:ext uri="{FF2B5EF4-FFF2-40B4-BE49-F238E27FC236}">
                    <a16:creationId xmlns:a16="http://schemas.microsoft.com/office/drawing/2014/main" id="{AD483DC1-44E2-4B2F-994A-F3301D08348E}"/>
                  </a:ext>
                </a:extLst>
              </p:cNvPr>
              <p:cNvSpPr>
                <a:spLocks noChangeShapeType="1"/>
              </p:cNvSpPr>
              <p:nvPr/>
            </p:nvSpPr>
            <p:spPr bwMode="auto">
              <a:xfrm flipV="1">
                <a:off x="3563" y="1013"/>
                <a:ext cx="1567" cy="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47127" name="Group 7">
                <a:extLst>
                  <a:ext uri="{FF2B5EF4-FFF2-40B4-BE49-F238E27FC236}">
                    <a16:creationId xmlns:a16="http://schemas.microsoft.com/office/drawing/2014/main" id="{790259CF-5083-420F-8182-7FA71E531DB7}"/>
                  </a:ext>
                </a:extLst>
              </p:cNvPr>
              <p:cNvGrpSpPr>
                <a:grpSpLocks/>
              </p:cNvGrpSpPr>
              <p:nvPr/>
            </p:nvGrpSpPr>
            <p:grpSpPr bwMode="auto">
              <a:xfrm rot="906454">
                <a:off x="4372" y="1275"/>
                <a:ext cx="557" cy="389"/>
                <a:chOff x="2050" y="2633"/>
                <a:chExt cx="606" cy="471"/>
              </a:xfrm>
            </p:grpSpPr>
            <p:sp>
              <p:nvSpPr>
                <p:cNvPr id="47146" name="Freeform 8" descr="浅色上对角线">
                  <a:extLst>
                    <a:ext uri="{FF2B5EF4-FFF2-40B4-BE49-F238E27FC236}">
                      <a16:creationId xmlns:a16="http://schemas.microsoft.com/office/drawing/2014/main" id="{E7F04801-2DD8-4174-98AC-49E59DC345E8}"/>
                    </a:ext>
                  </a:extLst>
                </p:cNvPr>
                <p:cNvSpPr>
                  <a:spLocks/>
                </p:cNvSpPr>
                <p:nvPr/>
              </p:nvSpPr>
              <p:spPr bwMode="auto">
                <a:xfrm>
                  <a:off x="2057" y="2641"/>
                  <a:ext cx="599" cy="463"/>
                </a:xfrm>
                <a:custGeom>
                  <a:avLst/>
                  <a:gdLst>
                    <a:gd name="T0" fmla="*/ 591 w 599"/>
                    <a:gd name="T1" fmla="*/ 0 h 463"/>
                    <a:gd name="T2" fmla="*/ 337 w 599"/>
                    <a:gd name="T3" fmla="*/ 45 h 463"/>
                    <a:gd name="T4" fmla="*/ 120 w 599"/>
                    <a:gd name="T5" fmla="*/ 194 h 463"/>
                    <a:gd name="T6" fmla="*/ 0 w 599"/>
                    <a:gd name="T7" fmla="*/ 411 h 463"/>
                    <a:gd name="T8" fmla="*/ 97 w 599"/>
                    <a:gd name="T9" fmla="*/ 463 h 463"/>
                    <a:gd name="T10" fmla="*/ 240 w 599"/>
                    <a:gd name="T11" fmla="*/ 269 h 463"/>
                    <a:gd name="T12" fmla="*/ 434 w 599"/>
                    <a:gd name="T13" fmla="*/ 134 h 463"/>
                    <a:gd name="T14" fmla="*/ 599 w 599"/>
                    <a:gd name="T15" fmla="*/ 104 h 463"/>
                    <a:gd name="T16" fmla="*/ 591 w 599"/>
                    <a:gd name="T17" fmla="*/ 0 h 4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463"/>
                    <a:gd name="T29" fmla="*/ 599 w 599"/>
                    <a:gd name="T30" fmla="*/ 463 h 4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463">
                      <a:moveTo>
                        <a:pt x="591" y="0"/>
                      </a:moveTo>
                      <a:lnTo>
                        <a:pt x="337" y="45"/>
                      </a:lnTo>
                      <a:lnTo>
                        <a:pt x="120" y="194"/>
                      </a:lnTo>
                      <a:lnTo>
                        <a:pt x="0" y="411"/>
                      </a:lnTo>
                      <a:lnTo>
                        <a:pt x="97" y="463"/>
                      </a:lnTo>
                      <a:lnTo>
                        <a:pt x="240" y="269"/>
                      </a:lnTo>
                      <a:lnTo>
                        <a:pt x="434" y="134"/>
                      </a:lnTo>
                      <a:lnTo>
                        <a:pt x="599" y="104"/>
                      </a:lnTo>
                      <a:lnTo>
                        <a:pt x="591" y="0"/>
                      </a:lnTo>
                      <a:close/>
                    </a:path>
                  </a:pathLst>
                </a:custGeom>
                <a:pattFill prst="ltUpDiag">
                  <a:fgClr>
                    <a:srgbClr val="CC9900"/>
                  </a:fgClr>
                  <a:bgClr>
                    <a:schemeClr val="bg1"/>
                  </a:bgClr>
                </a:pattFill>
                <a:ln>
                  <a:noFill/>
                </a:ln>
                <a:extLst>
                  <a:ext uri="{91240B29-F687-4F45-9708-019B960494DF}">
                    <a14:hiddenLine xmlns:a14="http://schemas.microsoft.com/office/drawing/2010/main" w="19050" cap="flat" cmpd="sng">
                      <a:solidFill>
                        <a:srgbClr val="000000"/>
                      </a:solidFill>
                      <a:prstDash val="solid"/>
                      <a:round/>
                      <a:headEnd type="none" w="med" len="med"/>
                      <a:tailEnd type="none" w="med" len="med"/>
                    </a14:hiddenLine>
                  </a:ext>
                </a:extLst>
              </p:spPr>
              <p:txBody>
                <a:bodyPr/>
                <a:lstStyle/>
                <a:p>
                  <a:endParaRPr lang="zh-CN" altLang="en-US"/>
                </a:p>
              </p:txBody>
            </p:sp>
            <p:sp>
              <p:nvSpPr>
                <p:cNvPr id="47147" name="Freeform 9">
                  <a:extLst>
                    <a:ext uri="{FF2B5EF4-FFF2-40B4-BE49-F238E27FC236}">
                      <a16:creationId xmlns:a16="http://schemas.microsoft.com/office/drawing/2014/main" id="{1B3E5651-CB8F-4D33-B115-C5F16F9EC5C0}"/>
                    </a:ext>
                  </a:extLst>
                </p:cNvPr>
                <p:cNvSpPr>
                  <a:spLocks/>
                </p:cNvSpPr>
                <p:nvPr/>
              </p:nvSpPr>
              <p:spPr bwMode="auto">
                <a:xfrm>
                  <a:off x="2050" y="2633"/>
                  <a:ext cx="598" cy="412"/>
                </a:xfrm>
                <a:custGeom>
                  <a:avLst/>
                  <a:gdLst>
                    <a:gd name="T0" fmla="*/ 598 w 598"/>
                    <a:gd name="T1" fmla="*/ 0 h 412"/>
                    <a:gd name="T2" fmla="*/ 344 w 598"/>
                    <a:gd name="T3" fmla="*/ 60 h 412"/>
                    <a:gd name="T4" fmla="*/ 134 w 598"/>
                    <a:gd name="T5" fmla="*/ 210 h 412"/>
                    <a:gd name="T6" fmla="*/ 0 w 598"/>
                    <a:gd name="T7" fmla="*/ 412 h 412"/>
                    <a:gd name="T8" fmla="*/ 0 60000 65536"/>
                    <a:gd name="T9" fmla="*/ 0 60000 65536"/>
                    <a:gd name="T10" fmla="*/ 0 60000 65536"/>
                    <a:gd name="T11" fmla="*/ 0 60000 65536"/>
                    <a:gd name="T12" fmla="*/ 0 w 598"/>
                    <a:gd name="T13" fmla="*/ 0 h 412"/>
                    <a:gd name="T14" fmla="*/ 598 w 598"/>
                    <a:gd name="T15" fmla="*/ 412 h 412"/>
                  </a:gdLst>
                  <a:ahLst/>
                  <a:cxnLst>
                    <a:cxn ang="T8">
                      <a:pos x="T0" y="T1"/>
                    </a:cxn>
                    <a:cxn ang="T9">
                      <a:pos x="T2" y="T3"/>
                    </a:cxn>
                    <a:cxn ang="T10">
                      <a:pos x="T4" y="T5"/>
                    </a:cxn>
                    <a:cxn ang="T11">
                      <a:pos x="T6" y="T7"/>
                    </a:cxn>
                  </a:cxnLst>
                  <a:rect l="T12" t="T13" r="T14" b="T15"/>
                  <a:pathLst>
                    <a:path w="598" h="412">
                      <a:moveTo>
                        <a:pt x="598" y="0"/>
                      </a:moveTo>
                      <a:cubicBezTo>
                        <a:pt x="556" y="10"/>
                        <a:pt x="421" y="25"/>
                        <a:pt x="344" y="60"/>
                      </a:cubicBezTo>
                      <a:cubicBezTo>
                        <a:pt x="267" y="95"/>
                        <a:pt x="191" y="151"/>
                        <a:pt x="134" y="210"/>
                      </a:cubicBezTo>
                      <a:cubicBezTo>
                        <a:pt x="77" y="269"/>
                        <a:pt x="28" y="370"/>
                        <a:pt x="0" y="412"/>
                      </a:cubicBezTo>
                    </a:path>
                  </a:pathLst>
                </a:custGeom>
                <a:noFill/>
                <a:ln w="19050" cap="flat" cmpd="sng">
                  <a:solidFill>
                    <a:srgbClr val="CC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7128" name="Group 10">
                <a:extLst>
                  <a:ext uri="{FF2B5EF4-FFF2-40B4-BE49-F238E27FC236}">
                    <a16:creationId xmlns:a16="http://schemas.microsoft.com/office/drawing/2014/main" id="{1A290AC5-5AD0-4ADC-8350-5D7B2D39B89E}"/>
                  </a:ext>
                </a:extLst>
              </p:cNvPr>
              <p:cNvGrpSpPr>
                <a:grpSpLocks/>
              </p:cNvGrpSpPr>
              <p:nvPr/>
            </p:nvGrpSpPr>
            <p:grpSpPr bwMode="auto">
              <a:xfrm>
                <a:off x="4602" y="654"/>
                <a:ext cx="157" cy="710"/>
                <a:chOff x="2170" y="1945"/>
                <a:chExt cx="171" cy="859"/>
              </a:xfrm>
            </p:grpSpPr>
            <p:sp>
              <p:nvSpPr>
                <p:cNvPr id="47142" name="Freeform 11">
                  <a:extLst>
                    <a:ext uri="{FF2B5EF4-FFF2-40B4-BE49-F238E27FC236}">
                      <a16:creationId xmlns:a16="http://schemas.microsoft.com/office/drawing/2014/main" id="{841D3CFF-1500-48D9-AE87-A0E79CDB1043}"/>
                    </a:ext>
                  </a:extLst>
                </p:cNvPr>
                <p:cNvSpPr>
                  <a:spLocks/>
                </p:cNvSpPr>
                <p:nvPr/>
              </p:nvSpPr>
              <p:spPr bwMode="auto">
                <a:xfrm>
                  <a:off x="2175" y="1945"/>
                  <a:ext cx="112" cy="845"/>
                </a:xfrm>
                <a:custGeom>
                  <a:avLst/>
                  <a:gdLst>
                    <a:gd name="T0" fmla="*/ 0 w 112"/>
                    <a:gd name="T1" fmla="*/ 0 h 845"/>
                    <a:gd name="T2" fmla="*/ 112 w 112"/>
                    <a:gd name="T3" fmla="*/ 434 h 845"/>
                    <a:gd name="T4" fmla="*/ 0 w 112"/>
                    <a:gd name="T5" fmla="*/ 845 h 845"/>
                    <a:gd name="T6" fmla="*/ 0 60000 65536"/>
                    <a:gd name="T7" fmla="*/ 0 60000 65536"/>
                    <a:gd name="T8" fmla="*/ 0 60000 65536"/>
                    <a:gd name="T9" fmla="*/ 0 w 112"/>
                    <a:gd name="T10" fmla="*/ 0 h 845"/>
                    <a:gd name="T11" fmla="*/ 112 w 112"/>
                    <a:gd name="T12" fmla="*/ 845 h 845"/>
                  </a:gdLst>
                  <a:ahLst/>
                  <a:cxnLst>
                    <a:cxn ang="T6">
                      <a:pos x="T0" y="T1"/>
                    </a:cxn>
                    <a:cxn ang="T7">
                      <a:pos x="T2" y="T3"/>
                    </a:cxn>
                    <a:cxn ang="T8">
                      <a:pos x="T4" y="T5"/>
                    </a:cxn>
                  </a:cxnLst>
                  <a:rect l="T9" t="T10" r="T11" b="T12"/>
                  <a:pathLst>
                    <a:path w="112" h="845">
                      <a:moveTo>
                        <a:pt x="0" y="0"/>
                      </a:moveTo>
                      <a:cubicBezTo>
                        <a:pt x="56" y="146"/>
                        <a:pt x="112" y="293"/>
                        <a:pt x="112" y="434"/>
                      </a:cubicBezTo>
                      <a:cubicBezTo>
                        <a:pt x="112" y="575"/>
                        <a:pt x="56" y="710"/>
                        <a:pt x="0" y="845"/>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43" name="Freeform 12">
                  <a:extLst>
                    <a:ext uri="{FF2B5EF4-FFF2-40B4-BE49-F238E27FC236}">
                      <a16:creationId xmlns:a16="http://schemas.microsoft.com/office/drawing/2014/main" id="{3411C2F8-E226-455C-BCCF-C8FE17CC80FB}"/>
                    </a:ext>
                  </a:extLst>
                </p:cNvPr>
                <p:cNvSpPr>
                  <a:spLocks/>
                </p:cNvSpPr>
                <p:nvPr/>
              </p:nvSpPr>
              <p:spPr bwMode="auto">
                <a:xfrm>
                  <a:off x="2229" y="1948"/>
                  <a:ext cx="112" cy="845"/>
                </a:xfrm>
                <a:custGeom>
                  <a:avLst/>
                  <a:gdLst>
                    <a:gd name="T0" fmla="*/ 0 w 112"/>
                    <a:gd name="T1" fmla="*/ 0 h 845"/>
                    <a:gd name="T2" fmla="*/ 112 w 112"/>
                    <a:gd name="T3" fmla="*/ 434 h 845"/>
                    <a:gd name="T4" fmla="*/ 0 w 112"/>
                    <a:gd name="T5" fmla="*/ 845 h 845"/>
                    <a:gd name="T6" fmla="*/ 0 60000 65536"/>
                    <a:gd name="T7" fmla="*/ 0 60000 65536"/>
                    <a:gd name="T8" fmla="*/ 0 60000 65536"/>
                    <a:gd name="T9" fmla="*/ 0 w 112"/>
                    <a:gd name="T10" fmla="*/ 0 h 845"/>
                    <a:gd name="T11" fmla="*/ 112 w 112"/>
                    <a:gd name="T12" fmla="*/ 845 h 845"/>
                  </a:gdLst>
                  <a:ahLst/>
                  <a:cxnLst>
                    <a:cxn ang="T6">
                      <a:pos x="T0" y="T1"/>
                    </a:cxn>
                    <a:cxn ang="T7">
                      <a:pos x="T2" y="T3"/>
                    </a:cxn>
                    <a:cxn ang="T8">
                      <a:pos x="T4" y="T5"/>
                    </a:cxn>
                  </a:cxnLst>
                  <a:rect l="T9" t="T10" r="T11" b="T12"/>
                  <a:pathLst>
                    <a:path w="112" h="845">
                      <a:moveTo>
                        <a:pt x="0" y="0"/>
                      </a:moveTo>
                      <a:cubicBezTo>
                        <a:pt x="56" y="146"/>
                        <a:pt x="112" y="293"/>
                        <a:pt x="112" y="434"/>
                      </a:cubicBezTo>
                      <a:cubicBezTo>
                        <a:pt x="112" y="575"/>
                        <a:pt x="56" y="710"/>
                        <a:pt x="0" y="845"/>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44" name="Line 13">
                  <a:extLst>
                    <a:ext uri="{FF2B5EF4-FFF2-40B4-BE49-F238E27FC236}">
                      <a16:creationId xmlns:a16="http://schemas.microsoft.com/office/drawing/2014/main" id="{1C5F467B-369E-4E63-B180-BF1939EDD9FB}"/>
                    </a:ext>
                  </a:extLst>
                </p:cNvPr>
                <p:cNvSpPr>
                  <a:spLocks noChangeShapeType="1"/>
                </p:cNvSpPr>
                <p:nvPr/>
              </p:nvSpPr>
              <p:spPr bwMode="auto">
                <a:xfrm>
                  <a:off x="2184" y="1945"/>
                  <a:ext cx="45" cy="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5" name="Line 14">
                  <a:extLst>
                    <a:ext uri="{FF2B5EF4-FFF2-40B4-BE49-F238E27FC236}">
                      <a16:creationId xmlns:a16="http://schemas.microsoft.com/office/drawing/2014/main" id="{58D6F346-869E-42B3-A778-4F4F7C4BE881}"/>
                    </a:ext>
                  </a:extLst>
                </p:cNvPr>
                <p:cNvSpPr>
                  <a:spLocks noChangeShapeType="1"/>
                </p:cNvSpPr>
                <p:nvPr/>
              </p:nvSpPr>
              <p:spPr bwMode="auto">
                <a:xfrm flipV="1">
                  <a:off x="2170" y="2782"/>
                  <a:ext cx="60" cy="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129" name="Freeform 15">
                <a:extLst>
                  <a:ext uri="{FF2B5EF4-FFF2-40B4-BE49-F238E27FC236}">
                    <a16:creationId xmlns:a16="http://schemas.microsoft.com/office/drawing/2014/main" id="{3E71EC1D-9587-4B09-9F2F-9301D4100422}"/>
                  </a:ext>
                </a:extLst>
              </p:cNvPr>
              <p:cNvSpPr>
                <a:spLocks/>
              </p:cNvSpPr>
              <p:nvPr/>
            </p:nvSpPr>
            <p:spPr bwMode="auto">
              <a:xfrm>
                <a:off x="3542" y="951"/>
                <a:ext cx="1031" cy="124"/>
              </a:xfrm>
              <a:custGeom>
                <a:avLst/>
                <a:gdLst>
                  <a:gd name="T0" fmla="*/ 0 w 1122"/>
                  <a:gd name="T1" fmla="*/ 55 h 150"/>
                  <a:gd name="T2" fmla="*/ 138 w 1122"/>
                  <a:gd name="T3" fmla="*/ 0 h 150"/>
                  <a:gd name="T4" fmla="*/ 265 w 1122"/>
                  <a:gd name="T5" fmla="*/ 58 h 150"/>
                  <a:gd name="T6" fmla="*/ 391 w 1122"/>
                  <a:gd name="T7" fmla="*/ 0 h 150"/>
                  <a:gd name="T8" fmla="*/ 510 w 1122"/>
                  <a:gd name="T9" fmla="*/ 55 h 150"/>
                  <a:gd name="T10" fmla="*/ 632 w 1122"/>
                  <a:gd name="T11" fmla="*/ 0 h 150"/>
                  <a:gd name="T12" fmla="*/ 734 w 1122"/>
                  <a:gd name="T13" fmla="*/ 55 h 150"/>
                  <a:gd name="T14" fmla="*/ 0 60000 65536"/>
                  <a:gd name="T15" fmla="*/ 0 60000 65536"/>
                  <a:gd name="T16" fmla="*/ 0 60000 65536"/>
                  <a:gd name="T17" fmla="*/ 0 60000 65536"/>
                  <a:gd name="T18" fmla="*/ 0 60000 65536"/>
                  <a:gd name="T19" fmla="*/ 0 60000 65536"/>
                  <a:gd name="T20" fmla="*/ 0 60000 65536"/>
                  <a:gd name="T21" fmla="*/ 0 w 1122"/>
                  <a:gd name="T22" fmla="*/ 0 h 150"/>
                  <a:gd name="T23" fmla="*/ 1122 w 1122"/>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2" h="150">
                    <a:moveTo>
                      <a:pt x="0" y="142"/>
                    </a:moveTo>
                    <a:lnTo>
                      <a:pt x="210" y="0"/>
                    </a:lnTo>
                    <a:lnTo>
                      <a:pt x="404" y="150"/>
                    </a:lnTo>
                    <a:lnTo>
                      <a:pt x="599" y="0"/>
                    </a:lnTo>
                    <a:lnTo>
                      <a:pt x="778" y="142"/>
                    </a:lnTo>
                    <a:lnTo>
                      <a:pt x="965" y="0"/>
                    </a:lnTo>
                    <a:lnTo>
                      <a:pt x="1122" y="142"/>
                    </a:lnTo>
                  </a:path>
                </a:pathLst>
              </a:custGeom>
              <a:noFill/>
              <a:ln w="12700" cap="flat" cmpd="sng">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30" name="Line 16">
                <a:extLst>
                  <a:ext uri="{FF2B5EF4-FFF2-40B4-BE49-F238E27FC236}">
                    <a16:creationId xmlns:a16="http://schemas.microsoft.com/office/drawing/2014/main" id="{379E8897-E1CB-4E4B-A4FF-51DE1D4042B8}"/>
                  </a:ext>
                </a:extLst>
              </p:cNvPr>
              <p:cNvSpPr>
                <a:spLocks noChangeShapeType="1"/>
              </p:cNvSpPr>
              <p:nvPr/>
            </p:nvSpPr>
            <p:spPr bwMode="auto">
              <a:xfrm>
                <a:off x="3728" y="957"/>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1" name="Line 17">
                <a:extLst>
                  <a:ext uri="{FF2B5EF4-FFF2-40B4-BE49-F238E27FC236}">
                    <a16:creationId xmlns:a16="http://schemas.microsoft.com/office/drawing/2014/main" id="{C512AEA9-59B7-4192-9262-0333F6A73A24}"/>
                  </a:ext>
                </a:extLst>
              </p:cNvPr>
              <p:cNvSpPr>
                <a:spLocks noChangeShapeType="1"/>
              </p:cNvSpPr>
              <p:nvPr/>
            </p:nvSpPr>
            <p:spPr bwMode="auto">
              <a:xfrm>
                <a:off x="3911" y="956"/>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Line 18">
                <a:extLst>
                  <a:ext uri="{FF2B5EF4-FFF2-40B4-BE49-F238E27FC236}">
                    <a16:creationId xmlns:a16="http://schemas.microsoft.com/office/drawing/2014/main" id="{CFB0BE54-8943-4B6F-A312-AFCA29EE81B5}"/>
                  </a:ext>
                </a:extLst>
              </p:cNvPr>
              <p:cNvSpPr>
                <a:spLocks noChangeShapeType="1"/>
              </p:cNvSpPr>
              <p:nvPr/>
            </p:nvSpPr>
            <p:spPr bwMode="auto">
              <a:xfrm>
                <a:off x="4082" y="948"/>
                <a:ext cx="0" cy="131"/>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3" name="Line 19">
                <a:extLst>
                  <a:ext uri="{FF2B5EF4-FFF2-40B4-BE49-F238E27FC236}">
                    <a16:creationId xmlns:a16="http://schemas.microsoft.com/office/drawing/2014/main" id="{1745F6A8-49D9-4D41-A94D-46C85FF25279}"/>
                  </a:ext>
                </a:extLst>
              </p:cNvPr>
              <p:cNvSpPr>
                <a:spLocks noChangeShapeType="1"/>
              </p:cNvSpPr>
              <p:nvPr/>
            </p:nvSpPr>
            <p:spPr bwMode="auto">
              <a:xfrm>
                <a:off x="4260" y="959"/>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4" name="Line 20">
                <a:extLst>
                  <a:ext uri="{FF2B5EF4-FFF2-40B4-BE49-F238E27FC236}">
                    <a16:creationId xmlns:a16="http://schemas.microsoft.com/office/drawing/2014/main" id="{1157DAF8-146B-494F-B136-422E29C63CAE}"/>
                  </a:ext>
                </a:extLst>
              </p:cNvPr>
              <p:cNvSpPr>
                <a:spLocks noChangeShapeType="1"/>
              </p:cNvSpPr>
              <p:nvPr/>
            </p:nvSpPr>
            <p:spPr bwMode="auto">
              <a:xfrm>
                <a:off x="4424" y="946"/>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5" name="Line 21">
                <a:extLst>
                  <a:ext uri="{FF2B5EF4-FFF2-40B4-BE49-F238E27FC236}">
                    <a16:creationId xmlns:a16="http://schemas.microsoft.com/office/drawing/2014/main" id="{BED4F423-BEA8-4DAE-9719-94BCAFA7CEB6}"/>
                  </a:ext>
                </a:extLst>
              </p:cNvPr>
              <p:cNvSpPr>
                <a:spLocks noChangeShapeType="1"/>
              </p:cNvSpPr>
              <p:nvPr/>
            </p:nvSpPr>
            <p:spPr bwMode="auto">
              <a:xfrm>
                <a:off x="4326" y="1006"/>
                <a:ext cx="0" cy="41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7136" name="Line 22">
                <a:extLst>
                  <a:ext uri="{FF2B5EF4-FFF2-40B4-BE49-F238E27FC236}">
                    <a16:creationId xmlns:a16="http://schemas.microsoft.com/office/drawing/2014/main" id="{C97C6C3A-2947-4105-A2B3-F2A66A44F064}"/>
                  </a:ext>
                </a:extLst>
              </p:cNvPr>
              <p:cNvSpPr>
                <a:spLocks noChangeShapeType="1"/>
              </p:cNvSpPr>
              <p:nvPr/>
            </p:nvSpPr>
            <p:spPr bwMode="auto">
              <a:xfrm flipV="1">
                <a:off x="3507" y="530"/>
                <a:ext cx="7" cy="42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7137" name="Line 23">
                <a:extLst>
                  <a:ext uri="{FF2B5EF4-FFF2-40B4-BE49-F238E27FC236}">
                    <a16:creationId xmlns:a16="http://schemas.microsoft.com/office/drawing/2014/main" id="{009BEC8C-78E4-45C2-9560-BF4CCB7700F8}"/>
                  </a:ext>
                </a:extLst>
              </p:cNvPr>
              <p:cNvSpPr>
                <a:spLocks noChangeShapeType="1"/>
              </p:cNvSpPr>
              <p:nvPr/>
            </p:nvSpPr>
            <p:spPr bwMode="auto">
              <a:xfrm flipH="1" flipV="1">
                <a:off x="3268" y="785"/>
                <a:ext cx="185" cy="19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7138" name="Line 24">
                <a:extLst>
                  <a:ext uri="{FF2B5EF4-FFF2-40B4-BE49-F238E27FC236}">
                    <a16:creationId xmlns:a16="http://schemas.microsoft.com/office/drawing/2014/main" id="{BE4A130B-1D00-4C07-9409-ECDD6838F336}"/>
                  </a:ext>
                </a:extLst>
              </p:cNvPr>
              <p:cNvSpPr>
                <a:spLocks noChangeShapeType="1"/>
              </p:cNvSpPr>
              <p:nvPr/>
            </p:nvSpPr>
            <p:spPr bwMode="auto">
              <a:xfrm flipV="1">
                <a:off x="4759" y="518"/>
                <a:ext cx="0" cy="49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7139" name="Text Box 25">
                <a:extLst>
                  <a:ext uri="{FF2B5EF4-FFF2-40B4-BE49-F238E27FC236}">
                    <a16:creationId xmlns:a16="http://schemas.microsoft.com/office/drawing/2014/main" id="{3E1313C3-8BB2-4EFA-B62C-5BD8B430CE26}"/>
                  </a:ext>
                </a:extLst>
              </p:cNvPr>
              <p:cNvSpPr txBox="1">
                <a:spLocks noChangeArrowheads="1"/>
              </p:cNvSpPr>
              <p:nvPr/>
            </p:nvSpPr>
            <p:spPr bwMode="auto">
              <a:xfrm>
                <a:off x="4952" y="96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47140" name="Text Box 26">
                <a:extLst>
                  <a:ext uri="{FF2B5EF4-FFF2-40B4-BE49-F238E27FC236}">
                    <a16:creationId xmlns:a16="http://schemas.microsoft.com/office/drawing/2014/main" id="{5286BD93-D690-4781-84E1-43CD91349271}"/>
                  </a:ext>
                </a:extLst>
              </p:cNvPr>
              <p:cNvSpPr txBox="1">
                <a:spLocks noChangeArrowheads="1"/>
              </p:cNvSpPr>
              <p:nvPr/>
            </p:nvSpPr>
            <p:spPr bwMode="auto">
              <a:xfrm>
                <a:off x="3329" y="40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47141" name="Text Box 27">
                <a:extLst>
                  <a:ext uri="{FF2B5EF4-FFF2-40B4-BE49-F238E27FC236}">
                    <a16:creationId xmlns:a16="http://schemas.microsoft.com/office/drawing/2014/main" id="{7D551296-8CE9-48A9-B0BB-2BB13226485D}"/>
                  </a:ext>
                </a:extLst>
              </p:cNvPr>
              <p:cNvSpPr txBox="1">
                <a:spLocks noChangeArrowheads="1"/>
              </p:cNvSpPr>
              <p:nvPr/>
            </p:nvSpPr>
            <p:spPr bwMode="auto">
              <a:xfrm>
                <a:off x="3239" y="9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graphicFrame>
            <p:nvGraphicFramePr>
              <p:cNvPr id="47113" name="Object 28">
                <a:extLst>
                  <a:ext uri="{FF2B5EF4-FFF2-40B4-BE49-F238E27FC236}">
                    <a16:creationId xmlns:a16="http://schemas.microsoft.com/office/drawing/2014/main" id="{31F04785-3007-4399-98CE-D8211B716852}"/>
                  </a:ext>
                </a:extLst>
              </p:cNvPr>
              <p:cNvGraphicFramePr>
                <a:graphicFrameLocks noChangeAspect="1"/>
              </p:cNvGraphicFramePr>
              <p:nvPr/>
            </p:nvGraphicFramePr>
            <p:xfrm>
              <a:off x="3079" y="528"/>
              <a:ext cx="265" cy="294"/>
            </p:xfrm>
            <a:graphic>
              <a:graphicData uri="http://schemas.openxmlformats.org/presentationml/2006/ole">
                <mc:AlternateContent xmlns:mc="http://schemas.openxmlformats.org/markup-compatibility/2006">
                  <mc:Choice xmlns:v="urn:schemas-microsoft-com:vml" Requires="v">
                    <p:oleObj spid="_x0000_s47148" name="Equation" r:id="rId3" imgW="228600" imgH="253800" progId="Equation.3">
                      <p:embed/>
                    </p:oleObj>
                  </mc:Choice>
                  <mc:Fallback>
                    <p:oleObj name="Equation" r:id="rId3" imgW="228600" imgH="2538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 y="528"/>
                            <a:ext cx="265"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4" name="Object 29">
                <a:extLst>
                  <a:ext uri="{FF2B5EF4-FFF2-40B4-BE49-F238E27FC236}">
                    <a16:creationId xmlns:a16="http://schemas.microsoft.com/office/drawing/2014/main" id="{E7F6B107-5064-4C1B-A27A-6A4FC4EBFFEB}"/>
                  </a:ext>
                </a:extLst>
              </p:cNvPr>
              <p:cNvGraphicFramePr>
                <a:graphicFrameLocks noChangeAspect="1"/>
              </p:cNvGraphicFramePr>
              <p:nvPr/>
            </p:nvGraphicFramePr>
            <p:xfrm>
              <a:off x="4783" y="384"/>
              <a:ext cx="250" cy="279"/>
            </p:xfrm>
            <a:graphic>
              <a:graphicData uri="http://schemas.openxmlformats.org/presentationml/2006/ole">
                <mc:AlternateContent xmlns:mc="http://schemas.openxmlformats.org/markup-compatibility/2006">
                  <mc:Choice xmlns:v="urn:schemas-microsoft-com:vml" Requires="v">
                    <p:oleObj spid="_x0000_s47149" name="Equation" r:id="rId5" imgW="215640" imgH="241200" progId="Equation.3">
                      <p:embed/>
                    </p:oleObj>
                  </mc:Choice>
                  <mc:Fallback>
                    <p:oleObj name="Equation" r:id="rId5" imgW="215640" imgH="24120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3" y="384"/>
                            <a:ext cx="250"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5" name="Object 30">
                <a:extLst>
                  <a:ext uri="{FF2B5EF4-FFF2-40B4-BE49-F238E27FC236}">
                    <a16:creationId xmlns:a16="http://schemas.microsoft.com/office/drawing/2014/main" id="{1C5A6BFB-9E32-4407-A5EB-93BB97BAE480}"/>
                  </a:ext>
                </a:extLst>
              </p:cNvPr>
              <p:cNvGraphicFramePr>
                <a:graphicFrameLocks noChangeAspect="1"/>
              </p:cNvGraphicFramePr>
              <p:nvPr/>
            </p:nvGraphicFramePr>
            <p:xfrm>
              <a:off x="4086" y="1246"/>
              <a:ext cx="241" cy="256"/>
            </p:xfrm>
            <a:graphic>
              <a:graphicData uri="http://schemas.openxmlformats.org/presentationml/2006/ole">
                <mc:AlternateContent xmlns:mc="http://schemas.openxmlformats.org/markup-compatibility/2006">
                  <mc:Choice xmlns:v="urn:schemas-microsoft-com:vml" Requires="v">
                    <p:oleObj spid="_x0000_s47150" name="Equation" r:id="rId7" imgW="203040" imgH="215640" progId="Equation.3">
                      <p:embed/>
                    </p:oleObj>
                  </mc:Choice>
                  <mc:Fallback>
                    <p:oleObj name="Equation" r:id="rId7" imgW="203040" imgH="215640"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6" y="1246"/>
                            <a:ext cx="241"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123" name="Text Box 31">
              <a:extLst>
                <a:ext uri="{FF2B5EF4-FFF2-40B4-BE49-F238E27FC236}">
                  <a16:creationId xmlns:a16="http://schemas.microsoft.com/office/drawing/2014/main" id="{BCA898E2-14F7-41EB-86EA-92BFF402CF9B}"/>
                </a:ext>
              </a:extLst>
            </p:cNvPr>
            <p:cNvSpPr txBox="1">
              <a:spLocks noChangeArrowheads="1"/>
            </p:cNvSpPr>
            <p:nvPr/>
          </p:nvSpPr>
          <p:spPr bwMode="auto">
            <a:xfrm>
              <a:off x="3312" y="1392"/>
              <a:ext cx="5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(a) </a:t>
              </a:r>
            </a:p>
          </p:txBody>
        </p:sp>
      </p:grpSp>
      <p:sp>
        <p:nvSpPr>
          <p:cNvPr id="47117" name="Text Box 32">
            <a:extLst>
              <a:ext uri="{FF2B5EF4-FFF2-40B4-BE49-F238E27FC236}">
                <a16:creationId xmlns:a16="http://schemas.microsoft.com/office/drawing/2014/main" id="{8ADDD0D5-B172-4338-9C15-90E702EA3BA0}"/>
              </a:ext>
            </a:extLst>
          </p:cNvPr>
          <p:cNvSpPr txBox="1">
            <a:spLocks noChangeArrowheads="1"/>
          </p:cNvSpPr>
          <p:nvPr/>
        </p:nvSpPr>
        <p:spPr bwMode="auto">
          <a:xfrm>
            <a:off x="914400" y="523875"/>
            <a:ext cx="41910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）以弧形闸门及钢架为隔离体，受力如图</a:t>
            </a:r>
            <a:r>
              <a:rPr lang="en-US" altLang="zh-CN">
                <a:ea typeface="宋体" panose="02010600030101010101" pitchFamily="2" charset="-122"/>
              </a:rPr>
              <a:t>(a)</a:t>
            </a:r>
            <a:r>
              <a:rPr lang="zh-CN" altLang="en-US">
                <a:ea typeface="宋体" panose="02010600030101010101" pitchFamily="2" charset="-122"/>
              </a:rPr>
              <a:t>所示</a:t>
            </a:r>
            <a:r>
              <a:rPr lang="en-US" altLang="zh-CN">
                <a:ea typeface="宋体" panose="02010600030101010101" pitchFamily="2" charset="-122"/>
              </a:rPr>
              <a:t>. </a:t>
            </a:r>
            <a:r>
              <a:rPr lang="zh-CN" altLang="en-US">
                <a:ea typeface="宋体" panose="02010600030101010101" pitchFamily="2" charset="-122"/>
              </a:rPr>
              <a:t>建立直角坐标系</a:t>
            </a:r>
            <a:r>
              <a:rPr lang="en-US" altLang="zh-CN" i="1">
                <a:ea typeface="宋体" panose="02010600030101010101" pitchFamily="2" charset="-122"/>
              </a:rPr>
              <a:t>Oxy</a:t>
            </a:r>
            <a:r>
              <a:rPr lang="zh-CN" altLang="en-US">
                <a:ea typeface="宋体" panose="02010600030101010101" pitchFamily="2" charset="-122"/>
              </a:rPr>
              <a:t>，</a:t>
            </a:r>
          </a:p>
        </p:txBody>
      </p:sp>
      <p:graphicFrame>
        <p:nvGraphicFramePr>
          <p:cNvPr id="47106" name="Object 33">
            <a:extLst>
              <a:ext uri="{FF2B5EF4-FFF2-40B4-BE49-F238E27FC236}">
                <a16:creationId xmlns:a16="http://schemas.microsoft.com/office/drawing/2014/main" id="{D8B4ED5B-886D-4B00-8F50-4E76468DE61B}"/>
              </a:ext>
            </a:extLst>
          </p:cNvPr>
          <p:cNvGraphicFramePr>
            <a:graphicFrameLocks noChangeAspect="1"/>
          </p:cNvGraphicFramePr>
          <p:nvPr/>
        </p:nvGraphicFramePr>
        <p:xfrm>
          <a:off x="2298700" y="2514600"/>
          <a:ext cx="2640013" cy="533400"/>
        </p:xfrm>
        <a:graphic>
          <a:graphicData uri="http://schemas.openxmlformats.org/presentationml/2006/ole">
            <mc:AlternateContent xmlns:mc="http://schemas.openxmlformats.org/markup-compatibility/2006">
              <mc:Choice xmlns:v="urn:schemas-microsoft-com:vml" Requires="v">
                <p:oleObj spid="_x0000_s47151" name="Equation" r:id="rId9" imgW="1257120" imgH="253800" progId="Equation.3">
                  <p:embed/>
                </p:oleObj>
              </mc:Choice>
              <mc:Fallback>
                <p:oleObj name="Equation" r:id="rId9" imgW="1257120" imgH="25380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8700" y="2514600"/>
                        <a:ext cx="26400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8" name="Text Box 34">
            <a:extLst>
              <a:ext uri="{FF2B5EF4-FFF2-40B4-BE49-F238E27FC236}">
                <a16:creationId xmlns:a16="http://schemas.microsoft.com/office/drawing/2014/main" id="{D5F2CB5C-5258-47B5-8B14-0E6D09450AE9}"/>
              </a:ext>
            </a:extLst>
          </p:cNvPr>
          <p:cNvSpPr txBox="1">
            <a:spLocks noChangeArrowheads="1"/>
          </p:cNvSpPr>
          <p:nvPr/>
        </p:nvSpPr>
        <p:spPr bwMode="auto">
          <a:xfrm>
            <a:off x="914400" y="3014663"/>
            <a:ext cx="24018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ea typeface="宋体" panose="02010600030101010101" pitchFamily="2" charset="-122"/>
              </a:rPr>
              <a:t>向</a:t>
            </a:r>
            <a:r>
              <a:rPr lang="en-US" altLang="zh-CN" i="1">
                <a:ea typeface="宋体" panose="02010600030101010101" pitchFamily="2" charset="-122"/>
              </a:rPr>
              <a:t>x</a:t>
            </a:r>
            <a:r>
              <a:rPr lang="zh-CN" altLang="en-US">
                <a:ea typeface="宋体" panose="02010600030101010101" pitchFamily="2" charset="-122"/>
              </a:rPr>
              <a:t>及</a:t>
            </a:r>
            <a:r>
              <a:rPr lang="en-US" altLang="zh-CN" i="1">
                <a:ea typeface="宋体" panose="02010600030101010101" pitchFamily="2" charset="-122"/>
              </a:rPr>
              <a:t>y</a:t>
            </a:r>
            <a:r>
              <a:rPr lang="zh-CN" altLang="en-US">
                <a:ea typeface="宋体" panose="02010600030101010101" pitchFamily="2" charset="-122"/>
              </a:rPr>
              <a:t>轴投影得 </a:t>
            </a:r>
          </a:p>
        </p:txBody>
      </p:sp>
      <p:sp>
        <p:nvSpPr>
          <p:cNvPr id="47119" name="Text Box 35">
            <a:extLst>
              <a:ext uri="{FF2B5EF4-FFF2-40B4-BE49-F238E27FC236}">
                <a16:creationId xmlns:a16="http://schemas.microsoft.com/office/drawing/2014/main" id="{D2689673-D172-478C-B99A-398A0E81A3C0}"/>
              </a:ext>
            </a:extLst>
          </p:cNvPr>
          <p:cNvSpPr txBox="1">
            <a:spLocks noChangeArrowheads="1"/>
          </p:cNvSpPr>
          <p:nvPr/>
        </p:nvSpPr>
        <p:spPr bwMode="auto">
          <a:xfrm>
            <a:off x="914400" y="4217988"/>
            <a:ext cx="23622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ea typeface="宋体" panose="02010600030101010101" pitchFamily="2" charset="-122"/>
              </a:rPr>
              <a:t>根据转动定理</a:t>
            </a:r>
          </a:p>
        </p:txBody>
      </p:sp>
      <p:graphicFrame>
        <p:nvGraphicFramePr>
          <p:cNvPr id="47107" name="Object 36">
            <a:extLst>
              <a:ext uri="{FF2B5EF4-FFF2-40B4-BE49-F238E27FC236}">
                <a16:creationId xmlns:a16="http://schemas.microsoft.com/office/drawing/2014/main" id="{B859C44D-04E6-40FC-B0AF-789B535BB42F}"/>
              </a:ext>
            </a:extLst>
          </p:cNvPr>
          <p:cNvGraphicFramePr>
            <a:graphicFrameLocks noChangeAspect="1"/>
          </p:cNvGraphicFramePr>
          <p:nvPr/>
        </p:nvGraphicFramePr>
        <p:xfrm>
          <a:off x="3968750" y="3048000"/>
          <a:ext cx="1504950" cy="501650"/>
        </p:xfrm>
        <a:graphic>
          <a:graphicData uri="http://schemas.openxmlformats.org/presentationml/2006/ole">
            <mc:AlternateContent xmlns:mc="http://schemas.openxmlformats.org/markup-compatibility/2006">
              <mc:Choice xmlns:v="urn:schemas-microsoft-com:vml" Requires="v">
                <p:oleObj spid="_x0000_s47152" name="Equation" r:id="rId11" imgW="761760" imgH="253800" progId="Equation.3">
                  <p:embed/>
                </p:oleObj>
              </mc:Choice>
              <mc:Fallback>
                <p:oleObj name="Equation" r:id="rId11" imgW="761760" imgH="253800" progId="Equation.3">
                  <p:embed/>
                  <p:pic>
                    <p:nvPicPr>
                      <p:cNvPr id="0"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8750" y="3048000"/>
                        <a:ext cx="15049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37">
            <a:extLst>
              <a:ext uri="{FF2B5EF4-FFF2-40B4-BE49-F238E27FC236}">
                <a16:creationId xmlns:a16="http://schemas.microsoft.com/office/drawing/2014/main" id="{24D1A6BA-1CDE-4D5C-A8E4-BAAD6979E9E3}"/>
              </a:ext>
            </a:extLst>
          </p:cNvPr>
          <p:cNvGraphicFramePr>
            <a:graphicFrameLocks noChangeAspect="1"/>
          </p:cNvGraphicFramePr>
          <p:nvPr/>
        </p:nvGraphicFramePr>
        <p:xfrm>
          <a:off x="3352800" y="4217988"/>
          <a:ext cx="3508375" cy="811212"/>
        </p:xfrm>
        <a:graphic>
          <a:graphicData uri="http://schemas.openxmlformats.org/presentationml/2006/ole">
            <mc:AlternateContent xmlns:mc="http://schemas.openxmlformats.org/markup-compatibility/2006">
              <mc:Choice xmlns:v="urn:schemas-microsoft-com:vml" Requires="v">
                <p:oleObj spid="_x0000_s47153" name="Equation" r:id="rId13" imgW="1701720" imgH="393480" progId="Equation.3">
                  <p:embed/>
                </p:oleObj>
              </mc:Choice>
              <mc:Fallback>
                <p:oleObj name="Equation" r:id="rId13" imgW="1701720" imgH="393480" progId="Equation.3">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2800" y="4217988"/>
                        <a:ext cx="3508375"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38">
            <a:extLst>
              <a:ext uri="{FF2B5EF4-FFF2-40B4-BE49-F238E27FC236}">
                <a16:creationId xmlns:a16="http://schemas.microsoft.com/office/drawing/2014/main" id="{3845B964-5FC7-48E3-A3FD-DD33554E78EE}"/>
              </a:ext>
            </a:extLst>
          </p:cNvPr>
          <p:cNvGraphicFramePr>
            <a:graphicFrameLocks noChangeAspect="1"/>
          </p:cNvGraphicFramePr>
          <p:nvPr/>
        </p:nvGraphicFramePr>
        <p:xfrm>
          <a:off x="3352800" y="3581400"/>
          <a:ext cx="2895600" cy="542925"/>
        </p:xfrm>
        <a:graphic>
          <a:graphicData uri="http://schemas.openxmlformats.org/presentationml/2006/ole">
            <mc:AlternateContent xmlns:mc="http://schemas.openxmlformats.org/markup-compatibility/2006">
              <mc:Choice xmlns:v="urn:schemas-microsoft-com:vml" Requires="v">
                <p:oleObj spid="_x0000_s47154" name="Equation" r:id="rId15" imgW="1422360" imgH="266400" progId="Equation.3">
                  <p:embed/>
                </p:oleObj>
              </mc:Choice>
              <mc:Fallback>
                <p:oleObj name="Equation" r:id="rId15" imgW="1422360" imgH="266400" progId="Equation.3">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52800" y="3581400"/>
                        <a:ext cx="28956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0" name="Object 39">
            <a:extLst>
              <a:ext uri="{FF2B5EF4-FFF2-40B4-BE49-F238E27FC236}">
                <a16:creationId xmlns:a16="http://schemas.microsoft.com/office/drawing/2014/main" id="{7BA8A28E-1871-4ED8-B319-B154B009D211}"/>
              </a:ext>
            </a:extLst>
          </p:cNvPr>
          <p:cNvGraphicFramePr>
            <a:graphicFrameLocks noChangeAspect="1"/>
          </p:cNvGraphicFramePr>
          <p:nvPr/>
        </p:nvGraphicFramePr>
        <p:xfrm>
          <a:off x="2286000" y="5316538"/>
          <a:ext cx="1042988" cy="549275"/>
        </p:xfrm>
        <a:graphic>
          <a:graphicData uri="http://schemas.openxmlformats.org/presentationml/2006/ole">
            <mc:AlternateContent xmlns:mc="http://schemas.openxmlformats.org/markup-compatibility/2006">
              <mc:Choice xmlns:v="urn:schemas-microsoft-com:vml" Requires="v">
                <p:oleObj spid="_x0000_s47155" name="Equation" r:id="rId17" imgW="482400" imgH="253800" progId="Equation.3">
                  <p:embed/>
                </p:oleObj>
              </mc:Choice>
              <mc:Fallback>
                <p:oleObj name="Equation" r:id="rId17" imgW="482400" imgH="253800" progId="Equation.3">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6000" y="5316538"/>
                        <a:ext cx="104298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1" name="Object 40">
            <a:extLst>
              <a:ext uri="{FF2B5EF4-FFF2-40B4-BE49-F238E27FC236}">
                <a16:creationId xmlns:a16="http://schemas.microsoft.com/office/drawing/2014/main" id="{3333E520-B16D-429C-9E59-63F4BB248DA0}"/>
              </a:ext>
            </a:extLst>
          </p:cNvPr>
          <p:cNvGraphicFramePr>
            <a:graphicFrameLocks noChangeAspect="1"/>
          </p:cNvGraphicFramePr>
          <p:nvPr/>
        </p:nvGraphicFramePr>
        <p:xfrm>
          <a:off x="6096000" y="5180013"/>
          <a:ext cx="915988" cy="730250"/>
        </p:xfrm>
        <a:graphic>
          <a:graphicData uri="http://schemas.openxmlformats.org/presentationml/2006/ole">
            <mc:AlternateContent xmlns:mc="http://schemas.openxmlformats.org/markup-compatibility/2006">
              <mc:Choice xmlns:v="urn:schemas-microsoft-com:vml" Requires="v">
                <p:oleObj spid="_x0000_s47156" name="Equation" r:id="rId19" imgW="495000" imgH="393480" progId="Equation.3">
                  <p:embed/>
                </p:oleObj>
              </mc:Choice>
              <mc:Fallback>
                <p:oleObj name="Equation" r:id="rId19" imgW="495000" imgH="393480" progId="Equation.3">
                  <p:embed/>
                  <p:pic>
                    <p:nvPicPr>
                      <p:cNvPr id="0"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96000" y="5180013"/>
                        <a:ext cx="915988"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2" name="Object 41">
            <a:extLst>
              <a:ext uri="{FF2B5EF4-FFF2-40B4-BE49-F238E27FC236}">
                <a16:creationId xmlns:a16="http://schemas.microsoft.com/office/drawing/2014/main" id="{B5D8BD6D-ABDB-4E53-B202-E8414CC75D34}"/>
              </a:ext>
            </a:extLst>
          </p:cNvPr>
          <p:cNvGraphicFramePr>
            <a:graphicFrameLocks noChangeAspect="1"/>
          </p:cNvGraphicFramePr>
          <p:nvPr/>
        </p:nvGraphicFramePr>
        <p:xfrm>
          <a:off x="3810000" y="5103813"/>
          <a:ext cx="1676400" cy="839787"/>
        </p:xfrm>
        <a:graphic>
          <a:graphicData uri="http://schemas.openxmlformats.org/presentationml/2006/ole">
            <mc:AlternateContent xmlns:mc="http://schemas.openxmlformats.org/markup-compatibility/2006">
              <mc:Choice xmlns:v="urn:schemas-microsoft-com:vml" Requires="v">
                <p:oleObj spid="_x0000_s47157" name="Equation" r:id="rId21" imgW="787320" imgH="393480" progId="Equation.3">
                  <p:embed/>
                </p:oleObj>
              </mc:Choice>
              <mc:Fallback>
                <p:oleObj name="Equation" r:id="rId21" imgW="787320" imgH="393480" progId="Equation.3">
                  <p:embed/>
                  <p:pic>
                    <p:nvPicPr>
                      <p:cNvPr id="0" name="Object 4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10000" y="5103813"/>
                        <a:ext cx="1676400"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0" name="Text Box 42">
            <a:extLst>
              <a:ext uri="{FF2B5EF4-FFF2-40B4-BE49-F238E27FC236}">
                <a16:creationId xmlns:a16="http://schemas.microsoft.com/office/drawing/2014/main" id="{FCF26B67-A8C2-4AEB-8C0F-F55B8BF88F9E}"/>
              </a:ext>
            </a:extLst>
          </p:cNvPr>
          <p:cNvSpPr txBox="1">
            <a:spLocks noChangeArrowheads="1"/>
          </p:cNvSpPr>
          <p:nvPr/>
        </p:nvSpPr>
        <p:spPr bwMode="auto">
          <a:xfrm>
            <a:off x="974725" y="527685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起动时</a:t>
            </a:r>
          </a:p>
        </p:txBody>
      </p:sp>
      <p:sp>
        <p:nvSpPr>
          <p:cNvPr id="47121" name="Text Box 43">
            <a:extLst>
              <a:ext uri="{FF2B5EF4-FFF2-40B4-BE49-F238E27FC236}">
                <a16:creationId xmlns:a16="http://schemas.microsoft.com/office/drawing/2014/main" id="{B0588CB6-7ADB-4E5D-A7DF-199E347C66D9}"/>
              </a:ext>
            </a:extLst>
          </p:cNvPr>
          <p:cNvSpPr txBox="1">
            <a:spLocks noChangeArrowheads="1"/>
          </p:cNvSpPr>
          <p:nvPr/>
        </p:nvSpPr>
        <p:spPr bwMode="auto">
          <a:xfrm>
            <a:off x="898525" y="1933575"/>
            <a:ext cx="27114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ea typeface="宋体" panose="02010600030101010101" pitchFamily="2" charset="-122"/>
              </a:rPr>
              <a:t>根据质心运动定理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9" name="Rectangle 2">
            <a:extLst>
              <a:ext uri="{FF2B5EF4-FFF2-40B4-BE49-F238E27FC236}">
                <a16:creationId xmlns:a16="http://schemas.microsoft.com/office/drawing/2014/main" id="{B7CCB81C-ACB9-4AD3-B3C3-27861CDBD7A6}"/>
              </a:ext>
            </a:extLst>
          </p:cNvPr>
          <p:cNvSpPr>
            <a:spLocks noChangeArrowheads="1"/>
          </p:cNvSpPr>
          <p:nvPr/>
        </p:nvSpPr>
        <p:spPr bwMode="auto">
          <a:xfrm>
            <a:off x="838200" y="1254125"/>
            <a:ext cx="7620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60000"/>
              </a:lnSpc>
            </a:pPr>
            <a:r>
              <a:rPr lang="zh-CN" altLang="en-US">
                <a:ea typeface="宋体" panose="02010600030101010101" pitchFamily="2" charset="-122"/>
              </a:rPr>
              <a:t>即起动瞬时绳对闸板的拉力为            ，质点</a:t>
            </a:r>
            <a:r>
              <a:rPr lang="en-US" altLang="zh-CN" i="1">
                <a:ea typeface="宋体" panose="02010600030101010101" pitchFamily="2" charset="-122"/>
              </a:rPr>
              <a:t>O </a:t>
            </a:r>
            <a:r>
              <a:rPr lang="zh-CN" altLang="en-US">
                <a:ea typeface="宋体" panose="02010600030101010101" pitchFamily="2" charset="-122"/>
              </a:rPr>
              <a:t>对闸门钢架的支承力竖直向上，大小等于</a:t>
            </a:r>
            <a:r>
              <a:rPr lang="en-US" altLang="zh-CN">
                <a:ea typeface="宋体" panose="02010600030101010101" pitchFamily="2" charset="-122"/>
              </a:rPr>
              <a:t>29</a:t>
            </a:r>
            <a:r>
              <a:rPr lang="en-US" altLang="zh-CN" i="1">
                <a:ea typeface="宋体" panose="02010600030101010101" pitchFamily="2" charset="-122"/>
              </a:rPr>
              <a:t>mg</a:t>
            </a:r>
            <a:r>
              <a:rPr lang="en-US" altLang="zh-CN">
                <a:ea typeface="宋体" panose="02010600030101010101" pitchFamily="2" charset="-122"/>
              </a:rPr>
              <a:t>/90.</a:t>
            </a:r>
          </a:p>
        </p:txBody>
      </p:sp>
      <p:graphicFrame>
        <p:nvGraphicFramePr>
          <p:cNvPr id="48130" name="Object 3">
            <a:extLst>
              <a:ext uri="{FF2B5EF4-FFF2-40B4-BE49-F238E27FC236}">
                <a16:creationId xmlns:a16="http://schemas.microsoft.com/office/drawing/2014/main" id="{73471661-76A7-4FF9-B9BC-10C6F9C502C4}"/>
              </a:ext>
            </a:extLst>
          </p:cNvPr>
          <p:cNvGraphicFramePr>
            <a:graphicFrameLocks noChangeAspect="1"/>
          </p:cNvGraphicFramePr>
          <p:nvPr/>
        </p:nvGraphicFramePr>
        <p:xfrm>
          <a:off x="4953000" y="1295400"/>
          <a:ext cx="914400" cy="706438"/>
        </p:xfrm>
        <a:graphic>
          <a:graphicData uri="http://schemas.openxmlformats.org/presentationml/2006/ole">
            <mc:AlternateContent xmlns:mc="http://schemas.openxmlformats.org/markup-compatibility/2006">
              <mc:Choice xmlns:v="urn:schemas-microsoft-com:vml" Requires="v">
                <p:oleObj spid="_x0000_s48151" name="Equation" r:id="rId3" imgW="457200" imgH="393480" progId="Equation.3">
                  <p:embed/>
                </p:oleObj>
              </mc:Choice>
              <mc:Fallback>
                <p:oleObj name="Equation" r:id="rId3" imgW="45720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295400"/>
                        <a:ext cx="914400"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140" name="Group 4">
            <a:extLst>
              <a:ext uri="{FF2B5EF4-FFF2-40B4-BE49-F238E27FC236}">
                <a16:creationId xmlns:a16="http://schemas.microsoft.com/office/drawing/2014/main" id="{1A772589-B682-4929-8D8E-ABEECED18CE1}"/>
              </a:ext>
            </a:extLst>
          </p:cNvPr>
          <p:cNvGrpSpPr>
            <a:grpSpLocks/>
          </p:cNvGrpSpPr>
          <p:nvPr/>
        </p:nvGrpSpPr>
        <p:grpSpPr bwMode="auto">
          <a:xfrm>
            <a:off x="6172200" y="3200400"/>
            <a:ext cx="1016000" cy="2667000"/>
            <a:chOff x="3888" y="2016"/>
            <a:chExt cx="640" cy="1680"/>
          </a:xfrm>
        </p:grpSpPr>
        <p:grpSp>
          <p:nvGrpSpPr>
            <p:cNvPr id="48143" name="Group 5">
              <a:extLst>
                <a:ext uri="{FF2B5EF4-FFF2-40B4-BE49-F238E27FC236}">
                  <a16:creationId xmlns:a16="http://schemas.microsoft.com/office/drawing/2014/main" id="{1F3344E5-8B0B-4062-B4C7-5B4683656D86}"/>
                </a:ext>
              </a:extLst>
            </p:cNvPr>
            <p:cNvGrpSpPr>
              <a:grpSpLocks/>
            </p:cNvGrpSpPr>
            <p:nvPr/>
          </p:nvGrpSpPr>
          <p:grpSpPr bwMode="auto">
            <a:xfrm>
              <a:off x="3888" y="2016"/>
              <a:ext cx="606" cy="1390"/>
              <a:chOff x="3888" y="2016"/>
              <a:chExt cx="606" cy="1390"/>
            </a:xfrm>
          </p:grpSpPr>
          <p:graphicFrame>
            <p:nvGraphicFramePr>
              <p:cNvPr id="48137" name="Object 6">
                <a:extLst>
                  <a:ext uri="{FF2B5EF4-FFF2-40B4-BE49-F238E27FC236}">
                    <a16:creationId xmlns:a16="http://schemas.microsoft.com/office/drawing/2014/main" id="{DCFB5868-63C7-4615-A22A-DDDC7B613492}"/>
                  </a:ext>
                </a:extLst>
              </p:cNvPr>
              <p:cNvGraphicFramePr>
                <a:graphicFrameLocks noChangeAspect="1"/>
              </p:cNvGraphicFramePr>
              <p:nvPr/>
            </p:nvGraphicFramePr>
            <p:xfrm>
              <a:off x="4128" y="2016"/>
              <a:ext cx="250" cy="279"/>
            </p:xfrm>
            <a:graphic>
              <a:graphicData uri="http://schemas.openxmlformats.org/presentationml/2006/ole">
                <mc:AlternateContent xmlns:mc="http://schemas.openxmlformats.org/markup-compatibility/2006">
                  <mc:Choice xmlns:v="urn:schemas-microsoft-com:vml" Requires="v">
                    <p:oleObj spid="_x0000_s48152" name="Equation" r:id="rId5" imgW="215640" imgH="241200" progId="Equation.3">
                      <p:embed/>
                    </p:oleObj>
                  </mc:Choice>
                  <mc:Fallback>
                    <p:oleObj name="Equation" r:id="rId5" imgW="215640" imgH="24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8" y="2016"/>
                            <a:ext cx="250"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8" name="Object 7">
                <a:extLst>
                  <a:ext uri="{FF2B5EF4-FFF2-40B4-BE49-F238E27FC236}">
                    <a16:creationId xmlns:a16="http://schemas.microsoft.com/office/drawing/2014/main" id="{82130C99-AA02-4376-853D-D4DE4058DB94}"/>
                  </a:ext>
                </a:extLst>
              </p:cNvPr>
              <p:cNvGraphicFramePr>
                <a:graphicFrameLocks noChangeAspect="1"/>
              </p:cNvGraphicFramePr>
              <p:nvPr/>
            </p:nvGraphicFramePr>
            <p:xfrm>
              <a:off x="4138" y="3150"/>
              <a:ext cx="241" cy="256"/>
            </p:xfrm>
            <a:graphic>
              <a:graphicData uri="http://schemas.openxmlformats.org/presentationml/2006/ole">
                <mc:AlternateContent xmlns:mc="http://schemas.openxmlformats.org/markup-compatibility/2006">
                  <mc:Choice xmlns:v="urn:schemas-microsoft-com:vml" Requires="v">
                    <p:oleObj spid="_x0000_s48153" name="Equation" r:id="rId7" imgW="203040" imgH="215640" progId="Equation.3">
                      <p:embed/>
                    </p:oleObj>
                  </mc:Choice>
                  <mc:Fallback>
                    <p:oleObj name="Equation" r:id="rId7" imgW="203040" imgH="2156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8" y="3150"/>
                            <a:ext cx="241"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5" name="Rectangle 8">
                <a:extLst>
                  <a:ext uri="{FF2B5EF4-FFF2-40B4-BE49-F238E27FC236}">
                    <a16:creationId xmlns:a16="http://schemas.microsoft.com/office/drawing/2014/main" id="{19430AD4-BEF6-4562-8049-F315B21D2A8B}"/>
                  </a:ext>
                </a:extLst>
              </p:cNvPr>
              <p:cNvSpPr>
                <a:spLocks noChangeArrowheads="1"/>
              </p:cNvSpPr>
              <p:nvPr/>
            </p:nvSpPr>
            <p:spPr bwMode="auto">
              <a:xfrm>
                <a:off x="4084" y="2339"/>
                <a:ext cx="56" cy="688"/>
              </a:xfrm>
              <a:prstGeom prst="rect">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48146" name="Group 9">
                <a:extLst>
                  <a:ext uri="{FF2B5EF4-FFF2-40B4-BE49-F238E27FC236}">
                    <a16:creationId xmlns:a16="http://schemas.microsoft.com/office/drawing/2014/main" id="{198686CE-A8D4-41C8-8E0D-C8147B63D356}"/>
                  </a:ext>
                </a:extLst>
              </p:cNvPr>
              <p:cNvGrpSpPr>
                <a:grpSpLocks/>
              </p:cNvGrpSpPr>
              <p:nvPr/>
            </p:nvGrpSpPr>
            <p:grpSpPr bwMode="auto">
              <a:xfrm>
                <a:off x="3888" y="2883"/>
                <a:ext cx="606" cy="471"/>
                <a:chOff x="2050" y="2633"/>
                <a:chExt cx="606" cy="471"/>
              </a:xfrm>
            </p:grpSpPr>
            <p:sp>
              <p:nvSpPr>
                <p:cNvPr id="48149" name="Freeform 10" descr="浅色上对角线">
                  <a:extLst>
                    <a:ext uri="{FF2B5EF4-FFF2-40B4-BE49-F238E27FC236}">
                      <a16:creationId xmlns:a16="http://schemas.microsoft.com/office/drawing/2014/main" id="{CFB96A60-15A1-432A-9AA6-6E1CF3D5753A}"/>
                    </a:ext>
                  </a:extLst>
                </p:cNvPr>
                <p:cNvSpPr>
                  <a:spLocks/>
                </p:cNvSpPr>
                <p:nvPr/>
              </p:nvSpPr>
              <p:spPr bwMode="auto">
                <a:xfrm>
                  <a:off x="2057" y="2641"/>
                  <a:ext cx="599" cy="463"/>
                </a:xfrm>
                <a:custGeom>
                  <a:avLst/>
                  <a:gdLst>
                    <a:gd name="T0" fmla="*/ 591 w 599"/>
                    <a:gd name="T1" fmla="*/ 0 h 463"/>
                    <a:gd name="T2" fmla="*/ 337 w 599"/>
                    <a:gd name="T3" fmla="*/ 45 h 463"/>
                    <a:gd name="T4" fmla="*/ 120 w 599"/>
                    <a:gd name="T5" fmla="*/ 194 h 463"/>
                    <a:gd name="T6" fmla="*/ 0 w 599"/>
                    <a:gd name="T7" fmla="*/ 411 h 463"/>
                    <a:gd name="T8" fmla="*/ 97 w 599"/>
                    <a:gd name="T9" fmla="*/ 463 h 463"/>
                    <a:gd name="T10" fmla="*/ 240 w 599"/>
                    <a:gd name="T11" fmla="*/ 269 h 463"/>
                    <a:gd name="T12" fmla="*/ 434 w 599"/>
                    <a:gd name="T13" fmla="*/ 134 h 463"/>
                    <a:gd name="T14" fmla="*/ 599 w 599"/>
                    <a:gd name="T15" fmla="*/ 104 h 463"/>
                    <a:gd name="T16" fmla="*/ 591 w 599"/>
                    <a:gd name="T17" fmla="*/ 0 h 4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463"/>
                    <a:gd name="T29" fmla="*/ 599 w 599"/>
                    <a:gd name="T30" fmla="*/ 463 h 4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463">
                      <a:moveTo>
                        <a:pt x="591" y="0"/>
                      </a:moveTo>
                      <a:lnTo>
                        <a:pt x="337" y="45"/>
                      </a:lnTo>
                      <a:lnTo>
                        <a:pt x="120" y="194"/>
                      </a:lnTo>
                      <a:lnTo>
                        <a:pt x="0" y="411"/>
                      </a:lnTo>
                      <a:lnTo>
                        <a:pt x="97" y="463"/>
                      </a:lnTo>
                      <a:lnTo>
                        <a:pt x="240" y="269"/>
                      </a:lnTo>
                      <a:lnTo>
                        <a:pt x="434" y="134"/>
                      </a:lnTo>
                      <a:lnTo>
                        <a:pt x="599" y="104"/>
                      </a:lnTo>
                      <a:lnTo>
                        <a:pt x="591" y="0"/>
                      </a:lnTo>
                      <a:close/>
                    </a:path>
                  </a:pathLst>
                </a:custGeom>
                <a:pattFill prst="ltUpDiag">
                  <a:fgClr>
                    <a:srgbClr val="CC9900"/>
                  </a:fgClr>
                  <a:bgClr>
                    <a:schemeClr val="bg1"/>
                  </a:bgClr>
                </a:pattFill>
                <a:ln>
                  <a:noFill/>
                </a:ln>
                <a:extLst>
                  <a:ext uri="{91240B29-F687-4F45-9708-019B960494DF}">
                    <a14:hiddenLine xmlns:a14="http://schemas.microsoft.com/office/drawing/2010/main" w="19050" cap="flat" cmpd="sng">
                      <a:solidFill>
                        <a:srgbClr val="000000"/>
                      </a:solidFill>
                      <a:prstDash val="solid"/>
                      <a:round/>
                      <a:headEnd type="none" w="med" len="med"/>
                      <a:tailEnd type="none" w="med" len="med"/>
                    </a14:hiddenLine>
                  </a:ext>
                </a:extLst>
              </p:spPr>
              <p:txBody>
                <a:bodyPr/>
                <a:lstStyle/>
                <a:p>
                  <a:endParaRPr lang="zh-CN" altLang="en-US"/>
                </a:p>
              </p:txBody>
            </p:sp>
            <p:sp>
              <p:nvSpPr>
                <p:cNvPr id="48150" name="Freeform 11">
                  <a:extLst>
                    <a:ext uri="{FF2B5EF4-FFF2-40B4-BE49-F238E27FC236}">
                      <a16:creationId xmlns:a16="http://schemas.microsoft.com/office/drawing/2014/main" id="{0A5A7E73-2799-491A-8AE6-7E15FAE78780}"/>
                    </a:ext>
                  </a:extLst>
                </p:cNvPr>
                <p:cNvSpPr>
                  <a:spLocks/>
                </p:cNvSpPr>
                <p:nvPr/>
              </p:nvSpPr>
              <p:spPr bwMode="auto">
                <a:xfrm>
                  <a:off x="2050" y="2633"/>
                  <a:ext cx="598" cy="412"/>
                </a:xfrm>
                <a:custGeom>
                  <a:avLst/>
                  <a:gdLst>
                    <a:gd name="T0" fmla="*/ 598 w 598"/>
                    <a:gd name="T1" fmla="*/ 0 h 412"/>
                    <a:gd name="T2" fmla="*/ 344 w 598"/>
                    <a:gd name="T3" fmla="*/ 60 h 412"/>
                    <a:gd name="T4" fmla="*/ 134 w 598"/>
                    <a:gd name="T5" fmla="*/ 210 h 412"/>
                    <a:gd name="T6" fmla="*/ 0 w 598"/>
                    <a:gd name="T7" fmla="*/ 412 h 412"/>
                    <a:gd name="T8" fmla="*/ 0 60000 65536"/>
                    <a:gd name="T9" fmla="*/ 0 60000 65536"/>
                    <a:gd name="T10" fmla="*/ 0 60000 65536"/>
                    <a:gd name="T11" fmla="*/ 0 60000 65536"/>
                    <a:gd name="T12" fmla="*/ 0 w 598"/>
                    <a:gd name="T13" fmla="*/ 0 h 412"/>
                    <a:gd name="T14" fmla="*/ 598 w 598"/>
                    <a:gd name="T15" fmla="*/ 412 h 412"/>
                  </a:gdLst>
                  <a:ahLst/>
                  <a:cxnLst>
                    <a:cxn ang="T8">
                      <a:pos x="T0" y="T1"/>
                    </a:cxn>
                    <a:cxn ang="T9">
                      <a:pos x="T2" y="T3"/>
                    </a:cxn>
                    <a:cxn ang="T10">
                      <a:pos x="T4" y="T5"/>
                    </a:cxn>
                    <a:cxn ang="T11">
                      <a:pos x="T6" y="T7"/>
                    </a:cxn>
                  </a:cxnLst>
                  <a:rect l="T12" t="T13" r="T14" b="T15"/>
                  <a:pathLst>
                    <a:path w="598" h="412">
                      <a:moveTo>
                        <a:pt x="598" y="0"/>
                      </a:moveTo>
                      <a:cubicBezTo>
                        <a:pt x="556" y="10"/>
                        <a:pt x="421" y="25"/>
                        <a:pt x="344" y="60"/>
                      </a:cubicBezTo>
                      <a:cubicBezTo>
                        <a:pt x="267" y="95"/>
                        <a:pt x="191" y="151"/>
                        <a:pt x="134" y="210"/>
                      </a:cubicBezTo>
                      <a:cubicBezTo>
                        <a:pt x="77" y="269"/>
                        <a:pt x="28" y="370"/>
                        <a:pt x="0" y="412"/>
                      </a:cubicBezTo>
                    </a:path>
                  </a:pathLst>
                </a:custGeom>
                <a:noFill/>
                <a:ln w="19050" cap="flat" cmpd="sng">
                  <a:solidFill>
                    <a:srgbClr val="CC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8147" name="Line 12">
                <a:extLst>
                  <a:ext uri="{FF2B5EF4-FFF2-40B4-BE49-F238E27FC236}">
                    <a16:creationId xmlns:a16="http://schemas.microsoft.com/office/drawing/2014/main" id="{897D7645-DED5-4342-9A0F-2CB817605FCE}"/>
                  </a:ext>
                </a:extLst>
              </p:cNvPr>
              <p:cNvSpPr>
                <a:spLocks noChangeShapeType="1"/>
              </p:cNvSpPr>
              <p:nvPr/>
            </p:nvSpPr>
            <p:spPr bwMode="auto">
              <a:xfrm flipV="1">
                <a:off x="4106" y="2032"/>
                <a:ext cx="0" cy="30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8148" name="Line 13">
                <a:extLst>
                  <a:ext uri="{FF2B5EF4-FFF2-40B4-BE49-F238E27FC236}">
                    <a16:creationId xmlns:a16="http://schemas.microsoft.com/office/drawing/2014/main" id="{F256BE3A-7560-4D47-A31D-3A5AA2DF5441}"/>
                  </a:ext>
                </a:extLst>
              </p:cNvPr>
              <p:cNvSpPr>
                <a:spLocks noChangeShapeType="1"/>
              </p:cNvSpPr>
              <p:nvPr/>
            </p:nvSpPr>
            <p:spPr bwMode="auto">
              <a:xfrm>
                <a:off x="4106" y="2802"/>
                <a:ext cx="8" cy="50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48144" name="Text Box 14">
              <a:extLst>
                <a:ext uri="{FF2B5EF4-FFF2-40B4-BE49-F238E27FC236}">
                  <a16:creationId xmlns:a16="http://schemas.microsoft.com/office/drawing/2014/main" id="{55D8CB8E-5956-4D9F-84CC-774E6E562C39}"/>
                </a:ext>
              </a:extLst>
            </p:cNvPr>
            <p:cNvSpPr txBox="1">
              <a:spLocks noChangeArrowheads="1"/>
            </p:cNvSpPr>
            <p:nvPr/>
          </p:nvSpPr>
          <p:spPr bwMode="auto">
            <a:xfrm>
              <a:off x="3936" y="3408"/>
              <a:ext cx="5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(b) </a:t>
              </a:r>
            </a:p>
          </p:txBody>
        </p:sp>
      </p:grpSp>
      <p:graphicFrame>
        <p:nvGraphicFramePr>
          <p:cNvPr id="48131" name="Object 15">
            <a:extLst>
              <a:ext uri="{FF2B5EF4-FFF2-40B4-BE49-F238E27FC236}">
                <a16:creationId xmlns:a16="http://schemas.microsoft.com/office/drawing/2014/main" id="{0C84E1D2-0850-4E5A-8071-E9F3AF191678}"/>
              </a:ext>
            </a:extLst>
          </p:cNvPr>
          <p:cNvGraphicFramePr>
            <a:graphicFrameLocks noChangeAspect="1"/>
          </p:cNvGraphicFramePr>
          <p:nvPr/>
        </p:nvGraphicFramePr>
        <p:xfrm>
          <a:off x="5575300" y="571500"/>
          <a:ext cx="1704975" cy="800100"/>
        </p:xfrm>
        <a:graphic>
          <a:graphicData uri="http://schemas.openxmlformats.org/presentationml/2006/ole">
            <mc:AlternateContent xmlns:mc="http://schemas.openxmlformats.org/markup-compatibility/2006">
              <mc:Choice xmlns:v="urn:schemas-microsoft-com:vml" Requires="v">
                <p:oleObj spid="_x0000_s48154" name="Equation" r:id="rId9" imgW="838080" imgH="393480" progId="Equation.3">
                  <p:embed/>
                </p:oleObj>
              </mc:Choice>
              <mc:Fallback>
                <p:oleObj name="Equation" r:id="rId9" imgW="838080" imgH="39348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5300" y="571500"/>
                        <a:ext cx="1704975"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2" name="Object 16">
            <a:extLst>
              <a:ext uri="{FF2B5EF4-FFF2-40B4-BE49-F238E27FC236}">
                <a16:creationId xmlns:a16="http://schemas.microsoft.com/office/drawing/2014/main" id="{25788C74-F1BA-44CE-977A-1368AF6D9302}"/>
              </a:ext>
            </a:extLst>
          </p:cNvPr>
          <p:cNvGraphicFramePr>
            <a:graphicFrameLocks noChangeAspect="1"/>
          </p:cNvGraphicFramePr>
          <p:nvPr/>
        </p:nvGraphicFramePr>
        <p:xfrm>
          <a:off x="1447800" y="571500"/>
          <a:ext cx="1447800" cy="723900"/>
        </p:xfrm>
        <a:graphic>
          <a:graphicData uri="http://schemas.openxmlformats.org/presentationml/2006/ole">
            <mc:AlternateContent xmlns:mc="http://schemas.openxmlformats.org/markup-compatibility/2006">
              <mc:Choice xmlns:v="urn:schemas-microsoft-com:vml" Requires="v">
                <p:oleObj spid="_x0000_s48155" name="Equation" r:id="rId11" imgW="787320" imgH="393480" progId="Equation.3">
                  <p:embed/>
                </p:oleObj>
              </mc:Choice>
              <mc:Fallback>
                <p:oleObj name="Equation" r:id="rId11" imgW="787320" imgH="3934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571500"/>
                        <a:ext cx="1447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3" name="Object 17">
            <a:extLst>
              <a:ext uri="{FF2B5EF4-FFF2-40B4-BE49-F238E27FC236}">
                <a16:creationId xmlns:a16="http://schemas.microsoft.com/office/drawing/2014/main" id="{3DDCF01F-7F53-4ED3-83E4-48CF2F1C91AC}"/>
              </a:ext>
            </a:extLst>
          </p:cNvPr>
          <p:cNvGraphicFramePr>
            <a:graphicFrameLocks noChangeAspect="1"/>
          </p:cNvGraphicFramePr>
          <p:nvPr/>
        </p:nvGraphicFramePr>
        <p:xfrm>
          <a:off x="3695700" y="723900"/>
          <a:ext cx="1066800" cy="468313"/>
        </p:xfrm>
        <a:graphic>
          <a:graphicData uri="http://schemas.openxmlformats.org/presentationml/2006/ole">
            <mc:AlternateContent xmlns:mc="http://schemas.openxmlformats.org/markup-compatibility/2006">
              <mc:Choice xmlns:v="urn:schemas-microsoft-com:vml" Requires="v">
                <p:oleObj spid="_x0000_s48156" name="Equation" r:id="rId13" imgW="520560" imgH="228600" progId="Equation.3">
                  <p:embed/>
                </p:oleObj>
              </mc:Choice>
              <mc:Fallback>
                <p:oleObj name="Equation" r:id="rId13" imgW="520560" imgH="2286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5700" y="723900"/>
                        <a:ext cx="106680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41" name="Text Box 18">
            <a:extLst>
              <a:ext uri="{FF2B5EF4-FFF2-40B4-BE49-F238E27FC236}">
                <a16:creationId xmlns:a16="http://schemas.microsoft.com/office/drawing/2014/main" id="{5E35141A-BA35-4690-847C-60373C47E255}"/>
              </a:ext>
            </a:extLst>
          </p:cNvPr>
          <p:cNvSpPr txBox="1">
            <a:spLocks noChangeArrowheads="1"/>
          </p:cNvSpPr>
          <p:nvPr/>
        </p:nvSpPr>
        <p:spPr bwMode="auto">
          <a:xfrm>
            <a:off x="838200" y="2438400"/>
            <a:ext cx="73152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60000"/>
              </a:lnSpc>
            </a:pPr>
            <a:r>
              <a:rPr lang="en-US" altLang="zh-CN">
                <a:ea typeface="宋体" panose="02010600030101010101" pitchFamily="2" charset="-122"/>
              </a:rPr>
              <a:t>(2) </a:t>
            </a:r>
            <a:r>
              <a:rPr lang="zh-CN" altLang="en-US">
                <a:ea typeface="宋体" panose="02010600030101010101" pitchFamily="2" charset="-122"/>
              </a:rPr>
              <a:t>用     表示提升平板形闸门所用的拉力，对闸门应用牛顿第二定律，得：</a:t>
            </a:r>
          </a:p>
        </p:txBody>
      </p:sp>
      <p:graphicFrame>
        <p:nvGraphicFramePr>
          <p:cNvPr id="48134" name="Object 19">
            <a:extLst>
              <a:ext uri="{FF2B5EF4-FFF2-40B4-BE49-F238E27FC236}">
                <a16:creationId xmlns:a16="http://schemas.microsoft.com/office/drawing/2014/main" id="{0B062942-DAD0-4BCA-9F5F-D43ED515D6F0}"/>
              </a:ext>
            </a:extLst>
          </p:cNvPr>
          <p:cNvGraphicFramePr>
            <a:graphicFrameLocks noChangeAspect="1"/>
          </p:cNvGraphicFramePr>
          <p:nvPr/>
        </p:nvGraphicFramePr>
        <p:xfrm>
          <a:off x="1600200" y="2590800"/>
          <a:ext cx="457200" cy="450850"/>
        </p:xfrm>
        <a:graphic>
          <a:graphicData uri="http://schemas.openxmlformats.org/presentationml/2006/ole">
            <mc:AlternateContent xmlns:mc="http://schemas.openxmlformats.org/markup-compatibility/2006">
              <mc:Choice xmlns:v="urn:schemas-microsoft-com:vml" Requires="v">
                <p:oleObj spid="_x0000_s48157" name="Equation" r:id="rId15" imgW="215640" imgH="241200" progId="Equation.3">
                  <p:embed/>
                </p:oleObj>
              </mc:Choice>
              <mc:Fallback>
                <p:oleObj name="Equation" r:id="rId15" imgW="215640" imgH="24120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0200" y="2590800"/>
                        <a:ext cx="4572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5" name="Object 20">
            <a:extLst>
              <a:ext uri="{FF2B5EF4-FFF2-40B4-BE49-F238E27FC236}">
                <a16:creationId xmlns:a16="http://schemas.microsoft.com/office/drawing/2014/main" id="{C431C1F9-F2D2-4217-8B10-BC6A1BBD2ADF}"/>
              </a:ext>
            </a:extLst>
          </p:cNvPr>
          <p:cNvGraphicFramePr>
            <a:graphicFrameLocks noChangeAspect="1"/>
          </p:cNvGraphicFramePr>
          <p:nvPr/>
        </p:nvGraphicFramePr>
        <p:xfrm>
          <a:off x="2438400" y="4267200"/>
          <a:ext cx="1539875" cy="782638"/>
        </p:xfrm>
        <a:graphic>
          <a:graphicData uri="http://schemas.openxmlformats.org/presentationml/2006/ole">
            <mc:AlternateContent xmlns:mc="http://schemas.openxmlformats.org/markup-compatibility/2006">
              <mc:Choice xmlns:v="urn:schemas-microsoft-com:vml" Requires="v">
                <p:oleObj spid="_x0000_s48158" name="Equation" r:id="rId17" imgW="774360" imgH="393480" progId="Equation.3">
                  <p:embed/>
                </p:oleObj>
              </mc:Choice>
              <mc:Fallback>
                <p:oleObj name="Equation" r:id="rId17" imgW="774360" imgH="39348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38400" y="4267200"/>
                        <a:ext cx="1539875"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2" name="Text Box 21">
            <a:extLst>
              <a:ext uri="{FF2B5EF4-FFF2-40B4-BE49-F238E27FC236}">
                <a16:creationId xmlns:a16="http://schemas.microsoft.com/office/drawing/2014/main" id="{E4B1C779-F7B4-49B9-AC92-121B672BCC21}"/>
              </a:ext>
            </a:extLst>
          </p:cNvPr>
          <p:cNvSpPr txBox="1">
            <a:spLocks noChangeArrowheads="1"/>
          </p:cNvSpPr>
          <p:nvPr/>
        </p:nvSpPr>
        <p:spPr bwMode="auto">
          <a:xfrm>
            <a:off x="914400" y="4911725"/>
            <a:ext cx="4953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60000"/>
              </a:lnSpc>
            </a:pPr>
            <a:r>
              <a:rPr lang="zh-CN" altLang="en-US">
                <a:ea typeface="宋体" panose="02010600030101010101" pitchFamily="2" charset="-122"/>
              </a:rPr>
              <a:t>比较上面结果，可见提升弧形闸门所用的拉力较小</a:t>
            </a:r>
            <a:r>
              <a:rPr lang="en-US" altLang="zh-CN">
                <a:ea typeface="宋体" panose="02010600030101010101" pitchFamily="2" charset="-122"/>
              </a:rPr>
              <a:t>.</a:t>
            </a:r>
          </a:p>
        </p:txBody>
      </p:sp>
      <p:graphicFrame>
        <p:nvGraphicFramePr>
          <p:cNvPr id="48136" name="Object 22">
            <a:extLst>
              <a:ext uri="{FF2B5EF4-FFF2-40B4-BE49-F238E27FC236}">
                <a16:creationId xmlns:a16="http://schemas.microsoft.com/office/drawing/2014/main" id="{8DC713F5-4FD4-482B-AEC9-D50472523DB4}"/>
              </a:ext>
            </a:extLst>
          </p:cNvPr>
          <p:cNvGraphicFramePr>
            <a:graphicFrameLocks noChangeAspect="1"/>
          </p:cNvGraphicFramePr>
          <p:nvPr/>
        </p:nvGraphicFramePr>
        <p:xfrm>
          <a:off x="2362200" y="3733800"/>
          <a:ext cx="1981200" cy="455613"/>
        </p:xfrm>
        <a:graphic>
          <a:graphicData uri="http://schemas.openxmlformats.org/presentationml/2006/ole">
            <mc:AlternateContent xmlns:mc="http://schemas.openxmlformats.org/markup-compatibility/2006">
              <mc:Choice xmlns:v="urn:schemas-microsoft-com:vml" Requires="v">
                <p:oleObj spid="_x0000_s48159" name="Equation" r:id="rId19" imgW="939600" imgH="215640" progId="Equation.3">
                  <p:embed/>
                </p:oleObj>
              </mc:Choice>
              <mc:Fallback>
                <p:oleObj name="Equation" r:id="rId19" imgW="939600" imgH="21564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62200" y="3733800"/>
                        <a:ext cx="19812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0A05EE20-1FFF-42F2-919C-01357D9CE356}"/>
              </a:ext>
            </a:extLst>
          </p:cNvPr>
          <p:cNvSpPr txBox="1">
            <a:spLocks noChangeArrowheads="1"/>
          </p:cNvSpPr>
          <p:nvPr/>
        </p:nvSpPr>
        <p:spPr bwMode="auto">
          <a:xfrm>
            <a:off x="609600" y="533400"/>
            <a:ext cx="77724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3]</a:t>
            </a:r>
            <a:r>
              <a:rPr lang="zh-CN" altLang="en-US">
                <a:ea typeface="宋体" panose="02010600030101010101" pitchFamily="2" charset="-122"/>
              </a:rPr>
              <a:t>如图表示一种用实验方法测量转动惯量的装置。待测刚体装在转动架上，线的一端绕在转动架的轮轴上，线与线轴垂直，轮轴的轴体半径为</a:t>
            </a:r>
            <a:r>
              <a:rPr lang="en-US" altLang="zh-CN" i="1">
                <a:ea typeface="宋体" panose="02010600030101010101" pitchFamily="2" charset="-122"/>
              </a:rPr>
              <a:t>r</a:t>
            </a:r>
            <a:r>
              <a:rPr lang="zh-CN" altLang="en-US">
                <a:ea typeface="宋体" panose="02010600030101010101" pitchFamily="2" charset="-122"/>
              </a:rPr>
              <a:t>，线的另一端通过定滑轮悬挂质量为</a:t>
            </a:r>
            <a:r>
              <a:rPr lang="en-US" altLang="zh-CN" i="1">
                <a:ea typeface="宋体" panose="02010600030101010101" pitchFamily="2" charset="-122"/>
              </a:rPr>
              <a:t>m</a:t>
            </a:r>
            <a:r>
              <a:rPr lang="zh-CN" altLang="en-US">
                <a:ea typeface="宋体" panose="02010600030101010101" pitchFamily="2" charset="-122"/>
              </a:rPr>
              <a:t>的重物，已知转动架惯量为</a:t>
            </a:r>
            <a:r>
              <a:rPr lang="en-US" altLang="zh-CN" i="1">
                <a:ea typeface="宋体" panose="02010600030101010101" pitchFamily="2" charset="-122"/>
              </a:rPr>
              <a:t>I</a:t>
            </a:r>
            <a:r>
              <a:rPr lang="en-US" altLang="zh-CN" baseline="-25000">
                <a:ea typeface="宋体" panose="02010600030101010101" pitchFamily="2" charset="-122"/>
              </a:rPr>
              <a:t>0</a:t>
            </a:r>
            <a:r>
              <a:rPr lang="en-US" altLang="zh-CN">
                <a:ea typeface="宋体" panose="02010600030101010101" pitchFamily="2" charset="-122"/>
              </a:rPr>
              <a:t> </a:t>
            </a:r>
            <a:r>
              <a:rPr lang="zh-CN" altLang="en-US">
                <a:ea typeface="宋体" panose="02010600030101010101" pitchFamily="2" charset="-122"/>
              </a:rPr>
              <a:t>，并测得</a:t>
            </a:r>
            <a:r>
              <a:rPr lang="en-US" altLang="zh-CN" i="1">
                <a:ea typeface="宋体" panose="02010600030101010101" pitchFamily="2" charset="-122"/>
              </a:rPr>
              <a:t>m</a:t>
            </a:r>
            <a:r>
              <a:rPr lang="zh-CN" altLang="en-US">
                <a:ea typeface="宋体" panose="02010600030101010101" pitchFamily="2" charset="-122"/>
              </a:rPr>
              <a:t>自静止开始下落 </a:t>
            </a:r>
            <a:r>
              <a:rPr lang="en-US" altLang="zh-CN" i="1">
                <a:ea typeface="宋体" panose="02010600030101010101" pitchFamily="2" charset="-122"/>
              </a:rPr>
              <a:t>h </a:t>
            </a:r>
            <a:r>
              <a:rPr lang="zh-CN" altLang="en-US">
                <a:ea typeface="宋体" panose="02010600030101010101" pitchFamily="2" charset="-122"/>
              </a:rPr>
              <a:t>高度的时间为 </a:t>
            </a:r>
            <a:r>
              <a:rPr lang="en-US" altLang="zh-CN" i="1">
                <a:ea typeface="宋体" panose="02010600030101010101" pitchFamily="2" charset="-122"/>
              </a:rPr>
              <a:t>t </a:t>
            </a:r>
            <a:r>
              <a:rPr lang="en-US" altLang="zh-CN">
                <a:ea typeface="宋体" panose="02010600030101010101" pitchFamily="2" charset="-122"/>
              </a:rPr>
              <a:t>,</a:t>
            </a:r>
            <a:r>
              <a:rPr lang="zh-CN" altLang="en-US">
                <a:ea typeface="宋体" panose="02010600030101010101" pitchFamily="2" charset="-122"/>
              </a:rPr>
              <a:t>求待测物体的转动惯量</a:t>
            </a:r>
            <a:r>
              <a:rPr lang="en-US" altLang="zh-CN" i="1">
                <a:ea typeface="宋体" panose="02010600030101010101" pitchFamily="2" charset="-122"/>
              </a:rPr>
              <a:t>I</a:t>
            </a:r>
            <a:r>
              <a:rPr lang="zh-CN" altLang="en-US">
                <a:ea typeface="宋体" panose="02010600030101010101" pitchFamily="2" charset="-122"/>
              </a:rPr>
              <a:t>，不计两轴承处的摩擦，不计滑轮和线的质量，线的长度不变</a:t>
            </a:r>
            <a:r>
              <a:rPr lang="en-US" altLang="zh-CN">
                <a:ea typeface="宋体" panose="02010600030101010101" pitchFamily="2" charset="-122"/>
              </a:rPr>
              <a:t>.</a:t>
            </a:r>
          </a:p>
        </p:txBody>
      </p:sp>
      <p:grpSp>
        <p:nvGrpSpPr>
          <p:cNvPr id="89091" name="Group 3">
            <a:extLst>
              <a:ext uri="{FF2B5EF4-FFF2-40B4-BE49-F238E27FC236}">
                <a16:creationId xmlns:a16="http://schemas.microsoft.com/office/drawing/2014/main" id="{EA17FCFB-16E4-403B-BF62-5C514394F05C}"/>
              </a:ext>
            </a:extLst>
          </p:cNvPr>
          <p:cNvGrpSpPr>
            <a:grpSpLocks/>
          </p:cNvGrpSpPr>
          <p:nvPr/>
        </p:nvGrpSpPr>
        <p:grpSpPr bwMode="auto">
          <a:xfrm>
            <a:off x="4876800" y="3962400"/>
            <a:ext cx="2665413" cy="2057400"/>
            <a:chOff x="3072" y="2496"/>
            <a:chExt cx="1679" cy="1296"/>
          </a:xfrm>
        </p:grpSpPr>
        <p:sp>
          <p:nvSpPr>
            <p:cNvPr id="369668" name="Freeform 4">
              <a:extLst>
                <a:ext uri="{FF2B5EF4-FFF2-40B4-BE49-F238E27FC236}">
                  <a16:creationId xmlns:a16="http://schemas.microsoft.com/office/drawing/2014/main" id="{D131906C-1F6F-4490-849C-9C59D37E1AE6}"/>
                </a:ext>
              </a:extLst>
            </p:cNvPr>
            <p:cNvSpPr>
              <a:spLocks/>
            </p:cNvSpPr>
            <p:nvPr/>
          </p:nvSpPr>
          <p:spPr bwMode="auto">
            <a:xfrm rot="-74899">
              <a:off x="3335" y="2592"/>
              <a:ext cx="651" cy="354"/>
            </a:xfrm>
            <a:custGeom>
              <a:avLst/>
              <a:gdLst/>
              <a:ahLst/>
              <a:cxnLst>
                <a:cxn ang="0">
                  <a:pos x="64" y="192"/>
                </a:cxn>
                <a:cxn ang="0">
                  <a:pos x="336" y="6"/>
                </a:cxn>
                <a:cxn ang="0">
                  <a:pos x="601" y="155"/>
                </a:cxn>
                <a:cxn ang="0">
                  <a:pos x="596" y="323"/>
                </a:cxn>
                <a:cxn ang="0">
                  <a:pos x="274" y="339"/>
                </a:cxn>
                <a:cxn ang="0">
                  <a:pos x="35" y="311"/>
                </a:cxn>
                <a:cxn ang="0">
                  <a:pos x="64" y="192"/>
                </a:cxn>
              </a:cxnLst>
              <a:rect l="0" t="0" r="r" b="b"/>
              <a:pathLst>
                <a:path w="651" h="354">
                  <a:moveTo>
                    <a:pt x="64" y="192"/>
                  </a:moveTo>
                  <a:cubicBezTo>
                    <a:pt x="114" y="141"/>
                    <a:pt x="247" y="12"/>
                    <a:pt x="336" y="6"/>
                  </a:cubicBezTo>
                  <a:cubicBezTo>
                    <a:pt x="425" y="0"/>
                    <a:pt x="557" y="102"/>
                    <a:pt x="601" y="155"/>
                  </a:cubicBezTo>
                  <a:cubicBezTo>
                    <a:pt x="644" y="208"/>
                    <a:pt x="651" y="292"/>
                    <a:pt x="596" y="323"/>
                  </a:cubicBezTo>
                  <a:cubicBezTo>
                    <a:pt x="541" y="354"/>
                    <a:pt x="367" y="341"/>
                    <a:pt x="274" y="339"/>
                  </a:cubicBezTo>
                  <a:cubicBezTo>
                    <a:pt x="181" y="337"/>
                    <a:pt x="70" y="335"/>
                    <a:pt x="35" y="311"/>
                  </a:cubicBezTo>
                  <a:cubicBezTo>
                    <a:pt x="0" y="287"/>
                    <a:pt x="13" y="243"/>
                    <a:pt x="64" y="192"/>
                  </a:cubicBezTo>
                  <a:close/>
                </a:path>
              </a:pathLst>
            </a:custGeom>
            <a:gradFill rotWithShape="0">
              <a:gsLst>
                <a:gs pos="0">
                  <a:schemeClr val="folHlink">
                    <a:gamma/>
                    <a:tint val="0"/>
                    <a:invGamma/>
                  </a:schemeClr>
                </a:gs>
                <a:gs pos="100000">
                  <a:schemeClr val="folHlink"/>
                </a:gs>
              </a:gsLst>
              <a:path path="rect">
                <a:fillToRect l="50000" t="50000" r="50000" b="50000"/>
              </a:path>
            </a:gradFill>
            <a:ln w="12700" cap="flat" cmpd="sng">
              <a:solidFill>
                <a:schemeClr val="bg2"/>
              </a:solidFill>
              <a:prstDash val="solid"/>
              <a:round/>
              <a:headEnd type="none" w="med" len="med"/>
              <a:tailEnd type="none" w="sm" len="lg"/>
            </a:ln>
            <a:effectLst/>
          </p:spPr>
          <p:txBody>
            <a:bodyPr/>
            <a:lstStyle/>
            <a:p>
              <a:pPr>
                <a:defRPr/>
              </a:pPr>
              <a:endParaRPr lang="zh-CN" altLang="en-US"/>
            </a:p>
          </p:txBody>
        </p:sp>
        <p:sp>
          <p:nvSpPr>
            <p:cNvPr id="89093" name="Rectangle 5">
              <a:extLst>
                <a:ext uri="{FF2B5EF4-FFF2-40B4-BE49-F238E27FC236}">
                  <a16:creationId xmlns:a16="http://schemas.microsoft.com/office/drawing/2014/main" id="{A6BBB9BA-F8E3-4199-945F-5EF7D15616D6}"/>
                </a:ext>
              </a:extLst>
            </p:cNvPr>
            <p:cNvSpPr>
              <a:spLocks noChangeArrowheads="1"/>
            </p:cNvSpPr>
            <p:nvPr/>
          </p:nvSpPr>
          <p:spPr bwMode="auto">
            <a:xfrm>
              <a:off x="3372" y="2935"/>
              <a:ext cx="528" cy="27"/>
            </a:xfrm>
            <a:prstGeom prst="rect">
              <a:avLst/>
            </a:prstGeom>
            <a:gradFill rotWithShape="0">
              <a:gsLst>
                <a:gs pos="0">
                  <a:srgbClr val="5E4700"/>
                </a:gs>
                <a:gs pos="50000">
                  <a:srgbClr val="CC9900"/>
                </a:gs>
                <a:gs pos="100000">
                  <a:srgbClr val="5E4700"/>
                </a:gs>
              </a:gsLst>
              <a:lin ang="0" scaled="1"/>
            </a:gradFill>
            <a:ln w="19050">
              <a:solidFill>
                <a:srgbClr val="CC9900"/>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9094" name="Rectangle 6" descr="深色横线">
              <a:extLst>
                <a:ext uri="{FF2B5EF4-FFF2-40B4-BE49-F238E27FC236}">
                  <a16:creationId xmlns:a16="http://schemas.microsoft.com/office/drawing/2014/main" id="{68CD7E2C-C7C7-4FEA-B6F2-E9B4ECD7218C}"/>
                </a:ext>
              </a:extLst>
            </p:cNvPr>
            <p:cNvSpPr>
              <a:spLocks noChangeArrowheads="1"/>
            </p:cNvSpPr>
            <p:nvPr/>
          </p:nvSpPr>
          <p:spPr bwMode="auto">
            <a:xfrm>
              <a:off x="3468" y="2962"/>
              <a:ext cx="336" cy="119"/>
            </a:xfrm>
            <a:prstGeom prst="rect">
              <a:avLst/>
            </a:prstGeom>
            <a:pattFill prst="dkHorz">
              <a:fgClr>
                <a:srgbClr val="993300"/>
              </a:fgClr>
              <a:bgClr>
                <a:schemeClr val="bg1"/>
              </a:bgClr>
            </a:pattFill>
            <a:ln w="19050">
              <a:solidFill>
                <a:srgbClr val="993300"/>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9095" name="Rectangle 7">
              <a:extLst>
                <a:ext uri="{FF2B5EF4-FFF2-40B4-BE49-F238E27FC236}">
                  <a16:creationId xmlns:a16="http://schemas.microsoft.com/office/drawing/2014/main" id="{3CF77EE9-2FF9-421C-B435-AAFD6F6518F7}"/>
                </a:ext>
              </a:extLst>
            </p:cNvPr>
            <p:cNvSpPr>
              <a:spLocks noChangeArrowheads="1"/>
            </p:cNvSpPr>
            <p:nvPr/>
          </p:nvSpPr>
          <p:spPr bwMode="auto">
            <a:xfrm>
              <a:off x="3432" y="3058"/>
              <a:ext cx="384" cy="27"/>
            </a:xfrm>
            <a:prstGeom prst="rect">
              <a:avLst/>
            </a:prstGeom>
            <a:gradFill rotWithShape="0">
              <a:gsLst>
                <a:gs pos="0">
                  <a:srgbClr val="5E4700"/>
                </a:gs>
                <a:gs pos="50000">
                  <a:srgbClr val="CC9900"/>
                </a:gs>
                <a:gs pos="100000">
                  <a:srgbClr val="5E4700"/>
                </a:gs>
              </a:gsLst>
              <a:lin ang="0" scaled="1"/>
            </a:gradFill>
            <a:ln w="19050">
              <a:solidFill>
                <a:srgbClr val="CC9900"/>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9096" name="Line 8">
              <a:extLst>
                <a:ext uri="{FF2B5EF4-FFF2-40B4-BE49-F238E27FC236}">
                  <a16:creationId xmlns:a16="http://schemas.microsoft.com/office/drawing/2014/main" id="{3F036596-2AC2-4552-B878-6FF41CB8CEC4}"/>
                </a:ext>
              </a:extLst>
            </p:cNvPr>
            <p:cNvSpPr>
              <a:spLocks noChangeShapeType="1"/>
            </p:cNvSpPr>
            <p:nvPr/>
          </p:nvSpPr>
          <p:spPr bwMode="auto">
            <a:xfrm>
              <a:off x="3786" y="3033"/>
              <a:ext cx="524" cy="0"/>
            </a:xfrm>
            <a:prstGeom prst="line">
              <a:avLst/>
            </a:prstGeom>
            <a:noFill/>
            <a:ln w="19050">
              <a:solidFill>
                <a:srgbClr val="9933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89097" name="Freeform 9">
              <a:extLst>
                <a:ext uri="{FF2B5EF4-FFF2-40B4-BE49-F238E27FC236}">
                  <a16:creationId xmlns:a16="http://schemas.microsoft.com/office/drawing/2014/main" id="{39ECECDC-5057-41BA-9E80-C6F29D0350E8}"/>
                </a:ext>
              </a:extLst>
            </p:cNvPr>
            <p:cNvSpPr>
              <a:spLocks/>
            </p:cNvSpPr>
            <p:nvPr/>
          </p:nvSpPr>
          <p:spPr bwMode="auto">
            <a:xfrm>
              <a:off x="3359" y="3092"/>
              <a:ext cx="546" cy="127"/>
            </a:xfrm>
            <a:custGeom>
              <a:avLst/>
              <a:gdLst>
                <a:gd name="T0" fmla="*/ 0 w 763"/>
                <a:gd name="T1" fmla="*/ 11 h 232"/>
                <a:gd name="T2" fmla="*/ 38 w 763"/>
                <a:gd name="T3" fmla="*/ 0 h 232"/>
                <a:gd name="T4" fmla="*/ 109 w 763"/>
                <a:gd name="T5" fmla="*/ 0 h 232"/>
                <a:gd name="T6" fmla="*/ 143 w 763"/>
                <a:gd name="T7" fmla="*/ 10 h 232"/>
                <a:gd name="T8" fmla="*/ 130 w 763"/>
                <a:gd name="T9" fmla="*/ 11 h 232"/>
                <a:gd name="T10" fmla="*/ 105 w 763"/>
                <a:gd name="T11" fmla="*/ 3 h 232"/>
                <a:gd name="T12" fmla="*/ 44 w 763"/>
                <a:gd name="T13" fmla="*/ 3 h 232"/>
                <a:gd name="T14" fmla="*/ 13 w 763"/>
                <a:gd name="T15" fmla="*/ 11 h 232"/>
                <a:gd name="T16" fmla="*/ 0 w 763"/>
                <a:gd name="T17" fmla="*/ 11 h 2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3"/>
                <a:gd name="T28" fmla="*/ 0 h 232"/>
                <a:gd name="T29" fmla="*/ 763 w 763"/>
                <a:gd name="T30" fmla="*/ 232 h 2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3" h="232">
                  <a:moveTo>
                    <a:pt x="0" y="225"/>
                  </a:moveTo>
                  <a:lnTo>
                    <a:pt x="202" y="0"/>
                  </a:lnTo>
                  <a:lnTo>
                    <a:pt x="584" y="0"/>
                  </a:lnTo>
                  <a:lnTo>
                    <a:pt x="763" y="210"/>
                  </a:lnTo>
                  <a:lnTo>
                    <a:pt x="696" y="217"/>
                  </a:lnTo>
                  <a:lnTo>
                    <a:pt x="561" y="60"/>
                  </a:lnTo>
                  <a:lnTo>
                    <a:pt x="232" y="60"/>
                  </a:lnTo>
                  <a:lnTo>
                    <a:pt x="68" y="232"/>
                  </a:lnTo>
                  <a:lnTo>
                    <a:pt x="0" y="225"/>
                  </a:lnTo>
                  <a:close/>
                </a:path>
              </a:pathLst>
            </a:custGeom>
            <a:noFill/>
            <a:ln w="19050" cap="flat" cmpd="sng">
              <a:solidFill>
                <a:srgbClr val="0000FF"/>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098" name="Rectangle 10" descr="纸莎草纸">
              <a:extLst>
                <a:ext uri="{FF2B5EF4-FFF2-40B4-BE49-F238E27FC236}">
                  <a16:creationId xmlns:a16="http://schemas.microsoft.com/office/drawing/2014/main" id="{7BB6B473-CDC0-4275-8483-13D138CA6CF9}"/>
                </a:ext>
              </a:extLst>
            </p:cNvPr>
            <p:cNvSpPr>
              <a:spLocks noChangeArrowheads="1"/>
            </p:cNvSpPr>
            <p:nvPr/>
          </p:nvSpPr>
          <p:spPr bwMode="auto">
            <a:xfrm>
              <a:off x="3308" y="3360"/>
              <a:ext cx="651" cy="60"/>
            </a:xfrm>
            <a:prstGeom prst="rect">
              <a:avLst/>
            </a:prstGeom>
            <a:blipFill dpi="0" rotWithShape="0">
              <a:blip r:embed="rId2"/>
              <a:srcRect/>
              <a:tile tx="0" ty="0" sx="100000" sy="100000" flip="none" algn="tl"/>
            </a:blipFill>
            <a:ln w="19050">
              <a:solidFill>
                <a:srgbClr val="993300"/>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9099" name="Rectangle 11" descr="纸莎草纸">
              <a:extLst>
                <a:ext uri="{FF2B5EF4-FFF2-40B4-BE49-F238E27FC236}">
                  <a16:creationId xmlns:a16="http://schemas.microsoft.com/office/drawing/2014/main" id="{1B53FA33-A458-49CC-9E33-A57105B84C8E}"/>
                </a:ext>
              </a:extLst>
            </p:cNvPr>
            <p:cNvSpPr>
              <a:spLocks noChangeArrowheads="1"/>
            </p:cNvSpPr>
            <p:nvPr/>
          </p:nvSpPr>
          <p:spPr bwMode="auto">
            <a:xfrm>
              <a:off x="3232" y="3295"/>
              <a:ext cx="68" cy="419"/>
            </a:xfrm>
            <a:prstGeom prst="rect">
              <a:avLst/>
            </a:prstGeom>
            <a:blipFill dpi="0" rotWithShape="0">
              <a:blip r:embed="rId2"/>
              <a:srcRect/>
              <a:tile tx="0" ty="0" sx="100000" sy="100000" flip="none" algn="tl"/>
            </a:blipFill>
            <a:ln w="19050">
              <a:solidFill>
                <a:srgbClr val="993300"/>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9100" name="Rectangle 12" descr="纸莎草纸">
              <a:extLst>
                <a:ext uri="{FF2B5EF4-FFF2-40B4-BE49-F238E27FC236}">
                  <a16:creationId xmlns:a16="http://schemas.microsoft.com/office/drawing/2014/main" id="{35A7AA48-2C43-461F-9CFD-0679C9699FBF}"/>
                </a:ext>
              </a:extLst>
            </p:cNvPr>
            <p:cNvSpPr>
              <a:spLocks noChangeArrowheads="1"/>
            </p:cNvSpPr>
            <p:nvPr/>
          </p:nvSpPr>
          <p:spPr bwMode="auto">
            <a:xfrm>
              <a:off x="3956" y="3294"/>
              <a:ext cx="68" cy="419"/>
            </a:xfrm>
            <a:prstGeom prst="rect">
              <a:avLst/>
            </a:prstGeom>
            <a:blipFill dpi="0" rotWithShape="0">
              <a:blip r:embed="rId2"/>
              <a:srcRect/>
              <a:tile tx="0" ty="0" sx="100000" sy="100000" flip="none" algn="tl"/>
            </a:blipFill>
            <a:ln w="19050">
              <a:solidFill>
                <a:srgbClr val="993300"/>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9101" name="Rectangle 13" descr="纸莎草纸">
              <a:extLst>
                <a:ext uri="{FF2B5EF4-FFF2-40B4-BE49-F238E27FC236}">
                  <a16:creationId xmlns:a16="http://schemas.microsoft.com/office/drawing/2014/main" id="{518E006B-80B9-40FB-83AB-EF961B1DC49E}"/>
                </a:ext>
              </a:extLst>
            </p:cNvPr>
            <p:cNvSpPr>
              <a:spLocks noChangeArrowheads="1"/>
            </p:cNvSpPr>
            <p:nvPr/>
          </p:nvSpPr>
          <p:spPr bwMode="auto">
            <a:xfrm>
              <a:off x="3072" y="3207"/>
              <a:ext cx="1152" cy="89"/>
            </a:xfrm>
            <a:prstGeom prst="rect">
              <a:avLst/>
            </a:prstGeom>
            <a:blipFill dpi="0" rotWithShape="0">
              <a:blip r:embed="rId2"/>
              <a:srcRect/>
              <a:tile tx="0" ty="0" sx="100000" sy="100000" flip="none" algn="tl"/>
            </a:blipFill>
            <a:ln w="19050">
              <a:solidFill>
                <a:srgbClr val="993300"/>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9678" name="Oval 14">
              <a:extLst>
                <a:ext uri="{FF2B5EF4-FFF2-40B4-BE49-F238E27FC236}">
                  <a16:creationId xmlns:a16="http://schemas.microsoft.com/office/drawing/2014/main" id="{4F0BE586-4959-48D4-BCAF-4393D2DA1AB3}"/>
                </a:ext>
              </a:extLst>
            </p:cNvPr>
            <p:cNvSpPr>
              <a:spLocks noChangeArrowheads="1"/>
            </p:cNvSpPr>
            <p:nvPr/>
          </p:nvSpPr>
          <p:spPr bwMode="auto">
            <a:xfrm>
              <a:off x="4250" y="3025"/>
              <a:ext cx="187" cy="179"/>
            </a:xfrm>
            <a:prstGeom prst="ellipse">
              <a:avLst/>
            </a:prstGeom>
            <a:gradFill rotWithShape="0">
              <a:gsLst>
                <a:gs pos="0">
                  <a:schemeClr val="folHlink">
                    <a:gamma/>
                    <a:tint val="0"/>
                    <a:invGamma/>
                  </a:schemeClr>
                </a:gs>
                <a:gs pos="100000">
                  <a:schemeClr val="folHlink"/>
                </a:gs>
              </a:gsLst>
              <a:path path="shape">
                <a:fillToRect l="50000" t="50000" r="50000" b="50000"/>
              </a:path>
            </a:gradFill>
            <a:ln w="19050">
              <a:solidFill>
                <a:schemeClr val="tx1"/>
              </a:solidFill>
              <a:round/>
              <a:headEnd/>
              <a:tailEnd type="none" w="sm" len="lg"/>
            </a:ln>
            <a:effectLst/>
          </p:spPr>
          <p:txBody>
            <a:bodyPr wrap="none" anchor="ctr"/>
            <a:lstStyle/>
            <a:p>
              <a:pPr>
                <a:defRPr/>
              </a:pPr>
              <a:endParaRPr lang="zh-CN" altLang="en-US"/>
            </a:p>
          </p:txBody>
        </p:sp>
        <p:sp>
          <p:nvSpPr>
            <p:cNvPr id="89103" name="Line 15">
              <a:extLst>
                <a:ext uri="{FF2B5EF4-FFF2-40B4-BE49-F238E27FC236}">
                  <a16:creationId xmlns:a16="http://schemas.microsoft.com/office/drawing/2014/main" id="{F264CB70-B199-4EC2-8B97-BDFC821DCF89}"/>
                </a:ext>
              </a:extLst>
            </p:cNvPr>
            <p:cNvSpPr>
              <a:spLocks noChangeShapeType="1"/>
            </p:cNvSpPr>
            <p:nvPr/>
          </p:nvSpPr>
          <p:spPr bwMode="auto">
            <a:xfrm flipV="1">
              <a:off x="4182" y="3108"/>
              <a:ext cx="165" cy="97"/>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89104" name="Line 16">
              <a:extLst>
                <a:ext uri="{FF2B5EF4-FFF2-40B4-BE49-F238E27FC236}">
                  <a16:creationId xmlns:a16="http://schemas.microsoft.com/office/drawing/2014/main" id="{E1DF2988-1796-475A-9069-7ECF9B7B0E3D}"/>
                </a:ext>
              </a:extLst>
            </p:cNvPr>
            <p:cNvSpPr>
              <a:spLocks noChangeShapeType="1"/>
            </p:cNvSpPr>
            <p:nvPr/>
          </p:nvSpPr>
          <p:spPr bwMode="auto">
            <a:xfrm flipH="1">
              <a:off x="4227" y="3115"/>
              <a:ext cx="128" cy="12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89105" name="Line 17">
              <a:extLst>
                <a:ext uri="{FF2B5EF4-FFF2-40B4-BE49-F238E27FC236}">
                  <a16:creationId xmlns:a16="http://schemas.microsoft.com/office/drawing/2014/main" id="{A83EC209-6F5A-4891-B61B-76743ED66E61}"/>
                </a:ext>
              </a:extLst>
            </p:cNvPr>
            <p:cNvSpPr>
              <a:spLocks noChangeShapeType="1"/>
            </p:cNvSpPr>
            <p:nvPr/>
          </p:nvSpPr>
          <p:spPr bwMode="auto">
            <a:xfrm flipH="1">
              <a:off x="4437" y="3108"/>
              <a:ext cx="7" cy="442"/>
            </a:xfrm>
            <a:prstGeom prst="line">
              <a:avLst/>
            </a:prstGeom>
            <a:noFill/>
            <a:ln w="19050">
              <a:solidFill>
                <a:srgbClr val="9933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69682" name="Rectangle 18">
              <a:extLst>
                <a:ext uri="{FF2B5EF4-FFF2-40B4-BE49-F238E27FC236}">
                  <a16:creationId xmlns:a16="http://schemas.microsoft.com/office/drawing/2014/main" id="{418A3105-4DED-4324-92D7-7E0A7BE878EF}"/>
                </a:ext>
              </a:extLst>
            </p:cNvPr>
            <p:cNvSpPr>
              <a:spLocks noChangeArrowheads="1"/>
            </p:cNvSpPr>
            <p:nvPr/>
          </p:nvSpPr>
          <p:spPr bwMode="auto">
            <a:xfrm>
              <a:off x="4377" y="3557"/>
              <a:ext cx="142" cy="112"/>
            </a:xfrm>
            <a:prstGeom prst="rect">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type="none" w="sm" len="lg"/>
            </a:ln>
            <a:effectLst/>
          </p:spPr>
          <p:txBody>
            <a:bodyPr wrap="none" anchor="ctr"/>
            <a:lstStyle/>
            <a:p>
              <a:pPr>
                <a:defRPr/>
              </a:pPr>
              <a:endParaRPr lang="zh-CN" altLang="en-US"/>
            </a:p>
          </p:txBody>
        </p:sp>
        <p:sp>
          <p:nvSpPr>
            <p:cNvPr id="89107" name="Rectangle 19">
              <a:extLst>
                <a:ext uri="{FF2B5EF4-FFF2-40B4-BE49-F238E27FC236}">
                  <a16:creationId xmlns:a16="http://schemas.microsoft.com/office/drawing/2014/main" id="{39485C50-4C7B-44C6-A422-F57C9E50ED37}"/>
                </a:ext>
              </a:extLst>
            </p:cNvPr>
            <p:cNvSpPr>
              <a:spLocks noChangeArrowheads="1"/>
            </p:cNvSpPr>
            <p:nvPr/>
          </p:nvSpPr>
          <p:spPr bwMode="auto">
            <a:xfrm>
              <a:off x="4368" y="3271"/>
              <a:ext cx="142" cy="112"/>
            </a:xfrm>
            <a:prstGeom prst="rect">
              <a:avLst/>
            </a:prstGeom>
            <a:noFill/>
            <a:ln w="19050">
              <a:solidFill>
                <a:schemeClr val="tx1"/>
              </a:solidFill>
              <a:prstDash val="sysDot"/>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9108" name="Line 20">
              <a:extLst>
                <a:ext uri="{FF2B5EF4-FFF2-40B4-BE49-F238E27FC236}">
                  <a16:creationId xmlns:a16="http://schemas.microsoft.com/office/drawing/2014/main" id="{FB07CA69-2C33-426F-8B7C-169D45B7F35D}"/>
                </a:ext>
              </a:extLst>
            </p:cNvPr>
            <p:cNvSpPr>
              <a:spLocks noChangeShapeType="1"/>
            </p:cNvSpPr>
            <p:nvPr/>
          </p:nvSpPr>
          <p:spPr bwMode="auto">
            <a:xfrm>
              <a:off x="4511" y="3280"/>
              <a:ext cx="232" cy="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89109" name="Line 21">
              <a:extLst>
                <a:ext uri="{FF2B5EF4-FFF2-40B4-BE49-F238E27FC236}">
                  <a16:creationId xmlns:a16="http://schemas.microsoft.com/office/drawing/2014/main" id="{893D0DF2-F683-4B95-A540-C5DF7E889FCB}"/>
                </a:ext>
              </a:extLst>
            </p:cNvPr>
            <p:cNvSpPr>
              <a:spLocks noChangeShapeType="1"/>
            </p:cNvSpPr>
            <p:nvPr/>
          </p:nvSpPr>
          <p:spPr bwMode="auto">
            <a:xfrm>
              <a:off x="4519" y="3557"/>
              <a:ext cx="232" cy="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89110" name="Line 22">
              <a:extLst>
                <a:ext uri="{FF2B5EF4-FFF2-40B4-BE49-F238E27FC236}">
                  <a16:creationId xmlns:a16="http://schemas.microsoft.com/office/drawing/2014/main" id="{332C410E-8579-49BD-BC56-ABC2C16CCA34}"/>
                </a:ext>
              </a:extLst>
            </p:cNvPr>
            <p:cNvSpPr>
              <a:spLocks noChangeShapeType="1"/>
            </p:cNvSpPr>
            <p:nvPr/>
          </p:nvSpPr>
          <p:spPr bwMode="auto">
            <a:xfrm flipH="1">
              <a:off x="4676" y="3272"/>
              <a:ext cx="1" cy="277"/>
            </a:xfrm>
            <a:prstGeom prst="line">
              <a:avLst/>
            </a:prstGeom>
            <a:noFill/>
            <a:ln w="1905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9111" name="Text Box 23">
              <a:extLst>
                <a:ext uri="{FF2B5EF4-FFF2-40B4-BE49-F238E27FC236}">
                  <a16:creationId xmlns:a16="http://schemas.microsoft.com/office/drawing/2014/main" id="{20537AEF-F646-4AA9-9560-9CF094C385FB}"/>
                </a:ext>
              </a:extLst>
            </p:cNvPr>
            <p:cNvSpPr txBox="1">
              <a:spLocks noChangeArrowheads="1"/>
            </p:cNvSpPr>
            <p:nvPr/>
          </p:nvSpPr>
          <p:spPr bwMode="auto">
            <a:xfrm>
              <a:off x="4495" y="326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h</a:t>
              </a:r>
            </a:p>
          </p:txBody>
        </p:sp>
        <p:sp>
          <p:nvSpPr>
            <p:cNvPr id="89112" name="Text Box 24">
              <a:extLst>
                <a:ext uri="{FF2B5EF4-FFF2-40B4-BE49-F238E27FC236}">
                  <a16:creationId xmlns:a16="http://schemas.microsoft.com/office/drawing/2014/main" id="{08E41B3E-B278-48BF-882E-1DF8E17B3AF5}"/>
                </a:ext>
              </a:extLst>
            </p:cNvPr>
            <p:cNvSpPr txBox="1">
              <a:spLocks noChangeArrowheads="1"/>
            </p:cNvSpPr>
            <p:nvPr/>
          </p:nvSpPr>
          <p:spPr bwMode="auto">
            <a:xfrm>
              <a:off x="3624" y="2592"/>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I</a:t>
              </a:r>
            </a:p>
          </p:txBody>
        </p:sp>
        <p:sp>
          <p:nvSpPr>
            <p:cNvPr id="89113" name="Text Box 25">
              <a:extLst>
                <a:ext uri="{FF2B5EF4-FFF2-40B4-BE49-F238E27FC236}">
                  <a16:creationId xmlns:a16="http://schemas.microsoft.com/office/drawing/2014/main" id="{A8DA8F5E-8436-4646-9F7B-7C557F1F0896}"/>
                </a:ext>
              </a:extLst>
            </p:cNvPr>
            <p:cNvSpPr txBox="1">
              <a:spLocks noChangeArrowheads="1"/>
            </p:cNvSpPr>
            <p:nvPr/>
          </p:nvSpPr>
          <p:spPr bwMode="auto">
            <a:xfrm>
              <a:off x="3182" y="287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I</a:t>
              </a:r>
              <a:r>
                <a:rPr lang="en-US" altLang="zh-CN" baseline="-25000">
                  <a:ea typeface="宋体" panose="02010600030101010101" pitchFamily="2" charset="-122"/>
                </a:rPr>
                <a:t>0</a:t>
              </a:r>
              <a:endParaRPr lang="en-US" altLang="zh-CN">
                <a:ea typeface="宋体" panose="02010600030101010101" pitchFamily="2" charset="-122"/>
              </a:endParaRPr>
            </a:p>
          </p:txBody>
        </p:sp>
        <p:sp>
          <p:nvSpPr>
            <p:cNvPr id="89114" name="Line 26">
              <a:extLst>
                <a:ext uri="{FF2B5EF4-FFF2-40B4-BE49-F238E27FC236}">
                  <a16:creationId xmlns:a16="http://schemas.microsoft.com/office/drawing/2014/main" id="{B0BA854A-AD69-4DAB-9981-DDF0709A52F4}"/>
                </a:ext>
              </a:extLst>
            </p:cNvPr>
            <p:cNvSpPr>
              <a:spLocks noChangeShapeType="1"/>
            </p:cNvSpPr>
            <p:nvPr/>
          </p:nvSpPr>
          <p:spPr bwMode="auto">
            <a:xfrm>
              <a:off x="3623" y="2496"/>
              <a:ext cx="0" cy="1152"/>
            </a:xfrm>
            <a:prstGeom prst="line">
              <a:avLst/>
            </a:prstGeom>
            <a:noFill/>
            <a:ln w="19050">
              <a:solidFill>
                <a:schemeClr val="tx1"/>
              </a:solidFill>
              <a:prstDash val="dashDot"/>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89115" name="Line 27">
              <a:extLst>
                <a:ext uri="{FF2B5EF4-FFF2-40B4-BE49-F238E27FC236}">
                  <a16:creationId xmlns:a16="http://schemas.microsoft.com/office/drawing/2014/main" id="{D1D65FBC-E9F2-489A-B055-4797F6BFB8F6}"/>
                </a:ext>
              </a:extLst>
            </p:cNvPr>
            <p:cNvSpPr>
              <a:spLocks noChangeShapeType="1"/>
            </p:cNvSpPr>
            <p:nvPr/>
          </p:nvSpPr>
          <p:spPr bwMode="auto">
            <a:xfrm>
              <a:off x="3714" y="3448"/>
              <a:ext cx="5" cy="152"/>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89116" name="Line 28">
              <a:extLst>
                <a:ext uri="{FF2B5EF4-FFF2-40B4-BE49-F238E27FC236}">
                  <a16:creationId xmlns:a16="http://schemas.microsoft.com/office/drawing/2014/main" id="{AC85C562-50A0-409D-A4BB-0E9B76814335}"/>
                </a:ext>
              </a:extLst>
            </p:cNvPr>
            <p:cNvSpPr>
              <a:spLocks noChangeShapeType="1"/>
            </p:cNvSpPr>
            <p:nvPr/>
          </p:nvSpPr>
          <p:spPr bwMode="auto">
            <a:xfrm>
              <a:off x="3431" y="3552"/>
              <a:ext cx="19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9117" name="Line 29">
              <a:extLst>
                <a:ext uri="{FF2B5EF4-FFF2-40B4-BE49-F238E27FC236}">
                  <a16:creationId xmlns:a16="http://schemas.microsoft.com/office/drawing/2014/main" id="{90E79713-293F-43BE-B40E-B8A9049B5D91}"/>
                </a:ext>
              </a:extLst>
            </p:cNvPr>
            <p:cNvSpPr>
              <a:spLocks noChangeShapeType="1"/>
            </p:cNvSpPr>
            <p:nvPr/>
          </p:nvSpPr>
          <p:spPr bwMode="auto">
            <a:xfrm flipH="1">
              <a:off x="3719" y="3552"/>
              <a:ext cx="19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9118" name="Text Box 30">
              <a:extLst>
                <a:ext uri="{FF2B5EF4-FFF2-40B4-BE49-F238E27FC236}">
                  <a16:creationId xmlns:a16="http://schemas.microsoft.com/office/drawing/2014/main" id="{45C35370-9223-4BD1-905E-BDDD7E8A8676}"/>
                </a:ext>
              </a:extLst>
            </p:cNvPr>
            <p:cNvSpPr txBox="1">
              <a:spLocks noChangeArrowheads="1"/>
            </p:cNvSpPr>
            <p:nvPr/>
          </p:nvSpPr>
          <p:spPr bwMode="auto">
            <a:xfrm>
              <a:off x="3575" y="3504"/>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p>
          </p:txBody>
        </p:sp>
        <p:sp>
          <p:nvSpPr>
            <p:cNvPr id="89119" name="Text Box 31">
              <a:extLst>
                <a:ext uri="{FF2B5EF4-FFF2-40B4-BE49-F238E27FC236}">
                  <a16:creationId xmlns:a16="http://schemas.microsoft.com/office/drawing/2014/main" id="{D4DCC793-A454-4177-843B-1382011F9572}"/>
                </a:ext>
              </a:extLst>
            </p:cNvPr>
            <p:cNvSpPr txBox="1">
              <a:spLocks noChangeArrowheads="1"/>
            </p:cNvSpPr>
            <p:nvPr/>
          </p:nvSpPr>
          <p:spPr bwMode="auto">
            <a:xfrm>
              <a:off x="4126" y="3456"/>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64" name="Text Box 2">
            <a:extLst>
              <a:ext uri="{FF2B5EF4-FFF2-40B4-BE49-F238E27FC236}">
                <a16:creationId xmlns:a16="http://schemas.microsoft.com/office/drawing/2014/main" id="{078EC5CD-93D1-4A26-8330-A926D5C70504}"/>
              </a:ext>
            </a:extLst>
          </p:cNvPr>
          <p:cNvSpPr txBox="1">
            <a:spLocks noChangeArrowheads="1"/>
          </p:cNvSpPr>
          <p:nvPr/>
        </p:nvSpPr>
        <p:spPr bwMode="auto">
          <a:xfrm>
            <a:off x="774700" y="525463"/>
            <a:ext cx="71024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zh-CN" altLang="en-US">
                <a:ea typeface="宋体" panose="02010600030101010101" pitchFamily="2" charset="-122"/>
              </a:rPr>
              <a:t>分别以质点 </a:t>
            </a:r>
            <a:r>
              <a:rPr lang="en-US" altLang="zh-CN" i="1">
                <a:ea typeface="宋体" panose="02010600030101010101" pitchFamily="2" charset="-122"/>
              </a:rPr>
              <a:t>m </a:t>
            </a:r>
            <a:r>
              <a:rPr lang="zh-CN" altLang="en-US">
                <a:ea typeface="宋体" panose="02010600030101010101" pitchFamily="2" charset="-122"/>
              </a:rPr>
              <a:t>和转动系统 </a:t>
            </a:r>
            <a:r>
              <a:rPr lang="en-US" altLang="zh-CN" i="1">
                <a:ea typeface="宋体" panose="02010600030101010101" pitchFamily="2" charset="-122"/>
              </a:rPr>
              <a:t>I+I</a:t>
            </a:r>
            <a:r>
              <a:rPr lang="en-US" altLang="zh-CN" baseline="-25000">
                <a:ea typeface="宋体" panose="02010600030101010101" pitchFamily="2" charset="-122"/>
              </a:rPr>
              <a:t>0</a:t>
            </a:r>
            <a:r>
              <a:rPr lang="en-US" altLang="zh-CN">
                <a:ea typeface="宋体" panose="02010600030101010101" pitchFamily="2" charset="-122"/>
              </a:rPr>
              <a:t> </a:t>
            </a:r>
            <a:r>
              <a:rPr lang="zh-CN" altLang="en-US">
                <a:ea typeface="宋体" panose="02010600030101010101" pitchFamily="2" charset="-122"/>
              </a:rPr>
              <a:t>作为研究对象，受力分析如图</a:t>
            </a:r>
            <a:r>
              <a:rPr lang="en-US" altLang="zh-CN">
                <a:ea typeface="宋体" panose="02010600030101010101" pitchFamily="2" charset="-122"/>
              </a:rPr>
              <a:t>.</a:t>
            </a:r>
          </a:p>
        </p:txBody>
      </p:sp>
      <p:grpSp>
        <p:nvGrpSpPr>
          <p:cNvPr id="49165" name="Group 3">
            <a:extLst>
              <a:ext uri="{FF2B5EF4-FFF2-40B4-BE49-F238E27FC236}">
                <a16:creationId xmlns:a16="http://schemas.microsoft.com/office/drawing/2014/main" id="{15EB489A-EA83-488A-A6E1-1251581E382C}"/>
              </a:ext>
            </a:extLst>
          </p:cNvPr>
          <p:cNvGrpSpPr>
            <a:grpSpLocks/>
          </p:cNvGrpSpPr>
          <p:nvPr/>
        </p:nvGrpSpPr>
        <p:grpSpPr bwMode="auto">
          <a:xfrm>
            <a:off x="4283075" y="1238250"/>
            <a:ext cx="2362200" cy="2027238"/>
            <a:chOff x="2698" y="780"/>
            <a:chExt cx="1488" cy="1277"/>
          </a:xfrm>
        </p:grpSpPr>
        <p:sp>
          <p:nvSpPr>
            <p:cNvPr id="49171" name="Oval 4">
              <a:extLst>
                <a:ext uri="{FF2B5EF4-FFF2-40B4-BE49-F238E27FC236}">
                  <a16:creationId xmlns:a16="http://schemas.microsoft.com/office/drawing/2014/main" id="{E0BD3C21-B2EA-4B5C-A27B-66CF05D552E5}"/>
                </a:ext>
              </a:extLst>
            </p:cNvPr>
            <p:cNvSpPr>
              <a:spLocks noChangeArrowheads="1"/>
            </p:cNvSpPr>
            <p:nvPr/>
          </p:nvSpPr>
          <p:spPr bwMode="auto">
            <a:xfrm>
              <a:off x="2940" y="1190"/>
              <a:ext cx="726" cy="650"/>
            </a:xfrm>
            <a:prstGeom prst="ellipse">
              <a:avLst/>
            </a:prstGeom>
            <a:noFill/>
            <a:ln w="19050">
              <a:solidFill>
                <a:srgbClr val="CC99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9172" name="Oval 5">
              <a:extLst>
                <a:ext uri="{FF2B5EF4-FFF2-40B4-BE49-F238E27FC236}">
                  <a16:creationId xmlns:a16="http://schemas.microsoft.com/office/drawing/2014/main" id="{53768634-96C5-4F7D-B375-6AAF60E809F2}"/>
                </a:ext>
              </a:extLst>
            </p:cNvPr>
            <p:cNvSpPr>
              <a:spLocks noChangeArrowheads="1"/>
            </p:cNvSpPr>
            <p:nvPr/>
          </p:nvSpPr>
          <p:spPr bwMode="auto">
            <a:xfrm>
              <a:off x="3134" y="1354"/>
              <a:ext cx="336" cy="329"/>
            </a:xfrm>
            <a:prstGeom prst="ellipse">
              <a:avLst/>
            </a:prstGeom>
            <a:noFill/>
            <a:ln w="19050">
              <a:solidFill>
                <a:srgbClr val="CC9900"/>
              </a:solidFill>
              <a:prstDash val="dash"/>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9173" name="Line 6">
              <a:extLst>
                <a:ext uri="{FF2B5EF4-FFF2-40B4-BE49-F238E27FC236}">
                  <a16:creationId xmlns:a16="http://schemas.microsoft.com/office/drawing/2014/main" id="{002182C9-6D7F-42DB-AABB-432CC0763ABB}"/>
                </a:ext>
              </a:extLst>
            </p:cNvPr>
            <p:cNvSpPr>
              <a:spLocks noChangeShapeType="1"/>
            </p:cNvSpPr>
            <p:nvPr/>
          </p:nvSpPr>
          <p:spPr bwMode="auto">
            <a:xfrm flipV="1">
              <a:off x="2761" y="1534"/>
              <a:ext cx="1421" cy="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174" name="Line 7">
              <a:extLst>
                <a:ext uri="{FF2B5EF4-FFF2-40B4-BE49-F238E27FC236}">
                  <a16:creationId xmlns:a16="http://schemas.microsoft.com/office/drawing/2014/main" id="{D80F7037-6366-479D-9CF5-A1D13B13EA70}"/>
                </a:ext>
              </a:extLst>
            </p:cNvPr>
            <p:cNvSpPr>
              <a:spLocks noChangeShapeType="1"/>
            </p:cNvSpPr>
            <p:nvPr/>
          </p:nvSpPr>
          <p:spPr bwMode="auto">
            <a:xfrm flipV="1">
              <a:off x="3316" y="898"/>
              <a:ext cx="0" cy="115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175" name="Line 8">
              <a:extLst>
                <a:ext uri="{FF2B5EF4-FFF2-40B4-BE49-F238E27FC236}">
                  <a16:creationId xmlns:a16="http://schemas.microsoft.com/office/drawing/2014/main" id="{7A432A90-DC44-4DE0-BE01-89F28698F47F}"/>
                </a:ext>
              </a:extLst>
            </p:cNvPr>
            <p:cNvSpPr>
              <a:spLocks noChangeShapeType="1"/>
            </p:cNvSpPr>
            <p:nvPr/>
          </p:nvSpPr>
          <p:spPr bwMode="auto">
            <a:xfrm flipH="1" flipV="1">
              <a:off x="2918" y="1152"/>
              <a:ext cx="389" cy="38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176" name="Line 9">
              <a:extLst>
                <a:ext uri="{FF2B5EF4-FFF2-40B4-BE49-F238E27FC236}">
                  <a16:creationId xmlns:a16="http://schemas.microsoft.com/office/drawing/2014/main" id="{C6FC48D3-EF74-4BD8-AD45-AC084A89FC9D}"/>
                </a:ext>
              </a:extLst>
            </p:cNvPr>
            <p:cNvSpPr>
              <a:spLocks noChangeShapeType="1"/>
            </p:cNvSpPr>
            <p:nvPr/>
          </p:nvSpPr>
          <p:spPr bwMode="auto">
            <a:xfrm>
              <a:off x="3314" y="1683"/>
              <a:ext cx="524"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177" name="Freeform 10">
              <a:extLst>
                <a:ext uri="{FF2B5EF4-FFF2-40B4-BE49-F238E27FC236}">
                  <a16:creationId xmlns:a16="http://schemas.microsoft.com/office/drawing/2014/main" id="{4C4B93A3-7A7F-4AAE-B4D1-2109E0700E2F}"/>
                </a:ext>
              </a:extLst>
            </p:cNvPr>
            <p:cNvSpPr>
              <a:spLocks/>
            </p:cNvSpPr>
            <p:nvPr/>
          </p:nvSpPr>
          <p:spPr bwMode="auto">
            <a:xfrm>
              <a:off x="3456" y="1092"/>
              <a:ext cx="292" cy="240"/>
            </a:xfrm>
            <a:custGeom>
              <a:avLst/>
              <a:gdLst>
                <a:gd name="T0" fmla="*/ 292 w 292"/>
                <a:gd name="T1" fmla="*/ 240 h 240"/>
                <a:gd name="T2" fmla="*/ 180 w 292"/>
                <a:gd name="T3" fmla="*/ 90 h 240"/>
                <a:gd name="T4" fmla="*/ 0 w 292"/>
                <a:gd name="T5" fmla="*/ 0 h 240"/>
                <a:gd name="T6" fmla="*/ 0 60000 65536"/>
                <a:gd name="T7" fmla="*/ 0 60000 65536"/>
                <a:gd name="T8" fmla="*/ 0 60000 65536"/>
                <a:gd name="T9" fmla="*/ 0 w 292"/>
                <a:gd name="T10" fmla="*/ 0 h 240"/>
                <a:gd name="T11" fmla="*/ 292 w 292"/>
                <a:gd name="T12" fmla="*/ 240 h 240"/>
              </a:gdLst>
              <a:ahLst/>
              <a:cxnLst>
                <a:cxn ang="T6">
                  <a:pos x="T0" y="T1"/>
                </a:cxn>
                <a:cxn ang="T7">
                  <a:pos x="T2" y="T3"/>
                </a:cxn>
                <a:cxn ang="T8">
                  <a:pos x="T4" y="T5"/>
                </a:cxn>
              </a:cxnLst>
              <a:rect l="T9" t="T10" r="T11" b="T12"/>
              <a:pathLst>
                <a:path w="292" h="240">
                  <a:moveTo>
                    <a:pt x="292" y="240"/>
                  </a:moveTo>
                  <a:cubicBezTo>
                    <a:pt x="260" y="185"/>
                    <a:pt x="229" y="130"/>
                    <a:pt x="180" y="90"/>
                  </a:cubicBezTo>
                  <a:cubicBezTo>
                    <a:pt x="131" y="50"/>
                    <a:pt x="65" y="25"/>
                    <a:pt x="0" y="0"/>
                  </a:cubicBezTo>
                </a:path>
              </a:pathLst>
            </a:custGeom>
            <a:noFill/>
            <a:ln w="19050" cap="flat" cmpd="sng">
              <a:solidFill>
                <a:schemeClr val="tx1"/>
              </a:solidFill>
              <a:prstDash val="solid"/>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8" name="Text Box 11">
              <a:extLst>
                <a:ext uri="{FF2B5EF4-FFF2-40B4-BE49-F238E27FC236}">
                  <a16:creationId xmlns:a16="http://schemas.microsoft.com/office/drawing/2014/main" id="{C2DE20D8-B5D2-4262-A86D-021E0008F666}"/>
                </a:ext>
              </a:extLst>
            </p:cNvPr>
            <p:cNvSpPr txBox="1">
              <a:spLocks noChangeArrowheads="1"/>
            </p:cNvSpPr>
            <p:nvPr/>
          </p:nvSpPr>
          <p:spPr bwMode="auto">
            <a:xfrm>
              <a:off x="3974" y="1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49179" name="Text Box 12">
              <a:extLst>
                <a:ext uri="{FF2B5EF4-FFF2-40B4-BE49-F238E27FC236}">
                  <a16:creationId xmlns:a16="http://schemas.microsoft.com/office/drawing/2014/main" id="{EE24C6DA-317A-4EFE-A23C-E2BB883BC3A4}"/>
                </a:ext>
              </a:extLst>
            </p:cNvPr>
            <p:cNvSpPr txBox="1">
              <a:spLocks noChangeArrowheads="1"/>
            </p:cNvSpPr>
            <p:nvPr/>
          </p:nvSpPr>
          <p:spPr bwMode="auto">
            <a:xfrm>
              <a:off x="3129" y="78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49180" name="Text Box 13">
              <a:extLst>
                <a:ext uri="{FF2B5EF4-FFF2-40B4-BE49-F238E27FC236}">
                  <a16:creationId xmlns:a16="http://schemas.microsoft.com/office/drawing/2014/main" id="{AEB68ADB-750E-431C-BF65-35136FB6748C}"/>
                </a:ext>
              </a:extLst>
            </p:cNvPr>
            <p:cNvSpPr txBox="1">
              <a:spLocks noChangeArrowheads="1"/>
            </p:cNvSpPr>
            <p:nvPr/>
          </p:nvSpPr>
          <p:spPr bwMode="auto">
            <a:xfrm>
              <a:off x="3100" y="147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graphicFrame>
          <p:nvGraphicFramePr>
            <p:cNvPr id="49162" name="Object 14">
              <a:extLst>
                <a:ext uri="{FF2B5EF4-FFF2-40B4-BE49-F238E27FC236}">
                  <a16:creationId xmlns:a16="http://schemas.microsoft.com/office/drawing/2014/main" id="{222603B6-1A96-4DB2-8741-E5EFBEA1374C}"/>
                </a:ext>
              </a:extLst>
            </p:cNvPr>
            <p:cNvGraphicFramePr>
              <a:graphicFrameLocks noChangeAspect="1"/>
            </p:cNvGraphicFramePr>
            <p:nvPr/>
          </p:nvGraphicFramePr>
          <p:xfrm>
            <a:off x="2698" y="1039"/>
            <a:ext cx="243" cy="269"/>
          </p:xfrm>
          <a:graphic>
            <a:graphicData uri="http://schemas.openxmlformats.org/presentationml/2006/ole">
              <mc:AlternateContent xmlns:mc="http://schemas.openxmlformats.org/markup-compatibility/2006">
                <mc:Choice xmlns:v="urn:schemas-microsoft-com:vml" Requires="v">
                  <p:oleObj spid="_x0000_s49181" name="Equation" r:id="rId3" imgW="228600" imgH="253800" progId="Equation.3">
                    <p:embed/>
                  </p:oleObj>
                </mc:Choice>
                <mc:Fallback>
                  <p:oleObj name="Equation" r:id="rId3" imgW="228600" imgH="2538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 y="1039"/>
                          <a:ext cx="243"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3" name="Object 15">
              <a:extLst>
                <a:ext uri="{FF2B5EF4-FFF2-40B4-BE49-F238E27FC236}">
                  <a16:creationId xmlns:a16="http://schemas.microsoft.com/office/drawing/2014/main" id="{A8AAC0D4-825D-4A77-9510-A5C2E8C39A5F}"/>
                </a:ext>
              </a:extLst>
            </p:cNvPr>
            <p:cNvGraphicFramePr>
              <a:graphicFrameLocks noChangeAspect="1"/>
            </p:cNvGraphicFramePr>
            <p:nvPr/>
          </p:nvGraphicFramePr>
          <p:xfrm>
            <a:off x="3687" y="1702"/>
            <a:ext cx="283" cy="256"/>
          </p:xfrm>
          <a:graphic>
            <a:graphicData uri="http://schemas.openxmlformats.org/presentationml/2006/ole">
              <mc:AlternateContent xmlns:mc="http://schemas.openxmlformats.org/markup-compatibility/2006">
                <mc:Choice xmlns:v="urn:schemas-microsoft-com:vml" Requires="v">
                  <p:oleObj spid="_x0000_s49182" name="Equation" r:id="rId5" imgW="266400" imgH="241200" progId="Equation.3">
                    <p:embed/>
                  </p:oleObj>
                </mc:Choice>
                <mc:Fallback>
                  <p:oleObj name="Equation" r:id="rId5" imgW="266400" imgH="2412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7" y="1702"/>
                          <a:ext cx="283"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166" name="Group 16">
            <a:extLst>
              <a:ext uri="{FF2B5EF4-FFF2-40B4-BE49-F238E27FC236}">
                <a16:creationId xmlns:a16="http://schemas.microsoft.com/office/drawing/2014/main" id="{41B0B5F8-0797-49E2-8EFB-7AAF4C7FA656}"/>
              </a:ext>
            </a:extLst>
          </p:cNvPr>
          <p:cNvGrpSpPr>
            <a:grpSpLocks/>
          </p:cNvGrpSpPr>
          <p:nvPr/>
        </p:nvGrpSpPr>
        <p:grpSpPr bwMode="auto">
          <a:xfrm>
            <a:off x="7029450" y="1595438"/>
            <a:ext cx="671513" cy="1431925"/>
            <a:chOff x="4428" y="1005"/>
            <a:chExt cx="423" cy="902"/>
          </a:xfrm>
        </p:grpSpPr>
        <p:sp>
          <p:nvSpPr>
            <p:cNvPr id="49168" name="Rectangle 17">
              <a:extLst>
                <a:ext uri="{FF2B5EF4-FFF2-40B4-BE49-F238E27FC236}">
                  <a16:creationId xmlns:a16="http://schemas.microsoft.com/office/drawing/2014/main" id="{D55AFD33-EB64-4F90-A3F4-5EAD6D31743C}"/>
                </a:ext>
              </a:extLst>
            </p:cNvPr>
            <p:cNvSpPr>
              <a:spLocks noChangeArrowheads="1"/>
            </p:cNvSpPr>
            <p:nvPr/>
          </p:nvSpPr>
          <p:spPr bwMode="auto">
            <a:xfrm>
              <a:off x="4428" y="1414"/>
              <a:ext cx="157" cy="188"/>
            </a:xfrm>
            <a:prstGeom prst="rect">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9169" name="Line 18">
              <a:extLst>
                <a:ext uri="{FF2B5EF4-FFF2-40B4-BE49-F238E27FC236}">
                  <a16:creationId xmlns:a16="http://schemas.microsoft.com/office/drawing/2014/main" id="{03A33807-9D4F-4CF2-94D2-E05891CA77E8}"/>
                </a:ext>
              </a:extLst>
            </p:cNvPr>
            <p:cNvSpPr>
              <a:spLocks noChangeShapeType="1"/>
            </p:cNvSpPr>
            <p:nvPr/>
          </p:nvSpPr>
          <p:spPr bwMode="auto">
            <a:xfrm flipV="1">
              <a:off x="4511" y="1085"/>
              <a:ext cx="0" cy="32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170" name="Line 19">
              <a:extLst>
                <a:ext uri="{FF2B5EF4-FFF2-40B4-BE49-F238E27FC236}">
                  <a16:creationId xmlns:a16="http://schemas.microsoft.com/office/drawing/2014/main" id="{1C2AB10D-ECDE-468C-B57D-002BE45BE4DA}"/>
                </a:ext>
              </a:extLst>
            </p:cNvPr>
            <p:cNvSpPr>
              <a:spLocks noChangeShapeType="1"/>
            </p:cNvSpPr>
            <p:nvPr/>
          </p:nvSpPr>
          <p:spPr bwMode="auto">
            <a:xfrm>
              <a:off x="4510" y="1504"/>
              <a:ext cx="0" cy="36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9160" name="Object 20">
              <a:extLst>
                <a:ext uri="{FF2B5EF4-FFF2-40B4-BE49-F238E27FC236}">
                  <a16:creationId xmlns:a16="http://schemas.microsoft.com/office/drawing/2014/main" id="{504DE52B-983C-4EB0-831D-9E21355343F2}"/>
                </a:ext>
              </a:extLst>
            </p:cNvPr>
            <p:cNvGraphicFramePr>
              <a:graphicFrameLocks noChangeAspect="1"/>
            </p:cNvGraphicFramePr>
            <p:nvPr/>
          </p:nvGraphicFramePr>
          <p:xfrm>
            <a:off x="4568" y="1005"/>
            <a:ext cx="283" cy="256"/>
          </p:xfrm>
          <a:graphic>
            <a:graphicData uri="http://schemas.openxmlformats.org/presentationml/2006/ole">
              <mc:AlternateContent xmlns:mc="http://schemas.openxmlformats.org/markup-compatibility/2006">
                <mc:Choice xmlns:v="urn:schemas-microsoft-com:vml" Requires="v">
                  <p:oleObj spid="_x0000_s49183" name="Equation" r:id="rId7" imgW="266400" imgH="241200" progId="Equation.3">
                    <p:embed/>
                  </p:oleObj>
                </mc:Choice>
                <mc:Fallback>
                  <p:oleObj name="Equation" r:id="rId7" imgW="266400" imgH="2412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8" y="1005"/>
                          <a:ext cx="283"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1" name="Object 21">
              <a:extLst>
                <a:ext uri="{FF2B5EF4-FFF2-40B4-BE49-F238E27FC236}">
                  <a16:creationId xmlns:a16="http://schemas.microsoft.com/office/drawing/2014/main" id="{1185DD8F-2608-4189-A250-EC63A510F9C7}"/>
                </a:ext>
              </a:extLst>
            </p:cNvPr>
            <p:cNvGraphicFramePr>
              <a:graphicFrameLocks noChangeAspect="1"/>
            </p:cNvGraphicFramePr>
            <p:nvPr/>
          </p:nvGraphicFramePr>
          <p:xfrm>
            <a:off x="4596" y="1704"/>
            <a:ext cx="191" cy="203"/>
          </p:xfrm>
          <a:graphic>
            <a:graphicData uri="http://schemas.openxmlformats.org/presentationml/2006/ole">
              <mc:AlternateContent xmlns:mc="http://schemas.openxmlformats.org/markup-compatibility/2006">
                <mc:Choice xmlns:v="urn:schemas-microsoft-com:vml" Requires="v">
                  <p:oleObj spid="_x0000_s49184" name="Equation" r:id="rId9" imgW="203040" imgH="215640" progId="Equation.3">
                    <p:embed/>
                  </p:oleObj>
                </mc:Choice>
                <mc:Fallback>
                  <p:oleObj name="Equation" r:id="rId9" imgW="203040" imgH="21564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6" y="1704"/>
                          <a:ext cx="191"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9154" name="Object 22">
            <a:extLst>
              <a:ext uri="{FF2B5EF4-FFF2-40B4-BE49-F238E27FC236}">
                <a16:creationId xmlns:a16="http://schemas.microsoft.com/office/drawing/2014/main" id="{A4D7F4FE-DD2F-422D-8CC1-F14CD56A8B23}"/>
              </a:ext>
            </a:extLst>
          </p:cNvPr>
          <p:cNvGraphicFramePr>
            <a:graphicFrameLocks noChangeAspect="1"/>
          </p:cNvGraphicFramePr>
          <p:nvPr/>
        </p:nvGraphicFramePr>
        <p:xfrm>
          <a:off x="1479550" y="2303463"/>
          <a:ext cx="2427288" cy="474662"/>
        </p:xfrm>
        <a:graphic>
          <a:graphicData uri="http://schemas.openxmlformats.org/presentationml/2006/ole">
            <mc:AlternateContent xmlns:mc="http://schemas.openxmlformats.org/markup-compatibility/2006">
              <mc:Choice xmlns:v="urn:schemas-microsoft-com:vml" Requires="v">
                <p:oleObj spid="_x0000_s49185" name="Equation" r:id="rId11" imgW="1193760" imgH="215640" progId="Equation.3">
                  <p:embed/>
                </p:oleObj>
              </mc:Choice>
              <mc:Fallback>
                <p:oleObj name="Equation" r:id="rId11" imgW="1193760" imgH="21564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9550" y="2303463"/>
                        <a:ext cx="242728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5" name="Object 23">
            <a:extLst>
              <a:ext uri="{FF2B5EF4-FFF2-40B4-BE49-F238E27FC236}">
                <a16:creationId xmlns:a16="http://schemas.microsoft.com/office/drawing/2014/main" id="{BDCF9555-8BBD-4E43-8B40-FB48F83FD129}"/>
              </a:ext>
            </a:extLst>
          </p:cNvPr>
          <p:cNvGraphicFramePr>
            <a:graphicFrameLocks noChangeAspect="1"/>
          </p:cNvGraphicFramePr>
          <p:nvPr/>
        </p:nvGraphicFramePr>
        <p:xfrm>
          <a:off x="1479550" y="1752600"/>
          <a:ext cx="2236788" cy="430213"/>
        </p:xfrm>
        <a:graphic>
          <a:graphicData uri="http://schemas.openxmlformats.org/presentationml/2006/ole">
            <mc:AlternateContent xmlns:mc="http://schemas.openxmlformats.org/markup-compatibility/2006">
              <mc:Choice xmlns:v="urn:schemas-microsoft-com:vml" Requires="v">
                <p:oleObj spid="_x0000_s49186" name="Equation" r:id="rId13" imgW="1066680" imgH="228600" progId="Equation.3">
                  <p:embed/>
                </p:oleObj>
              </mc:Choice>
              <mc:Fallback>
                <p:oleObj name="Equation" r:id="rId13" imgW="1066680" imgH="22860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9550" y="1752600"/>
                        <a:ext cx="2236788"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6" name="Object 24">
            <a:extLst>
              <a:ext uri="{FF2B5EF4-FFF2-40B4-BE49-F238E27FC236}">
                <a16:creationId xmlns:a16="http://schemas.microsoft.com/office/drawing/2014/main" id="{DEF0329B-2CCA-4610-80A7-07A1551D13E0}"/>
              </a:ext>
            </a:extLst>
          </p:cNvPr>
          <p:cNvGraphicFramePr>
            <a:graphicFrameLocks noChangeAspect="1"/>
          </p:cNvGraphicFramePr>
          <p:nvPr/>
        </p:nvGraphicFramePr>
        <p:xfrm>
          <a:off x="1479550" y="2898775"/>
          <a:ext cx="1365250" cy="446088"/>
        </p:xfrm>
        <a:graphic>
          <a:graphicData uri="http://schemas.openxmlformats.org/presentationml/2006/ole">
            <mc:AlternateContent xmlns:mc="http://schemas.openxmlformats.org/markup-compatibility/2006">
              <mc:Choice xmlns:v="urn:schemas-microsoft-com:vml" Requires="v">
                <p:oleObj spid="_x0000_s49187" name="Equation" r:id="rId15" imgW="660240" imgH="215640" progId="Equation.3">
                  <p:embed/>
                </p:oleObj>
              </mc:Choice>
              <mc:Fallback>
                <p:oleObj name="Equation" r:id="rId15" imgW="660240" imgH="215640"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9550" y="2898775"/>
                        <a:ext cx="136525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25">
            <a:extLst>
              <a:ext uri="{FF2B5EF4-FFF2-40B4-BE49-F238E27FC236}">
                <a16:creationId xmlns:a16="http://schemas.microsoft.com/office/drawing/2014/main" id="{08B25C34-634C-4D4E-A690-BC0CE453FB13}"/>
              </a:ext>
            </a:extLst>
          </p:cNvPr>
          <p:cNvGraphicFramePr>
            <a:graphicFrameLocks noChangeAspect="1"/>
          </p:cNvGraphicFramePr>
          <p:nvPr/>
        </p:nvGraphicFramePr>
        <p:xfrm>
          <a:off x="1479550" y="3465513"/>
          <a:ext cx="982663" cy="300037"/>
        </p:xfrm>
        <a:graphic>
          <a:graphicData uri="http://schemas.openxmlformats.org/presentationml/2006/ole">
            <mc:AlternateContent xmlns:mc="http://schemas.openxmlformats.org/markup-compatibility/2006">
              <mc:Choice xmlns:v="urn:schemas-microsoft-com:vml" Requires="v">
                <p:oleObj spid="_x0000_s49188" name="Equation" r:id="rId17" imgW="457200" imgH="139680" progId="Equation.3">
                  <p:embed/>
                </p:oleObj>
              </mc:Choice>
              <mc:Fallback>
                <p:oleObj name="Equation" r:id="rId17" imgW="457200" imgH="13968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9550" y="3465513"/>
                        <a:ext cx="982663"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26">
            <a:extLst>
              <a:ext uri="{FF2B5EF4-FFF2-40B4-BE49-F238E27FC236}">
                <a16:creationId xmlns:a16="http://schemas.microsoft.com/office/drawing/2014/main" id="{DE41A1F7-54BF-4557-BC3F-1102CB9880D2}"/>
              </a:ext>
            </a:extLst>
          </p:cNvPr>
          <p:cNvGraphicFramePr>
            <a:graphicFrameLocks noChangeAspect="1"/>
          </p:cNvGraphicFramePr>
          <p:nvPr/>
        </p:nvGraphicFramePr>
        <p:xfrm>
          <a:off x="1479550" y="3886200"/>
          <a:ext cx="1066800" cy="688975"/>
        </p:xfrm>
        <a:graphic>
          <a:graphicData uri="http://schemas.openxmlformats.org/presentationml/2006/ole">
            <mc:AlternateContent xmlns:mc="http://schemas.openxmlformats.org/markup-compatibility/2006">
              <mc:Choice xmlns:v="urn:schemas-microsoft-com:vml" Requires="v">
                <p:oleObj spid="_x0000_s49189" name="Equation" r:id="rId19" imgW="609480" imgH="393480" progId="Equation.3">
                  <p:embed/>
                </p:oleObj>
              </mc:Choice>
              <mc:Fallback>
                <p:oleObj name="Equation" r:id="rId19" imgW="609480" imgH="393480"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79550" y="3886200"/>
                        <a:ext cx="10668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9" name="Object 27">
            <a:extLst>
              <a:ext uri="{FF2B5EF4-FFF2-40B4-BE49-F238E27FC236}">
                <a16:creationId xmlns:a16="http://schemas.microsoft.com/office/drawing/2014/main" id="{14F2D21C-DCBA-4946-BD0A-59D0AA05D144}"/>
              </a:ext>
            </a:extLst>
          </p:cNvPr>
          <p:cNvGraphicFramePr>
            <a:graphicFrameLocks noChangeAspect="1"/>
          </p:cNvGraphicFramePr>
          <p:nvPr/>
        </p:nvGraphicFramePr>
        <p:xfrm>
          <a:off x="3429000" y="4343400"/>
          <a:ext cx="2701925" cy="858838"/>
        </p:xfrm>
        <a:graphic>
          <a:graphicData uri="http://schemas.openxmlformats.org/presentationml/2006/ole">
            <mc:AlternateContent xmlns:mc="http://schemas.openxmlformats.org/markup-compatibility/2006">
              <mc:Choice xmlns:v="urn:schemas-microsoft-com:vml" Requires="v">
                <p:oleObj spid="_x0000_s49190" name="Equation" r:id="rId21" imgW="1358640" imgH="431640" progId="Equation.3">
                  <p:embed/>
                </p:oleObj>
              </mc:Choice>
              <mc:Fallback>
                <p:oleObj name="Equation" r:id="rId21" imgW="1358640" imgH="431640" progId="Equation.3">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29000" y="4343400"/>
                        <a:ext cx="2701925"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7" name="AutoShape 28">
            <a:extLst>
              <a:ext uri="{FF2B5EF4-FFF2-40B4-BE49-F238E27FC236}">
                <a16:creationId xmlns:a16="http://schemas.microsoft.com/office/drawing/2014/main" id="{2358BC8D-0BF0-4B49-8047-7E8AA2939885}"/>
              </a:ext>
            </a:extLst>
          </p:cNvPr>
          <p:cNvSpPr>
            <a:spLocks/>
          </p:cNvSpPr>
          <p:nvPr/>
        </p:nvSpPr>
        <p:spPr bwMode="auto">
          <a:xfrm>
            <a:off x="1219200" y="1828800"/>
            <a:ext cx="228600" cy="2514600"/>
          </a:xfrm>
          <a:prstGeom prst="leftBrace">
            <a:avLst>
              <a:gd name="adj1" fmla="val 91667"/>
              <a:gd name="adj2" fmla="val 49560"/>
            </a:avLst>
          </a:prstGeom>
          <a:noFill/>
          <a:ln w="19050">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ext Box 2">
            <a:extLst>
              <a:ext uri="{FF2B5EF4-FFF2-40B4-BE49-F238E27FC236}">
                <a16:creationId xmlns:a16="http://schemas.microsoft.com/office/drawing/2014/main" id="{6D40791F-3640-4FD5-B3CF-4CFA5C480C9A}"/>
              </a:ext>
            </a:extLst>
          </p:cNvPr>
          <p:cNvSpPr txBox="1">
            <a:spLocks noChangeArrowheads="1"/>
          </p:cNvSpPr>
          <p:nvPr/>
        </p:nvSpPr>
        <p:spPr bwMode="auto">
          <a:xfrm>
            <a:off x="2209800" y="1397000"/>
            <a:ext cx="476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§7.1 </a:t>
            </a:r>
            <a:r>
              <a:rPr lang="zh-CN" altLang="en-US" sz="3600"/>
              <a:t>刚体运动的描述  </a:t>
            </a:r>
          </a:p>
        </p:txBody>
      </p:sp>
      <p:sp>
        <p:nvSpPr>
          <p:cNvPr id="78851" name="Text Box 3">
            <a:extLst>
              <a:ext uri="{FF2B5EF4-FFF2-40B4-BE49-F238E27FC236}">
                <a16:creationId xmlns:a16="http://schemas.microsoft.com/office/drawing/2014/main" id="{2EED6ED6-6DBB-4402-B99E-3F022BB75F54}"/>
              </a:ext>
            </a:extLst>
          </p:cNvPr>
          <p:cNvSpPr txBox="1">
            <a:spLocks noChangeArrowheads="1"/>
          </p:cNvSpPr>
          <p:nvPr/>
        </p:nvSpPr>
        <p:spPr bwMode="auto">
          <a:xfrm>
            <a:off x="2209800" y="509588"/>
            <a:ext cx="47736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4000">
                <a:latin typeface="隶书" panose="02010509060101010101" pitchFamily="49" charset="-122"/>
                <a:ea typeface="隶书" panose="02010509060101010101" pitchFamily="49" charset="-122"/>
              </a:rPr>
              <a:t>第七章  刚体力学  </a:t>
            </a:r>
          </a:p>
        </p:txBody>
      </p:sp>
      <p:sp>
        <p:nvSpPr>
          <p:cNvPr id="78852" name="Text Box 4">
            <a:extLst>
              <a:ext uri="{FF2B5EF4-FFF2-40B4-BE49-F238E27FC236}">
                <a16:creationId xmlns:a16="http://schemas.microsoft.com/office/drawing/2014/main" id="{55EDA04F-A307-43A5-A09F-E037D620B4AC}"/>
              </a:ext>
            </a:extLst>
          </p:cNvPr>
          <p:cNvSpPr txBox="1">
            <a:spLocks noChangeArrowheads="1"/>
          </p:cNvSpPr>
          <p:nvPr/>
        </p:nvSpPr>
        <p:spPr bwMode="auto">
          <a:xfrm>
            <a:off x="2279650" y="2922588"/>
            <a:ext cx="4784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200"/>
              <a:t>§</a:t>
            </a:r>
            <a:r>
              <a:rPr lang="en-US" altLang="zh-CN" sz="2800">
                <a:ea typeface="黑体" panose="02010609060101010101" pitchFamily="49" charset="-122"/>
              </a:rPr>
              <a:t>7.1.2 </a:t>
            </a:r>
            <a:r>
              <a:rPr lang="zh-CN" altLang="en-US" sz="2800">
                <a:ea typeface="黑体" panose="02010609060101010101" pitchFamily="49" charset="-122"/>
              </a:rPr>
              <a:t>刚体绕固定轴的转动  </a:t>
            </a:r>
          </a:p>
        </p:txBody>
      </p:sp>
      <p:sp>
        <p:nvSpPr>
          <p:cNvPr id="78853" name="Text Box 5">
            <a:extLst>
              <a:ext uri="{FF2B5EF4-FFF2-40B4-BE49-F238E27FC236}">
                <a16:creationId xmlns:a16="http://schemas.microsoft.com/office/drawing/2014/main" id="{60037934-2D9D-4CDB-B19C-92310AC7ED62}"/>
              </a:ext>
            </a:extLst>
          </p:cNvPr>
          <p:cNvSpPr txBox="1">
            <a:spLocks noChangeArrowheads="1"/>
          </p:cNvSpPr>
          <p:nvPr/>
        </p:nvSpPr>
        <p:spPr bwMode="auto">
          <a:xfrm>
            <a:off x="2279650" y="2222500"/>
            <a:ext cx="3444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200"/>
              <a:t>§</a:t>
            </a:r>
            <a:r>
              <a:rPr lang="en-US" altLang="zh-CN" sz="2800">
                <a:ea typeface="黑体" panose="02010609060101010101" pitchFamily="49" charset="-122"/>
              </a:rPr>
              <a:t>7.1.1 </a:t>
            </a:r>
            <a:r>
              <a:rPr lang="zh-CN" altLang="en-US" sz="2800">
                <a:ea typeface="黑体" panose="02010609060101010101" pitchFamily="49" charset="-122"/>
              </a:rPr>
              <a:t>刚体的平动   </a:t>
            </a:r>
          </a:p>
        </p:txBody>
      </p:sp>
      <p:sp>
        <p:nvSpPr>
          <p:cNvPr id="78854" name="Text Box 6">
            <a:extLst>
              <a:ext uri="{FF2B5EF4-FFF2-40B4-BE49-F238E27FC236}">
                <a16:creationId xmlns:a16="http://schemas.microsoft.com/office/drawing/2014/main" id="{D2B1D416-ADF5-4E23-9800-BF916CEB205B}"/>
              </a:ext>
            </a:extLst>
          </p:cNvPr>
          <p:cNvSpPr txBox="1">
            <a:spLocks noChangeArrowheads="1"/>
          </p:cNvSpPr>
          <p:nvPr/>
        </p:nvSpPr>
        <p:spPr bwMode="auto">
          <a:xfrm>
            <a:off x="2279650" y="3622675"/>
            <a:ext cx="3305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§7.1.3 </a:t>
            </a:r>
            <a:r>
              <a:rPr lang="zh-CN" altLang="en-US" sz="2800">
                <a:ea typeface="黑体" panose="02010609060101010101" pitchFamily="49" charset="-122"/>
              </a:rPr>
              <a:t>角速度矢量  </a:t>
            </a:r>
          </a:p>
        </p:txBody>
      </p:sp>
      <p:sp>
        <p:nvSpPr>
          <p:cNvPr id="78855" name="Text Box 7">
            <a:extLst>
              <a:ext uri="{FF2B5EF4-FFF2-40B4-BE49-F238E27FC236}">
                <a16:creationId xmlns:a16="http://schemas.microsoft.com/office/drawing/2014/main" id="{083E712D-A1E5-4B4B-B2FD-C4363D779BDC}"/>
              </a:ext>
            </a:extLst>
          </p:cNvPr>
          <p:cNvSpPr txBox="1">
            <a:spLocks noChangeArrowheads="1"/>
          </p:cNvSpPr>
          <p:nvPr/>
        </p:nvSpPr>
        <p:spPr bwMode="auto">
          <a:xfrm>
            <a:off x="2279650" y="4262438"/>
            <a:ext cx="40195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en-US" altLang="zh-CN" sz="2800">
                <a:ea typeface="黑体" panose="02010609060101010101" pitchFamily="49" charset="-122"/>
              </a:rPr>
              <a:t>§7.1.4 </a:t>
            </a:r>
            <a:r>
              <a:rPr lang="zh-CN" altLang="en-US" sz="2800">
                <a:ea typeface="黑体" panose="02010609060101010101" pitchFamily="49" charset="-122"/>
              </a:rPr>
              <a:t>刚体的平面运动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3">
            <a:extLst>
              <a:ext uri="{FF2B5EF4-FFF2-40B4-BE49-F238E27FC236}">
                <a16:creationId xmlns:a16="http://schemas.microsoft.com/office/drawing/2014/main" id="{41FD4948-342E-4510-9CD5-1AD10211FA14}"/>
              </a:ext>
            </a:extLst>
          </p:cNvPr>
          <p:cNvGraphicFramePr>
            <a:graphicFrameLocks noChangeAspect="1"/>
          </p:cNvGraphicFramePr>
          <p:nvPr/>
        </p:nvGraphicFramePr>
        <p:xfrm>
          <a:off x="3295650" y="190500"/>
          <a:ext cx="3867150" cy="795338"/>
        </p:xfrm>
        <a:graphic>
          <a:graphicData uri="http://schemas.openxmlformats.org/presentationml/2006/ole">
            <mc:AlternateContent xmlns:mc="http://schemas.openxmlformats.org/markup-compatibility/2006">
              <mc:Choice xmlns:v="urn:schemas-microsoft-com:vml" Requires="v">
                <p:oleObj spid="_x0000_s50190" name="Equation" r:id="rId3" imgW="1917360" imgH="393480" progId="Equation.DSMT4">
                  <p:embed/>
                </p:oleObj>
              </mc:Choice>
              <mc:Fallback>
                <p:oleObj name="Equation" r:id="rId3" imgW="1917360" imgH="393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650" y="190500"/>
                        <a:ext cx="3867150"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1" name="Text Box 7">
            <a:extLst>
              <a:ext uri="{FF2B5EF4-FFF2-40B4-BE49-F238E27FC236}">
                <a16:creationId xmlns:a16="http://schemas.microsoft.com/office/drawing/2014/main" id="{19AAD28B-D385-4BE6-8E1C-8ACFFA81D100}"/>
              </a:ext>
            </a:extLst>
          </p:cNvPr>
          <p:cNvSpPr txBox="1">
            <a:spLocks noChangeArrowheads="1"/>
          </p:cNvSpPr>
          <p:nvPr/>
        </p:nvSpPr>
        <p:spPr bwMode="auto">
          <a:xfrm>
            <a:off x="238125" y="334963"/>
            <a:ext cx="301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角动量定理微分形式 </a:t>
            </a:r>
          </a:p>
        </p:txBody>
      </p:sp>
      <p:graphicFrame>
        <p:nvGraphicFramePr>
          <p:cNvPr id="50179" name="Object 8">
            <a:extLst>
              <a:ext uri="{FF2B5EF4-FFF2-40B4-BE49-F238E27FC236}">
                <a16:creationId xmlns:a16="http://schemas.microsoft.com/office/drawing/2014/main" id="{C2C7F361-249D-4C55-B7AA-0EBB04199BBB}"/>
              </a:ext>
            </a:extLst>
          </p:cNvPr>
          <p:cNvGraphicFramePr>
            <a:graphicFrameLocks noChangeAspect="1"/>
          </p:cNvGraphicFramePr>
          <p:nvPr/>
        </p:nvGraphicFramePr>
        <p:xfrm>
          <a:off x="3254375" y="996950"/>
          <a:ext cx="4645025" cy="657225"/>
        </p:xfrm>
        <a:graphic>
          <a:graphicData uri="http://schemas.openxmlformats.org/presentationml/2006/ole">
            <mc:AlternateContent xmlns:mc="http://schemas.openxmlformats.org/markup-compatibility/2006">
              <mc:Choice xmlns:v="urn:schemas-microsoft-com:vml" Requires="v">
                <p:oleObj spid="_x0000_s50191" name="Equation" r:id="rId5" imgW="2197080" imgH="279360" progId="Equation.DSMT4">
                  <p:embed/>
                </p:oleObj>
              </mc:Choice>
              <mc:Fallback>
                <p:oleObj name="Equation" r:id="rId5" imgW="2197080" imgH="27936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4375" y="996950"/>
                        <a:ext cx="46450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2" name="Text Box 9">
            <a:extLst>
              <a:ext uri="{FF2B5EF4-FFF2-40B4-BE49-F238E27FC236}">
                <a16:creationId xmlns:a16="http://schemas.microsoft.com/office/drawing/2014/main" id="{B1460870-B54F-48FE-949E-55A58341AFE6}"/>
              </a:ext>
            </a:extLst>
          </p:cNvPr>
          <p:cNvSpPr txBox="1">
            <a:spLocks noChangeArrowheads="1"/>
          </p:cNvSpPr>
          <p:nvPr/>
        </p:nvSpPr>
        <p:spPr bwMode="auto">
          <a:xfrm>
            <a:off x="258763" y="962025"/>
            <a:ext cx="3094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角动量定理积分形式  </a:t>
            </a:r>
          </a:p>
        </p:txBody>
      </p:sp>
      <p:sp>
        <p:nvSpPr>
          <p:cNvPr id="50183" name="TextBox 9">
            <a:extLst>
              <a:ext uri="{FF2B5EF4-FFF2-40B4-BE49-F238E27FC236}">
                <a16:creationId xmlns:a16="http://schemas.microsoft.com/office/drawing/2014/main" id="{89228952-9F73-4001-B72B-20DA20D92343}"/>
              </a:ext>
            </a:extLst>
          </p:cNvPr>
          <p:cNvSpPr txBox="1">
            <a:spLocks noChangeArrowheads="1"/>
          </p:cNvSpPr>
          <p:nvPr/>
        </p:nvSpPr>
        <p:spPr bwMode="auto">
          <a:xfrm>
            <a:off x="314325" y="1911350"/>
            <a:ext cx="6769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例</a:t>
            </a:r>
            <a:r>
              <a:rPr lang="en-US" altLang="zh-CN"/>
              <a:t>P236 7-8</a:t>
            </a:r>
            <a:endParaRPr lang="zh-CN" altLang="en-US"/>
          </a:p>
        </p:txBody>
      </p:sp>
      <p:sp>
        <p:nvSpPr>
          <p:cNvPr id="50184" name="椭圆 10">
            <a:extLst>
              <a:ext uri="{FF2B5EF4-FFF2-40B4-BE49-F238E27FC236}">
                <a16:creationId xmlns:a16="http://schemas.microsoft.com/office/drawing/2014/main" id="{FB9D5774-8BAF-4661-AFD9-466FF38883A1}"/>
              </a:ext>
            </a:extLst>
          </p:cNvPr>
          <p:cNvSpPr>
            <a:spLocks noChangeArrowheads="1"/>
          </p:cNvSpPr>
          <p:nvPr/>
        </p:nvSpPr>
        <p:spPr bwMode="auto">
          <a:xfrm>
            <a:off x="6086475" y="2552700"/>
            <a:ext cx="777875" cy="681038"/>
          </a:xfrm>
          <a:prstGeom prst="ellipse">
            <a:avLst/>
          </a:prstGeom>
          <a:noFill/>
          <a:ln w="19050" algn="ctr">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0185" name="椭圆 11">
            <a:extLst>
              <a:ext uri="{FF2B5EF4-FFF2-40B4-BE49-F238E27FC236}">
                <a16:creationId xmlns:a16="http://schemas.microsoft.com/office/drawing/2014/main" id="{8CB9CC1F-59BB-4E65-837E-BA5DE23287F1}"/>
              </a:ext>
            </a:extLst>
          </p:cNvPr>
          <p:cNvSpPr>
            <a:spLocks noChangeArrowheads="1"/>
          </p:cNvSpPr>
          <p:nvPr/>
        </p:nvSpPr>
        <p:spPr bwMode="auto">
          <a:xfrm>
            <a:off x="6878638" y="2224088"/>
            <a:ext cx="1651000" cy="1555750"/>
          </a:xfrm>
          <a:prstGeom prst="ellipse">
            <a:avLst/>
          </a:prstGeom>
          <a:noFill/>
          <a:ln w="19050" algn="ctr">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cxnSp>
        <p:nvCxnSpPr>
          <p:cNvPr id="50186" name="直接箭头连接符 13">
            <a:extLst>
              <a:ext uri="{FF2B5EF4-FFF2-40B4-BE49-F238E27FC236}">
                <a16:creationId xmlns:a16="http://schemas.microsoft.com/office/drawing/2014/main" id="{E703B856-5FD0-44EF-864D-4395287606DF}"/>
              </a:ext>
            </a:extLst>
          </p:cNvPr>
          <p:cNvCxnSpPr>
            <a:cxnSpLocks noChangeShapeType="1"/>
          </p:cNvCxnSpPr>
          <p:nvPr/>
        </p:nvCxnSpPr>
        <p:spPr bwMode="auto">
          <a:xfrm flipH="1" flipV="1">
            <a:off x="6891338" y="1882775"/>
            <a:ext cx="0" cy="996950"/>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187" name="直接箭头连接符 15">
            <a:extLst>
              <a:ext uri="{FF2B5EF4-FFF2-40B4-BE49-F238E27FC236}">
                <a16:creationId xmlns:a16="http://schemas.microsoft.com/office/drawing/2014/main" id="{61CCA196-BAFB-45B6-B77D-129E6A042189}"/>
              </a:ext>
            </a:extLst>
          </p:cNvPr>
          <p:cNvCxnSpPr>
            <a:cxnSpLocks noChangeShapeType="1"/>
          </p:cNvCxnSpPr>
          <p:nvPr/>
        </p:nvCxnSpPr>
        <p:spPr bwMode="auto">
          <a:xfrm>
            <a:off x="6891338" y="3057525"/>
            <a:ext cx="0" cy="927100"/>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188" name="TextBox 18">
            <a:extLst>
              <a:ext uri="{FF2B5EF4-FFF2-40B4-BE49-F238E27FC236}">
                <a16:creationId xmlns:a16="http://schemas.microsoft.com/office/drawing/2014/main" id="{E3F9CBC1-46AE-428D-A637-430503A68752}"/>
              </a:ext>
            </a:extLst>
          </p:cNvPr>
          <p:cNvSpPr txBox="1">
            <a:spLocks noChangeArrowheads="1"/>
          </p:cNvSpPr>
          <p:nvPr/>
        </p:nvSpPr>
        <p:spPr bwMode="auto">
          <a:xfrm>
            <a:off x="7478713" y="2906713"/>
            <a:ext cx="450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o</a:t>
            </a:r>
            <a:r>
              <a:rPr lang="en-US" altLang="zh-CN" sz="1400"/>
              <a:t>1</a:t>
            </a:r>
            <a:endParaRPr lang="zh-CN" altLang="en-US"/>
          </a:p>
        </p:txBody>
      </p:sp>
      <p:sp>
        <p:nvSpPr>
          <p:cNvPr id="50189" name="TextBox 19">
            <a:extLst>
              <a:ext uri="{FF2B5EF4-FFF2-40B4-BE49-F238E27FC236}">
                <a16:creationId xmlns:a16="http://schemas.microsoft.com/office/drawing/2014/main" id="{E31CF882-1046-4CD4-A04E-CAF303B25D35}"/>
              </a:ext>
            </a:extLst>
          </p:cNvPr>
          <p:cNvSpPr txBox="1">
            <a:spLocks noChangeArrowheads="1"/>
          </p:cNvSpPr>
          <p:nvPr/>
        </p:nvSpPr>
        <p:spPr bwMode="auto">
          <a:xfrm>
            <a:off x="6226175" y="2676525"/>
            <a:ext cx="449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o</a:t>
            </a:r>
            <a:r>
              <a:rPr lang="en-US" altLang="zh-CN" sz="1400"/>
              <a:t>2</a:t>
            </a:r>
            <a:endParaRPr lang="zh-CN" altLang="en-US"/>
          </a:p>
        </p:txBody>
      </p:sp>
      <p:graphicFrame>
        <p:nvGraphicFramePr>
          <p:cNvPr id="50180" name="Object 6">
            <a:extLst>
              <a:ext uri="{FF2B5EF4-FFF2-40B4-BE49-F238E27FC236}">
                <a16:creationId xmlns:a16="http://schemas.microsoft.com/office/drawing/2014/main" id="{898E1C6D-FD6A-47C8-9DDA-62C80BE226C2}"/>
              </a:ext>
            </a:extLst>
          </p:cNvPr>
          <p:cNvGraphicFramePr>
            <a:graphicFrameLocks noChangeAspect="1"/>
          </p:cNvGraphicFramePr>
          <p:nvPr/>
        </p:nvGraphicFramePr>
        <p:xfrm>
          <a:off x="735013" y="2871788"/>
          <a:ext cx="5021262" cy="3465512"/>
        </p:xfrm>
        <a:graphic>
          <a:graphicData uri="http://schemas.openxmlformats.org/presentationml/2006/ole">
            <mc:AlternateContent xmlns:mc="http://schemas.openxmlformats.org/markup-compatibility/2006">
              <mc:Choice xmlns:v="urn:schemas-microsoft-com:vml" Requires="v">
                <p:oleObj spid="_x0000_s50192" name="Equation" r:id="rId7" imgW="2374560" imgH="1473120" progId="Equation.DSMT4">
                  <p:embed/>
                </p:oleObj>
              </mc:Choice>
              <mc:Fallback>
                <p:oleObj name="Equation" r:id="rId7" imgW="2374560" imgH="147312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5013" y="2871788"/>
                        <a:ext cx="5021262" cy="346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40FF5DDA-9467-4D56-9474-4144BE249222}"/>
              </a:ext>
            </a:extLst>
          </p:cNvPr>
          <p:cNvSpPr txBox="1">
            <a:spLocks noChangeArrowheads="1"/>
          </p:cNvSpPr>
          <p:nvPr/>
        </p:nvSpPr>
        <p:spPr bwMode="auto">
          <a:xfrm>
            <a:off x="1358900" y="623888"/>
            <a:ext cx="6489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§7.4</a:t>
            </a:r>
            <a:r>
              <a:rPr lang="zh-CN" altLang="en-US" sz="3600"/>
              <a:t>刚体定轴转动的动能定理  </a:t>
            </a:r>
          </a:p>
        </p:txBody>
      </p:sp>
      <p:sp>
        <p:nvSpPr>
          <p:cNvPr id="90115" name="Text Box 3">
            <a:extLst>
              <a:ext uri="{FF2B5EF4-FFF2-40B4-BE49-F238E27FC236}">
                <a16:creationId xmlns:a16="http://schemas.microsoft.com/office/drawing/2014/main" id="{B324236D-C318-4390-AAD8-D6B9B3FB2870}"/>
              </a:ext>
            </a:extLst>
          </p:cNvPr>
          <p:cNvSpPr txBox="1">
            <a:spLocks noChangeArrowheads="1"/>
          </p:cNvSpPr>
          <p:nvPr/>
        </p:nvSpPr>
        <p:spPr bwMode="auto">
          <a:xfrm>
            <a:off x="1384300" y="1550988"/>
            <a:ext cx="2859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§7.4.1</a:t>
            </a:r>
            <a:r>
              <a:rPr lang="zh-CN" altLang="en-US" sz="2800">
                <a:ea typeface="黑体" panose="02010609060101010101" pitchFamily="49" charset="-122"/>
              </a:rPr>
              <a:t>力矩的功  </a:t>
            </a:r>
          </a:p>
        </p:txBody>
      </p:sp>
      <p:sp>
        <p:nvSpPr>
          <p:cNvPr id="90116" name="Text Box 4">
            <a:extLst>
              <a:ext uri="{FF2B5EF4-FFF2-40B4-BE49-F238E27FC236}">
                <a16:creationId xmlns:a16="http://schemas.microsoft.com/office/drawing/2014/main" id="{D69E40BC-73D3-4449-8627-5184B1B0A2C3}"/>
              </a:ext>
            </a:extLst>
          </p:cNvPr>
          <p:cNvSpPr txBox="1">
            <a:spLocks noChangeArrowheads="1"/>
          </p:cNvSpPr>
          <p:nvPr/>
        </p:nvSpPr>
        <p:spPr bwMode="auto">
          <a:xfrm>
            <a:off x="1384300" y="2101850"/>
            <a:ext cx="544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§7.4.2 </a:t>
            </a:r>
            <a:r>
              <a:rPr lang="zh-CN" altLang="en-US" sz="2800">
                <a:ea typeface="黑体" panose="02010609060101010101" pitchFamily="49" charset="-122"/>
              </a:rPr>
              <a:t>刚体定轴转动的动能定理  </a:t>
            </a:r>
          </a:p>
        </p:txBody>
      </p:sp>
      <p:sp>
        <p:nvSpPr>
          <p:cNvPr id="90117" name="Text Box 5">
            <a:extLst>
              <a:ext uri="{FF2B5EF4-FFF2-40B4-BE49-F238E27FC236}">
                <a16:creationId xmlns:a16="http://schemas.microsoft.com/office/drawing/2014/main" id="{8BF9DCA0-51A6-4897-AC02-DD12033DE61F}"/>
              </a:ext>
            </a:extLst>
          </p:cNvPr>
          <p:cNvSpPr txBox="1">
            <a:spLocks noChangeArrowheads="1"/>
          </p:cNvSpPr>
          <p:nvPr/>
        </p:nvSpPr>
        <p:spPr bwMode="auto">
          <a:xfrm>
            <a:off x="1384300" y="2693988"/>
            <a:ext cx="4019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§7.4.3 </a:t>
            </a:r>
            <a:r>
              <a:rPr lang="zh-CN" altLang="en-US" sz="2800">
                <a:ea typeface="黑体" panose="02010609060101010101" pitchFamily="49" charset="-122"/>
              </a:rPr>
              <a:t>刚体的重力势能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1202" name="Object 2">
            <a:extLst>
              <a:ext uri="{FF2B5EF4-FFF2-40B4-BE49-F238E27FC236}">
                <a16:creationId xmlns:a16="http://schemas.microsoft.com/office/drawing/2014/main" id="{058D0233-AC7E-4FE8-ABFB-2BD8E60E8885}"/>
              </a:ext>
            </a:extLst>
          </p:cNvPr>
          <p:cNvGraphicFramePr>
            <a:graphicFrameLocks noChangeAspect="1"/>
          </p:cNvGraphicFramePr>
          <p:nvPr/>
        </p:nvGraphicFramePr>
        <p:xfrm>
          <a:off x="2081213" y="1600200"/>
          <a:ext cx="2782887" cy="492125"/>
        </p:xfrm>
        <a:graphic>
          <a:graphicData uri="http://schemas.openxmlformats.org/presentationml/2006/ole">
            <mc:AlternateContent xmlns:mc="http://schemas.openxmlformats.org/markup-compatibility/2006">
              <mc:Choice xmlns:v="urn:schemas-microsoft-com:vml" Requires="v">
                <p:oleObj spid="_x0000_s51235" name="公式" r:id="rId3" imgW="1218960" imgH="228600" progId="Equation.3">
                  <p:embed/>
                </p:oleObj>
              </mc:Choice>
              <mc:Fallback>
                <p:oleObj name="公式" r:id="rId3" imgW="121896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3" y="1600200"/>
                        <a:ext cx="2782887"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3" name="Text Box 3">
            <a:extLst>
              <a:ext uri="{FF2B5EF4-FFF2-40B4-BE49-F238E27FC236}">
                <a16:creationId xmlns:a16="http://schemas.microsoft.com/office/drawing/2014/main" id="{D3B7BFF4-40A1-4452-A000-EFA088CE99E9}"/>
              </a:ext>
            </a:extLst>
          </p:cNvPr>
          <p:cNvSpPr txBox="1">
            <a:spLocks noChangeArrowheads="1"/>
          </p:cNvSpPr>
          <p:nvPr/>
        </p:nvSpPr>
        <p:spPr bwMode="auto">
          <a:xfrm>
            <a:off x="973138" y="1951038"/>
            <a:ext cx="2336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en-US">
                <a:ea typeface="宋体" panose="02010600030101010101" pitchFamily="2" charset="-122"/>
              </a:rPr>
              <a:t>对有限角位移</a:t>
            </a:r>
          </a:p>
        </p:txBody>
      </p:sp>
      <p:graphicFrame>
        <p:nvGraphicFramePr>
          <p:cNvPr id="51203" name="Object 4">
            <a:extLst>
              <a:ext uri="{FF2B5EF4-FFF2-40B4-BE49-F238E27FC236}">
                <a16:creationId xmlns:a16="http://schemas.microsoft.com/office/drawing/2014/main" id="{8156E931-2D09-4A2E-BCCE-CD5D6BCC34AE}"/>
              </a:ext>
            </a:extLst>
          </p:cNvPr>
          <p:cNvGraphicFramePr>
            <a:graphicFrameLocks noChangeAspect="1"/>
          </p:cNvGraphicFramePr>
          <p:nvPr/>
        </p:nvGraphicFramePr>
        <p:xfrm>
          <a:off x="1371600" y="2590800"/>
          <a:ext cx="3854450" cy="758825"/>
        </p:xfrm>
        <a:graphic>
          <a:graphicData uri="http://schemas.openxmlformats.org/presentationml/2006/ole">
            <mc:AlternateContent xmlns:mc="http://schemas.openxmlformats.org/markup-compatibility/2006">
              <mc:Choice xmlns:v="urn:schemas-microsoft-com:vml" Requires="v">
                <p:oleObj spid="_x0000_s51236" name="Equation" r:id="rId5" imgW="1739880" imgH="342720" progId="Equation.3">
                  <p:embed/>
                </p:oleObj>
              </mc:Choice>
              <mc:Fallback>
                <p:oleObj name="Equation" r:id="rId5" imgW="1739880" imgH="34272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590800"/>
                        <a:ext cx="385445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4" name="Text Box 5">
            <a:extLst>
              <a:ext uri="{FF2B5EF4-FFF2-40B4-BE49-F238E27FC236}">
                <a16:creationId xmlns:a16="http://schemas.microsoft.com/office/drawing/2014/main" id="{3C7BB23C-B798-4C06-AEAF-84F8E5595DDD}"/>
              </a:ext>
            </a:extLst>
          </p:cNvPr>
          <p:cNvSpPr txBox="1">
            <a:spLocks noChangeArrowheads="1"/>
          </p:cNvSpPr>
          <p:nvPr/>
        </p:nvSpPr>
        <p:spPr bwMode="auto">
          <a:xfrm>
            <a:off x="990600" y="3352800"/>
            <a:ext cx="46783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en-US">
                <a:ea typeface="宋体" panose="02010600030101010101" pitchFamily="2" charset="-122"/>
              </a:rPr>
              <a:t>作用于刚体的外力的功，可用外力对转轴的力矩 所做的功来计算</a:t>
            </a:r>
            <a:r>
              <a:rPr lang="en-US" altLang="zh-CN">
                <a:ea typeface="宋体" panose="02010600030101010101" pitchFamily="2" charset="-122"/>
              </a:rPr>
              <a:t>.</a:t>
            </a:r>
          </a:p>
        </p:txBody>
      </p:sp>
      <p:sp>
        <p:nvSpPr>
          <p:cNvPr id="51215" name="Text Box 6">
            <a:extLst>
              <a:ext uri="{FF2B5EF4-FFF2-40B4-BE49-F238E27FC236}">
                <a16:creationId xmlns:a16="http://schemas.microsoft.com/office/drawing/2014/main" id="{349AD7BC-331F-4E38-91A2-2A9F954B065B}"/>
              </a:ext>
            </a:extLst>
          </p:cNvPr>
          <p:cNvSpPr txBox="1">
            <a:spLocks noChangeArrowheads="1"/>
          </p:cNvSpPr>
          <p:nvPr/>
        </p:nvSpPr>
        <p:spPr bwMode="auto">
          <a:xfrm>
            <a:off x="990600" y="4419600"/>
            <a:ext cx="23272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en-US">
                <a:solidFill>
                  <a:srgbClr val="FF0000"/>
                </a:solidFill>
                <a:ea typeface="宋体" panose="02010600030101010101" pitchFamily="2" charset="-122"/>
              </a:rPr>
              <a:t>力矩的功率：</a:t>
            </a:r>
          </a:p>
        </p:txBody>
      </p:sp>
      <p:graphicFrame>
        <p:nvGraphicFramePr>
          <p:cNvPr id="51204" name="Object 7">
            <a:extLst>
              <a:ext uri="{FF2B5EF4-FFF2-40B4-BE49-F238E27FC236}">
                <a16:creationId xmlns:a16="http://schemas.microsoft.com/office/drawing/2014/main" id="{D2FEE9EF-E176-41C3-9382-1215880CF415}"/>
              </a:ext>
            </a:extLst>
          </p:cNvPr>
          <p:cNvGraphicFramePr>
            <a:graphicFrameLocks noChangeAspect="1"/>
          </p:cNvGraphicFramePr>
          <p:nvPr/>
        </p:nvGraphicFramePr>
        <p:xfrm>
          <a:off x="2819400" y="5105400"/>
          <a:ext cx="3276600" cy="763588"/>
        </p:xfrm>
        <a:graphic>
          <a:graphicData uri="http://schemas.openxmlformats.org/presentationml/2006/ole">
            <mc:AlternateContent xmlns:mc="http://schemas.openxmlformats.org/markup-compatibility/2006">
              <mc:Choice xmlns:v="urn:schemas-microsoft-com:vml" Requires="v">
                <p:oleObj spid="_x0000_s51237" name="Equation" r:id="rId7" imgW="1638000" imgH="393480" progId="Equation.3">
                  <p:embed/>
                </p:oleObj>
              </mc:Choice>
              <mc:Fallback>
                <p:oleObj name="Equation" r:id="rId7" imgW="1638000" imgH="3934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105400"/>
                        <a:ext cx="3276600"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6" name="Text Box 8">
            <a:extLst>
              <a:ext uri="{FF2B5EF4-FFF2-40B4-BE49-F238E27FC236}">
                <a16:creationId xmlns:a16="http://schemas.microsoft.com/office/drawing/2014/main" id="{D1C95094-7A57-466C-BC68-CC46B5056A1D}"/>
              </a:ext>
            </a:extLst>
          </p:cNvPr>
          <p:cNvSpPr txBox="1">
            <a:spLocks noChangeArrowheads="1"/>
          </p:cNvSpPr>
          <p:nvPr/>
        </p:nvSpPr>
        <p:spPr bwMode="auto">
          <a:xfrm>
            <a:off x="914400" y="533400"/>
            <a:ext cx="2859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§7.4.1</a:t>
            </a:r>
            <a:r>
              <a:rPr lang="zh-CN" altLang="en-US" sz="2800">
                <a:ea typeface="黑体" panose="02010609060101010101" pitchFamily="49" charset="-122"/>
              </a:rPr>
              <a:t>力矩的功  </a:t>
            </a:r>
          </a:p>
        </p:txBody>
      </p:sp>
      <p:grpSp>
        <p:nvGrpSpPr>
          <p:cNvPr id="51217" name="Group 9">
            <a:extLst>
              <a:ext uri="{FF2B5EF4-FFF2-40B4-BE49-F238E27FC236}">
                <a16:creationId xmlns:a16="http://schemas.microsoft.com/office/drawing/2014/main" id="{5EA03FC7-970F-478E-A63D-E50D46CD1344}"/>
              </a:ext>
            </a:extLst>
          </p:cNvPr>
          <p:cNvGrpSpPr>
            <a:grpSpLocks/>
          </p:cNvGrpSpPr>
          <p:nvPr/>
        </p:nvGrpSpPr>
        <p:grpSpPr bwMode="auto">
          <a:xfrm>
            <a:off x="895350" y="1185863"/>
            <a:ext cx="6034088" cy="457200"/>
            <a:chOff x="624" y="704"/>
            <a:chExt cx="3801" cy="288"/>
          </a:xfrm>
        </p:grpSpPr>
        <p:sp>
          <p:nvSpPr>
            <p:cNvPr id="51234" name="Text Box 10">
              <a:extLst>
                <a:ext uri="{FF2B5EF4-FFF2-40B4-BE49-F238E27FC236}">
                  <a16:creationId xmlns:a16="http://schemas.microsoft.com/office/drawing/2014/main" id="{C76578C6-DC41-4C10-A453-31B521A07CB8}"/>
                </a:ext>
              </a:extLst>
            </p:cNvPr>
            <p:cNvSpPr txBox="1">
              <a:spLocks noChangeArrowheads="1"/>
            </p:cNvSpPr>
            <p:nvPr/>
          </p:nvSpPr>
          <p:spPr bwMode="auto">
            <a:xfrm>
              <a:off x="624" y="704"/>
              <a:ext cx="38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刚体中</a:t>
              </a:r>
              <a:r>
                <a:rPr lang="en-US" altLang="zh-CN" i="1">
                  <a:ea typeface="宋体" panose="02010600030101010101" pitchFamily="2" charset="-122"/>
                </a:rPr>
                <a:t>P</a:t>
              </a:r>
              <a:r>
                <a:rPr lang="zh-CN" altLang="en-US">
                  <a:ea typeface="宋体" panose="02010600030101010101" pitchFamily="2" charset="-122"/>
                </a:rPr>
                <a:t>点在力   的作用下位移     则</a:t>
              </a:r>
              <a:r>
                <a:rPr lang="zh-CN" altLang="en-US">
                  <a:solidFill>
                    <a:srgbClr val="0000FF"/>
                  </a:solidFill>
                  <a:ea typeface="宋体" panose="02010600030101010101" pitchFamily="2" charset="-122"/>
                </a:rPr>
                <a:t>力元功  </a:t>
              </a:r>
            </a:p>
          </p:txBody>
        </p:sp>
        <p:graphicFrame>
          <p:nvGraphicFramePr>
            <p:cNvPr id="51211" name="Object 11">
              <a:extLst>
                <a:ext uri="{FF2B5EF4-FFF2-40B4-BE49-F238E27FC236}">
                  <a16:creationId xmlns:a16="http://schemas.microsoft.com/office/drawing/2014/main" id="{FCD34A72-E263-4915-A1C2-5579FE6FB1B7}"/>
                </a:ext>
              </a:extLst>
            </p:cNvPr>
            <p:cNvGraphicFramePr>
              <a:graphicFrameLocks noChangeAspect="1"/>
            </p:cNvGraphicFramePr>
            <p:nvPr/>
          </p:nvGraphicFramePr>
          <p:xfrm>
            <a:off x="1917" y="720"/>
            <a:ext cx="195" cy="240"/>
          </p:xfrm>
          <a:graphic>
            <a:graphicData uri="http://schemas.openxmlformats.org/presentationml/2006/ole">
              <mc:AlternateContent xmlns:mc="http://schemas.openxmlformats.org/markup-compatibility/2006">
                <mc:Choice xmlns:v="urn:schemas-microsoft-com:vml" Requires="v">
                  <p:oleObj spid="_x0000_s51238" name="Equation" r:id="rId9" imgW="164880" imgH="203040" progId="Equation.3">
                    <p:embed/>
                  </p:oleObj>
                </mc:Choice>
                <mc:Fallback>
                  <p:oleObj name="Equation" r:id="rId9" imgW="164880" imgH="2030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7" y="720"/>
                          <a:ext cx="19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2" name="Object 12">
              <a:extLst>
                <a:ext uri="{FF2B5EF4-FFF2-40B4-BE49-F238E27FC236}">
                  <a16:creationId xmlns:a16="http://schemas.microsoft.com/office/drawing/2014/main" id="{48844D06-4CDE-448C-83DF-BE098F6D1702}"/>
                </a:ext>
              </a:extLst>
            </p:cNvPr>
            <p:cNvGraphicFramePr>
              <a:graphicFrameLocks noChangeAspect="1"/>
            </p:cNvGraphicFramePr>
            <p:nvPr/>
          </p:nvGraphicFramePr>
          <p:xfrm>
            <a:off x="3264" y="720"/>
            <a:ext cx="257" cy="225"/>
          </p:xfrm>
          <a:graphic>
            <a:graphicData uri="http://schemas.openxmlformats.org/presentationml/2006/ole">
              <mc:AlternateContent xmlns:mc="http://schemas.openxmlformats.org/markup-compatibility/2006">
                <mc:Choice xmlns:v="urn:schemas-microsoft-com:vml" Requires="v">
                  <p:oleObj spid="_x0000_s51239" name="Equation" r:id="rId11" imgW="203040" imgH="177480" progId="Equation.3">
                    <p:embed/>
                  </p:oleObj>
                </mc:Choice>
                <mc:Fallback>
                  <p:oleObj name="Equation" r:id="rId11" imgW="203040" imgH="17748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4" y="720"/>
                          <a:ext cx="257"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1205" name="Object 15">
            <a:extLst>
              <a:ext uri="{FF2B5EF4-FFF2-40B4-BE49-F238E27FC236}">
                <a16:creationId xmlns:a16="http://schemas.microsoft.com/office/drawing/2014/main" id="{F6DF899E-C470-4300-9BBF-9C7FA6CD4BE4}"/>
              </a:ext>
            </a:extLst>
          </p:cNvPr>
          <p:cNvGraphicFramePr>
            <a:graphicFrameLocks noChangeAspect="1"/>
          </p:cNvGraphicFramePr>
          <p:nvPr/>
        </p:nvGraphicFramePr>
        <p:xfrm>
          <a:off x="7759700" y="3513138"/>
          <a:ext cx="307975" cy="379412"/>
        </p:xfrm>
        <a:graphic>
          <a:graphicData uri="http://schemas.openxmlformats.org/presentationml/2006/ole">
            <mc:AlternateContent xmlns:mc="http://schemas.openxmlformats.org/markup-compatibility/2006">
              <mc:Choice xmlns:v="urn:schemas-microsoft-com:vml" Requires="v">
                <p:oleObj spid="_x0000_s51240" name="Equation" r:id="rId13" imgW="164880" imgH="203040" progId="Equation.3">
                  <p:embed/>
                </p:oleObj>
              </mc:Choice>
              <mc:Fallback>
                <p:oleObj name="Equation" r:id="rId13" imgW="164880" imgH="20304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59700" y="3513138"/>
                        <a:ext cx="307975"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7744" name="Freeform 16">
            <a:extLst>
              <a:ext uri="{FF2B5EF4-FFF2-40B4-BE49-F238E27FC236}">
                <a16:creationId xmlns:a16="http://schemas.microsoft.com/office/drawing/2014/main" id="{9DAD4F19-6708-422E-971F-B6035822FCD7}"/>
              </a:ext>
            </a:extLst>
          </p:cNvPr>
          <p:cNvSpPr>
            <a:spLocks/>
          </p:cNvSpPr>
          <p:nvPr/>
        </p:nvSpPr>
        <p:spPr bwMode="auto">
          <a:xfrm>
            <a:off x="6065838" y="2981325"/>
            <a:ext cx="1665287" cy="2333625"/>
          </a:xfrm>
          <a:custGeom>
            <a:avLst/>
            <a:gdLst/>
            <a:ahLst/>
            <a:cxnLst>
              <a:cxn ang="0">
                <a:pos x="216" y="397"/>
              </a:cxn>
              <a:cxn ang="0">
                <a:pos x="11" y="973"/>
              </a:cxn>
              <a:cxn ang="0">
                <a:pos x="148" y="1357"/>
              </a:cxn>
              <a:cxn ang="0">
                <a:pos x="562" y="1459"/>
              </a:cxn>
              <a:cxn ang="0">
                <a:pos x="853" y="1289"/>
              </a:cxn>
              <a:cxn ang="0">
                <a:pos x="1038" y="741"/>
              </a:cxn>
              <a:cxn ang="0">
                <a:pos x="786" y="109"/>
              </a:cxn>
              <a:cxn ang="0">
                <a:pos x="263" y="87"/>
              </a:cxn>
              <a:cxn ang="0">
                <a:pos x="216" y="397"/>
              </a:cxn>
            </a:cxnLst>
            <a:rect l="0" t="0" r="r" b="b"/>
            <a:pathLst>
              <a:path w="1049" h="1470">
                <a:moveTo>
                  <a:pt x="216" y="397"/>
                </a:moveTo>
                <a:cubicBezTo>
                  <a:pt x="152" y="525"/>
                  <a:pt x="23" y="813"/>
                  <a:pt x="11" y="973"/>
                </a:cubicBezTo>
                <a:cubicBezTo>
                  <a:pt x="0" y="1133"/>
                  <a:pt x="56" y="1276"/>
                  <a:pt x="148" y="1357"/>
                </a:cubicBezTo>
                <a:cubicBezTo>
                  <a:pt x="240" y="1438"/>
                  <a:pt x="445" y="1470"/>
                  <a:pt x="562" y="1459"/>
                </a:cubicBezTo>
                <a:cubicBezTo>
                  <a:pt x="679" y="1448"/>
                  <a:pt x="774" y="1409"/>
                  <a:pt x="853" y="1289"/>
                </a:cubicBezTo>
                <a:cubicBezTo>
                  <a:pt x="932" y="1169"/>
                  <a:pt x="1049" y="938"/>
                  <a:pt x="1038" y="741"/>
                </a:cubicBezTo>
                <a:cubicBezTo>
                  <a:pt x="1027" y="544"/>
                  <a:pt x="915" y="218"/>
                  <a:pt x="786" y="109"/>
                </a:cubicBezTo>
                <a:cubicBezTo>
                  <a:pt x="657" y="0"/>
                  <a:pt x="358" y="39"/>
                  <a:pt x="263" y="87"/>
                </a:cubicBezTo>
                <a:cubicBezTo>
                  <a:pt x="168" y="135"/>
                  <a:pt x="226" y="333"/>
                  <a:pt x="216" y="397"/>
                </a:cubicBezTo>
                <a:close/>
              </a:path>
            </a:pathLst>
          </a:custGeom>
          <a:gradFill rotWithShape="0">
            <a:gsLst>
              <a:gs pos="0">
                <a:schemeClr val="hlink"/>
              </a:gs>
              <a:gs pos="50000">
                <a:schemeClr val="hlink">
                  <a:gamma/>
                  <a:tint val="0"/>
                  <a:invGamma/>
                </a:schemeClr>
              </a:gs>
              <a:gs pos="100000">
                <a:schemeClr val="hlink"/>
              </a:gs>
            </a:gsLst>
            <a:lin ang="0" scaled="1"/>
          </a:gradFill>
          <a:ln w="6350" cap="flat" cmpd="sng">
            <a:solidFill>
              <a:srgbClr val="0000FF"/>
            </a:solidFill>
            <a:prstDash val="solid"/>
            <a:miter lim="800000"/>
            <a:headEnd type="none" w="med" len="med"/>
            <a:tailEnd type="none" w="med" len="med"/>
          </a:ln>
          <a:effectLst/>
        </p:spPr>
        <p:txBody>
          <a:bodyPr wrap="none"/>
          <a:lstStyle/>
          <a:p>
            <a:pPr>
              <a:defRPr/>
            </a:pPr>
            <a:endParaRPr lang="zh-CN" altLang="en-US"/>
          </a:p>
        </p:txBody>
      </p:sp>
      <p:sp>
        <p:nvSpPr>
          <p:cNvPr id="51219" name="Text Box 17">
            <a:extLst>
              <a:ext uri="{FF2B5EF4-FFF2-40B4-BE49-F238E27FC236}">
                <a16:creationId xmlns:a16="http://schemas.microsoft.com/office/drawing/2014/main" id="{D2219B3C-F775-4BF6-91A4-0716F6866C2B}"/>
              </a:ext>
            </a:extLst>
          </p:cNvPr>
          <p:cNvSpPr txBox="1">
            <a:spLocks noChangeArrowheads="1"/>
          </p:cNvSpPr>
          <p:nvPr/>
        </p:nvSpPr>
        <p:spPr bwMode="auto">
          <a:xfrm>
            <a:off x="6602413" y="435451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a:t>O</a:t>
            </a:r>
          </a:p>
        </p:txBody>
      </p:sp>
      <p:sp>
        <p:nvSpPr>
          <p:cNvPr id="51220" name="Text Box 18">
            <a:extLst>
              <a:ext uri="{FF2B5EF4-FFF2-40B4-BE49-F238E27FC236}">
                <a16:creationId xmlns:a16="http://schemas.microsoft.com/office/drawing/2014/main" id="{48668DD4-B22D-4E92-B351-6557573700B4}"/>
              </a:ext>
            </a:extLst>
          </p:cNvPr>
          <p:cNvSpPr txBox="1">
            <a:spLocks noChangeArrowheads="1"/>
          </p:cNvSpPr>
          <p:nvPr/>
        </p:nvSpPr>
        <p:spPr bwMode="auto">
          <a:xfrm>
            <a:off x="6599238" y="2443163"/>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z</a:t>
            </a:r>
          </a:p>
        </p:txBody>
      </p:sp>
      <p:graphicFrame>
        <p:nvGraphicFramePr>
          <p:cNvPr id="51206" name="Object 19">
            <a:extLst>
              <a:ext uri="{FF2B5EF4-FFF2-40B4-BE49-F238E27FC236}">
                <a16:creationId xmlns:a16="http://schemas.microsoft.com/office/drawing/2014/main" id="{93C1E891-E827-475B-8DC4-523F4B490C32}"/>
              </a:ext>
            </a:extLst>
          </p:cNvPr>
          <p:cNvGraphicFramePr>
            <a:graphicFrameLocks noChangeAspect="1"/>
          </p:cNvGraphicFramePr>
          <p:nvPr/>
        </p:nvGraphicFramePr>
        <p:xfrm>
          <a:off x="7504113" y="4884738"/>
          <a:ext cx="349250" cy="442912"/>
        </p:xfrm>
        <a:graphic>
          <a:graphicData uri="http://schemas.openxmlformats.org/presentationml/2006/ole">
            <mc:AlternateContent xmlns:mc="http://schemas.openxmlformats.org/markup-compatibility/2006">
              <mc:Choice xmlns:v="urn:schemas-microsoft-com:vml" Requires="v">
                <p:oleObj spid="_x0000_s51241" name="Equation" r:id="rId15" imgW="190440" imgH="241200" progId="Equation.3">
                  <p:embed/>
                </p:oleObj>
              </mc:Choice>
              <mc:Fallback>
                <p:oleObj name="Equation" r:id="rId15" imgW="190440" imgH="24120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04113" y="4884738"/>
                        <a:ext cx="34925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7" name="Object 20">
            <a:extLst>
              <a:ext uri="{FF2B5EF4-FFF2-40B4-BE49-F238E27FC236}">
                <a16:creationId xmlns:a16="http://schemas.microsoft.com/office/drawing/2014/main" id="{8628AE31-29A2-4A26-9AE7-EBBD7C017106}"/>
              </a:ext>
            </a:extLst>
          </p:cNvPr>
          <p:cNvGraphicFramePr>
            <a:graphicFrameLocks noChangeAspect="1"/>
          </p:cNvGraphicFramePr>
          <p:nvPr/>
        </p:nvGraphicFramePr>
        <p:xfrm>
          <a:off x="7756525" y="4206875"/>
          <a:ext cx="341313" cy="423863"/>
        </p:xfrm>
        <a:graphic>
          <a:graphicData uri="http://schemas.openxmlformats.org/presentationml/2006/ole">
            <mc:AlternateContent xmlns:mc="http://schemas.openxmlformats.org/markup-compatibility/2006">
              <mc:Choice xmlns:v="urn:schemas-microsoft-com:vml" Requires="v">
                <p:oleObj spid="_x0000_s51242" name="Equation" r:id="rId17" imgW="203040" imgH="253800" progId="Equation.3">
                  <p:embed/>
                </p:oleObj>
              </mc:Choice>
              <mc:Fallback>
                <p:oleObj name="Equation" r:id="rId17" imgW="203040" imgH="2538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56525" y="4206875"/>
                        <a:ext cx="341313"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21" name="Oval 21">
            <a:extLst>
              <a:ext uri="{FF2B5EF4-FFF2-40B4-BE49-F238E27FC236}">
                <a16:creationId xmlns:a16="http://schemas.microsoft.com/office/drawing/2014/main" id="{E538D41C-4933-4B4F-AED9-3A9AED8E257B}"/>
              </a:ext>
            </a:extLst>
          </p:cNvPr>
          <p:cNvSpPr>
            <a:spLocks noChangeArrowheads="1"/>
          </p:cNvSpPr>
          <p:nvPr/>
        </p:nvSpPr>
        <p:spPr bwMode="auto">
          <a:xfrm>
            <a:off x="6216650" y="3943350"/>
            <a:ext cx="1371600" cy="838200"/>
          </a:xfrm>
          <a:prstGeom prst="ellipse">
            <a:avLst/>
          </a:prstGeom>
          <a:solidFill>
            <a:schemeClr val="bg1"/>
          </a:solidFill>
          <a:ln w="19050">
            <a:solidFill>
              <a:schemeClr val="hlink"/>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22" name="Line 22">
            <a:extLst>
              <a:ext uri="{FF2B5EF4-FFF2-40B4-BE49-F238E27FC236}">
                <a16:creationId xmlns:a16="http://schemas.microsoft.com/office/drawing/2014/main" id="{A631CE7A-B94A-45C6-B82C-7BD65BD475AA}"/>
              </a:ext>
            </a:extLst>
          </p:cNvPr>
          <p:cNvSpPr>
            <a:spLocks noChangeShapeType="1"/>
          </p:cNvSpPr>
          <p:nvPr/>
        </p:nvSpPr>
        <p:spPr bwMode="auto">
          <a:xfrm flipV="1">
            <a:off x="6892925" y="2495550"/>
            <a:ext cx="0" cy="1838325"/>
          </a:xfrm>
          <a:prstGeom prst="line">
            <a:avLst/>
          </a:prstGeom>
          <a:noFill/>
          <a:ln w="19050">
            <a:solidFill>
              <a:schemeClr val="tx1"/>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1223" name="Line 23">
            <a:extLst>
              <a:ext uri="{FF2B5EF4-FFF2-40B4-BE49-F238E27FC236}">
                <a16:creationId xmlns:a16="http://schemas.microsoft.com/office/drawing/2014/main" id="{E11D938F-65FF-44C1-8E5C-B066752E80C1}"/>
              </a:ext>
            </a:extLst>
          </p:cNvPr>
          <p:cNvSpPr>
            <a:spLocks noChangeShapeType="1"/>
          </p:cNvSpPr>
          <p:nvPr/>
        </p:nvSpPr>
        <p:spPr bwMode="auto">
          <a:xfrm>
            <a:off x="6889750" y="4352925"/>
            <a:ext cx="0" cy="1071563"/>
          </a:xfrm>
          <a:prstGeom prst="line">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4" name="Line 24">
            <a:extLst>
              <a:ext uri="{FF2B5EF4-FFF2-40B4-BE49-F238E27FC236}">
                <a16:creationId xmlns:a16="http://schemas.microsoft.com/office/drawing/2014/main" id="{28C56CF0-FC45-48B6-A48C-F2E5E096F5B7}"/>
              </a:ext>
            </a:extLst>
          </p:cNvPr>
          <p:cNvSpPr>
            <a:spLocks noChangeShapeType="1"/>
          </p:cNvSpPr>
          <p:nvPr/>
        </p:nvSpPr>
        <p:spPr bwMode="auto">
          <a:xfrm>
            <a:off x="6888163" y="4346575"/>
            <a:ext cx="846137" cy="561975"/>
          </a:xfrm>
          <a:prstGeom prst="line">
            <a:avLst/>
          </a:prstGeom>
          <a:noFill/>
          <a:ln w="19050">
            <a:solidFill>
              <a:schemeClr val="tx1"/>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1225" name="Line 25">
            <a:extLst>
              <a:ext uri="{FF2B5EF4-FFF2-40B4-BE49-F238E27FC236}">
                <a16:creationId xmlns:a16="http://schemas.microsoft.com/office/drawing/2014/main" id="{798B37E8-3992-4301-AF37-1698B10122FB}"/>
              </a:ext>
            </a:extLst>
          </p:cNvPr>
          <p:cNvSpPr>
            <a:spLocks noChangeShapeType="1"/>
          </p:cNvSpPr>
          <p:nvPr/>
        </p:nvSpPr>
        <p:spPr bwMode="auto">
          <a:xfrm>
            <a:off x="6886575" y="4348163"/>
            <a:ext cx="720725"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6" name="Freeform 26">
            <a:extLst>
              <a:ext uri="{FF2B5EF4-FFF2-40B4-BE49-F238E27FC236}">
                <a16:creationId xmlns:a16="http://schemas.microsoft.com/office/drawing/2014/main" id="{D364BD1C-79DA-4484-ACFB-BF946298B2A9}"/>
              </a:ext>
            </a:extLst>
          </p:cNvPr>
          <p:cNvSpPr>
            <a:spLocks/>
          </p:cNvSpPr>
          <p:nvPr/>
        </p:nvSpPr>
        <p:spPr bwMode="auto">
          <a:xfrm rot="4470256">
            <a:off x="7016750" y="4319588"/>
            <a:ext cx="244475" cy="111125"/>
          </a:xfrm>
          <a:custGeom>
            <a:avLst/>
            <a:gdLst>
              <a:gd name="T0" fmla="*/ 0 w 71"/>
              <a:gd name="T1" fmla="*/ 0 h 71"/>
              <a:gd name="T2" fmla="*/ 2147483647 w 71"/>
              <a:gd name="T3" fmla="*/ 2147483647 h 71"/>
              <a:gd name="T4" fmla="*/ 2147483647 w 71"/>
              <a:gd name="T5" fmla="*/ 2147483647 h 71"/>
              <a:gd name="T6" fmla="*/ 0 60000 65536"/>
              <a:gd name="T7" fmla="*/ 0 60000 65536"/>
              <a:gd name="T8" fmla="*/ 0 60000 65536"/>
              <a:gd name="T9" fmla="*/ 0 w 71"/>
              <a:gd name="T10" fmla="*/ 0 h 71"/>
              <a:gd name="T11" fmla="*/ 71 w 71"/>
              <a:gd name="T12" fmla="*/ 71 h 71"/>
            </a:gdLst>
            <a:ahLst/>
            <a:cxnLst>
              <a:cxn ang="T6">
                <a:pos x="T0" y="T1"/>
              </a:cxn>
              <a:cxn ang="T7">
                <a:pos x="T2" y="T3"/>
              </a:cxn>
              <a:cxn ang="T8">
                <a:pos x="T4" y="T5"/>
              </a:cxn>
            </a:cxnLst>
            <a:rect l="T9" t="T10" r="T11" b="T12"/>
            <a:pathLst>
              <a:path w="71" h="71">
                <a:moveTo>
                  <a:pt x="0" y="0"/>
                </a:moveTo>
                <a:cubicBezTo>
                  <a:pt x="8" y="4"/>
                  <a:pt x="36" y="11"/>
                  <a:pt x="48" y="23"/>
                </a:cubicBezTo>
                <a:cubicBezTo>
                  <a:pt x="60" y="35"/>
                  <a:pt x="66" y="61"/>
                  <a:pt x="71" y="71"/>
                </a:cubicBezTo>
              </a:path>
            </a:pathLst>
          </a:custGeom>
          <a:noFill/>
          <a:ln w="1905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51208" name="Object 27">
            <a:extLst>
              <a:ext uri="{FF2B5EF4-FFF2-40B4-BE49-F238E27FC236}">
                <a16:creationId xmlns:a16="http://schemas.microsoft.com/office/drawing/2014/main" id="{C3DC2ACE-AA1A-4592-86CD-50BA368026C7}"/>
              </a:ext>
            </a:extLst>
          </p:cNvPr>
          <p:cNvGraphicFramePr>
            <a:graphicFrameLocks noChangeAspect="1"/>
          </p:cNvGraphicFramePr>
          <p:nvPr/>
        </p:nvGraphicFramePr>
        <p:xfrm>
          <a:off x="6878638" y="4025900"/>
          <a:ext cx="352425" cy="319088"/>
        </p:xfrm>
        <a:graphic>
          <a:graphicData uri="http://schemas.openxmlformats.org/presentationml/2006/ole">
            <mc:AlternateContent xmlns:mc="http://schemas.openxmlformats.org/markup-compatibility/2006">
              <mc:Choice xmlns:v="urn:schemas-microsoft-com:vml" Requires="v">
                <p:oleObj spid="_x0000_s51243" name="Equation" r:id="rId19" imgW="228600" imgH="177480" progId="Equation.3">
                  <p:embed/>
                </p:oleObj>
              </mc:Choice>
              <mc:Fallback>
                <p:oleObj name="Equation" r:id="rId19" imgW="228600" imgH="177480"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78638" y="4025900"/>
                        <a:ext cx="352425"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27" name="Line 28">
            <a:extLst>
              <a:ext uri="{FF2B5EF4-FFF2-40B4-BE49-F238E27FC236}">
                <a16:creationId xmlns:a16="http://schemas.microsoft.com/office/drawing/2014/main" id="{D5773273-2BA5-45C3-96E8-802365453EA6}"/>
              </a:ext>
            </a:extLst>
          </p:cNvPr>
          <p:cNvSpPr>
            <a:spLocks noChangeShapeType="1"/>
          </p:cNvSpPr>
          <p:nvPr/>
        </p:nvSpPr>
        <p:spPr bwMode="auto">
          <a:xfrm flipV="1">
            <a:off x="7358063" y="3600450"/>
            <a:ext cx="0" cy="1035050"/>
          </a:xfrm>
          <a:prstGeom prst="line">
            <a:avLst/>
          </a:prstGeom>
          <a:noFill/>
          <a:ln w="19050">
            <a:solidFill>
              <a:schemeClr val="tx1"/>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1209" name="Object 29">
            <a:extLst>
              <a:ext uri="{FF2B5EF4-FFF2-40B4-BE49-F238E27FC236}">
                <a16:creationId xmlns:a16="http://schemas.microsoft.com/office/drawing/2014/main" id="{8BD72ED0-D12B-41AC-9E3E-23F61ACC5F55}"/>
              </a:ext>
            </a:extLst>
          </p:cNvPr>
          <p:cNvGraphicFramePr>
            <a:graphicFrameLocks noChangeAspect="1"/>
          </p:cNvGraphicFramePr>
          <p:nvPr/>
        </p:nvGraphicFramePr>
        <p:xfrm>
          <a:off x="7019925" y="3459163"/>
          <a:ext cx="309563" cy="412750"/>
        </p:xfrm>
        <a:graphic>
          <a:graphicData uri="http://schemas.openxmlformats.org/presentationml/2006/ole">
            <mc:AlternateContent xmlns:mc="http://schemas.openxmlformats.org/markup-compatibility/2006">
              <mc:Choice xmlns:v="urn:schemas-microsoft-com:vml" Requires="v">
                <p:oleObj spid="_x0000_s51244" name="Equation" r:id="rId21" imgW="190440" imgH="253800" progId="Equation.3">
                  <p:embed/>
                </p:oleObj>
              </mc:Choice>
              <mc:Fallback>
                <p:oleObj name="Equation" r:id="rId21" imgW="190440" imgH="253800" progId="Equation.3">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19925" y="3459163"/>
                        <a:ext cx="309563"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28" name="Line 30">
            <a:extLst>
              <a:ext uri="{FF2B5EF4-FFF2-40B4-BE49-F238E27FC236}">
                <a16:creationId xmlns:a16="http://schemas.microsoft.com/office/drawing/2014/main" id="{C6B592D2-7FB1-45A7-9909-ABEF96F93F08}"/>
              </a:ext>
            </a:extLst>
          </p:cNvPr>
          <p:cNvSpPr>
            <a:spLocks noChangeShapeType="1"/>
          </p:cNvSpPr>
          <p:nvPr/>
        </p:nvSpPr>
        <p:spPr bwMode="auto">
          <a:xfrm flipV="1">
            <a:off x="7351713" y="3586163"/>
            <a:ext cx="417512" cy="1071562"/>
          </a:xfrm>
          <a:prstGeom prst="line">
            <a:avLst/>
          </a:prstGeom>
          <a:noFill/>
          <a:ln w="19050">
            <a:solidFill>
              <a:schemeClr val="tx1"/>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1229" name="Text Box 31">
            <a:extLst>
              <a:ext uri="{FF2B5EF4-FFF2-40B4-BE49-F238E27FC236}">
                <a16:creationId xmlns:a16="http://schemas.microsoft.com/office/drawing/2014/main" id="{8AF2D8B3-FC83-4890-9C24-BBEE0E40D80C}"/>
              </a:ext>
            </a:extLst>
          </p:cNvPr>
          <p:cNvSpPr txBox="1">
            <a:spLocks noChangeArrowheads="1"/>
          </p:cNvSpPr>
          <p:nvPr/>
        </p:nvSpPr>
        <p:spPr bwMode="auto">
          <a:xfrm>
            <a:off x="7100888" y="46132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P</a:t>
            </a:r>
          </a:p>
        </p:txBody>
      </p:sp>
      <p:sp>
        <p:nvSpPr>
          <p:cNvPr id="51230" name="Line 32">
            <a:extLst>
              <a:ext uri="{FF2B5EF4-FFF2-40B4-BE49-F238E27FC236}">
                <a16:creationId xmlns:a16="http://schemas.microsoft.com/office/drawing/2014/main" id="{C554574C-9ED2-4414-B246-AB9B3DDA88CC}"/>
              </a:ext>
            </a:extLst>
          </p:cNvPr>
          <p:cNvSpPr>
            <a:spLocks noChangeShapeType="1"/>
          </p:cNvSpPr>
          <p:nvPr/>
        </p:nvSpPr>
        <p:spPr bwMode="auto">
          <a:xfrm flipV="1">
            <a:off x="7361238" y="4397375"/>
            <a:ext cx="406400" cy="266700"/>
          </a:xfrm>
          <a:prstGeom prst="line">
            <a:avLst/>
          </a:prstGeom>
          <a:noFill/>
          <a:ln w="19050">
            <a:solidFill>
              <a:schemeClr val="tx1"/>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1210" name="Object 33">
            <a:extLst>
              <a:ext uri="{FF2B5EF4-FFF2-40B4-BE49-F238E27FC236}">
                <a16:creationId xmlns:a16="http://schemas.microsoft.com/office/drawing/2014/main" id="{C24B0D7E-7CEE-44E7-B5E2-DD3CFD753058}"/>
              </a:ext>
            </a:extLst>
          </p:cNvPr>
          <p:cNvGraphicFramePr>
            <a:graphicFrameLocks noChangeAspect="1"/>
          </p:cNvGraphicFramePr>
          <p:nvPr/>
        </p:nvGraphicFramePr>
        <p:xfrm>
          <a:off x="6940550" y="4502150"/>
          <a:ext cx="255588" cy="331788"/>
        </p:xfrm>
        <a:graphic>
          <a:graphicData uri="http://schemas.openxmlformats.org/presentationml/2006/ole">
            <mc:AlternateContent xmlns:mc="http://schemas.openxmlformats.org/markup-compatibility/2006">
              <mc:Choice xmlns:v="urn:schemas-microsoft-com:vml" Requires="v">
                <p:oleObj spid="_x0000_s51245" name="Equation" r:id="rId23" imgW="126720" imgH="164880" progId="Equation.3">
                  <p:embed/>
                </p:oleObj>
              </mc:Choice>
              <mc:Fallback>
                <p:oleObj name="Equation" r:id="rId23" imgW="126720" imgH="164880" progId="Equation.3">
                  <p:embed/>
                  <p:pic>
                    <p:nvPicPr>
                      <p:cNvPr id="0" name="Object 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40550" y="4502150"/>
                        <a:ext cx="255588"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31" name="Oval 36">
            <a:extLst>
              <a:ext uri="{FF2B5EF4-FFF2-40B4-BE49-F238E27FC236}">
                <a16:creationId xmlns:a16="http://schemas.microsoft.com/office/drawing/2014/main" id="{B08DC3A9-1BD4-417D-9E03-E0B0580265A8}"/>
              </a:ext>
            </a:extLst>
          </p:cNvPr>
          <p:cNvSpPr>
            <a:spLocks noChangeArrowheads="1"/>
          </p:cNvSpPr>
          <p:nvPr/>
        </p:nvSpPr>
        <p:spPr bwMode="auto">
          <a:xfrm>
            <a:off x="7304088" y="4630738"/>
            <a:ext cx="76200" cy="76200"/>
          </a:xfrm>
          <a:prstGeom prst="ellipse">
            <a:avLst/>
          </a:prstGeom>
          <a:solidFill>
            <a:srgbClr val="0000FF"/>
          </a:solidFill>
          <a:ln w="9525">
            <a:solidFill>
              <a:srgbClr val="0000FF"/>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32" name="Freeform 37">
            <a:extLst>
              <a:ext uri="{FF2B5EF4-FFF2-40B4-BE49-F238E27FC236}">
                <a16:creationId xmlns:a16="http://schemas.microsoft.com/office/drawing/2014/main" id="{5B544BA6-F411-4340-8858-DD6DA5A262A2}"/>
              </a:ext>
            </a:extLst>
          </p:cNvPr>
          <p:cNvSpPr>
            <a:spLocks/>
          </p:cNvSpPr>
          <p:nvPr/>
        </p:nvSpPr>
        <p:spPr bwMode="auto">
          <a:xfrm>
            <a:off x="7064375" y="2459038"/>
            <a:ext cx="368300" cy="161925"/>
          </a:xfrm>
          <a:custGeom>
            <a:avLst/>
            <a:gdLst>
              <a:gd name="T0" fmla="*/ 0 w 232"/>
              <a:gd name="T1" fmla="*/ 2147483647 h 102"/>
              <a:gd name="T2" fmla="*/ 2147483647 w 232"/>
              <a:gd name="T3" fmla="*/ 2147483647 h 102"/>
              <a:gd name="T4" fmla="*/ 2147483647 w 232"/>
              <a:gd name="T5" fmla="*/ 2147483647 h 102"/>
              <a:gd name="T6" fmla="*/ 2147483647 w 232"/>
              <a:gd name="T7" fmla="*/ 0 h 102"/>
              <a:gd name="T8" fmla="*/ 0 60000 65536"/>
              <a:gd name="T9" fmla="*/ 0 60000 65536"/>
              <a:gd name="T10" fmla="*/ 0 60000 65536"/>
              <a:gd name="T11" fmla="*/ 0 60000 65536"/>
              <a:gd name="T12" fmla="*/ 0 w 232"/>
              <a:gd name="T13" fmla="*/ 0 h 102"/>
              <a:gd name="T14" fmla="*/ 232 w 232"/>
              <a:gd name="T15" fmla="*/ 102 h 102"/>
            </a:gdLst>
            <a:ahLst/>
            <a:cxnLst>
              <a:cxn ang="T8">
                <a:pos x="T0" y="T1"/>
              </a:cxn>
              <a:cxn ang="T9">
                <a:pos x="T2" y="T3"/>
              </a:cxn>
              <a:cxn ang="T10">
                <a:pos x="T4" y="T5"/>
              </a:cxn>
              <a:cxn ang="T11">
                <a:pos x="T6" y="T7"/>
              </a:cxn>
            </a:cxnLst>
            <a:rect l="T12" t="T13" r="T14" b="T15"/>
            <a:pathLst>
              <a:path w="232" h="102">
                <a:moveTo>
                  <a:pt x="0" y="45"/>
                </a:moveTo>
                <a:cubicBezTo>
                  <a:pt x="32" y="68"/>
                  <a:pt x="65" y="92"/>
                  <a:pt x="97" y="97"/>
                </a:cubicBezTo>
                <a:cubicBezTo>
                  <a:pt x="129" y="102"/>
                  <a:pt x="171" y="91"/>
                  <a:pt x="194" y="75"/>
                </a:cubicBezTo>
                <a:cubicBezTo>
                  <a:pt x="217" y="59"/>
                  <a:pt x="224" y="29"/>
                  <a:pt x="232" y="0"/>
                </a:cubicBezTo>
              </a:path>
            </a:pathLst>
          </a:custGeom>
          <a:noFill/>
          <a:ln w="19050" cmpd="sng">
            <a:solidFill>
              <a:schemeClr val="tx1"/>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3" name="Text Box 38">
            <a:extLst>
              <a:ext uri="{FF2B5EF4-FFF2-40B4-BE49-F238E27FC236}">
                <a16:creationId xmlns:a16="http://schemas.microsoft.com/office/drawing/2014/main" id="{78033C5C-7B7A-4B2A-8E27-EAE9AE6CD3A9}"/>
              </a:ext>
            </a:extLst>
          </p:cNvPr>
          <p:cNvSpPr txBox="1">
            <a:spLocks noChangeArrowheads="1"/>
          </p:cNvSpPr>
          <p:nvPr/>
        </p:nvSpPr>
        <p:spPr bwMode="auto">
          <a:xfrm>
            <a:off x="7327900" y="2243138"/>
            <a:ext cx="547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endParaRPr lang="en-US" altLang="zh-CN" i="1">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31" name="Text Box 2">
            <a:extLst>
              <a:ext uri="{FF2B5EF4-FFF2-40B4-BE49-F238E27FC236}">
                <a16:creationId xmlns:a16="http://schemas.microsoft.com/office/drawing/2014/main" id="{946B7625-4CBC-4B85-9192-4515EBC92FAD}"/>
              </a:ext>
            </a:extLst>
          </p:cNvPr>
          <p:cNvSpPr txBox="1">
            <a:spLocks noChangeArrowheads="1"/>
          </p:cNvSpPr>
          <p:nvPr/>
        </p:nvSpPr>
        <p:spPr bwMode="auto">
          <a:xfrm>
            <a:off x="847725" y="623888"/>
            <a:ext cx="553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§7.4.2 </a:t>
            </a:r>
            <a:r>
              <a:rPr lang="zh-CN" altLang="en-US" sz="2800">
                <a:ea typeface="黑体" panose="02010609060101010101" pitchFamily="49" charset="-122"/>
              </a:rPr>
              <a:t>刚体定轴转动的动能定理   </a:t>
            </a:r>
          </a:p>
        </p:txBody>
      </p:sp>
      <p:sp>
        <p:nvSpPr>
          <p:cNvPr id="52232" name="Text Box 3">
            <a:extLst>
              <a:ext uri="{FF2B5EF4-FFF2-40B4-BE49-F238E27FC236}">
                <a16:creationId xmlns:a16="http://schemas.microsoft.com/office/drawing/2014/main" id="{0C43F4C2-B442-4905-AF0F-4DB8D89D19AB}"/>
              </a:ext>
            </a:extLst>
          </p:cNvPr>
          <p:cNvSpPr txBox="1">
            <a:spLocks noChangeArrowheads="1"/>
          </p:cNvSpPr>
          <p:nvPr/>
        </p:nvSpPr>
        <p:spPr bwMode="auto">
          <a:xfrm>
            <a:off x="990600" y="1600200"/>
            <a:ext cx="6934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当刚体绕定轴转动时</a:t>
            </a:r>
            <a:r>
              <a:rPr lang="en-US" altLang="zh-CN">
                <a:ea typeface="宋体" panose="02010600030101010101" pitchFamily="2" charset="-122"/>
              </a:rPr>
              <a:t>,</a:t>
            </a:r>
            <a:r>
              <a:rPr lang="zh-CN" altLang="en-US">
                <a:ea typeface="宋体" panose="02010600030101010101" pitchFamily="2" charset="-122"/>
              </a:rPr>
              <a:t>其动能为所有质点作圆周运动动能的总和</a:t>
            </a:r>
            <a:r>
              <a:rPr lang="en-US" altLang="zh-CN">
                <a:ea typeface="宋体" panose="02010600030101010101" pitchFamily="2" charset="-122"/>
              </a:rPr>
              <a:t>.</a:t>
            </a:r>
          </a:p>
        </p:txBody>
      </p:sp>
      <p:graphicFrame>
        <p:nvGraphicFramePr>
          <p:cNvPr id="52226" name="Object 4">
            <a:extLst>
              <a:ext uri="{FF2B5EF4-FFF2-40B4-BE49-F238E27FC236}">
                <a16:creationId xmlns:a16="http://schemas.microsoft.com/office/drawing/2014/main" id="{E6384048-0EA7-4AAE-B554-9312C37E2266}"/>
              </a:ext>
            </a:extLst>
          </p:cNvPr>
          <p:cNvGraphicFramePr>
            <a:graphicFrameLocks noChangeAspect="1"/>
          </p:cNvGraphicFramePr>
          <p:nvPr/>
        </p:nvGraphicFramePr>
        <p:xfrm>
          <a:off x="3886200" y="5029200"/>
          <a:ext cx="1755775" cy="849313"/>
        </p:xfrm>
        <a:graphic>
          <a:graphicData uri="http://schemas.openxmlformats.org/presentationml/2006/ole">
            <mc:AlternateContent xmlns:mc="http://schemas.openxmlformats.org/markup-compatibility/2006">
              <mc:Choice xmlns:v="urn:schemas-microsoft-com:vml" Requires="v">
                <p:oleObj spid="_x0000_s52236" name="Equation" r:id="rId3" imgW="812520" imgH="393480" progId="Equation.3">
                  <p:embed/>
                </p:oleObj>
              </mc:Choice>
              <mc:Fallback>
                <p:oleObj name="Equation" r:id="rId3" imgW="81252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5029200"/>
                        <a:ext cx="1755775" cy="84931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7" name="Object 5">
            <a:extLst>
              <a:ext uri="{FF2B5EF4-FFF2-40B4-BE49-F238E27FC236}">
                <a16:creationId xmlns:a16="http://schemas.microsoft.com/office/drawing/2014/main" id="{D0D48918-FD3C-444C-AF77-1BF87B886F7A}"/>
              </a:ext>
            </a:extLst>
          </p:cNvPr>
          <p:cNvGraphicFramePr>
            <a:graphicFrameLocks noChangeAspect="1"/>
          </p:cNvGraphicFramePr>
          <p:nvPr/>
        </p:nvGraphicFramePr>
        <p:xfrm>
          <a:off x="1185863" y="3886200"/>
          <a:ext cx="3005137" cy="771525"/>
        </p:xfrm>
        <a:graphic>
          <a:graphicData uri="http://schemas.openxmlformats.org/presentationml/2006/ole">
            <mc:AlternateContent xmlns:mc="http://schemas.openxmlformats.org/markup-compatibility/2006">
              <mc:Choice xmlns:v="urn:schemas-microsoft-com:vml" Requires="v">
                <p:oleObj spid="_x0000_s52237" name="Equation" r:id="rId5" imgW="1536480" imgH="393480" progId="Equation.3">
                  <p:embed/>
                </p:oleObj>
              </mc:Choice>
              <mc:Fallback>
                <p:oleObj name="Equation" r:id="rId5" imgW="153648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5863" y="3886200"/>
                        <a:ext cx="3005137"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28" name="Object 6">
            <a:extLst>
              <a:ext uri="{FF2B5EF4-FFF2-40B4-BE49-F238E27FC236}">
                <a16:creationId xmlns:a16="http://schemas.microsoft.com/office/drawing/2014/main" id="{F8F1B62D-6F1D-4F71-BC51-3CA2A563B5A6}"/>
              </a:ext>
            </a:extLst>
          </p:cNvPr>
          <p:cNvGraphicFramePr>
            <a:graphicFrameLocks noChangeAspect="1"/>
          </p:cNvGraphicFramePr>
          <p:nvPr/>
        </p:nvGraphicFramePr>
        <p:xfrm>
          <a:off x="4156075" y="3886200"/>
          <a:ext cx="1787525" cy="758825"/>
        </p:xfrm>
        <a:graphic>
          <a:graphicData uri="http://schemas.openxmlformats.org/presentationml/2006/ole">
            <mc:AlternateContent xmlns:mc="http://schemas.openxmlformats.org/markup-compatibility/2006">
              <mc:Choice xmlns:v="urn:schemas-microsoft-com:vml" Requires="v">
                <p:oleObj spid="_x0000_s52238" name="Equation" r:id="rId7" imgW="927000" imgH="393480" progId="Equation.3">
                  <p:embed/>
                </p:oleObj>
              </mc:Choice>
              <mc:Fallback>
                <p:oleObj name="Equation" r:id="rId7" imgW="927000" imgH="393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6075" y="3886200"/>
                        <a:ext cx="178752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29" name="Object 7">
            <a:extLst>
              <a:ext uri="{FF2B5EF4-FFF2-40B4-BE49-F238E27FC236}">
                <a16:creationId xmlns:a16="http://schemas.microsoft.com/office/drawing/2014/main" id="{F291DCE5-935E-4E0D-A31D-D520BBB52ED4}"/>
              </a:ext>
            </a:extLst>
          </p:cNvPr>
          <p:cNvGraphicFramePr>
            <a:graphicFrameLocks noChangeAspect="1"/>
          </p:cNvGraphicFramePr>
          <p:nvPr/>
        </p:nvGraphicFramePr>
        <p:xfrm>
          <a:off x="5859463" y="3886200"/>
          <a:ext cx="2217737" cy="808038"/>
        </p:xfrm>
        <a:graphic>
          <a:graphicData uri="http://schemas.openxmlformats.org/presentationml/2006/ole">
            <mc:AlternateContent xmlns:mc="http://schemas.openxmlformats.org/markup-compatibility/2006">
              <mc:Choice xmlns:v="urn:schemas-microsoft-com:vml" Requires="v">
                <p:oleObj spid="_x0000_s52239" name="Equation" r:id="rId9" imgW="1079280" imgH="393480" progId="Equation.3">
                  <p:embed/>
                </p:oleObj>
              </mc:Choice>
              <mc:Fallback>
                <p:oleObj name="Equation" r:id="rId9" imgW="1079280" imgH="3934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9463" y="3886200"/>
                        <a:ext cx="2217737"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0" name="Object 8">
            <a:extLst>
              <a:ext uri="{FF2B5EF4-FFF2-40B4-BE49-F238E27FC236}">
                <a16:creationId xmlns:a16="http://schemas.microsoft.com/office/drawing/2014/main" id="{B745F69C-45F7-4F37-9E42-BDE493519469}"/>
              </a:ext>
            </a:extLst>
          </p:cNvPr>
          <p:cNvGraphicFramePr>
            <a:graphicFrameLocks noChangeAspect="1"/>
          </p:cNvGraphicFramePr>
          <p:nvPr/>
        </p:nvGraphicFramePr>
        <p:xfrm>
          <a:off x="4114800" y="2590800"/>
          <a:ext cx="1600200" cy="750888"/>
        </p:xfrm>
        <a:graphic>
          <a:graphicData uri="http://schemas.openxmlformats.org/presentationml/2006/ole">
            <mc:AlternateContent xmlns:mc="http://schemas.openxmlformats.org/markup-compatibility/2006">
              <mc:Choice xmlns:v="urn:schemas-microsoft-com:vml" Requires="v">
                <p:oleObj spid="_x0000_s52240" name="Equation" r:id="rId11" imgW="838080" imgH="393480" progId="Equation.3">
                  <p:embed/>
                </p:oleObj>
              </mc:Choice>
              <mc:Fallback>
                <p:oleObj name="Equation" r:id="rId11" imgW="838080" imgH="3934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2590800"/>
                        <a:ext cx="1600200"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3" name="Rectangle 9">
            <a:extLst>
              <a:ext uri="{FF2B5EF4-FFF2-40B4-BE49-F238E27FC236}">
                <a16:creationId xmlns:a16="http://schemas.microsoft.com/office/drawing/2014/main" id="{B7529D69-ACC4-4522-A16E-3C0269A1E44D}"/>
              </a:ext>
            </a:extLst>
          </p:cNvPr>
          <p:cNvSpPr>
            <a:spLocks noChangeArrowheads="1"/>
          </p:cNvSpPr>
          <p:nvPr/>
        </p:nvSpPr>
        <p:spPr bwMode="auto">
          <a:xfrm>
            <a:off x="944563" y="2590800"/>
            <a:ext cx="294163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任意质元的动能为：</a:t>
            </a:r>
          </a:p>
        </p:txBody>
      </p:sp>
      <p:sp>
        <p:nvSpPr>
          <p:cNvPr id="52234" name="Text Box 10">
            <a:extLst>
              <a:ext uri="{FF2B5EF4-FFF2-40B4-BE49-F238E27FC236}">
                <a16:creationId xmlns:a16="http://schemas.microsoft.com/office/drawing/2014/main" id="{0E09ABAB-BF2F-4959-826D-C612DBC48136}"/>
              </a:ext>
            </a:extLst>
          </p:cNvPr>
          <p:cNvSpPr txBox="1">
            <a:spLocks noChangeArrowheads="1"/>
          </p:cNvSpPr>
          <p:nvPr/>
        </p:nvSpPr>
        <p:spPr bwMode="auto">
          <a:xfrm>
            <a:off x="990600" y="1208088"/>
            <a:ext cx="339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 </a:t>
            </a:r>
            <a:r>
              <a:rPr lang="zh-CN" altLang="en-US">
                <a:ea typeface="黑体" panose="02010609060101010101" pitchFamily="49" charset="-122"/>
              </a:rPr>
              <a:t>定轴转动刚体的动能  </a:t>
            </a:r>
          </a:p>
        </p:txBody>
      </p:sp>
      <p:sp>
        <p:nvSpPr>
          <p:cNvPr id="52235" name="Text Box 11">
            <a:extLst>
              <a:ext uri="{FF2B5EF4-FFF2-40B4-BE49-F238E27FC236}">
                <a16:creationId xmlns:a16="http://schemas.microsoft.com/office/drawing/2014/main" id="{E2E72CA8-D2C8-442C-BE32-BE7B76D27046}"/>
              </a:ext>
            </a:extLst>
          </p:cNvPr>
          <p:cNvSpPr txBox="1">
            <a:spLocks noChangeArrowheads="1"/>
          </p:cNvSpPr>
          <p:nvPr/>
        </p:nvSpPr>
        <p:spPr bwMode="auto">
          <a:xfrm>
            <a:off x="990600" y="3378200"/>
            <a:ext cx="186848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刚体的动能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6" name="Text Box 2">
            <a:extLst>
              <a:ext uri="{FF2B5EF4-FFF2-40B4-BE49-F238E27FC236}">
                <a16:creationId xmlns:a16="http://schemas.microsoft.com/office/drawing/2014/main" id="{A4BE9A76-80D8-41A7-8261-174389C13D37}"/>
              </a:ext>
            </a:extLst>
          </p:cNvPr>
          <p:cNvSpPr txBox="1">
            <a:spLocks noChangeArrowheads="1"/>
          </p:cNvSpPr>
          <p:nvPr/>
        </p:nvSpPr>
        <p:spPr bwMode="auto">
          <a:xfrm>
            <a:off x="914400" y="609600"/>
            <a:ext cx="4011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 </a:t>
            </a:r>
            <a:r>
              <a:rPr lang="zh-CN" altLang="en-US">
                <a:ea typeface="黑体" panose="02010609060101010101" pitchFamily="49" charset="-122"/>
              </a:rPr>
              <a:t>定轴转动刚体的动能定理  </a:t>
            </a:r>
          </a:p>
        </p:txBody>
      </p:sp>
      <p:graphicFrame>
        <p:nvGraphicFramePr>
          <p:cNvPr id="53250" name="Object 3">
            <a:extLst>
              <a:ext uri="{FF2B5EF4-FFF2-40B4-BE49-F238E27FC236}">
                <a16:creationId xmlns:a16="http://schemas.microsoft.com/office/drawing/2014/main" id="{916CEF77-3F9B-442E-835D-3F3595B26C32}"/>
              </a:ext>
            </a:extLst>
          </p:cNvPr>
          <p:cNvGraphicFramePr>
            <a:graphicFrameLocks noChangeAspect="1"/>
          </p:cNvGraphicFramePr>
          <p:nvPr/>
        </p:nvGraphicFramePr>
        <p:xfrm>
          <a:off x="2209800" y="4445000"/>
          <a:ext cx="4343400" cy="828675"/>
        </p:xfrm>
        <a:graphic>
          <a:graphicData uri="http://schemas.openxmlformats.org/presentationml/2006/ole">
            <mc:AlternateContent xmlns:mc="http://schemas.openxmlformats.org/markup-compatibility/2006">
              <mc:Choice xmlns:v="urn:schemas-microsoft-com:vml" Requires="v">
                <p:oleObj spid="_x0000_s53259" name="Equation" r:id="rId3" imgW="2057400" imgH="393480" progId="Equation.3">
                  <p:embed/>
                </p:oleObj>
              </mc:Choice>
              <mc:Fallback>
                <p:oleObj name="Equation" r:id="rId3" imgW="205740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445000"/>
                        <a:ext cx="4343400" cy="8286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1" name="Object 4">
            <a:extLst>
              <a:ext uri="{FF2B5EF4-FFF2-40B4-BE49-F238E27FC236}">
                <a16:creationId xmlns:a16="http://schemas.microsoft.com/office/drawing/2014/main" id="{5CB895F2-ED70-4DC8-88CE-C84CFCF5A508}"/>
              </a:ext>
            </a:extLst>
          </p:cNvPr>
          <p:cNvGraphicFramePr>
            <a:graphicFrameLocks noChangeAspect="1"/>
          </p:cNvGraphicFramePr>
          <p:nvPr/>
        </p:nvGraphicFramePr>
        <p:xfrm>
          <a:off x="3352800" y="1143000"/>
          <a:ext cx="1828800" cy="484188"/>
        </p:xfrm>
        <a:graphic>
          <a:graphicData uri="http://schemas.openxmlformats.org/presentationml/2006/ole">
            <mc:AlternateContent xmlns:mc="http://schemas.openxmlformats.org/markup-compatibility/2006">
              <mc:Choice xmlns:v="urn:schemas-microsoft-com:vml" Requires="v">
                <p:oleObj spid="_x0000_s53260" name="Equation" r:id="rId5" imgW="863280" imgH="228600" progId="Equation.3">
                  <p:embed/>
                </p:oleObj>
              </mc:Choice>
              <mc:Fallback>
                <p:oleObj name="Equation" r:id="rId5" imgW="86328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1143000"/>
                        <a:ext cx="18288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2" name="Object 5">
            <a:extLst>
              <a:ext uri="{FF2B5EF4-FFF2-40B4-BE49-F238E27FC236}">
                <a16:creationId xmlns:a16="http://schemas.microsoft.com/office/drawing/2014/main" id="{5812ED64-35F5-4911-9B81-3FFD9156F092}"/>
              </a:ext>
            </a:extLst>
          </p:cNvPr>
          <p:cNvGraphicFramePr>
            <a:graphicFrameLocks noChangeAspect="1"/>
          </p:cNvGraphicFramePr>
          <p:nvPr/>
        </p:nvGraphicFramePr>
        <p:xfrm>
          <a:off x="2058988" y="1676400"/>
          <a:ext cx="3103562" cy="677863"/>
        </p:xfrm>
        <a:graphic>
          <a:graphicData uri="http://schemas.openxmlformats.org/presentationml/2006/ole">
            <mc:AlternateContent xmlns:mc="http://schemas.openxmlformats.org/markup-compatibility/2006">
              <mc:Choice xmlns:v="urn:schemas-microsoft-com:vml" Requires="v">
                <p:oleObj spid="_x0000_s53261" name="Equation" r:id="rId7" imgW="1574640" imgH="342720" progId="Equation.3">
                  <p:embed/>
                </p:oleObj>
              </mc:Choice>
              <mc:Fallback>
                <p:oleObj name="Equation" r:id="rId7" imgW="1574640" imgH="34272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8988" y="1676400"/>
                        <a:ext cx="31035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3" name="Object 6">
            <a:extLst>
              <a:ext uri="{FF2B5EF4-FFF2-40B4-BE49-F238E27FC236}">
                <a16:creationId xmlns:a16="http://schemas.microsoft.com/office/drawing/2014/main" id="{FCCC06DF-5A82-47C9-AC5F-5C78EF2C0531}"/>
              </a:ext>
            </a:extLst>
          </p:cNvPr>
          <p:cNvGraphicFramePr>
            <a:graphicFrameLocks noChangeAspect="1"/>
          </p:cNvGraphicFramePr>
          <p:nvPr/>
        </p:nvGraphicFramePr>
        <p:xfrm>
          <a:off x="3054350" y="2438400"/>
          <a:ext cx="1968500" cy="815975"/>
        </p:xfrm>
        <a:graphic>
          <a:graphicData uri="http://schemas.openxmlformats.org/presentationml/2006/ole">
            <mc:AlternateContent xmlns:mc="http://schemas.openxmlformats.org/markup-compatibility/2006">
              <mc:Choice xmlns:v="urn:schemas-microsoft-com:vml" Requires="v">
                <p:oleObj spid="_x0000_s53262" name="Equation" r:id="rId9" imgW="888840" imgH="393480" progId="Equation.3">
                  <p:embed/>
                </p:oleObj>
              </mc:Choice>
              <mc:Fallback>
                <p:oleObj name="Equation" r:id="rId9" imgW="888840" imgH="3934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4350" y="2438400"/>
                        <a:ext cx="1968500"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4" name="Object 7">
            <a:extLst>
              <a:ext uri="{FF2B5EF4-FFF2-40B4-BE49-F238E27FC236}">
                <a16:creationId xmlns:a16="http://schemas.microsoft.com/office/drawing/2014/main" id="{257D71C5-716C-4AEA-8A6B-BD34816364BA}"/>
              </a:ext>
            </a:extLst>
          </p:cNvPr>
          <p:cNvGraphicFramePr>
            <a:graphicFrameLocks noChangeAspect="1"/>
          </p:cNvGraphicFramePr>
          <p:nvPr/>
        </p:nvGraphicFramePr>
        <p:xfrm>
          <a:off x="4946650" y="2430463"/>
          <a:ext cx="2063750" cy="846137"/>
        </p:xfrm>
        <a:graphic>
          <a:graphicData uri="http://schemas.openxmlformats.org/presentationml/2006/ole">
            <mc:AlternateContent xmlns:mc="http://schemas.openxmlformats.org/markup-compatibility/2006">
              <mc:Choice xmlns:v="urn:schemas-microsoft-com:vml" Requires="v">
                <p:oleObj spid="_x0000_s53263" name="Equation" r:id="rId11" imgW="825480" imgH="368280" progId="Equation.3">
                  <p:embed/>
                </p:oleObj>
              </mc:Choice>
              <mc:Fallback>
                <p:oleObj name="Equation" r:id="rId11" imgW="825480" imgH="36828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6650" y="2430463"/>
                        <a:ext cx="2063750"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7" name="Text Box 8">
            <a:extLst>
              <a:ext uri="{FF2B5EF4-FFF2-40B4-BE49-F238E27FC236}">
                <a16:creationId xmlns:a16="http://schemas.microsoft.com/office/drawing/2014/main" id="{E6E3878C-A9EE-450E-BC2F-B1C8591A83C7}"/>
              </a:ext>
            </a:extLst>
          </p:cNvPr>
          <p:cNvSpPr txBox="1">
            <a:spLocks noChangeArrowheads="1"/>
          </p:cNvSpPr>
          <p:nvPr/>
        </p:nvSpPr>
        <p:spPr bwMode="auto">
          <a:xfrm>
            <a:off x="1020763" y="5305425"/>
            <a:ext cx="7086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0000FF"/>
                </a:solidFill>
                <a:ea typeface="宋体" panose="02010600030101010101" pitchFamily="2" charset="-122"/>
              </a:rPr>
              <a:t>        </a:t>
            </a:r>
            <a:r>
              <a:rPr lang="zh-CN" altLang="en-US">
                <a:solidFill>
                  <a:srgbClr val="0000FF"/>
                </a:solidFill>
                <a:ea typeface="宋体" panose="02010600030101010101" pitchFamily="2" charset="-122"/>
              </a:rPr>
              <a:t>作用于刚体的外力对固定轴的力矩所做的功等于刚体绕定轴转动动能的改变量</a:t>
            </a:r>
            <a:r>
              <a:rPr lang="en-US" altLang="zh-CN">
                <a:solidFill>
                  <a:srgbClr val="0000FF"/>
                </a:solidFill>
                <a:ea typeface="宋体" panose="02010600030101010101" pitchFamily="2" charset="-122"/>
              </a:rPr>
              <a:t>.</a:t>
            </a:r>
          </a:p>
        </p:txBody>
      </p:sp>
      <p:graphicFrame>
        <p:nvGraphicFramePr>
          <p:cNvPr id="53255" name="Object 9">
            <a:extLst>
              <a:ext uri="{FF2B5EF4-FFF2-40B4-BE49-F238E27FC236}">
                <a16:creationId xmlns:a16="http://schemas.microsoft.com/office/drawing/2014/main" id="{AE741DA8-5E46-4832-868E-82064B53BC5B}"/>
              </a:ext>
            </a:extLst>
          </p:cNvPr>
          <p:cNvGraphicFramePr>
            <a:graphicFrameLocks noChangeAspect="1"/>
          </p:cNvGraphicFramePr>
          <p:nvPr/>
        </p:nvGraphicFramePr>
        <p:xfrm>
          <a:off x="5327650" y="1752600"/>
          <a:ext cx="1524000" cy="582613"/>
        </p:xfrm>
        <a:graphic>
          <a:graphicData uri="http://schemas.openxmlformats.org/presentationml/2006/ole">
            <mc:AlternateContent xmlns:mc="http://schemas.openxmlformats.org/markup-compatibility/2006">
              <mc:Choice xmlns:v="urn:schemas-microsoft-com:vml" Requires="v">
                <p:oleObj spid="_x0000_s53264" name="Equation" r:id="rId13" imgW="672840" imgH="279360" progId="Equation.3">
                  <p:embed/>
                </p:oleObj>
              </mc:Choice>
              <mc:Fallback>
                <p:oleObj name="Equation" r:id="rId13" imgW="672840" imgH="27936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27650" y="1752600"/>
                        <a:ext cx="15240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8" name="Text Box 10">
            <a:extLst>
              <a:ext uri="{FF2B5EF4-FFF2-40B4-BE49-F238E27FC236}">
                <a16:creationId xmlns:a16="http://schemas.microsoft.com/office/drawing/2014/main" id="{A28CB58D-EB2A-45D3-973A-06E9C2895325}"/>
              </a:ext>
            </a:extLst>
          </p:cNvPr>
          <p:cNvSpPr txBox="1">
            <a:spLocks noChangeArrowheads="1"/>
          </p:cNvSpPr>
          <p:nvPr/>
        </p:nvSpPr>
        <p:spPr bwMode="auto">
          <a:xfrm>
            <a:off x="2270125" y="3657600"/>
            <a:ext cx="5167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不变质点系</a:t>
            </a:r>
            <a:r>
              <a:rPr lang="en-US" altLang="zh-CN"/>
              <a:t>,</a:t>
            </a:r>
            <a:r>
              <a:rPr lang="zh-CN" altLang="en-US"/>
              <a:t>内力做功之和为零</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8" name="Text Box 2">
            <a:extLst>
              <a:ext uri="{FF2B5EF4-FFF2-40B4-BE49-F238E27FC236}">
                <a16:creationId xmlns:a16="http://schemas.microsoft.com/office/drawing/2014/main" id="{6F514E3B-7F5B-4B56-BBDC-3DB4670160AF}"/>
              </a:ext>
            </a:extLst>
          </p:cNvPr>
          <p:cNvSpPr txBox="1">
            <a:spLocks noChangeArrowheads="1"/>
          </p:cNvSpPr>
          <p:nvPr/>
        </p:nvSpPr>
        <p:spPr bwMode="auto">
          <a:xfrm>
            <a:off x="914400" y="533400"/>
            <a:ext cx="401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§7.4.3 </a:t>
            </a:r>
            <a:r>
              <a:rPr lang="zh-CN" altLang="en-US" sz="2800">
                <a:ea typeface="黑体" panose="02010609060101010101" pitchFamily="49" charset="-122"/>
              </a:rPr>
              <a:t>刚体的重力势能  </a:t>
            </a:r>
          </a:p>
        </p:txBody>
      </p:sp>
      <p:graphicFrame>
        <p:nvGraphicFramePr>
          <p:cNvPr id="54274" name="Object 3">
            <a:extLst>
              <a:ext uri="{FF2B5EF4-FFF2-40B4-BE49-F238E27FC236}">
                <a16:creationId xmlns:a16="http://schemas.microsoft.com/office/drawing/2014/main" id="{116B8B64-70A3-4E49-9074-A03629DB9081}"/>
              </a:ext>
            </a:extLst>
          </p:cNvPr>
          <p:cNvGraphicFramePr>
            <a:graphicFrameLocks noChangeAspect="1"/>
          </p:cNvGraphicFramePr>
          <p:nvPr/>
        </p:nvGraphicFramePr>
        <p:xfrm>
          <a:off x="3898900" y="2676525"/>
          <a:ext cx="1546225" cy="523875"/>
        </p:xfrm>
        <a:graphic>
          <a:graphicData uri="http://schemas.openxmlformats.org/presentationml/2006/ole">
            <mc:AlternateContent xmlns:mc="http://schemas.openxmlformats.org/markup-compatibility/2006">
              <mc:Choice xmlns:v="urn:schemas-microsoft-com:vml" Requires="v">
                <p:oleObj spid="_x0000_s54281" name="Equation" r:id="rId3" imgW="711000" imgH="241200" progId="Equation.3">
                  <p:embed/>
                </p:oleObj>
              </mc:Choice>
              <mc:Fallback>
                <p:oleObj name="Equation" r:id="rId3" imgW="71100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900" y="2676525"/>
                        <a:ext cx="1546225" cy="5238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9" name="Text Box 4">
            <a:extLst>
              <a:ext uri="{FF2B5EF4-FFF2-40B4-BE49-F238E27FC236}">
                <a16:creationId xmlns:a16="http://schemas.microsoft.com/office/drawing/2014/main" id="{3267C47F-1C67-4140-AC38-D7045180D010}"/>
              </a:ext>
            </a:extLst>
          </p:cNvPr>
          <p:cNvSpPr txBox="1">
            <a:spLocks noChangeArrowheads="1"/>
          </p:cNvSpPr>
          <p:nvPr/>
        </p:nvSpPr>
        <p:spPr bwMode="auto">
          <a:xfrm>
            <a:off x="914400" y="3454400"/>
            <a:ext cx="7239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0000FF"/>
                </a:solidFill>
                <a:ea typeface="宋体" panose="02010600030101010101" pitchFamily="2" charset="-122"/>
              </a:rPr>
              <a:t>        </a:t>
            </a:r>
            <a:r>
              <a:rPr lang="zh-CN" altLang="en-US">
                <a:solidFill>
                  <a:srgbClr val="0000FF"/>
                </a:solidFill>
                <a:ea typeface="宋体" panose="02010600030101010101" pitchFamily="2" charset="-122"/>
              </a:rPr>
              <a:t>刚体的重力势能与质量集中在质心上的一个质点的重力势能相同</a:t>
            </a:r>
            <a:r>
              <a:rPr lang="en-US" altLang="zh-CN">
                <a:solidFill>
                  <a:srgbClr val="0000FF"/>
                </a:solidFill>
                <a:ea typeface="宋体" panose="02010600030101010101" pitchFamily="2" charset="-122"/>
              </a:rPr>
              <a:t>.</a:t>
            </a:r>
          </a:p>
        </p:txBody>
      </p:sp>
      <p:graphicFrame>
        <p:nvGraphicFramePr>
          <p:cNvPr id="54275" name="Object 5">
            <a:extLst>
              <a:ext uri="{FF2B5EF4-FFF2-40B4-BE49-F238E27FC236}">
                <a16:creationId xmlns:a16="http://schemas.microsoft.com/office/drawing/2014/main" id="{82E9892D-70A6-497E-84D7-BF88D31AE139}"/>
              </a:ext>
            </a:extLst>
          </p:cNvPr>
          <p:cNvGraphicFramePr>
            <a:graphicFrameLocks noChangeAspect="1"/>
          </p:cNvGraphicFramePr>
          <p:nvPr/>
        </p:nvGraphicFramePr>
        <p:xfrm>
          <a:off x="1231900" y="1776413"/>
          <a:ext cx="1924050" cy="528637"/>
        </p:xfrm>
        <a:graphic>
          <a:graphicData uri="http://schemas.openxmlformats.org/presentationml/2006/ole">
            <mc:AlternateContent xmlns:mc="http://schemas.openxmlformats.org/markup-compatibility/2006">
              <mc:Choice xmlns:v="urn:schemas-microsoft-com:vml" Requires="v">
                <p:oleObj spid="_x0000_s54282" name="Equation" r:id="rId5" imgW="952200" imgH="253800" progId="Equation.3">
                  <p:embed/>
                </p:oleObj>
              </mc:Choice>
              <mc:Fallback>
                <p:oleObj name="Equation" r:id="rId5" imgW="952200" imgH="253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1900" y="1776413"/>
                        <a:ext cx="19240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76" name="Object 6">
            <a:extLst>
              <a:ext uri="{FF2B5EF4-FFF2-40B4-BE49-F238E27FC236}">
                <a16:creationId xmlns:a16="http://schemas.microsoft.com/office/drawing/2014/main" id="{91CF6FAF-C456-489E-97C0-059ABD4AEE0E}"/>
              </a:ext>
            </a:extLst>
          </p:cNvPr>
          <p:cNvGraphicFramePr>
            <a:graphicFrameLocks noChangeAspect="1"/>
          </p:cNvGraphicFramePr>
          <p:nvPr/>
        </p:nvGraphicFramePr>
        <p:xfrm>
          <a:off x="3124200" y="1776413"/>
          <a:ext cx="1584325" cy="520700"/>
        </p:xfrm>
        <a:graphic>
          <a:graphicData uri="http://schemas.openxmlformats.org/presentationml/2006/ole">
            <mc:AlternateContent xmlns:mc="http://schemas.openxmlformats.org/markup-compatibility/2006">
              <mc:Choice xmlns:v="urn:schemas-microsoft-com:vml" Requires="v">
                <p:oleObj spid="_x0000_s54283" name="Equation" r:id="rId7" imgW="863280" imgH="253800" progId="Equation.3">
                  <p:embed/>
                </p:oleObj>
              </mc:Choice>
              <mc:Fallback>
                <p:oleObj name="Equation" r:id="rId7" imgW="863280" imgH="253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1776413"/>
                        <a:ext cx="15843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77" name="Object 7">
            <a:extLst>
              <a:ext uri="{FF2B5EF4-FFF2-40B4-BE49-F238E27FC236}">
                <a16:creationId xmlns:a16="http://schemas.microsoft.com/office/drawing/2014/main" id="{ED657A23-C709-4081-A515-F4BC7623652D}"/>
              </a:ext>
            </a:extLst>
          </p:cNvPr>
          <p:cNvGraphicFramePr>
            <a:graphicFrameLocks noChangeAspect="1"/>
          </p:cNvGraphicFramePr>
          <p:nvPr/>
        </p:nvGraphicFramePr>
        <p:xfrm>
          <a:off x="4724400" y="1600200"/>
          <a:ext cx="2001838" cy="890588"/>
        </p:xfrm>
        <a:graphic>
          <a:graphicData uri="http://schemas.openxmlformats.org/presentationml/2006/ole">
            <mc:AlternateContent xmlns:mc="http://schemas.openxmlformats.org/markup-compatibility/2006">
              <mc:Choice xmlns:v="urn:schemas-microsoft-com:vml" Requires="v">
                <p:oleObj spid="_x0000_s54284" name="Equation" r:id="rId9" imgW="1054080" imgH="431640" progId="Equation.3">
                  <p:embed/>
                </p:oleObj>
              </mc:Choice>
              <mc:Fallback>
                <p:oleObj name="Equation" r:id="rId9" imgW="1054080" imgH="4316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1600200"/>
                        <a:ext cx="2001838" cy="89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0" name="Text Box 8">
            <a:extLst>
              <a:ext uri="{FF2B5EF4-FFF2-40B4-BE49-F238E27FC236}">
                <a16:creationId xmlns:a16="http://schemas.microsoft.com/office/drawing/2014/main" id="{0B60176F-F600-4878-9F44-DDDC5BE3A86B}"/>
              </a:ext>
            </a:extLst>
          </p:cNvPr>
          <p:cNvSpPr txBox="1">
            <a:spLocks noChangeArrowheads="1"/>
          </p:cNvSpPr>
          <p:nvPr/>
        </p:nvSpPr>
        <p:spPr bwMode="auto">
          <a:xfrm>
            <a:off x="990600" y="1143000"/>
            <a:ext cx="2862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刚体的重力势能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02" name="Text Box 2">
            <a:extLst>
              <a:ext uri="{FF2B5EF4-FFF2-40B4-BE49-F238E27FC236}">
                <a16:creationId xmlns:a16="http://schemas.microsoft.com/office/drawing/2014/main" id="{7851ADE5-8B94-4FBE-BFCA-43FC293F6DCA}"/>
              </a:ext>
            </a:extLst>
          </p:cNvPr>
          <p:cNvSpPr txBox="1">
            <a:spLocks noChangeArrowheads="1"/>
          </p:cNvSpPr>
          <p:nvPr/>
        </p:nvSpPr>
        <p:spPr bwMode="auto">
          <a:xfrm>
            <a:off x="838200" y="533400"/>
            <a:ext cx="76200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1]</a:t>
            </a:r>
            <a:r>
              <a:rPr lang="zh-CN" altLang="en-US">
                <a:ea typeface="宋体" panose="02010600030101010101" pitchFamily="2" charset="-122"/>
              </a:rPr>
              <a:t>装置如图所示，均质圆柱体质量为</a:t>
            </a:r>
            <a:r>
              <a:rPr lang="en-US" altLang="zh-CN" i="1">
                <a:ea typeface="宋体" panose="02010600030101010101" pitchFamily="2" charset="-122"/>
              </a:rPr>
              <a:t>m</a:t>
            </a:r>
            <a:r>
              <a:rPr lang="en-US" altLang="zh-CN" baseline="-25000">
                <a:ea typeface="宋体" panose="02010600030101010101" pitchFamily="2" charset="-122"/>
              </a:rPr>
              <a:t>1</a:t>
            </a:r>
            <a:r>
              <a:rPr lang="zh-CN" altLang="en-US">
                <a:ea typeface="宋体" panose="02010600030101010101" pitchFamily="2" charset="-122"/>
              </a:rPr>
              <a:t>，半径为</a:t>
            </a:r>
            <a:r>
              <a:rPr lang="en-US" altLang="zh-CN" i="1">
                <a:ea typeface="宋体" panose="02010600030101010101" pitchFamily="2" charset="-122"/>
              </a:rPr>
              <a:t>R</a:t>
            </a:r>
            <a:r>
              <a:rPr lang="zh-CN" altLang="en-US">
                <a:ea typeface="宋体" panose="02010600030101010101" pitchFamily="2" charset="-122"/>
              </a:rPr>
              <a:t>，重锤质量为</a:t>
            </a:r>
            <a:r>
              <a:rPr lang="en-US" altLang="zh-CN" i="1">
                <a:ea typeface="宋体" panose="02010600030101010101" pitchFamily="2" charset="-122"/>
              </a:rPr>
              <a:t>m</a:t>
            </a:r>
            <a:r>
              <a:rPr lang="en-US" altLang="zh-CN" baseline="-25000">
                <a:ea typeface="宋体" panose="02010600030101010101" pitchFamily="2" charset="-122"/>
              </a:rPr>
              <a:t>2</a:t>
            </a:r>
            <a:r>
              <a:rPr lang="en-US" altLang="zh-CN">
                <a:ea typeface="宋体" panose="02010600030101010101" pitchFamily="2" charset="-122"/>
              </a:rPr>
              <a:t> </a:t>
            </a:r>
            <a:r>
              <a:rPr lang="zh-CN" altLang="en-US">
                <a:ea typeface="宋体" panose="02010600030101010101" pitchFamily="2" charset="-122"/>
              </a:rPr>
              <a:t>，最初静止，后将重锤释放下落并带动柱体旋转，求重锤下落 </a:t>
            </a:r>
            <a:r>
              <a:rPr lang="en-US" altLang="zh-CN" i="1">
                <a:ea typeface="宋体" panose="02010600030101010101" pitchFamily="2" charset="-122"/>
              </a:rPr>
              <a:t>h </a:t>
            </a:r>
            <a:r>
              <a:rPr lang="zh-CN" altLang="en-US">
                <a:ea typeface="宋体" panose="02010600030101010101" pitchFamily="2" charset="-122"/>
              </a:rPr>
              <a:t>高度时的速率</a:t>
            </a:r>
            <a:r>
              <a:rPr lang="en-US" altLang="zh-CN" i="1">
                <a:ea typeface="宋体" panose="02010600030101010101" pitchFamily="2" charset="-122"/>
              </a:rPr>
              <a:t>v</a:t>
            </a:r>
            <a:r>
              <a:rPr lang="zh-CN" altLang="en-US">
                <a:ea typeface="宋体" panose="02010600030101010101" pitchFamily="2" charset="-122"/>
              </a:rPr>
              <a:t>，不计阻力，不计绳的质量及伸长</a:t>
            </a:r>
            <a:r>
              <a:rPr lang="en-US" altLang="zh-CN">
                <a:ea typeface="宋体" panose="02010600030101010101" pitchFamily="2" charset="-122"/>
              </a:rPr>
              <a:t>.</a:t>
            </a:r>
          </a:p>
        </p:txBody>
      </p:sp>
      <p:grpSp>
        <p:nvGrpSpPr>
          <p:cNvPr id="55303" name="Group 3">
            <a:extLst>
              <a:ext uri="{FF2B5EF4-FFF2-40B4-BE49-F238E27FC236}">
                <a16:creationId xmlns:a16="http://schemas.microsoft.com/office/drawing/2014/main" id="{C1FB8F26-DFA8-4551-A11D-5118332583CF}"/>
              </a:ext>
            </a:extLst>
          </p:cNvPr>
          <p:cNvGrpSpPr>
            <a:grpSpLocks/>
          </p:cNvGrpSpPr>
          <p:nvPr/>
        </p:nvGrpSpPr>
        <p:grpSpPr bwMode="auto">
          <a:xfrm>
            <a:off x="5462588" y="2187575"/>
            <a:ext cx="2446337" cy="2279650"/>
            <a:chOff x="3441" y="1378"/>
            <a:chExt cx="1541" cy="1436"/>
          </a:xfrm>
        </p:grpSpPr>
        <p:grpSp>
          <p:nvGrpSpPr>
            <p:cNvPr id="55307" name="Group 4">
              <a:extLst>
                <a:ext uri="{FF2B5EF4-FFF2-40B4-BE49-F238E27FC236}">
                  <a16:creationId xmlns:a16="http://schemas.microsoft.com/office/drawing/2014/main" id="{428B5625-63BE-4823-92FA-A7C68CB067C3}"/>
                </a:ext>
              </a:extLst>
            </p:cNvPr>
            <p:cNvGrpSpPr>
              <a:grpSpLocks/>
            </p:cNvGrpSpPr>
            <p:nvPr/>
          </p:nvGrpSpPr>
          <p:grpSpPr bwMode="auto">
            <a:xfrm>
              <a:off x="3441" y="1378"/>
              <a:ext cx="1541" cy="1436"/>
              <a:chOff x="3486" y="1879"/>
              <a:chExt cx="1541" cy="1436"/>
            </a:xfrm>
          </p:grpSpPr>
          <p:sp>
            <p:nvSpPr>
              <p:cNvPr id="55309" name="Rectangle 5">
                <a:extLst>
                  <a:ext uri="{FF2B5EF4-FFF2-40B4-BE49-F238E27FC236}">
                    <a16:creationId xmlns:a16="http://schemas.microsoft.com/office/drawing/2014/main" id="{1C73976B-63ED-4727-B852-5BAE88DF1544}"/>
                  </a:ext>
                </a:extLst>
              </p:cNvPr>
              <p:cNvSpPr>
                <a:spLocks noChangeArrowheads="1"/>
              </p:cNvSpPr>
              <p:nvPr/>
            </p:nvSpPr>
            <p:spPr bwMode="auto">
              <a:xfrm>
                <a:off x="3568" y="2566"/>
                <a:ext cx="890" cy="9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55300" name="Object 6">
                <a:extLst>
                  <a:ext uri="{FF2B5EF4-FFF2-40B4-BE49-F238E27FC236}">
                    <a16:creationId xmlns:a16="http://schemas.microsoft.com/office/drawing/2014/main" id="{A2DE7ECA-0F51-4805-BF42-D9E80426F735}"/>
                  </a:ext>
                </a:extLst>
              </p:cNvPr>
              <p:cNvGraphicFramePr>
                <a:graphicFrameLocks noChangeAspect="1"/>
              </p:cNvGraphicFramePr>
              <p:nvPr/>
            </p:nvGraphicFramePr>
            <p:xfrm>
              <a:off x="3799" y="2192"/>
              <a:ext cx="269" cy="288"/>
            </p:xfrm>
            <a:graphic>
              <a:graphicData uri="http://schemas.openxmlformats.org/presentationml/2006/ole">
                <mc:AlternateContent xmlns:mc="http://schemas.openxmlformats.org/markup-compatibility/2006">
                  <mc:Choice xmlns:v="urn:schemas-microsoft-com:vml" Requires="v">
                    <p:oleObj spid="_x0000_s55339" name="公式" r:id="rId3" imgW="177480" imgH="190440" progId="Equation.3">
                      <p:embed/>
                    </p:oleObj>
                  </mc:Choice>
                  <mc:Fallback>
                    <p:oleObj name="公式" r:id="rId3" imgW="177480" imgH="1904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9" y="2192"/>
                            <a:ext cx="2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1" name="Object 7">
                <a:extLst>
                  <a:ext uri="{FF2B5EF4-FFF2-40B4-BE49-F238E27FC236}">
                    <a16:creationId xmlns:a16="http://schemas.microsoft.com/office/drawing/2014/main" id="{52B3E1C3-B1E6-4182-BC0D-53065BDAF449}"/>
                  </a:ext>
                </a:extLst>
              </p:cNvPr>
              <p:cNvGraphicFramePr>
                <a:graphicFrameLocks noChangeAspect="1"/>
              </p:cNvGraphicFramePr>
              <p:nvPr/>
            </p:nvGraphicFramePr>
            <p:xfrm>
              <a:off x="4233" y="2914"/>
              <a:ext cx="288" cy="288"/>
            </p:xfrm>
            <a:graphic>
              <a:graphicData uri="http://schemas.openxmlformats.org/presentationml/2006/ole">
                <mc:AlternateContent xmlns:mc="http://schemas.openxmlformats.org/markup-compatibility/2006">
                  <mc:Choice xmlns:v="urn:schemas-microsoft-com:vml" Requires="v">
                    <p:oleObj spid="_x0000_s55340" name="公式" r:id="rId5" imgW="190440" imgH="190440" progId="Equation.3">
                      <p:embed/>
                    </p:oleObj>
                  </mc:Choice>
                  <mc:Fallback>
                    <p:oleObj name="公式" r:id="rId5" imgW="190440" imgH="1904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3" y="2914"/>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310" name="Group 8">
                <a:extLst>
                  <a:ext uri="{FF2B5EF4-FFF2-40B4-BE49-F238E27FC236}">
                    <a16:creationId xmlns:a16="http://schemas.microsoft.com/office/drawing/2014/main" id="{B5685827-BE47-4274-955A-85F8D93F2091}"/>
                  </a:ext>
                </a:extLst>
              </p:cNvPr>
              <p:cNvGrpSpPr>
                <a:grpSpLocks/>
              </p:cNvGrpSpPr>
              <p:nvPr/>
            </p:nvGrpSpPr>
            <p:grpSpPr bwMode="auto">
              <a:xfrm>
                <a:off x="3978" y="1879"/>
                <a:ext cx="601" cy="582"/>
                <a:chOff x="3978" y="1609"/>
                <a:chExt cx="900" cy="852"/>
              </a:xfrm>
            </p:grpSpPr>
            <p:sp>
              <p:nvSpPr>
                <p:cNvPr id="55329" name="Oval 9">
                  <a:extLst>
                    <a:ext uri="{FF2B5EF4-FFF2-40B4-BE49-F238E27FC236}">
                      <a16:creationId xmlns:a16="http://schemas.microsoft.com/office/drawing/2014/main" id="{C61C6E6E-C01B-4967-B61E-E1831E0FBF30}"/>
                    </a:ext>
                  </a:extLst>
                </p:cNvPr>
                <p:cNvSpPr>
                  <a:spLocks noChangeArrowheads="1"/>
                </p:cNvSpPr>
                <p:nvPr/>
              </p:nvSpPr>
              <p:spPr bwMode="auto">
                <a:xfrm>
                  <a:off x="3978" y="1609"/>
                  <a:ext cx="900" cy="85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30" name="Freeform 10">
                  <a:extLst>
                    <a:ext uri="{FF2B5EF4-FFF2-40B4-BE49-F238E27FC236}">
                      <a16:creationId xmlns:a16="http://schemas.microsoft.com/office/drawing/2014/main" id="{F58744E0-0F73-49E0-A8AF-BF41A84022C3}"/>
                    </a:ext>
                  </a:extLst>
                </p:cNvPr>
                <p:cNvSpPr>
                  <a:spLocks/>
                </p:cNvSpPr>
                <p:nvPr/>
              </p:nvSpPr>
              <p:spPr bwMode="auto">
                <a:xfrm>
                  <a:off x="4368" y="1680"/>
                  <a:ext cx="145" cy="337"/>
                </a:xfrm>
                <a:custGeom>
                  <a:avLst/>
                  <a:gdLst>
                    <a:gd name="T0" fmla="*/ 2 w 382"/>
                    <a:gd name="T1" fmla="*/ 58 h 523"/>
                    <a:gd name="T2" fmla="*/ 0 w 382"/>
                    <a:gd name="T3" fmla="*/ 16 h 523"/>
                    <a:gd name="T4" fmla="*/ 2 w 382"/>
                    <a:gd name="T5" fmla="*/ 0 h 523"/>
                    <a:gd name="T6" fmla="*/ 3 w 382"/>
                    <a:gd name="T7" fmla="*/ 15 h 523"/>
                    <a:gd name="T8" fmla="*/ 2 w 382"/>
                    <a:gd name="T9" fmla="*/ 58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31" name="Freeform 11">
                  <a:extLst>
                    <a:ext uri="{FF2B5EF4-FFF2-40B4-BE49-F238E27FC236}">
                      <a16:creationId xmlns:a16="http://schemas.microsoft.com/office/drawing/2014/main" id="{FA6BA5AA-9F64-45CA-891D-7C88C7A2D22D}"/>
                    </a:ext>
                  </a:extLst>
                </p:cNvPr>
                <p:cNvSpPr>
                  <a:spLocks/>
                </p:cNvSpPr>
                <p:nvPr/>
              </p:nvSpPr>
              <p:spPr bwMode="auto">
                <a:xfrm rot="5400000">
                  <a:off x="4560" y="1872"/>
                  <a:ext cx="145" cy="337"/>
                </a:xfrm>
                <a:custGeom>
                  <a:avLst/>
                  <a:gdLst>
                    <a:gd name="T0" fmla="*/ 2 w 382"/>
                    <a:gd name="T1" fmla="*/ 58 h 523"/>
                    <a:gd name="T2" fmla="*/ 0 w 382"/>
                    <a:gd name="T3" fmla="*/ 16 h 523"/>
                    <a:gd name="T4" fmla="*/ 2 w 382"/>
                    <a:gd name="T5" fmla="*/ 0 h 523"/>
                    <a:gd name="T6" fmla="*/ 3 w 382"/>
                    <a:gd name="T7" fmla="*/ 15 h 523"/>
                    <a:gd name="T8" fmla="*/ 2 w 382"/>
                    <a:gd name="T9" fmla="*/ 58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32" name="Freeform 12">
                  <a:extLst>
                    <a:ext uri="{FF2B5EF4-FFF2-40B4-BE49-F238E27FC236}">
                      <a16:creationId xmlns:a16="http://schemas.microsoft.com/office/drawing/2014/main" id="{755593E7-F652-4B13-8F2C-22B64CE5FB48}"/>
                    </a:ext>
                  </a:extLst>
                </p:cNvPr>
                <p:cNvSpPr>
                  <a:spLocks/>
                </p:cNvSpPr>
                <p:nvPr/>
              </p:nvSpPr>
              <p:spPr bwMode="auto">
                <a:xfrm rot="-5400000">
                  <a:off x="4175" y="1872"/>
                  <a:ext cx="145" cy="337"/>
                </a:xfrm>
                <a:custGeom>
                  <a:avLst/>
                  <a:gdLst>
                    <a:gd name="T0" fmla="*/ 2 w 382"/>
                    <a:gd name="T1" fmla="*/ 58 h 523"/>
                    <a:gd name="T2" fmla="*/ 0 w 382"/>
                    <a:gd name="T3" fmla="*/ 16 h 523"/>
                    <a:gd name="T4" fmla="*/ 2 w 382"/>
                    <a:gd name="T5" fmla="*/ 0 h 523"/>
                    <a:gd name="T6" fmla="*/ 3 w 382"/>
                    <a:gd name="T7" fmla="*/ 15 h 523"/>
                    <a:gd name="T8" fmla="*/ 2 w 382"/>
                    <a:gd name="T9" fmla="*/ 58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33" name="Freeform 13">
                  <a:extLst>
                    <a:ext uri="{FF2B5EF4-FFF2-40B4-BE49-F238E27FC236}">
                      <a16:creationId xmlns:a16="http://schemas.microsoft.com/office/drawing/2014/main" id="{3290379E-8412-486A-AD53-A85C97C0291F}"/>
                    </a:ext>
                  </a:extLst>
                </p:cNvPr>
                <p:cNvSpPr>
                  <a:spLocks/>
                </p:cNvSpPr>
                <p:nvPr/>
              </p:nvSpPr>
              <p:spPr bwMode="auto">
                <a:xfrm flipV="1">
                  <a:off x="4368" y="2064"/>
                  <a:ext cx="145" cy="337"/>
                </a:xfrm>
                <a:custGeom>
                  <a:avLst/>
                  <a:gdLst>
                    <a:gd name="T0" fmla="*/ 2 w 382"/>
                    <a:gd name="T1" fmla="*/ 58 h 523"/>
                    <a:gd name="T2" fmla="*/ 0 w 382"/>
                    <a:gd name="T3" fmla="*/ 16 h 523"/>
                    <a:gd name="T4" fmla="*/ 2 w 382"/>
                    <a:gd name="T5" fmla="*/ 0 h 523"/>
                    <a:gd name="T6" fmla="*/ 3 w 382"/>
                    <a:gd name="T7" fmla="*/ 15 h 523"/>
                    <a:gd name="T8" fmla="*/ 2 w 382"/>
                    <a:gd name="T9" fmla="*/ 58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34" name="Freeform 14">
                  <a:extLst>
                    <a:ext uri="{FF2B5EF4-FFF2-40B4-BE49-F238E27FC236}">
                      <a16:creationId xmlns:a16="http://schemas.microsoft.com/office/drawing/2014/main" id="{56B0FA68-772B-41D1-B800-84B8E6223130}"/>
                    </a:ext>
                  </a:extLst>
                </p:cNvPr>
                <p:cNvSpPr>
                  <a:spLocks/>
                </p:cNvSpPr>
                <p:nvPr/>
              </p:nvSpPr>
              <p:spPr bwMode="auto">
                <a:xfrm rot="-2545457">
                  <a:off x="4224" y="1728"/>
                  <a:ext cx="145" cy="337"/>
                </a:xfrm>
                <a:custGeom>
                  <a:avLst/>
                  <a:gdLst>
                    <a:gd name="T0" fmla="*/ 2 w 382"/>
                    <a:gd name="T1" fmla="*/ 58 h 523"/>
                    <a:gd name="T2" fmla="*/ 0 w 382"/>
                    <a:gd name="T3" fmla="*/ 16 h 523"/>
                    <a:gd name="T4" fmla="*/ 2 w 382"/>
                    <a:gd name="T5" fmla="*/ 0 h 523"/>
                    <a:gd name="T6" fmla="*/ 3 w 382"/>
                    <a:gd name="T7" fmla="*/ 15 h 523"/>
                    <a:gd name="T8" fmla="*/ 2 w 382"/>
                    <a:gd name="T9" fmla="*/ 58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35" name="Freeform 15">
                  <a:extLst>
                    <a:ext uri="{FF2B5EF4-FFF2-40B4-BE49-F238E27FC236}">
                      <a16:creationId xmlns:a16="http://schemas.microsoft.com/office/drawing/2014/main" id="{6CCE3149-634D-445C-9162-1C73B0082517}"/>
                    </a:ext>
                  </a:extLst>
                </p:cNvPr>
                <p:cNvSpPr>
                  <a:spLocks/>
                </p:cNvSpPr>
                <p:nvPr/>
              </p:nvSpPr>
              <p:spPr bwMode="auto">
                <a:xfrm rot="-7945457">
                  <a:off x="4224" y="2016"/>
                  <a:ext cx="145" cy="337"/>
                </a:xfrm>
                <a:custGeom>
                  <a:avLst/>
                  <a:gdLst>
                    <a:gd name="T0" fmla="*/ 2 w 382"/>
                    <a:gd name="T1" fmla="*/ 58 h 523"/>
                    <a:gd name="T2" fmla="*/ 0 w 382"/>
                    <a:gd name="T3" fmla="*/ 16 h 523"/>
                    <a:gd name="T4" fmla="*/ 2 w 382"/>
                    <a:gd name="T5" fmla="*/ 0 h 523"/>
                    <a:gd name="T6" fmla="*/ 3 w 382"/>
                    <a:gd name="T7" fmla="*/ 15 h 523"/>
                    <a:gd name="T8" fmla="*/ 2 w 382"/>
                    <a:gd name="T9" fmla="*/ 58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36" name="Freeform 16">
                  <a:extLst>
                    <a:ext uri="{FF2B5EF4-FFF2-40B4-BE49-F238E27FC236}">
                      <a16:creationId xmlns:a16="http://schemas.microsoft.com/office/drawing/2014/main" id="{54021AED-C028-4C6F-80D8-17CA88715F91}"/>
                    </a:ext>
                  </a:extLst>
                </p:cNvPr>
                <p:cNvSpPr>
                  <a:spLocks/>
                </p:cNvSpPr>
                <p:nvPr/>
              </p:nvSpPr>
              <p:spPr bwMode="auto">
                <a:xfrm rot="-7945457" flipH="1" flipV="1">
                  <a:off x="4512" y="1728"/>
                  <a:ext cx="145" cy="337"/>
                </a:xfrm>
                <a:custGeom>
                  <a:avLst/>
                  <a:gdLst>
                    <a:gd name="T0" fmla="*/ 2 w 382"/>
                    <a:gd name="T1" fmla="*/ 58 h 523"/>
                    <a:gd name="T2" fmla="*/ 0 w 382"/>
                    <a:gd name="T3" fmla="*/ 16 h 523"/>
                    <a:gd name="T4" fmla="*/ 2 w 382"/>
                    <a:gd name="T5" fmla="*/ 0 h 523"/>
                    <a:gd name="T6" fmla="*/ 3 w 382"/>
                    <a:gd name="T7" fmla="*/ 15 h 523"/>
                    <a:gd name="T8" fmla="*/ 2 w 382"/>
                    <a:gd name="T9" fmla="*/ 58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37" name="Freeform 17">
                  <a:extLst>
                    <a:ext uri="{FF2B5EF4-FFF2-40B4-BE49-F238E27FC236}">
                      <a16:creationId xmlns:a16="http://schemas.microsoft.com/office/drawing/2014/main" id="{75E83D06-361A-42E9-88DD-49D86A348C46}"/>
                    </a:ext>
                  </a:extLst>
                </p:cNvPr>
                <p:cNvSpPr>
                  <a:spLocks/>
                </p:cNvSpPr>
                <p:nvPr/>
              </p:nvSpPr>
              <p:spPr bwMode="auto">
                <a:xfrm rot="-2545457" flipH="1" flipV="1">
                  <a:off x="4512" y="2016"/>
                  <a:ext cx="145" cy="337"/>
                </a:xfrm>
                <a:custGeom>
                  <a:avLst/>
                  <a:gdLst>
                    <a:gd name="T0" fmla="*/ 2 w 382"/>
                    <a:gd name="T1" fmla="*/ 58 h 523"/>
                    <a:gd name="T2" fmla="*/ 0 w 382"/>
                    <a:gd name="T3" fmla="*/ 16 h 523"/>
                    <a:gd name="T4" fmla="*/ 2 w 382"/>
                    <a:gd name="T5" fmla="*/ 0 h 523"/>
                    <a:gd name="T6" fmla="*/ 3 w 382"/>
                    <a:gd name="T7" fmla="*/ 15 h 523"/>
                    <a:gd name="T8" fmla="*/ 2 w 382"/>
                    <a:gd name="T9" fmla="*/ 58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38" name="Oval 18">
                  <a:extLst>
                    <a:ext uri="{FF2B5EF4-FFF2-40B4-BE49-F238E27FC236}">
                      <a16:creationId xmlns:a16="http://schemas.microsoft.com/office/drawing/2014/main" id="{3BD3408F-010E-41F6-987E-CD8BAB4BBCEA}"/>
                    </a:ext>
                  </a:extLst>
                </p:cNvPr>
                <p:cNvSpPr>
                  <a:spLocks noChangeArrowheads="1"/>
                </p:cNvSpPr>
                <p:nvPr/>
              </p:nvSpPr>
              <p:spPr bwMode="auto">
                <a:xfrm>
                  <a:off x="4052" y="1673"/>
                  <a:ext cx="768" cy="72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55311" name="Group 19">
                <a:extLst>
                  <a:ext uri="{FF2B5EF4-FFF2-40B4-BE49-F238E27FC236}">
                    <a16:creationId xmlns:a16="http://schemas.microsoft.com/office/drawing/2014/main" id="{344EB1B8-DCBF-4F54-8B14-9467D820DB8D}"/>
                  </a:ext>
                </a:extLst>
              </p:cNvPr>
              <p:cNvGrpSpPr>
                <a:grpSpLocks/>
              </p:cNvGrpSpPr>
              <p:nvPr/>
            </p:nvGrpSpPr>
            <p:grpSpPr bwMode="auto">
              <a:xfrm>
                <a:off x="4233" y="2145"/>
                <a:ext cx="128" cy="672"/>
                <a:chOff x="4076" y="2783"/>
                <a:chExt cx="121" cy="627"/>
              </a:xfrm>
            </p:grpSpPr>
            <p:sp>
              <p:nvSpPr>
                <p:cNvPr id="461844" name="Rectangle 20">
                  <a:extLst>
                    <a:ext uri="{FF2B5EF4-FFF2-40B4-BE49-F238E27FC236}">
                      <a16:creationId xmlns:a16="http://schemas.microsoft.com/office/drawing/2014/main" id="{F8675F8B-D183-439E-9F40-FD40EB203D3F}"/>
                    </a:ext>
                  </a:extLst>
                </p:cNvPr>
                <p:cNvSpPr>
                  <a:spLocks noChangeArrowheads="1"/>
                </p:cNvSpPr>
                <p:nvPr/>
              </p:nvSpPr>
              <p:spPr bwMode="auto">
                <a:xfrm>
                  <a:off x="4107" y="2783"/>
                  <a:ext cx="56" cy="299"/>
                </a:xfrm>
                <a:prstGeom prst="rect">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a:ln>
                <a:effectLst/>
              </p:spPr>
              <p:txBody>
                <a:bodyPr wrap="none" anchor="ctr"/>
                <a:lstStyle/>
                <a:p>
                  <a:pPr>
                    <a:defRPr/>
                  </a:pPr>
                  <a:endParaRPr lang="zh-CN" altLang="en-US"/>
                </a:p>
              </p:txBody>
            </p:sp>
            <p:sp>
              <p:nvSpPr>
                <p:cNvPr id="461845" name="Oval 21">
                  <a:extLst>
                    <a:ext uri="{FF2B5EF4-FFF2-40B4-BE49-F238E27FC236}">
                      <a16:creationId xmlns:a16="http://schemas.microsoft.com/office/drawing/2014/main" id="{8D9194CB-F11F-4844-8943-0E3A8CB250E9}"/>
                    </a:ext>
                  </a:extLst>
                </p:cNvPr>
                <p:cNvSpPr>
                  <a:spLocks noChangeArrowheads="1"/>
                </p:cNvSpPr>
                <p:nvPr/>
              </p:nvSpPr>
              <p:spPr bwMode="auto">
                <a:xfrm>
                  <a:off x="4122" y="2798"/>
                  <a:ext cx="26" cy="33"/>
                </a:xfrm>
                <a:prstGeom prst="ellipse">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round/>
                  <a:headEnd/>
                  <a:tailEnd/>
                </a:ln>
                <a:effectLst/>
              </p:spPr>
              <p:txBody>
                <a:bodyPr wrap="none" anchor="ctr"/>
                <a:lstStyle/>
                <a:p>
                  <a:pPr>
                    <a:defRPr/>
                  </a:pPr>
                  <a:endParaRPr lang="zh-CN" altLang="en-US"/>
                </a:p>
              </p:txBody>
            </p:sp>
            <p:sp>
              <p:nvSpPr>
                <p:cNvPr id="461846" name="AutoShape 22">
                  <a:extLst>
                    <a:ext uri="{FF2B5EF4-FFF2-40B4-BE49-F238E27FC236}">
                      <a16:creationId xmlns:a16="http://schemas.microsoft.com/office/drawing/2014/main" id="{EACFCC0A-2ABD-4507-B18F-60DA4F8AA0C8}"/>
                    </a:ext>
                  </a:extLst>
                </p:cNvPr>
                <p:cNvSpPr>
                  <a:spLocks noChangeArrowheads="1"/>
                </p:cNvSpPr>
                <p:nvPr/>
              </p:nvSpPr>
              <p:spPr bwMode="auto">
                <a:xfrm flipV="1">
                  <a:off x="4077" y="3081"/>
                  <a:ext cx="120" cy="7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a:ln>
                <a:effectLst/>
              </p:spPr>
              <p:txBody>
                <a:bodyPr wrap="none" anchor="ctr"/>
                <a:lstStyle/>
                <a:p>
                  <a:pPr>
                    <a:defRPr/>
                  </a:pPr>
                  <a:endParaRPr lang="zh-CN" altLang="en-US"/>
                </a:p>
              </p:txBody>
            </p:sp>
            <p:sp>
              <p:nvSpPr>
                <p:cNvPr id="461847" name="Rectangle 23">
                  <a:extLst>
                    <a:ext uri="{FF2B5EF4-FFF2-40B4-BE49-F238E27FC236}">
                      <a16:creationId xmlns:a16="http://schemas.microsoft.com/office/drawing/2014/main" id="{8933B670-7636-4340-BAF9-87634022DC34}"/>
                    </a:ext>
                  </a:extLst>
                </p:cNvPr>
                <p:cNvSpPr>
                  <a:spLocks noChangeArrowheads="1"/>
                </p:cNvSpPr>
                <p:nvPr/>
              </p:nvSpPr>
              <p:spPr bwMode="auto">
                <a:xfrm>
                  <a:off x="4076" y="3157"/>
                  <a:ext cx="119" cy="187"/>
                </a:xfrm>
                <a:prstGeom prst="rect">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a:ln>
                <a:effectLst/>
              </p:spPr>
              <p:txBody>
                <a:bodyPr wrap="none" anchor="ctr"/>
                <a:lstStyle/>
                <a:p>
                  <a:pPr>
                    <a:defRPr/>
                  </a:pPr>
                  <a:endParaRPr lang="zh-CN" altLang="en-US"/>
                </a:p>
              </p:txBody>
            </p:sp>
            <p:sp>
              <p:nvSpPr>
                <p:cNvPr id="461848" name="Rectangle 24">
                  <a:extLst>
                    <a:ext uri="{FF2B5EF4-FFF2-40B4-BE49-F238E27FC236}">
                      <a16:creationId xmlns:a16="http://schemas.microsoft.com/office/drawing/2014/main" id="{752E0F5A-D133-4C5F-A7EA-BF6EDC4C361E}"/>
                    </a:ext>
                  </a:extLst>
                </p:cNvPr>
                <p:cNvSpPr>
                  <a:spLocks noChangeArrowheads="1"/>
                </p:cNvSpPr>
                <p:nvPr/>
              </p:nvSpPr>
              <p:spPr bwMode="auto">
                <a:xfrm>
                  <a:off x="4107" y="3343"/>
                  <a:ext cx="56" cy="67"/>
                </a:xfrm>
                <a:prstGeom prst="rect">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a:ln>
                <a:effectLst/>
              </p:spPr>
              <p:txBody>
                <a:bodyPr wrap="none" anchor="ctr"/>
                <a:lstStyle/>
                <a:p>
                  <a:pPr>
                    <a:defRPr/>
                  </a:pPr>
                  <a:endParaRPr lang="zh-CN" altLang="en-US"/>
                </a:p>
              </p:txBody>
            </p:sp>
          </p:grpSp>
          <p:sp>
            <p:nvSpPr>
              <p:cNvPr id="55312" name="Rectangle 25">
                <a:extLst>
                  <a:ext uri="{FF2B5EF4-FFF2-40B4-BE49-F238E27FC236}">
                    <a16:creationId xmlns:a16="http://schemas.microsoft.com/office/drawing/2014/main" id="{38D0FE11-CE59-443A-B599-B8310943A9EE}"/>
                  </a:ext>
                </a:extLst>
              </p:cNvPr>
              <p:cNvSpPr>
                <a:spLocks noChangeArrowheads="1"/>
              </p:cNvSpPr>
              <p:nvPr/>
            </p:nvSpPr>
            <p:spPr bwMode="auto">
              <a:xfrm>
                <a:off x="3980" y="2655"/>
                <a:ext cx="142" cy="64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13" name="Rectangle 26">
                <a:extLst>
                  <a:ext uri="{FF2B5EF4-FFF2-40B4-BE49-F238E27FC236}">
                    <a16:creationId xmlns:a16="http://schemas.microsoft.com/office/drawing/2014/main" id="{6BFA7386-7D7E-4642-823F-F1F4143C701E}"/>
                  </a:ext>
                </a:extLst>
              </p:cNvPr>
              <p:cNvSpPr>
                <a:spLocks noChangeArrowheads="1"/>
              </p:cNvSpPr>
              <p:nvPr/>
            </p:nvSpPr>
            <p:spPr bwMode="auto">
              <a:xfrm>
                <a:off x="3530" y="2887"/>
                <a:ext cx="449" cy="10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14" name="Freeform 27">
                <a:extLst>
                  <a:ext uri="{FF2B5EF4-FFF2-40B4-BE49-F238E27FC236}">
                    <a16:creationId xmlns:a16="http://schemas.microsoft.com/office/drawing/2014/main" id="{FD9F4A66-2C07-430D-86D8-E188950B6C3E}"/>
                  </a:ext>
                </a:extLst>
              </p:cNvPr>
              <p:cNvSpPr>
                <a:spLocks/>
              </p:cNvSpPr>
              <p:nvPr/>
            </p:nvSpPr>
            <p:spPr bwMode="auto">
              <a:xfrm>
                <a:off x="3523" y="2519"/>
                <a:ext cx="49" cy="180"/>
              </a:xfrm>
              <a:custGeom>
                <a:avLst/>
                <a:gdLst>
                  <a:gd name="T0" fmla="*/ 0 w 49"/>
                  <a:gd name="T1" fmla="*/ 0 h 180"/>
                  <a:gd name="T2" fmla="*/ 45 w 49"/>
                  <a:gd name="T3" fmla="*/ 75 h 180"/>
                  <a:gd name="T4" fmla="*/ 23 w 49"/>
                  <a:gd name="T5" fmla="*/ 180 h 180"/>
                  <a:gd name="T6" fmla="*/ 0 60000 65536"/>
                  <a:gd name="T7" fmla="*/ 0 60000 65536"/>
                  <a:gd name="T8" fmla="*/ 0 60000 65536"/>
                  <a:gd name="T9" fmla="*/ 0 w 49"/>
                  <a:gd name="T10" fmla="*/ 0 h 180"/>
                  <a:gd name="T11" fmla="*/ 49 w 49"/>
                  <a:gd name="T12" fmla="*/ 180 h 180"/>
                </a:gdLst>
                <a:ahLst/>
                <a:cxnLst>
                  <a:cxn ang="T6">
                    <a:pos x="T0" y="T1"/>
                  </a:cxn>
                  <a:cxn ang="T7">
                    <a:pos x="T2" y="T3"/>
                  </a:cxn>
                  <a:cxn ang="T8">
                    <a:pos x="T4" y="T5"/>
                  </a:cxn>
                </a:cxnLst>
                <a:rect l="T9" t="T10" r="T11" b="T12"/>
                <a:pathLst>
                  <a:path w="49" h="180">
                    <a:moveTo>
                      <a:pt x="0" y="0"/>
                    </a:moveTo>
                    <a:cubicBezTo>
                      <a:pt x="20" y="22"/>
                      <a:pt x="41" y="45"/>
                      <a:pt x="45" y="75"/>
                    </a:cubicBezTo>
                    <a:cubicBezTo>
                      <a:pt x="49" y="105"/>
                      <a:pt x="24" y="159"/>
                      <a:pt x="23" y="180"/>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5" name="Freeform 28">
                <a:extLst>
                  <a:ext uri="{FF2B5EF4-FFF2-40B4-BE49-F238E27FC236}">
                    <a16:creationId xmlns:a16="http://schemas.microsoft.com/office/drawing/2014/main" id="{BE0EDBC3-B282-4143-BFE6-F0F7CE9290C6}"/>
                  </a:ext>
                </a:extLst>
              </p:cNvPr>
              <p:cNvSpPr>
                <a:spLocks/>
              </p:cNvSpPr>
              <p:nvPr/>
            </p:nvSpPr>
            <p:spPr bwMode="auto">
              <a:xfrm>
                <a:off x="3486" y="2828"/>
                <a:ext cx="60" cy="239"/>
              </a:xfrm>
              <a:custGeom>
                <a:avLst/>
                <a:gdLst>
                  <a:gd name="T0" fmla="*/ 0 w 60"/>
                  <a:gd name="T1" fmla="*/ 0 h 239"/>
                  <a:gd name="T2" fmla="*/ 45 w 60"/>
                  <a:gd name="T3" fmla="*/ 60 h 239"/>
                  <a:gd name="T4" fmla="*/ 38 w 60"/>
                  <a:gd name="T5" fmla="*/ 135 h 239"/>
                  <a:gd name="T6" fmla="*/ 8 w 60"/>
                  <a:gd name="T7" fmla="*/ 202 h 239"/>
                  <a:gd name="T8" fmla="*/ 60 w 60"/>
                  <a:gd name="T9" fmla="*/ 239 h 239"/>
                  <a:gd name="T10" fmla="*/ 0 60000 65536"/>
                  <a:gd name="T11" fmla="*/ 0 60000 65536"/>
                  <a:gd name="T12" fmla="*/ 0 60000 65536"/>
                  <a:gd name="T13" fmla="*/ 0 60000 65536"/>
                  <a:gd name="T14" fmla="*/ 0 60000 65536"/>
                  <a:gd name="T15" fmla="*/ 0 w 60"/>
                  <a:gd name="T16" fmla="*/ 0 h 239"/>
                  <a:gd name="T17" fmla="*/ 60 w 60"/>
                  <a:gd name="T18" fmla="*/ 239 h 239"/>
                </a:gdLst>
                <a:ahLst/>
                <a:cxnLst>
                  <a:cxn ang="T10">
                    <a:pos x="T0" y="T1"/>
                  </a:cxn>
                  <a:cxn ang="T11">
                    <a:pos x="T2" y="T3"/>
                  </a:cxn>
                  <a:cxn ang="T12">
                    <a:pos x="T4" y="T5"/>
                  </a:cxn>
                  <a:cxn ang="T13">
                    <a:pos x="T6" y="T7"/>
                  </a:cxn>
                  <a:cxn ang="T14">
                    <a:pos x="T8" y="T9"/>
                  </a:cxn>
                </a:cxnLst>
                <a:rect l="T15" t="T16" r="T17" b="T18"/>
                <a:pathLst>
                  <a:path w="60" h="239">
                    <a:moveTo>
                      <a:pt x="0" y="0"/>
                    </a:moveTo>
                    <a:cubicBezTo>
                      <a:pt x="19" y="19"/>
                      <a:pt x="39" y="38"/>
                      <a:pt x="45" y="60"/>
                    </a:cubicBezTo>
                    <a:cubicBezTo>
                      <a:pt x="51" y="82"/>
                      <a:pt x="44" y="111"/>
                      <a:pt x="38" y="135"/>
                    </a:cubicBezTo>
                    <a:cubicBezTo>
                      <a:pt x="32" y="159"/>
                      <a:pt x="4" y="185"/>
                      <a:pt x="8" y="202"/>
                    </a:cubicBezTo>
                    <a:cubicBezTo>
                      <a:pt x="12" y="219"/>
                      <a:pt x="53" y="232"/>
                      <a:pt x="60" y="239"/>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6" name="Freeform 29">
                <a:extLst>
                  <a:ext uri="{FF2B5EF4-FFF2-40B4-BE49-F238E27FC236}">
                    <a16:creationId xmlns:a16="http://schemas.microsoft.com/office/drawing/2014/main" id="{DB1E762E-1904-4AAF-92B9-FAE15F9BA6D3}"/>
                  </a:ext>
                </a:extLst>
              </p:cNvPr>
              <p:cNvSpPr>
                <a:spLocks/>
              </p:cNvSpPr>
              <p:nvPr/>
            </p:nvSpPr>
            <p:spPr bwMode="auto">
              <a:xfrm>
                <a:off x="3920" y="3266"/>
                <a:ext cx="247" cy="49"/>
              </a:xfrm>
              <a:custGeom>
                <a:avLst/>
                <a:gdLst>
                  <a:gd name="T0" fmla="*/ 0 w 247"/>
                  <a:gd name="T1" fmla="*/ 26 h 49"/>
                  <a:gd name="T2" fmla="*/ 60 w 247"/>
                  <a:gd name="T3" fmla="*/ 4 h 49"/>
                  <a:gd name="T4" fmla="*/ 134 w 247"/>
                  <a:gd name="T5" fmla="*/ 49 h 49"/>
                  <a:gd name="T6" fmla="*/ 194 w 247"/>
                  <a:gd name="T7" fmla="*/ 4 h 49"/>
                  <a:gd name="T8" fmla="*/ 247 w 247"/>
                  <a:gd name="T9" fmla="*/ 26 h 49"/>
                  <a:gd name="T10" fmla="*/ 0 60000 65536"/>
                  <a:gd name="T11" fmla="*/ 0 60000 65536"/>
                  <a:gd name="T12" fmla="*/ 0 60000 65536"/>
                  <a:gd name="T13" fmla="*/ 0 60000 65536"/>
                  <a:gd name="T14" fmla="*/ 0 60000 65536"/>
                  <a:gd name="T15" fmla="*/ 0 w 247"/>
                  <a:gd name="T16" fmla="*/ 0 h 49"/>
                  <a:gd name="T17" fmla="*/ 247 w 247"/>
                  <a:gd name="T18" fmla="*/ 49 h 49"/>
                </a:gdLst>
                <a:ahLst/>
                <a:cxnLst>
                  <a:cxn ang="T10">
                    <a:pos x="T0" y="T1"/>
                  </a:cxn>
                  <a:cxn ang="T11">
                    <a:pos x="T2" y="T3"/>
                  </a:cxn>
                  <a:cxn ang="T12">
                    <a:pos x="T4" y="T5"/>
                  </a:cxn>
                  <a:cxn ang="T13">
                    <a:pos x="T6" y="T7"/>
                  </a:cxn>
                  <a:cxn ang="T14">
                    <a:pos x="T8" y="T9"/>
                  </a:cxn>
                </a:cxnLst>
                <a:rect l="T15" t="T16" r="T17" b="T18"/>
                <a:pathLst>
                  <a:path w="247" h="49">
                    <a:moveTo>
                      <a:pt x="0" y="26"/>
                    </a:moveTo>
                    <a:cubicBezTo>
                      <a:pt x="19" y="13"/>
                      <a:pt x="38" y="0"/>
                      <a:pt x="60" y="4"/>
                    </a:cubicBezTo>
                    <a:cubicBezTo>
                      <a:pt x="82" y="8"/>
                      <a:pt x="112" y="49"/>
                      <a:pt x="134" y="49"/>
                    </a:cubicBezTo>
                    <a:cubicBezTo>
                      <a:pt x="156" y="49"/>
                      <a:pt x="175" y="8"/>
                      <a:pt x="194" y="4"/>
                    </a:cubicBezTo>
                    <a:cubicBezTo>
                      <a:pt x="213" y="0"/>
                      <a:pt x="230" y="13"/>
                      <a:pt x="247" y="26"/>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7" name="Line 30">
                <a:extLst>
                  <a:ext uri="{FF2B5EF4-FFF2-40B4-BE49-F238E27FC236}">
                    <a16:creationId xmlns:a16="http://schemas.microsoft.com/office/drawing/2014/main" id="{53A9E862-CF38-416A-BA94-E160FDBE3138}"/>
                  </a:ext>
                </a:extLst>
              </p:cNvPr>
              <p:cNvSpPr>
                <a:spLocks noChangeShapeType="1"/>
              </p:cNvSpPr>
              <p:nvPr/>
            </p:nvSpPr>
            <p:spPr bwMode="auto">
              <a:xfrm>
                <a:off x="4578" y="2124"/>
                <a:ext cx="0" cy="8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55" name="Rectangle 31">
                <a:extLst>
                  <a:ext uri="{FF2B5EF4-FFF2-40B4-BE49-F238E27FC236}">
                    <a16:creationId xmlns:a16="http://schemas.microsoft.com/office/drawing/2014/main" id="{4465BFB8-FB58-46FE-B01F-B689F4B7193C}"/>
                  </a:ext>
                </a:extLst>
              </p:cNvPr>
              <p:cNvSpPr>
                <a:spLocks noChangeArrowheads="1"/>
              </p:cNvSpPr>
              <p:nvPr/>
            </p:nvSpPr>
            <p:spPr bwMode="auto">
              <a:xfrm>
                <a:off x="4511" y="2953"/>
                <a:ext cx="142" cy="247"/>
              </a:xfrm>
              <a:prstGeom prst="rect">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a:ln>
              <a:effectLst/>
            </p:spPr>
            <p:txBody>
              <a:bodyPr wrap="none" anchor="ctr"/>
              <a:lstStyle/>
              <a:p>
                <a:pPr>
                  <a:defRPr/>
                </a:pPr>
                <a:endParaRPr lang="zh-CN" altLang="en-US"/>
              </a:p>
            </p:txBody>
          </p:sp>
          <p:sp>
            <p:nvSpPr>
              <p:cNvPr id="55319" name="Rectangle 32">
                <a:extLst>
                  <a:ext uri="{FF2B5EF4-FFF2-40B4-BE49-F238E27FC236}">
                    <a16:creationId xmlns:a16="http://schemas.microsoft.com/office/drawing/2014/main" id="{1B72E1CC-B225-4D57-BFD0-A6700D63917D}"/>
                  </a:ext>
                </a:extLst>
              </p:cNvPr>
              <p:cNvSpPr>
                <a:spLocks noChangeArrowheads="1"/>
              </p:cNvSpPr>
              <p:nvPr/>
            </p:nvSpPr>
            <p:spPr bwMode="auto">
              <a:xfrm>
                <a:off x="4510" y="2518"/>
                <a:ext cx="142" cy="247"/>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20" name="Line 33">
                <a:extLst>
                  <a:ext uri="{FF2B5EF4-FFF2-40B4-BE49-F238E27FC236}">
                    <a16:creationId xmlns:a16="http://schemas.microsoft.com/office/drawing/2014/main" id="{A7538501-A563-43F0-A343-3D5954EBB03A}"/>
                  </a:ext>
                </a:extLst>
              </p:cNvPr>
              <p:cNvSpPr>
                <a:spLocks noChangeShapeType="1"/>
              </p:cNvSpPr>
              <p:nvPr/>
            </p:nvSpPr>
            <p:spPr bwMode="auto">
              <a:xfrm>
                <a:off x="4653" y="2760"/>
                <a:ext cx="2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1" name="Line 34">
                <a:extLst>
                  <a:ext uri="{FF2B5EF4-FFF2-40B4-BE49-F238E27FC236}">
                    <a16:creationId xmlns:a16="http://schemas.microsoft.com/office/drawing/2014/main" id="{7F36671E-4B51-4F1D-B4CA-A9D36B9A703B}"/>
                  </a:ext>
                </a:extLst>
              </p:cNvPr>
              <p:cNvSpPr>
                <a:spLocks noChangeShapeType="1"/>
              </p:cNvSpPr>
              <p:nvPr/>
            </p:nvSpPr>
            <p:spPr bwMode="auto">
              <a:xfrm>
                <a:off x="4653" y="3202"/>
                <a:ext cx="23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2" name="Line 35">
                <a:extLst>
                  <a:ext uri="{FF2B5EF4-FFF2-40B4-BE49-F238E27FC236}">
                    <a16:creationId xmlns:a16="http://schemas.microsoft.com/office/drawing/2014/main" id="{7384B9BE-E4F5-43EC-994E-6AB687598B62}"/>
                  </a:ext>
                </a:extLst>
              </p:cNvPr>
              <p:cNvSpPr>
                <a:spLocks noChangeShapeType="1"/>
              </p:cNvSpPr>
              <p:nvPr/>
            </p:nvSpPr>
            <p:spPr bwMode="auto">
              <a:xfrm>
                <a:off x="4802" y="2760"/>
                <a:ext cx="0" cy="434"/>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323" name="Text Box 36">
                <a:extLst>
                  <a:ext uri="{FF2B5EF4-FFF2-40B4-BE49-F238E27FC236}">
                    <a16:creationId xmlns:a16="http://schemas.microsoft.com/office/drawing/2014/main" id="{2066078A-0C03-437B-B8B5-F57BAE142AB2}"/>
                  </a:ext>
                </a:extLst>
              </p:cNvPr>
              <p:cNvSpPr txBox="1">
                <a:spLocks noChangeArrowheads="1"/>
              </p:cNvSpPr>
              <p:nvPr/>
            </p:nvSpPr>
            <p:spPr bwMode="auto">
              <a:xfrm>
                <a:off x="4804" y="280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h</a:t>
                </a:r>
              </a:p>
            </p:txBody>
          </p:sp>
        </p:grpSp>
        <p:sp>
          <p:nvSpPr>
            <p:cNvPr id="55308" name="Text Box 37">
              <a:extLst>
                <a:ext uri="{FF2B5EF4-FFF2-40B4-BE49-F238E27FC236}">
                  <a16:creationId xmlns:a16="http://schemas.microsoft.com/office/drawing/2014/main" id="{CDA78C94-7BD5-4C1D-8C25-A38FA0DA27CE}"/>
                </a:ext>
              </a:extLst>
            </p:cNvPr>
            <p:cNvSpPr txBox="1">
              <a:spLocks noChangeArrowheads="1"/>
            </p:cNvSpPr>
            <p:nvPr/>
          </p:nvSpPr>
          <p:spPr bwMode="auto">
            <a:xfrm>
              <a:off x="3720" y="1401"/>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p>
          </p:txBody>
        </p:sp>
      </p:grpSp>
      <p:sp>
        <p:nvSpPr>
          <p:cNvPr id="55304" name="Text Box 38">
            <a:extLst>
              <a:ext uri="{FF2B5EF4-FFF2-40B4-BE49-F238E27FC236}">
                <a16:creationId xmlns:a16="http://schemas.microsoft.com/office/drawing/2014/main" id="{C13760EA-96D2-44D5-A5AA-DB7708572CD9}"/>
              </a:ext>
            </a:extLst>
          </p:cNvPr>
          <p:cNvSpPr txBox="1">
            <a:spLocks noChangeArrowheads="1"/>
          </p:cNvSpPr>
          <p:nvPr/>
        </p:nvSpPr>
        <p:spPr bwMode="auto">
          <a:xfrm>
            <a:off x="846138" y="2555875"/>
            <a:ext cx="43783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 </a:t>
            </a:r>
            <a:r>
              <a:rPr lang="zh-CN" altLang="en-US">
                <a:solidFill>
                  <a:srgbClr val="FF0000"/>
                </a:solidFill>
                <a:ea typeface="宋体" panose="02010600030101010101" pitchFamily="2" charset="-122"/>
              </a:rPr>
              <a:t>方法</a:t>
            </a:r>
            <a:r>
              <a:rPr lang="en-US" altLang="zh-CN">
                <a:solidFill>
                  <a:srgbClr val="FF0000"/>
                </a:solidFill>
                <a:ea typeface="宋体" panose="02010600030101010101" pitchFamily="2" charset="-122"/>
              </a:rPr>
              <a:t>1. </a:t>
            </a:r>
            <a:r>
              <a:rPr lang="zh-CN" altLang="en-US">
                <a:ea typeface="宋体" panose="02010600030101010101" pitchFamily="2" charset="-122"/>
              </a:rPr>
              <a:t>利用质点和刚体转动的动能定理求解</a:t>
            </a:r>
            <a:r>
              <a:rPr lang="en-US" altLang="zh-CN">
                <a:ea typeface="宋体" panose="02010600030101010101" pitchFamily="2" charset="-122"/>
              </a:rPr>
              <a:t>.</a:t>
            </a:r>
          </a:p>
        </p:txBody>
      </p:sp>
      <p:graphicFrame>
        <p:nvGraphicFramePr>
          <p:cNvPr id="55298" name="Object 39">
            <a:extLst>
              <a:ext uri="{FF2B5EF4-FFF2-40B4-BE49-F238E27FC236}">
                <a16:creationId xmlns:a16="http://schemas.microsoft.com/office/drawing/2014/main" id="{DD968618-B450-4643-827F-BF22B7781AB0}"/>
              </a:ext>
            </a:extLst>
          </p:cNvPr>
          <p:cNvGraphicFramePr>
            <a:graphicFrameLocks noChangeAspect="1"/>
          </p:cNvGraphicFramePr>
          <p:nvPr/>
        </p:nvGraphicFramePr>
        <p:xfrm>
          <a:off x="2381250" y="3984625"/>
          <a:ext cx="2876550" cy="815975"/>
        </p:xfrm>
        <a:graphic>
          <a:graphicData uri="http://schemas.openxmlformats.org/presentationml/2006/ole">
            <mc:AlternateContent xmlns:mc="http://schemas.openxmlformats.org/markup-compatibility/2006">
              <mc:Choice xmlns:v="urn:schemas-microsoft-com:vml" Requires="v">
                <p:oleObj spid="_x0000_s55341" name="Equation" r:id="rId7" imgW="1384200" imgH="393480" progId="Equation.3">
                  <p:embed/>
                </p:oleObj>
              </mc:Choice>
              <mc:Fallback>
                <p:oleObj name="Equation" r:id="rId7" imgW="1384200" imgH="39348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250" y="3984625"/>
                        <a:ext cx="287655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299" name="Object 40">
            <a:extLst>
              <a:ext uri="{FF2B5EF4-FFF2-40B4-BE49-F238E27FC236}">
                <a16:creationId xmlns:a16="http://schemas.microsoft.com/office/drawing/2014/main" id="{E18C7BEF-871A-429E-9710-7BABE8DF15EE}"/>
              </a:ext>
            </a:extLst>
          </p:cNvPr>
          <p:cNvGraphicFramePr>
            <a:graphicFrameLocks noChangeAspect="1"/>
          </p:cNvGraphicFramePr>
          <p:nvPr/>
        </p:nvGraphicFramePr>
        <p:xfrm>
          <a:off x="2667000" y="5272088"/>
          <a:ext cx="3530600" cy="787400"/>
        </p:xfrm>
        <a:graphic>
          <a:graphicData uri="http://schemas.openxmlformats.org/presentationml/2006/ole">
            <mc:AlternateContent xmlns:mc="http://schemas.openxmlformats.org/markup-compatibility/2006">
              <mc:Choice xmlns:v="urn:schemas-microsoft-com:vml" Requires="v">
                <p:oleObj spid="_x0000_s55342" name="Equation" r:id="rId9" imgW="1765080" imgH="393480" progId="Equation.3">
                  <p:embed/>
                </p:oleObj>
              </mc:Choice>
              <mc:Fallback>
                <p:oleObj name="Equation" r:id="rId9" imgW="1765080" imgH="39348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5272088"/>
                        <a:ext cx="35306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5" name="Text Box 41">
            <a:extLst>
              <a:ext uri="{FF2B5EF4-FFF2-40B4-BE49-F238E27FC236}">
                <a16:creationId xmlns:a16="http://schemas.microsoft.com/office/drawing/2014/main" id="{7D58629C-7867-4475-85B3-39D229E6B049}"/>
              </a:ext>
            </a:extLst>
          </p:cNvPr>
          <p:cNvSpPr txBox="1">
            <a:spLocks noChangeArrowheads="1"/>
          </p:cNvSpPr>
          <p:nvPr/>
        </p:nvSpPr>
        <p:spPr bwMode="auto">
          <a:xfrm>
            <a:off x="846138" y="3657600"/>
            <a:ext cx="2481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由质点动能定理  </a:t>
            </a:r>
          </a:p>
        </p:txBody>
      </p:sp>
      <p:sp>
        <p:nvSpPr>
          <p:cNvPr id="55306" name="Text Box 42">
            <a:extLst>
              <a:ext uri="{FF2B5EF4-FFF2-40B4-BE49-F238E27FC236}">
                <a16:creationId xmlns:a16="http://schemas.microsoft.com/office/drawing/2014/main" id="{A8491463-49FD-452E-89CC-F669F2271B5E}"/>
              </a:ext>
            </a:extLst>
          </p:cNvPr>
          <p:cNvSpPr txBox="1">
            <a:spLocks noChangeArrowheads="1"/>
          </p:cNvSpPr>
          <p:nvPr/>
        </p:nvSpPr>
        <p:spPr bwMode="auto">
          <a:xfrm>
            <a:off x="855663" y="4800600"/>
            <a:ext cx="2557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由刚体动能定理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9" name="Text Box 2">
            <a:extLst>
              <a:ext uri="{FF2B5EF4-FFF2-40B4-BE49-F238E27FC236}">
                <a16:creationId xmlns:a16="http://schemas.microsoft.com/office/drawing/2014/main" id="{C23AF94A-3E2C-4575-B9D5-D5539DEBFD71}"/>
              </a:ext>
            </a:extLst>
          </p:cNvPr>
          <p:cNvSpPr txBox="1">
            <a:spLocks noChangeArrowheads="1"/>
          </p:cNvSpPr>
          <p:nvPr/>
        </p:nvSpPr>
        <p:spPr bwMode="auto">
          <a:xfrm>
            <a:off x="1262063" y="633413"/>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约束关系   </a:t>
            </a:r>
          </a:p>
        </p:txBody>
      </p:sp>
      <p:graphicFrame>
        <p:nvGraphicFramePr>
          <p:cNvPr id="56322" name="Object 3">
            <a:extLst>
              <a:ext uri="{FF2B5EF4-FFF2-40B4-BE49-F238E27FC236}">
                <a16:creationId xmlns:a16="http://schemas.microsoft.com/office/drawing/2014/main" id="{6A49EDEF-6749-4CC3-B1C2-98940DFC4AF1}"/>
              </a:ext>
            </a:extLst>
          </p:cNvPr>
          <p:cNvGraphicFramePr>
            <a:graphicFrameLocks noChangeAspect="1"/>
          </p:cNvGraphicFramePr>
          <p:nvPr/>
        </p:nvGraphicFramePr>
        <p:xfrm>
          <a:off x="4986338" y="614363"/>
          <a:ext cx="1246187" cy="436562"/>
        </p:xfrm>
        <a:graphic>
          <a:graphicData uri="http://schemas.openxmlformats.org/presentationml/2006/ole">
            <mc:AlternateContent xmlns:mc="http://schemas.openxmlformats.org/markup-compatibility/2006">
              <mc:Choice xmlns:v="urn:schemas-microsoft-com:vml" Requires="v">
                <p:oleObj spid="_x0000_s56336" name="Equation" r:id="rId3" imgW="507960" imgH="177480" progId="Equation.3">
                  <p:embed/>
                </p:oleObj>
              </mc:Choice>
              <mc:Fallback>
                <p:oleObj name="Equation" r:id="rId3" imgW="507960" imgH="177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338" y="614363"/>
                        <a:ext cx="1246187"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3" name="Object 4">
            <a:extLst>
              <a:ext uri="{FF2B5EF4-FFF2-40B4-BE49-F238E27FC236}">
                <a16:creationId xmlns:a16="http://schemas.microsoft.com/office/drawing/2014/main" id="{F133F107-E3EE-495A-B39E-3C32F21E54FB}"/>
              </a:ext>
            </a:extLst>
          </p:cNvPr>
          <p:cNvGraphicFramePr>
            <a:graphicFrameLocks noChangeAspect="1"/>
          </p:cNvGraphicFramePr>
          <p:nvPr/>
        </p:nvGraphicFramePr>
        <p:xfrm>
          <a:off x="3276600" y="609600"/>
          <a:ext cx="1122363" cy="403225"/>
        </p:xfrm>
        <a:graphic>
          <a:graphicData uri="http://schemas.openxmlformats.org/presentationml/2006/ole">
            <mc:AlternateContent xmlns:mc="http://schemas.openxmlformats.org/markup-compatibility/2006">
              <mc:Choice xmlns:v="urn:schemas-microsoft-com:vml" Requires="v">
                <p:oleObj spid="_x0000_s56337" name="Equation" r:id="rId5" imgW="495000" imgH="177480" progId="Equation.3">
                  <p:embed/>
                </p:oleObj>
              </mc:Choice>
              <mc:Fallback>
                <p:oleObj name="Equation" r:id="rId5" imgW="495000" imgH="177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609600"/>
                        <a:ext cx="112236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0" name="Text Box 5">
            <a:extLst>
              <a:ext uri="{FF2B5EF4-FFF2-40B4-BE49-F238E27FC236}">
                <a16:creationId xmlns:a16="http://schemas.microsoft.com/office/drawing/2014/main" id="{76221ECD-B966-4302-A6D5-4B2A4E50C064}"/>
              </a:ext>
            </a:extLst>
          </p:cNvPr>
          <p:cNvSpPr txBox="1">
            <a:spLocks noChangeArrowheads="1"/>
          </p:cNvSpPr>
          <p:nvPr/>
        </p:nvSpPr>
        <p:spPr bwMode="auto">
          <a:xfrm>
            <a:off x="1309688" y="1392238"/>
            <a:ext cx="1331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联立得   </a:t>
            </a:r>
          </a:p>
        </p:txBody>
      </p:sp>
      <p:graphicFrame>
        <p:nvGraphicFramePr>
          <p:cNvPr id="56324" name="Object 6">
            <a:extLst>
              <a:ext uri="{FF2B5EF4-FFF2-40B4-BE49-F238E27FC236}">
                <a16:creationId xmlns:a16="http://schemas.microsoft.com/office/drawing/2014/main" id="{09102E8D-DAEA-4B10-9E72-72833E462F40}"/>
              </a:ext>
            </a:extLst>
          </p:cNvPr>
          <p:cNvGraphicFramePr>
            <a:graphicFrameLocks noChangeAspect="1"/>
          </p:cNvGraphicFramePr>
          <p:nvPr/>
        </p:nvGraphicFramePr>
        <p:xfrm>
          <a:off x="3810000" y="1196975"/>
          <a:ext cx="2163763" cy="966788"/>
        </p:xfrm>
        <a:graphic>
          <a:graphicData uri="http://schemas.openxmlformats.org/presentationml/2006/ole">
            <mc:AlternateContent xmlns:mc="http://schemas.openxmlformats.org/markup-compatibility/2006">
              <mc:Choice xmlns:v="urn:schemas-microsoft-com:vml" Requires="v">
                <p:oleObj spid="_x0000_s56338" name="Equation" r:id="rId7" imgW="1079280" imgH="482400" progId="Equation.3">
                  <p:embed/>
                </p:oleObj>
              </mc:Choice>
              <mc:Fallback>
                <p:oleObj name="Equation" r:id="rId7" imgW="1079280" imgH="482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1196975"/>
                        <a:ext cx="2163763"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1" name="Text Box 7">
            <a:extLst>
              <a:ext uri="{FF2B5EF4-FFF2-40B4-BE49-F238E27FC236}">
                <a16:creationId xmlns:a16="http://schemas.microsoft.com/office/drawing/2014/main" id="{0A3B700B-9A06-43B7-A201-8F1107B386EE}"/>
              </a:ext>
            </a:extLst>
          </p:cNvPr>
          <p:cNvSpPr txBox="1">
            <a:spLocks noChangeArrowheads="1"/>
          </p:cNvSpPr>
          <p:nvPr/>
        </p:nvSpPr>
        <p:spPr bwMode="auto">
          <a:xfrm>
            <a:off x="1295400" y="2286000"/>
            <a:ext cx="470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方法</a:t>
            </a:r>
            <a:r>
              <a:rPr lang="en-US" altLang="zh-CN">
                <a:solidFill>
                  <a:srgbClr val="FF0000"/>
                </a:solidFill>
                <a:ea typeface="宋体" panose="02010600030101010101" pitchFamily="2" charset="-122"/>
              </a:rPr>
              <a:t>2. </a:t>
            </a:r>
            <a:r>
              <a:rPr lang="zh-CN" altLang="en-US">
                <a:ea typeface="宋体" panose="02010600030101010101" pitchFamily="2" charset="-122"/>
              </a:rPr>
              <a:t>利用质点系动能定理求解   </a:t>
            </a:r>
          </a:p>
        </p:txBody>
      </p:sp>
      <p:sp>
        <p:nvSpPr>
          <p:cNvPr id="56332" name="Text Box 8">
            <a:extLst>
              <a:ext uri="{FF2B5EF4-FFF2-40B4-BE49-F238E27FC236}">
                <a16:creationId xmlns:a16="http://schemas.microsoft.com/office/drawing/2014/main" id="{445F65D9-BE0B-483D-A23A-370B24944CB8}"/>
              </a:ext>
            </a:extLst>
          </p:cNvPr>
          <p:cNvSpPr txBox="1">
            <a:spLocks noChangeArrowheads="1"/>
          </p:cNvSpPr>
          <p:nvPr/>
        </p:nvSpPr>
        <p:spPr bwMode="auto">
          <a:xfrm>
            <a:off x="1371600" y="2840038"/>
            <a:ext cx="5084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将转动柱体、下落物体视作质点系    </a:t>
            </a:r>
          </a:p>
        </p:txBody>
      </p:sp>
      <p:sp>
        <p:nvSpPr>
          <p:cNvPr id="56333" name="Text Box 9">
            <a:extLst>
              <a:ext uri="{FF2B5EF4-FFF2-40B4-BE49-F238E27FC236}">
                <a16:creationId xmlns:a16="http://schemas.microsoft.com/office/drawing/2014/main" id="{91902348-CB2D-4E4C-95AA-C844500EBE99}"/>
              </a:ext>
            </a:extLst>
          </p:cNvPr>
          <p:cNvSpPr txBox="1">
            <a:spLocks noChangeArrowheads="1"/>
          </p:cNvSpPr>
          <p:nvPr/>
        </p:nvSpPr>
        <p:spPr bwMode="auto">
          <a:xfrm>
            <a:off x="1355725" y="3394075"/>
            <a:ext cx="286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由质点系动能定理   </a:t>
            </a:r>
          </a:p>
        </p:txBody>
      </p:sp>
      <p:graphicFrame>
        <p:nvGraphicFramePr>
          <p:cNvPr id="56325" name="Object 10">
            <a:extLst>
              <a:ext uri="{FF2B5EF4-FFF2-40B4-BE49-F238E27FC236}">
                <a16:creationId xmlns:a16="http://schemas.microsoft.com/office/drawing/2014/main" id="{695B756B-335B-4DB3-9DB7-55CECAB8D3BE}"/>
              </a:ext>
            </a:extLst>
          </p:cNvPr>
          <p:cNvGraphicFramePr>
            <a:graphicFrameLocks noChangeAspect="1"/>
          </p:cNvGraphicFramePr>
          <p:nvPr/>
        </p:nvGraphicFramePr>
        <p:xfrm>
          <a:off x="1524000" y="3921125"/>
          <a:ext cx="6400800" cy="803275"/>
        </p:xfrm>
        <a:graphic>
          <a:graphicData uri="http://schemas.openxmlformats.org/presentationml/2006/ole">
            <mc:AlternateContent xmlns:mc="http://schemas.openxmlformats.org/markup-compatibility/2006">
              <mc:Choice xmlns:v="urn:schemas-microsoft-com:vml" Requires="v">
                <p:oleObj spid="_x0000_s56339" name="Equation" r:id="rId9" imgW="3136680" imgH="393480" progId="Equation.3">
                  <p:embed/>
                </p:oleObj>
              </mc:Choice>
              <mc:Fallback>
                <p:oleObj name="Equation" r:id="rId9" imgW="3136680" imgH="3934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3921125"/>
                        <a:ext cx="640080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4" name="Text Box 11">
            <a:extLst>
              <a:ext uri="{FF2B5EF4-FFF2-40B4-BE49-F238E27FC236}">
                <a16:creationId xmlns:a16="http://schemas.microsoft.com/office/drawing/2014/main" id="{81D3A83B-157E-4B2B-B8AA-9FCA5357FEAC}"/>
              </a:ext>
            </a:extLst>
          </p:cNvPr>
          <p:cNvSpPr txBox="1">
            <a:spLocks noChangeArrowheads="1"/>
          </p:cNvSpPr>
          <p:nvPr/>
        </p:nvSpPr>
        <p:spPr bwMode="auto">
          <a:xfrm>
            <a:off x="1447800" y="4800600"/>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约束关系  </a:t>
            </a:r>
          </a:p>
        </p:txBody>
      </p:sp>
      <p:graphicFrame>
        <p:nvGraphicFramePr>
          <p:cNvPr id="56326" name="Object 12">
            <a:extLst>
              <a:ext uri="{FF2B5EF4-FFF2-40B4-BE49-F238E27FC236}">
                <a16:creationId xmlns:a16="http://schemas.microsoft.com/office/drawing/2014/main" id="{91004092-FBBD-464A-A174-D09E08F5E9A9}"/>
              </a:ext>
            </a:extLst>
          </p:cNvPr>
          <p:cNvGraphicFramePr>
            <a:graphicFrameLocks noChangeAspect="1"/>
          </p:cNvGraphicFramePr>
          <p:nvPr/>
        </p:nvGraphicFramePr>
        <p:xfrm>
          <a:off x="5172075" y="4800600"/>
          <a:ext cx="1246188" cy="436563"/>
        </p:xfrm>
        <a:graphic>
          <a:graphicData uri="http://schemas.openxmlformats.org/presentationml/2006/ole">
            <mc:AlternateContent xmlns:mc="http://schemas.openxmlformats.org/markup-compatibility/2006">
              <mc:Choice xmlns:v="urn:schemas-microsoft-com:vml" Requires="v">
                <p:oleObj spid="_x0000_s56340" name="Equation" r:id="rId11" imgW="507960" imgH="177480" progId="Equation.3">
                  <p:embed/>
                </p:oleObj>
              </mc:Choice>
              <mc:Fallback>
                <p:oleObj name="Equation" r:id="rId11" imgW="507960" imgH="17748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2075" y="4800600"/>
                        <a:ext cx="1246188"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7" name="Object 13">
            <a:extLst>
              <a:ext uri="{FF2B5EF4-FFF2-40B4-BE49-F238E27FC236}">
                <a16:creationId xmlns:a16="http://schemas.microsoft.com/office/drawing/2014/main" id="{44A73F2E-8948-49BC-8C3F-C643EE693044}"/>
              </a:ext>
            </a:extLst>
          </p:cNvPr>
          <p:cNvGraphicFramePr>
            <a:graphicFrameLocks noChangeAspect="1"/>
          </p:cNvGraphicFramePr>
          <p:nvPr/>
        </p:nvGraphicFramePr>
        <p:xfrm>
          <a:off x="3490913" y="4800600"/>
          <a:ext cx="1122362" cy="403225"/>
        </p:xfrm>
        <a:graphic>
          <a:graphicData uri="http://schemas.openxmlformats.org/presentationml/2006/ole">
            <mc:AlternateContent xmlns:mc="http://schemas.openxmlformats.org/markup-compatibility/2006">
              <mc:Choice xmlns:v="urn:schemas-microsoft-com:vml" Requires="v">
                <p:oleObj spid="_x0000_s56341" name="Equation" r:id="rId12" imgW="495000" imgH="177480" progId="Equation.3">
                  <p:embed/>
                </p:oleObj>
              </mc:Choice>
              <mc:Fallback>
                <p:oleObj name="Equation" r:id="rId12" imgW="495000" imgH="17748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0913" y="4800600"/>
                        <a:ext cx="1122362"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5" name="Text Box 14">
            <a:extLst>
              <a:ext uri="{FF2B5EF4-FFF2-40B4-BE49-F238E27FC236}">
                <a16:creationId xmlns:a16="http://schemas.microsoft.com/office/drawing/2014/main" id="{CD898D7D-F57E-4647-A044-F5CFFE4A2675}"/>
              </a:ext>
            </a:extLst>
          </p:cNvPr>
          <p:cNvSpPr txBox="1">
            <a:spLocks noChangeArrowheads="1"/>
          </p:cNvSpPr>
          <p:nvPr/>
        </p:nvSpPr>
        <p:spPr bwMode="auto">
          <a:xfrm>
            <a:off x="1447800" y="5486400"/>
            <a:ext cx="133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联立得   </a:t>
            </a:r>
          </a:p>
        </p:txBody>
      </p:sp>
      <p:graphicFrame>
        <p:nvGraphicFramePr>
          <p:cNvPr id="56328" name="Object 15">
            <a:extLst>
              <a:ext uri="{FF2B5EF4-FFF2-40B4-BE49-F238E27FC236}">
                <a16:creationId xmlns:a16="http://schemas.microsoft.com/office/drawing/2014/main" id="{0C8C1C1E-37A6-4E6C-9259-AB5B805D14EA}"/>
              </a:ext>
            </a:extLst>
          </p:cNvPr>
          <p:cNvGraphicFramePr>
            <a:graphicFrameLocks noChangeAspect="1"/>
          </p:cNvGraphicFramePr>
          <p:nvPr/>
        </p:nvGraphicFramePr>
        <p:xfrm>
          <a:off x="3598863" y="5281613"/>
          <a:ext cx="2163762" cy="966787"/>
        </p:xfrm>
        <a:graphic>
          <a:graphicData uri="http://schemas.openxmlformats.org/presentationml/2006/ole">
            <mc:AlternateContent xmlns:mc="http://schemas.openxmlformats.org/markup-compatibility/2006">
              <mc:Choice xmlns:v="urn:schemas-microsoft-com:vml" Requires="v">
                <p:oleObj spid="_x0000_s56342" name="Equation" r:id="rId13" imgW="1079280" imgH="482400" progId="Equation.3">
                  <p:embed/>
                </p:oleObj>
              </mc:Choice>
              <mc:Fallback>
                <p:oleObj name="Equation" r:id="rId13" imgW="1079280" imgH="4824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8863" y="5281613"/>
                        <a:ext cx="2163762"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0CC68F35-6382-4017-BFE2-DC7AD244586C}"/>
              </a:ext>
            </a:extLst>
          </p:cNvPr>
          <p:cNvSpPr txBox="1">
            <a:spLocks noChangeArrowheads="1"/>
          </p:cNvSpPr>
          <p:nvPr/>
        </p:nvSpPr>
        <p:spPr bwMode="auto">
          <a:xfrm>
            <a:off x="838200" y="457200"/>
            <a:ext cx="7521575"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2]</a:t>
            </a:r>
            <a:r>
              <a:rPr lang="zh-CN" altLang="en-US">
                <a:ea typeface="宋体" panose="02010600030101010101" pitchFamily="2" charset="-122"/>
              </a:rPr>
              <a:t>均质杆的质量为</a:t>
            </a:r>
            <a:r>
              <a:rPr lang="en-US" altLang="zh-CN" i="1">
                <a:ea typeface="宋体" panose="02010600030101010101" pitchFamily="2" charset="-122"/>
              </a:rPr>
              <a:t>m</a:t>
            </a:r>
            <a:r>
              <a:rPr lang="zh-CN" altLang="en-US">
                <a:ea typeface="宋体" panose="02010600030101010101" pitchFamily="2" charset="-122"/>
              </a:rPr>
              <a:t>，长为</a:t>
            </a:r>
            <a:r>
              <a:rPr lang="en-US" altLang="zh-CN" i="1">
                <a:ea typeface="宋体" panose="02010600030101010101" pitchFamily="2" charset="-122"/>
              </a:rPr>
              <a:t>l</a:t>
            </a:r>
            <a:r>
              <a:rPr lang="en-US" altLang="zh-CN">
                <a:ea typeface="宋体" panose="02010600030101010101" pitchFamily="2" charset="-122"/>
              </a:rPr>
              <a:t>,</a:t>
            </a:r>
            <a:r>
              <a:rPr lang="zh-CN" altLang="en-US">
                <a:ea typeface="宋体" panose="02010600030101010101" pitchFamily="2" charset="-122"/>
              </a:rPr>
              <a:t>一端为光滑的支点</a:t>
            </a:r>
            <a:r>
              <a:rPr lang="en-US" altLang="zh-CN">
                <a:ea typeface="宋体" panose="02010600030101010101" pitchFamily="2" charset="-122"/>
              </a:rPr>
              <a:t>.</a:t>
            </a:r>
            <a:r>
              <a:rPr lang="zh-CN" altLang="en-US">
                <a:ea typeface="宋体" panose="02010600030101010101" pitchFamily="2" charset="-122"/>
              </a:rPr>
              <a:t>最初处于水平位置，释放后杆向下摆动，如图所示</a:t>
            </a:r>
            <a:r>
              <a:rPr lang="en-US" altLang="zh-CN">
                <a:ea typeface="宋体" panose="02010600030101010101" pitchFamily="2" charset="-122"/>
              </a:rPr>
              <a:t>.</a:t>
            </a:r>
          </a:p>
          <a:p>
            <a:pPr eaLnBrk="1" hangingPunct="1">
              <a:lnSpc>
                <a:spcPct val="130000"/>
              </a:lnSpc>
              <a:spcBef>
                <a:spcPct val="50000"/>
              </a:spcBef>
            </a:pPr>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）求杆在图示的竖直位置时，其下端点的线速度</a:t>
            </a:r>
            <a:r>
              <a:rPr lang="en-US" altLang="zh-CN" i="1">
                <a:ea typeface="宋体" panose="02010600030101010101" pitchFamily="2" charset="-122"/>
              </a:rPr>
              <a:t>v</a:t>
            </a:r>
            <a:r>
              <a:rPr lang="zh-CN" altLang="en-US">
                <a:ea typeface="宋体" panose="02010600030101010101" pitchFamily="2" charset="-122"/>
              </a:rPr>
              <a:t>；</a:t>
            </a:r>
          </a:p>
          <a:p>
            <a:pPr eaLnBrk="1" hangingPunct="1">
              <a:lnSpc>
                <a:spcPct val="130000"/>
              </a:lnSpc>
              <a:spcBef>
                <a:spcPct val="50000"/>
              </a:spcBef>
            </a:pP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）求杆在图示的竖直位置时，杆对支点的作用力</a:t>
            </a:r>
            <a:r>
              <a:rPr lang="en-US" altLang="zh-CN">
                <a:ea typeface="宋体" panose="02010600030101010101" pitchFamily="2" charset="-122"/>
              </a:rPr>
              <a:t>.</a:t>
            </a:r>
          </a:p>
        </p:txBody>
      </p:sp>
      <p:grpSp>
        <p:nvGrpSpPr>
          <p:cNvPr id="91139" name="Group 3">
            <a:extLst>
              <a:ext uri="{FF2B5EF4-FFF2-40B4-BE49-F238E27FC236}">
                <a16:creationId xmlns:a16="http://schemas.microsoft.com/office/drawing/2014/main" id="{80FE25A3-228D-4DC9-925D-F19E3943FB29}"/>
              </a:ext>
            </a:extLst>
          </p:cNvPr>
          <p:cNvGrpSpPr>
            <a:grpSpLocks/>
          </p:cNvGrpSpPr>
          <p:nvPr/>
        </p:nvGrpSpPr>
        <p:grpSpPr bwMode="auto">
          <a:xfrm>
            <a:off x="3265488" y="2998788"/>
            <a:ext cx="1981200" cy="1752600"/>
            <a:chOff x="576" y="2016"/>
            <a:chExt cx="1248" cy="1104"/>
          </a:xfrm>
        </p:grpSpPr>
        <p:sp>
          <p:nvSpPr>
            <p:cNvPr id="91140" name="AutoShape 4">
              <a:extLst>
                <a:ext uri="{FF2B5EF4-FFF2-40B4-BE49-F238E27FC236}">
                  <a16:creationId xmlns:a16="http://schemas.microsoft.com/office/drawing/2014/main" id="{334C4660-B178-41EB-B949-EE67559826E5}"/>
                </a:ext>
              </a:extLst>
            </p:cNvPr>
            <p:cNvSpPr>
              <a:spLocks noChangeArrowheads="1"/>
            </p:cNvSpPr>
            <p:nvPr/>
          </p:nvSpPr>
          <p:spPr bwMode="auto">
            <a:xfrm>
              <a:off x="864" y="2160"/>
              <a:ext cx="48" cy="960"/>
            </a:xfrm>
            <a:prstGeom prst="can">
              <a:avLst>
                <a:gd name="adj" fmla="val 118796"/>
              </a:avLst>
            </a:prstGeom>
            <a:gradFill rotWithShape="0">
              <a:gsLst>
                <a:gs pos="0">
                  <a:srgbClr val="CC6600"/>
                </a:gs>
                <a:gs pos="50000">
                  <a:srgbClr val="FFFFFF"/>
                </a:gs>
                <a:gs pos="100000">
                  <a:srgbClr val="CC6600"/>
                </a:gs>
              </a:gsLst>
              <a:lin ang="0" scaled="1"/>
            </a:gradFill>
            <a:ln w="19050">
              <a:solidFill>
                <a:srgbClr val="CC66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1141" name="AutoShape 5">
              <a:extLst>
                <a:ext uri="{FF2B5EF4-FFF2-40B4-BE49-F238E27FC236}">
                  <a16:creationId xmlns:a16="http://schemas.microsoft.com/office/drawing/2014/main" id="{7A4C7BB3-CEE7-4C74-90AF-760D817A0918}"/>
                </a:ext>
              </a:extLst>
            </p:cNvPr>
            <p:cNvSpPr>
              <a:spLocks noChangeArrowheads="1"/>
            </p:cNvSpPr>
            <p:nvPr/>
          </p:nvSpPr>
          <p:spPr bwMode="auto">
            <a:xfrm rot="-5400000">
              <a:off x="1320" y="1704"/>
              <a:ext cx="48" cy="960"/>
            </a:xfrm>
            <a:prstGeom prst="can">
              <a:avLst>
                <a:gd name="adj" fmla="val 118796"/>
              </a:avLst>
            </a:prstGeom>
            <a:noFill/>
            <a:ln w="19050">
              <a:solidFill>
                <a:srgbClr val="CC66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1142" name="Arc 6">
              <a:extLst>
                <a:ext uri="{FF2B5EF4-FFF2-40B4-BE49-F238E27FC236}">
                  <a16:creationId xmlns:a16="http://schemas.microsoft.com/office/drawing/2014/main" id="{2AEFEEA1-1501-4973-97A8-060BBF9B1C7C}"/>
                </a:ext>
              </a:extLst>
            </p:cNvPr>
            <p:cNvSpPr>
              <a:spLocks/>
            </p:cNvSpPr>
            <p:nvPr/>
          </p:nvSpPr>
          <p:spPr bwMode="auto">
            <a:xfrm rot="5400000">
              <a:off x="888" y="2184"/>
              <a:ext cx="912" cy="9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43" name="Text Box 7">
              <a:extLst>
                <a:ext uri="{FF2B5EF4-FFF2-40B4-BE49-F238E27FC236}">
                  <a16:creationId xmlns:a16="http://schemas.microsoft.com/office/drawing/2014/main" id="{3278A31B-A600-49C4-BDE2-4EB069C880C7}"/>
                </a:ext>
              </a:extLst>
            </p:cNvPr>
            <p:cNvSpPr txBox="1">
              <a:spLocks noChangeArrowheads="1"/>
            </p:cNvSpPr>
            <p:nvPr/>
          </p:nvSpPr>
          <p:spPr bwMode="auto">
            <a:xfrm>
              <a:off x="624" y="201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91144" name="Line 8">
              <a:extLst>
                <a:ext uri="{FF2B5EF4-FFF2-40B4-BE49-F238E27FC236}">
                  <a16:creationId xmlns:a16="http://schemas.microsoft.com/office/drawing/2014/main" id="{BB38184E-3AF3-4C04-81B5-5744504565A4}"/>
                </a:ext>
              </a:extLst>
            </p:cNvPr>
            <p:cNvSpPr>
              <a:spLocks noChangeShapeType="1"/>
            </p:cNvSpPr>
            <p:nvPr/>
          </p:nvSpPr>
          <p:spPr bwMode="auto">
            <a:xfrm flipH="1" flipV="1">
              <a:off x="576" y="3113"/>
              <a:ext cx="288" cy="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7357" name="Group 2">
            <a:extLst>
              <a:ext uri="{FF2B5EF4-FFF2-40B4-BE49-F238E27FC236}">
                <a16:creationId xmlns:a16="http://schemas.microsoft.com/office/drawing/2014/main" id="{4F7A8393-3D68-4D09-9C26-6FFC680338B7}"/>
              </a:ext>
            </a:extLst>
          </p:cNvPr>
          <p:cNvGrpSpPr>
            <a:grpSpLocks/>
          </p:cNvGrpSpPr>
          <p:nvPr/>
        </p:nvGrpSpPr>
        <p:grpSpPr bwMode="auto">
          <a:xfrm>
            <a:off x="6423025" y="676275"/>
            <a:ext cx="1119188" cy="1265238"/>
            <a:chOff x="4046" y="426"/>
            <a:chExt cx="705" cy="797"/>
          </a:xfrm>
        </p:grpSpPr>
        <p:sp>
          <p:nvSpPr>
            <p:cNvPr id="57369" name="Line 3">
              <a:extLst>
                <a:ext uri="{FF2B5EF4-FFF2-40B4-BE49-F238E27FC236}">
                  <a16:creationId xmlns:a16="http://schemas.microsoft.com/office/drawing/2014/main" id="{B44A555B-22A3-4B44-90AA-FB23A3B877AA}"/>
                </a:ext>
              </a:extLst>
            </p:cNvPr>
            <p:cNvSpPr>
              <a:spLocks noChangeShapeType="1"/>
            </p:cNvSpPr>
            <p:nvPr/>
          </p:nvSpPr>
          <p:spPr bwMode="auto">
            <a:xfrm flipV="1">
              <a:off x="4491" y="619"/>
              <a:ext cx="0" cy="32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70" name="Line 4">
              <a:extLst>
                <a:ext uri="{FF2B5EF4-FFF2-40B4-BE49-F238E27FC236}">
                  <a16:creationId xmlns:a16="http://schemas.microsoft.com/office/drawing/2014/main" id="{A974331E-34BA-4E6B-A791-0F138FFBF1C0}"/>
                </a:ext>
              </a:extLst>
            </p:cNvPr>
            <p:cNvSpPr>
              <a:spLocks noChangeShapeType="1"/>
            </p:cNvSpPr>
            <p:nvPr/>
          </p:nvSpPr>
          <p:spPr bwMode="auto">
            <a:xfrm flipH="1">
              <a:off x="4153" y="934"/>
              <a:ext cx="337"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71" name="Line 5">
              <a:extLst>
                <a:ext uri="{FF2B5EF4-FFF2-40B4-BE49-F238E27FC236}">
                  <a16:creationId xmlns:a16="http://schemas.microsoft.com/office/drawing/2014/main" id="{47538899-9C41-49F5-AAE5-79056D341B3A}"/>
                </a:ext>
              </a:extLst>
            </p:cNvPr>
            <p:cNvSpPr>
              <a:spLocks noChangeShapeType="1"/>
            </p:cNvSpPr>
            <p:nvPr/>
          </p:nvSpPr>
          <p:spPr bwMode="auto">
            <a:xfrm flipH="1" flipV="1">
              <a:off x="4101" y="590"/>
              <a:ext cx="389" cy="33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7354" name="Object 6">
              <a:extLst>
                <a:ext uri="{FF2B5EF4-FFF2-40B4-BE49-F238E27FC236}">
                  <a16:creationId xmlns:a16="http://schemas.microsoft.com/office/drawing/2014/main" id="{BDA3DCD8-C66A-4DD4-BF7B-12A5CFC11488}"/>
                </a:ext>
              </a:extLst>
            </p:cNvPr>
            <p:cNvGraphicFramePr>
              <a:graphicFrameLocks noChangeAspect="1"/>
            </p:cNvGraphicFramePr>
            <p:nvPr/>
          </p:nvGraphicFramePr>
          <p:xfrm>
            <a:off x="4152" y="426"/>
            <a:ext cx="236" cy="262"/>
          </p:xfrm>
          <a:graphic>
            <a:graphicData uri="http://schemas.openxmlformats.org/presentationml/2006/ole">
              <mc:AlternateContent xmlns:mc="http://schemas.openxmlformats.org/markup-compatibility/2006">
                <mc:Choice xmlns:v="urn:schemas-microsoft-com:vml" Requires="v">
                  <p:oleObj spid="_x0000_s57372" name="Equation" r:id="rId3" imgW="228600" imgH="253800" progId="Equation.3">
                    <p:embed/>
                  </p:oleObj>
                </mc:Choice>
                <mc:Fallback>
                  <p:oleObj name="Equation" r:id="rId3" imgW="228600" imgH="253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 y="426"/>
                          <a:ext cx="236"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5" name="Object 7">
              <a:extLst>
                <a:ext uri="{FF2B5EF4-FFF2-40B4-BE49-F238E27FC236}">
                  <a16:creationId xmlns:a16="http://schemas.microsoft.com/office/drawing/2014/main" id="{C7CE0362-A009-4CEB-ADB3-420A85CADC32}"/>
                </a:ext>
              </a:extLst>
            </p:cNvPr>
            <p:cNvGraphicFramePr>
              <a:graphicFrameLocks noChangeAspect="1"/>
            </p:cNvGraphicFramePr>
            <p:nvPr/>
          </p:nvGraphicFramePr>
          <p:xfrm>
            <a:off x="4510" y="532"/>
            <a:ext cx="241" cy="293"/>
          </p:xfrm>
          <a:graphic>
            <a:graphicData uri="http://schemas.openxmlformats.org/presentationml/2006/ole">
              <mc:AlternateContent xmlns:mc="http://schemas.openxmlformats.org/markup-compatibility/2006">
                <mc:Choice xmlns:v="urn:schemas-microsoft-com:vml" Requires="v">
                  <p:oleObj spid="_x0000_s57373" name="Equation" r:id="rId5" imgW="177480" imgH="215640" progId="Equation.3">
                    <p:embed/>
                  </p:oleObj>
                </mc:Choice>
                <mc:Fallback>
                  <p:oleObj name="Equation" r:id="rId5" imgW="17748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0" y="532"/>
                          <a:ext cx="241"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6" name="Object 8">
              <a:extLst>
                <a:ext uri="{FF2B5EF4-FFF2-40B4-BE49-F238E27FC236}">
                  <a16:creationId xmlns:a16="http://schemas.microsoft.com/office/drawing/2014/main" id="{DC3AD692-4C68-4C54-8B32-A22376453F13}"/>
                </a:ext>
              </a:extLst>
            </p:cNvPr>
            <p:cNvGraphicFramePr>
              <a:graphicFrameLocks noChangeAspect="1"/>
            </p:cNvGraphicFramePr>
            <p:nvPr/>
          </p:nvGraphicFramePr>
          <p:xfrm>
            <a:off x="4046" y="913"/>
            <a:ext cx="207" cy="310"/>
          </p:xfrm>
          <a:graphic>
            <a:graphicData uri="http://schemas.openxmlformats.org/presentationml/2006/ole">
              <mc:AlternateContent xmlns:mc="http://schemas.openxmlformats.org/markup-compatibility/2006">
                <mc:Choice xmlns:v="urn:schemas-microsoft-com:vml" Requires="v">
                  <p:oleObj spid="_x0000_s57374" name="Equation" r:id="rId7" imgW="152280" imgH="228600" progId="Equation.3">
                    <p:embed/>
                  </p:oleObj>
                </mc:Choice>
                <mc:Fallback>
                  <p:oleObj name="Equation" r:id="rId7" imgW="15228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6" y="913"/>
                          <a:ext cx="207"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7358" name="Text Box 9">
            <a:extLst>
              <a:ext uri="{FF2B5EF4-FFF2-40B4-BE49-F238E27FC236}">
                <a16:creationId xmlns:a16="http://schemas.microsoft.com/office/drawing/2014/main" id="{0B2ED722-8DE8-47BA-9CB5-6CECCE28F07B}"/>
              </a:ext>
            </a:extLst>
          </p:cNvPr>
          <p:cNvSpPr txBox="1">
            <a:spLocks noChangeArrowheads="1"/>
          </p:cNvSpPr>
          <p:nvPr/>
        </p:nvSpPr>
        <p:spPr bwMode="auto">
          <a:xfrm>
            <a:off x="842963" y="592138"/>
            <a:ext cx="50768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由机械能守恒得</a:t>
            </a:r>
          </a:p>
        </p:txBody>
      </p:sp>
      <p:graphicFrame>
        <p:nvGraphicFramePr>
          <p:cNvPr id="57346" name="Object 10">
            <a:extLst>
              <a:ext uri="{FF2B5EF4-FFF2-40B4-BE49-F238E27FC236}">
                <a16:creationId xmlns:a16="http://schemas.microsoft.com/office/drawing/2014/main" id="{BB2C38F7-C89F-4C64-925E-E765E686D779}"/>
              </a:ext>
            </a:extLst>
          </p:cNvPr>
          <p:cNvGraphicFramePr>
            <a:graphicFrameLocks noChangeAspect="1"/>
          </p:cNvGraphicFramePr>
          <p:nvPr/>
        </p:nvGraphicFramePr>
        <p:xfrm>
          <a:off x="3048000" y="1143000"/>
          <a:ext cx="1938338" cy="835025"/>
        </p:xfrm>
        <a:graphic>
          <a:graphicData uri="http://schemas.openxmlformats.org/presentationml/2006/ole">
            <mc:AlternateContent xmlns:mc="http://schemas.openxmlformats.org/markup-compatibility/2006">
              <mc:Choice xmlns:v="urn:schemas-microsoft-com:vml" Requires="v">
                <p:oleObj spid="_x0000_s57375" name="Equation" r:id="rId9" imgW="914400" imgH="393480" progId="Equation.3">
                  <p:embed/>
                </p:oleObj>
              </mc:Choice>
              <mc:Fallback>
                <p:oleObj name="Equation" r:id="rId9" imgW="914400" imgH="3934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1143000"/>
                        <a:ext cx="1938338"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7" name="Object 11">
            <a:extLst>
              <a:ext uri="{FF2B5EF4-FFF2-40B4-BE49-F238E27FC236}">
                <a16:creationId xmlns:a16="http://schemas.microsoft.com/office/drawing/2014/main" id="{A717E839-612B-4919-ACB5-99A466AB5E63}"/>
              </a:ext>
            </a:extLst>
          </p:cNvPr>
          <p:cNvGraphicFramePr>
            <a:graphicFrameLocks noChangeAspect="1"/>
          </p:cNvGraphicFramePr>
          <p:nvPr/>
        </p:nvGraphicFramePr>
        <p:xfrm>
          <a:off x="2286000" y="1981200"/>
          <a:ext cx="1071563" cy="798513"/>
        </p:xfrm>
        <a:graphic>
          <a:graphicData uri="http://schemas.openxmlformats.org/presentationml/2006/ole">
            <mc:AlternateContent xmlns:mc="http://schemas.openxmlformats.org/markup-compatibility/2006">
              <mc:Choice xmlns:v="urn:schemas-microsoft-com:vml" Requires="v">
                <p:oleObj spid="_x0000_s57376" name="Equation" r:id="rId11" imgW="520560" imgH="393480" progId="Equation.3">
                  <p:embed/>
                </p:oleObj>
              </mc:Choice>
              <mc:Fallback>
                <p:oleObj name="Equation" r:id="rId11" imgW="520560" imgH="3934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1981200"/>
                        <a:ext cx="1071563"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8" name="Object 12">
            <a:extLst>
              <a:ext uri="{FF2B5EF4-FFF2-40B4-BE49-F238E27FC236}">
                <a16:creationId xmlns:a16="http://schemas.microsoft.com/office/drawing/2014/main" id="{52D112E5-CF10-407B-B486-CB0835BF1E33}"/>
              </a:ext>
            </a:extLst>
          </p:cNvPr>
          <p:cNvGraphicFramePr>
            <a:graphicFrameLocks noChangeAspect="1"/>
          </p:cNvGraphicFramePr>
          <p:nvPr/>
        </p:nvGraphicFramePr>
        <p:xfrm>
          <a:off x="4189413" y="1981200"/>
          <a:ext cx="1449387" cy="881063"/>
        </p:xfrm>
        <a:graphic>
          <a:graphicData uri="http://schemas.openxmlformats.org/presentationml/2006/ole">
            <mc:AlternateContent xmlns:mc="http://schemas.openxmlformats.org/markup-compatibility/2006">
              <mc:Choice xmlns:v="urn:schemas-microsoft-com:vml" Requires="v">
                <p:oleObj spid="_x0000_s57377" name="Equation" r:id="rId13" imgW="647640" imgH="393480" progId="Equation.3">
                  <p:embed/>
                </p:oleObj>
              </mc:Choice>
              <mc:Fallback>
                <p:oleObj name="Equation" r:id="rId13" imgW="647640" imgH="39348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9413" y="1981200"/>
                        <a:ext cx="1449387"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9" name="Text Box 13">
            <a:extLst>
              <a:ext uri="{FF2B5EF4-FFF2-40B4-BE49-F238E27FC236}">
                <a16:creationId xmlns:a16="http://schemas.microsoft.com/office/drawing/2014/main" id="{90EEB662-DC02-4C4E-B873-4E77B67DDB52}"/>
              </a:ext>
            </a:extLst>
          </p:cNvPr>
          <p:cNvSpPr txBox="1">
            <a:spLocks noChangeArrowheads="1"/>
          </p:cNvSpPr>
          <p:nvPr/>
        </p:nvSpPr>
        <p:spPr bwMode="auto">
          <a:xfrm>
            <a:off x="1012825" y="2994025"/>
            <a:ext cx="133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联立得   </a:t>
            </a:r>
          </a:p>
        </p:txBody>
      </p:sp>
      <p:graphicFrame>
        <p:nvGraphicFramePr>
          <p:cNvPr id="57349" name="Object 14">
            <a:extLst>
              <a:ext uri="{FF2B5EF4-FFF2-40B4-BE49-F238E27FC236}">
                <a16:creationId xmlns:a16="http://schemas.microsoft.com/office/drawing/2014/main" id="{17E25090-D514-4467-82ED-A3956C5A94A3}"/>
              </a:ext>
            </a:extLst>
          </p:cNvPr>
          <p:cNvGraphicFramePr>
            <a:graphicFrameLocks noChangeAspect="1"/>
          </p:cNvGraphicFramePr>
          <p:nvPr/>
        </p:nvGraphicFramePr>
        <p:xfrm>
          <a:off x="4252913" y="2895600"/>
          <a:ext cx="1462087" cy="609600"/>
        </p:xfrm>
        <a:graphic>
          <a:graphicData uri="http://schemas.openxmlformats.org/presentationml/2006/ole">
            <mc:AlternateContent xmlns:mc="http://schemas.openxmlformats.org/markup-compatibility/2006">
              <mc:Choice xmlns:v="urn:schemas-microsoft-com:vml" Requires="v">
                <p:oleObj spid="_x0000_s57378" name="Equation" r:id="rId15" imgW="609480" imgH="253800" progId="Equation.3">
                  <p:embed/>
                </p:oleObj>
              </mc:Choice>
              <mc:Fallback>
                <p:oleObj name="Equation" r:id="rId15" imgW="609480" imgH="2538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52913" y="2895600"/>
                        <a:ext cx="146208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5">
            <a:extLst>
              <a:ext uri="{FF2B5EF4-FFF2-40B4-BE49-F238E27FC236}">
                <a16:creationId xmlns:a16="http://schemas.microsoft.com/office/drawing/2014/main" id="{66D49300-3793-4CB2-A1B9-BDBC51077013}"/>
              </a:ext>
            </a:extLst>
          </p:cNvPr>
          <p:cNvGrpSpPr>
            <a:grpSpLocks/>
          </p:cNvGrpSpPr>
          <p:nvPr/>
        </p:nvGrpSpPr>
        <p:grpSpPr bwMode="auto">
          <a:xfrm>
            <a:off x="6248400" y="1408113"/>
            <a:ext cx="1377950" cy="1524000"/>
            <a:chOff x="3936" y="887"/>
            <a:chExt cx="868" cy="960"/>
          </a:xfrm>
        </p:grpSpPr>
        <p:sp>
          <p:nvSpPr>
            <p:cNvPr id="57365" name="AutoShape 16">
              <a:extLst>
                <a:ext uri="{FF2B5EF4-FFF2-40B4-BE49-F238E27FC236}">
                  <a16:creationId xmlns:a16="http://schemas.microsoft.com/office/drawing/2014/main" id="{B211E44A-EE2D-4BF9-A6AD-6CDD1D67832A}"/>
                </a:ext>
              </a:extLst>
            </p:cNvPr>
            <p:cNvSpPr>
              <a:spLocks noChangeArrowheads="1"/>
            </p:cNvSpPr>
            <p:nvPr/>
          </p:nvSpPr>
          <p:spPr bwMode="auto">
            <a:xfrm>
              <a:off x="4468" y="887"/>
              <a:ext cx="48" cy="960"/>
            </a:xfrm>
            <a:prstGeom prst="can">
              <a:avLst>
                <a:gd name="adj" fmla="val 118796"/>
              </a:avLst>
            </a:prstGeom>
            <a:gradFill rotWithShape="0">
              <a:gsLst>
                <a:gs pos="0">
                  <a:srgbClr val="CC6600"/>
                </a:gs>
                <a:gs pos="50000">
                  <a:srgbClr val="FFFFFF"/>
                </a:gs>
                <a:gs pos="100000">
                  <a:srgbClr val="CC6600"/>
                </a:gs>
              </a:gsLst>
              <a:lin ang="0" scaled="1"/>
            </a:gradFill>
            <a:ln w="19050">
              <a:solidFill>
                <a:srgbClr val="CC66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7366" name="Text Box 17">
              <a:extLst>
                <a:ext uri="{FF2B5EF4-FFF2-40B4-BE49-F238E27FC236}">
                  <a16:creationId xmlns:a16="http://schemas.microsoft.com/office/drawing/2014/main" id="{AE170489-1F6C-44D3-B2CC-5F95CB62B883}"/>
                </a:ext>
              </a:extLst>
            </p:cNvPr>
            <p:cNvSpPr txBox="1">
              <a:spLocks noChangeArrowheads="1"/>
            </p:cNvSpPr>
            <p:nvPr/>
          </p:nvSpPr>
          <p:spPr bwMode="auto">
            <a:xfrm>
              <a:off x="4560" y="124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C</a:t>
              </a:r>
            </a:p>
          </p:txBody>
        </p:sp>
        <p:sp>
          <p:nvSpPr>
            <p:cNvPr id="57367" name="Text Box 18">
              <a:extLst>
                <a:ext uri="{FF2B5EF4-FFF2-40B4-BE49-F238E27FC236}">
                  <a16:creationId xmlns:a16="http://schemas.microsoft.com/office/drawing/2014/main" id="{FF237E2B-DD98-427E-B7A9-77F757A0628A}"/>
                </a:ext>
              </a:extLst>
            </p:cNvPr>
            <p:cNvSpPr txBox="1">
              <a:spLocks noChangeArrowheads="1"/>
            </p:cNvSpPr>
            <p:nvPr/>
          </p:nvSpPr>
          <p:spPr bwMode="auto">
            <a:xfrm>
              <a:off x="3936" y="1248"/>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E</a:t>
              </a:r>
              <a:r>
                <a:rPr lang="en-US" altLang="zh-CN" baseline="-25000">
                  <a:ea typeface="宋体" panose="02010600030101010101" pitchFamily="2" charset="-122"/>
                </a:rPr>
                <a:t>p</a:t>
              </a:r>
              <a:r>
                <a:rPr lang="en-US" altLang="zh-CN">
                  <a:ea typeface="宋体" panose="02010600030101010101" pitchFamily="2" charset="-122"/>
                </a:rPr>
                <a:t>=0</a:t>
              </a:r>
            </a:p>
          </p:txBody>
        </p:sp>
        <p:sp>
          <p:nvSpPr>
            <p:cNvPr id="57368" name="Oval 19">
              <a:extLst>
                <a:ext uri="{FF2B5EF4-FFF2-40B4-BE49-F238E27FC236}">
                  <a16:creationId xmlns:a16="http://schemas.microsoft.com/office/drawing/2014/main" id="{2A24442C-21BB-459C-A2FE-FA0EE72E752A}"/>
                </a:ext>
              </a:extLst>
            </p:cNvPr>
            <p:cNvSpPr>
              <a:spLocks noChangeArrowheads="1"/>
            </p:cNvSpPr>
            <p:nvPr/>
          </p:nvSpPr>
          <p:spPr bwMode="auto">
            <a:xfrm>
              <a:off x="4464" y="1344"/>
              <a:ext cx="48" cy="48"/>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57361" name="Group 20">
            <a:extLst>
              <a:ext uri="{FF2B5EF4-FFF2-40B4-BE49-F238E27FC236}">
                <a16:creationId xmlns:a16="http://schemas.microsoft.com/office/drawing/2014/main" id="{F03213E4-B3BB-4F81-8BE2-9FD5D4D01DA1}"/>
              </a:ext>
            </a:extLst>
          </p:cNvPr>
          <p:cNvGrpSpPr>
            <a:grpSpLocks/>
          </p:cNvGrpSpPr>
          <p:nvPr/>
        </p:nvGrpSpPr>
        <p:grpSpPr bwMode="auto">
          <a:xfrm>
            <a:off x="7129463" y="2228850"/>
            <a:ext cx="473075" cy="674688"/>
            <a:chOff x="4486" y="1362"/>
            <a:chExt cx="298" cy="425"/>
          </a:xfrm>
        </p:grpSpPr>
        <p:sp>
          <p:nvSpPr>
            <p:cNvPr id="57364" name="Line 21">
              <a:extLst>
                <a:ext uri="{FF2B5EF4-FFF2-40B4-BE49-F238E27FC236}">
                  <a16:creationId xmlns:a16="http://schemas.microsoft.com/office/drawing/2014/main" id="{4FB4E95A-416C-4344-80AF-CC87881CAE67}"/>
                </a:ext>
              </a:extLst>
            </p:cNvPr>
            <p:cNvSpPr>
              <a:spLocks noChangeShapeType="1"/>
            </p:cNvSpPr>
            <p:nvPr/>
          </p:nvSpPr>
          <p:spPr bwMode="auto">
            <a:xfrm flipH="1">
              <a:off x="4486" y="1362"/>
              <a:ext cx="8" cy="38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7353" name="Object 22">
              <a:extLst>
                <a:ext uri="{FF2B5EF4-FFF2-40B4-BE49-F238E27FC236}">
                  <a16:creationId xmlns:a16="http://schemas.microsoft.com/office/drawing/2014/main" id="{99CF874D-618A-4801-9DD5-C1048E74F82E}"/>
                </a:ext>
              </a:extLst>
            </p:cNvPr>
            <p:cNvGraphicFramePr>
              <a:graphicFrameLocks noChangeAspect="1"/>
            </p:cNvGraphicFramePr>
            <p:nvPr/>
          </p:nvGraphicFramePr>
          <p:xfrm>
            <a:off x="4551" y="1539"/>
            <a:ext cx="233" cy="248"/>
          </p:xfrm>
          <a:graphic>
            <a:graphicData uri="http://schemas.openxmlformats.org/presentationml/2006/ole">
              <mc:AlternateContent xmlns:mc="http://schemas.openxmlformats.org/markup-compatibility/2006">
                <mc:Choice xmlns:v="urn:schemas-microsoft-com:vml" Requires="v">
                  <p:oleObj spid="_x0000_s57379" name="Equation" r:id="rId17" imgW="203040" imgH="215640" progId="Equation.3">
                    <p:embed/>
                  </p:oleObj>
                </mc:Choice>
                <mc:Fallback>
                  <p:oleObj name="Equation" r:id="rId17" imgW="203040" imgH="21564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51" y="1539"/>
                          <a:ext cx="233"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7362" name="Text Box 23">
            <a:extLst>
              <a:ext uri="{FF2B5EF4-FFF2-40B4-BE49-F238E27FC236}">
                <a16:creationId xmlns:a16="http://schemas.microsoft.com/office/drawing/2014/main" id="{441E9A87-2E67-41ED-A1FF-C58ACA34C191}"/>
              </a:ext>
            </a:extLst>
          </p:cNvPr>
          <p:cNvSpPr txBox="1">
            <a:spLocks noChangeArrowheads="1"/>
          </p:cNvSpPr>
          <p:nvPr/>
        </p:nvSpPr>
        <p:spPr bwMode="auto">
          <a:xfrm>
            <a:off x="1020763" y="3690938"/>
            <a:ext cx="33655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ea typeface="宋体" panose="02010600030101010101" pitchFamily="2" charset="-122"/>
              </a:rPr>
              <a:t>(2)</a:t>
            </a:r>
            <a:r>
              <a:rPr lang="zh-CN" altLang="en-US">
                <a:ea typeface="宋体" panose="02010600030101010101" pitchFamily="2" charset="-122"/>
              </a:rPr>
              <a:t>根据质心运动定理 </a:t>
            </a:r>
          </a:p>
        </p:txBody>
      </p:sp>
      <p:graphicFrame>
        <p:nvGraphicFramePr>
          <p:cNvPr id="57350" name="Object 24">
            <a:extLst>
              <a:ext uri="{FF2B5EF4-FFF2-40B4-BE49-F238E27FC236}">
                <a16:creationId xmlns:a16="http://schemas.microsoft.com/office/drawing/2014/main" id="{88B87ECB-FCC9-48A4-9A73-FC525FD9B8A7}"/>
              </a:ext>
            </a:extLst>
          </p:cNvPr>
          <p:cNvGraphicFramePr>
            <a:graphicFrameLocks noChangeAspect="1"/>
          </p:cNvGraphicFramePr>
          <p:nvPr/>
        </p:nvGraphicFramePr>
        <p:xfrm>
          <a:off x="4257675" y="3729038"/>
          <a:ext cx="1893888" cy="511175"/>
        </p:xfrm>
        <a:graphic>
          <a:graphicData uri="http://schemas.openxmlformats.org/presentationml/2006/ole">
            <mc:AlternateContent xmlns:mc="http://schemas.openxmlformats.org/markup-compatibility/2006">
              <mc:Choice xmlns:v="urn:schemas-microsoft-com:vml" Requires="v">
                <p:oleObj spid="_x0000_s57380" name="Equation" r:id="rId19" imgW="939600" imgH="253800" progId="Equation.3">
                  <p:embed/>
                </p:oleObj>
              </mc:Choice>
              <mc:Fallback>
                <p:oleObj name="Equation" r:id="rId19" imgW="939600" imgH="253800" progId="Equation.3">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57675" y="3729038"/>
                        <a:ext cx="189388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1" name="Object 25">
            <a:extLst>
              <a:ext uri="{FF2B5EF4-FFF2-40B4-BE49-F238E27FC236}">
                <a16:creationId xmlns:a16="http://schemas.microsoft.com/office/drawing/2014/main" id="{E468EAC0-B18A-475A-B6E4-C8AC6FD7C8F5}"/>
              </a:ext>
            </a:extLst>
          </p:cNvPr>
          <p:cNvGraphicFramePr>
            <a:graphicFrameLocks noChangeAspect="1"/>
          </p:cNvGraphicFramePr>
          <p:nvPr/>
        </p:nvGraphicFramePr>
        <p:xfrm>
          <a:off x="3756025" y="5195888"/>
          <a:ext cx="3057525" cy="987425"/>
        </p:xfrm>
        <a:graphic>
          <a:graphicData uri="http://schemas.openxmlformats.org/presentationml/2006/ole">
            <mc:AlternateContent xmlns:mc="http://schemas.openxmlformats.org/markup-compatibility/2006">
              <mc:Choice xmlns:v="urn:schemas-microsoft-com:vml" Requires="v">
                <p:oleObj spid="_x0000_s57381" name="Equation" r:id="rId21" imgW="1422360" imgH="457200" progId="Equation.DSMT4">
                  <p:embed/>
                </p:oleObj>
              </mc:Choice>
              <mc:Fallback>
                <p:oleObj name="Equation" r:id="rId21" imgW="1422360" imgH="457200" progId="Equation.DSMT4">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56025" y="5195888"/>
                        <a:ext cx="3057525"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63" name="Text Box 26">
            <a:extLst>
              <a:ext uri="{FF2B5EF4-FFF2-40B4-BE49-F238E27FC236}">
                <a16:creationId xmlns:a16="http://schemas.microsoft.com/office/drawing/2014/main" id="{ECF58D4B-91E3-4873-A609-613F02415CC4}"/>
              </a:ext>
            </a:extLst>
          </p:cNvPr>
          <p:cNvSpPr txBox="1">
            <a:spLocks noChangeArrowheads="1"/>
          </p:cNvSpPr>
          <p:nvPr/>
        </p:nvSpPr>
        <p:spPr bwMode="auto">
          <a:xfrm>
            <a:off x="1012825" y="4495800"/>
            <a:ext cx="1408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分量式    </a:t>
            </a:r>
          </a:p>
        </p:txBody>
      </p:sp>
      <p:graphicFrame>
        <p:nvGraphicFramePr>
          <p:cNvPr id="57352" name="Object 27">
            <a:extLst>
              <a:ext uri="{FF2B5EF4-FFF2-40B4-BE49-F238E27FC236}">
                <a16:creationId xmlns:a16="http://schemas.microsoft.com/office/drawing/2014/main" id="{8D2146EE-13E8-4E53-A74B-C6A47720D55D}"/>
              </a:ext>
            </a:extLst>
          </p:cNvPr>
          <p:cNvGraphicFramePr>
            <a:graphicFrameLocks noChangeAspect="1"/>
          </p:cNvGraphicFramePr>
          <p:nvPr/>
        </p:nvGraphicFramePr>
        <p:xfrm>
          <a:off x="4065588" y="4397375"/>
          <a:ext cx="2347912" cy="933450"/>
        </p:xfrm>
        <a:graphic>
          <a:graphicData uri="http://schemas.openxmlformats.org/presentationml/2006/ole">
            <mc:AlternateContent xmlns:mc="http://schemas.openxmlformats.org/markup-compatibility/2006">
              <mc:Choice xmlns:v="urn:schemas-microsoft-com:vml" Requires="v">
                <p:oleObj spid="_x0000_s57382" name="Equation" r:id="rId23" imgW="1104840" imgH="469800" progId="Equation.3">
                  <p:embed/>
                </p:oleObj>
              </mc:Choice>
              <mc:Fallback>
                <p:oleObj name="Equation" r:id="rId23" imgW="1104840" imgH="469800" progId="Equation.3">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65588" y="4397375"/>
                        <a:ext cx="2347912"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Text Box 2">
            <a:extLst>
              <a:ext uri="{FF2B5EF4-FFF2-40B4-BE49-F238E27FC236}">
                <a16:creationId xmlns:a16="http://schemas.microsoft.com/office/drawing/2014/main" id="{9133D573-6B56-41B2-976E-520681C6FB86}"/>
              </a:ext>
            </a:extLst>
          </p:cNvPr>
          <p:cNvSpPr txBox="1">
            <a:spLocks noChangeArrowheads="1"/>
          </p:cNvSpPr>
          <p:nvPr/>
        </p:nvSpPr>
        <p:spPr bwMode="auto">
          <a:xfrm>
            <a:off x="1066800" y="1447800"/>
            <a:ext cx="67976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FF0000"/>
                </a:solidFill>
                <a:ea typeface="宋体" panose="02010600030101010101" pitchFamily="2" charset="-122"/>
              </a:rPr>
              <a:t>刚体</a:t>
            </a:r>
            <a:r>
              <a:rPr lang="en-US" altLang="zh-CN">
                <a:ea typeface="宋体" panose="02010600030101010101" pitchFamily="2" charset="-122"/>
              </a:rPr>
              <a:t>——</a:t>
            </a:r>
            <a:r>
              <a:rPr lang="zh-CN" altLang="en-US">
                <a:ea typeface="宋体" panose="02010600030101010101" pitchFamily="2" charset="-122"/>
              </a:rPr>
              <a:t>是受力时不改变形状和体积的物体</a:t>
            </a:r>
            <a:r>
              <a:rPr lang="en-US" altLang="zh-CN">
                <a:ea typeface="宋体" panose="02010600030101010101" pitchFamily="2" charset="-122"/>
              </a:rPr>
              <a:t>. </a:t>
            </a:r>
            <a:r>
              <a:rPr lang="zh-CN" altLang="en-US">
                <a:ea typeface="宋体" panose="02010600030101010101" pitchFamily="2" charset="-122"/>
              </a:rPr>
              <a:t>是理  </a:t>
            </a:r>
          </a:p>
          <a:p>
            <a:pPr eaLnBrk="1" hangingPunct="1">
              <a:lnSpc>
                <a:spcPct val="135000"/>
              </a:lnSpc>
            </a:pPr>
            <a:r>
              <a:rPr lang="zh-CN" altLang="en-US">
                <a:ea typeface="宋体" panose="02010600030101010101" pitchFamily="2" charset="-122"/>
              </a:rPr>
              <a:t>                想模型</a:t>
            </a:r>
            <a:r>
              <a:rPr lang="en-US" altLang="zh-CN">
                <a:ea typeface="宋体" panose="02010600030101010101" pitchFamily="2" charset="-122"/>
              </a:rPr>
              <a:t>.</a:t>
            </a:r>
          </a:p>
        </p:txBody>
      </p:sp>
      <p:sp>
        <p:nvSpPr>
          <p:cNvPr id="79875" name="Text Box 3">
            <a:extLst>
              <a:ext uri="{FF2B5EF4-FFF2-40B4-BE49-F238E27FC236}">
                <a16:creationId xmlns:a16="http://schemas.microsoft.com/office/drawing/2014/main" id="{91B7E312-3938-4F2B-B480-04C29CEC52E0}"/>
              </a:ext>
            </a:extLst>
          </p:cNvPr>
          <p:cNvSpPr txBox="1">
            <a:spLocks noChangeArrowheads="1"/>
          </p:cNvSpPr>
          <p:nvPr/>
        </p:nvSpPr>
        <p:spPr bwMode="auto">
          <a:xfrm>
            <a:off x="1082675" y="3197225"/>
            <a:ext cx="7969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80000"/>
              </a:lnSpc>
            </a:pPr>
            <a:r>
              <a:rPr lang="zh-CN" altLang="en-US">
                <a:solidFill>
                  <a:srgbClr val="FF0000"/>
                </a:solidFill>
                <a:ea typeface="宋体" panose="02010600030101010101" pitchFamily="2" charset="-122"/>
              </a:rPr>
              <a:t>特点</a:t>
            </a:r>
          </a:p>
        </p:txBody>
      </p:sp>
      <p:sp>
        <p:nvSpPr>
          <p:cNvPr id="79876" name="AutoShape 4">
            <a:extLst>
              <a:ext uri="{FF2B5EF4-FFF2-40B4-BE49-F238E27FC236}">
                <a16:creationId xmlns:a16="http://schemas.microsoft.com/office/drawing/2014/main" id="{FEDFFF12-3158-43FB-BF48-C80689180195}"/>
              </a:ext>
            </a:extLst>
          </p:cNvPr>
          <p:cNvSpPr>
            <a:spLocks/>
          </p:cNvSpPr>
          <p:nvPr/>
        </p:nvSpPr>
        <p:spPr bwMode="auto">
          <a:xfrm>
            <a:off x="1997075" y="2816225"/>
            <a:ext cx="220663" cy="1049338"/>
          </a:xfrm>
          <a:prstGeom prst="leftBrace">
            <a:avLst>
              <a:gd name="adj1" fmla="val 39628"/>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9877" name="Text Box 5">
            <a:extLst>
              <a:ext uri="{FF2B5EF4-FFF2-40B4-BE49-F238E27FC236}">
                <a16:creationId xmlns:a16="http://schemas.microsoft.com/office/drawing/2014/main" id="{B3720BF2-A834-47CA-8A47-8AF43CBDDE9D}"/>
              </a:ext>
            </a:extLst>
          </p:cNvPr>
          <p:cNvSpPr txBox="1">
            <a:spLocks noChangeArrowheads="1"/>
          </p:cNvSpPr>
          <p:nvPr/>
        </p:nvSpPr>
        <p:spPr bwMode="auto">
          <a:xfrm>
            <a:off x="2132013" y="2536825"/>
            <a:ext cx="634206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(1)</a:t>
            </a:r>
            <a:r>
              <a:rPr lang="zh-CN" altLang="en-US">
                <a:ea typeface="宋体" panose="02010600030101010101" pitchFamily="2" charset="-122"/>
              </a:rPr>
              <a:t>是一个质点组（刚体可以看成由许多质点    </a:t>
            </a:r>
          </a:p>
          <a:p>
            <a:pPr eaLnBrk="1" hangingPunct="1">
              <a:lnSpc>
                <a:spcPct val="130000"/>
              </a:lnSpc>
            </a:pPr>
            <a:r>
              <a:rPr lang="zh-CN" altLang="en-US">
                <a:ea typeface="宋体" panose="02010600030101010101" pitchFamily="2" charset="-122"/>
              </a:rPr>
              <a:t>     组成，每一个质点叫做刚体的一个质元</a:t>
            </a:r>
            <a:r>
              <a:rPr lang="en-US" altLang="zh-CN">
                <a:ea typeface="宋体" panose="02010600030101010101" pitchFamily="2" charset="-122"/>
              </a:rPr>
              <a:t>.</a:t>
            </a:r>
            <a:r>
              <a:rPr lang="zh-CN" altLang="en-US">
                <a:ea typeface="宋体" panose="02010600030101010101" pitchFamily="2" charset="-122"/>
              </a:rPr>
              <a:t>）</a:t>
            </a:r>
          </a:p>
        </p:txBody>
      </p:sp>
      <p:sp>
        <p:nvSpPr>
          <p:cNvPr id="79878" name="Text Box 6">
            <a:extLst>
              <a:ext uri="{FF2B5EF4-FFF2-40B4-BE49-F238E27FC236}">
                <a16:creationId xmlns:a16="http://schemas.microsoft.com/office/drawing/2014/main" id="{6FA13EA8-5B1E-49C2-8AB3-E5700D163301}"/>
              </a:ext>
            </a:extLst>
          </p:cNvPr>
          <p:cNvSpPr txBox="1">
            <a:spLocks noChangeArrowheads="1"/>
          </p:cNvSpPr>
          <p:nvPr/>
        </p:nvSpPr>
        <p:spPr bwMode="auto">
          <a:xfrm>
            <a:off x="2225675" y="3654425"/>
            <a:ext cx="49053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80000"/>
              </a:lnSpc>
            </a:pPr>
            <a:r>
              <a:rPr lang="en-US" altLang="zh-CN">
                <a:ea typeface="宋体" panose="02010600030101010101" pitchFamily="2" charset="-122"/>
              </a:rPr>
              <a:t>(2)</a:t>
            </a:r>
            <a:r>
              <a:rPr lang="zh-CN" altLang="en-US">
                <a:ea typeface="宋体" panose="02010600030101010101" pitchFamily="2" charset="-122"/>
              </a:rPr>
              <a:t>组内任意两点间的距离保持不变</a:t>
            </a:r>
            <a:r>
              <a:rPr lang="en-US" altLang="zh-CN">
                <a:ea typeface="宋体" panose="02010600030101010101" pitchFamily="2" charset="-122"/>
              </a:rPr>
              <a:t>.</a:t>
            </a:r>
          </a:p>
        </p:txBody>
      </p:sp>
      <p:sp>
        <p:nvSpPr>
          <p:cNvPr id="79879" name="Text Box 7">
            <a:extLst>
              <a:ext uri="{FF2B5EF4-FFF2-40B4-BE49-F238E27FC236}">
                <a16:creationId xmlns:a16="http://schemas.microsoft.com/office/drawing/2014/main" id="{91F19E5C-B488-4994-AC13-269D515360D0}"/>
              </a:ext>
            </a:extLst>
          </p:cNvPr>
          <p:cNvSpPr txBox="1">
            <a:spLocks noChangeArrowheads="1"/>
          </p:cNvSpPr>
          <p:nvPr/>
        </p:nvSpPr>
        <p:spPr bwMode="auto">
          <a:xfrm>
            <a:off x="2312988" y="593725"/>
            <a:ext cx="47736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4000">
                <a:latin typeface="隶书" panose="02010509060101010101" pitchFamily="49" charset="-122"/>
                <a:ea typeface="隶书" panose="02010509060101010101" pitchFamily="49" charset="-122"/>
              </a:rPr>
              <a:t>第七章  刚体力学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0" name="Text Box 2">
            <a:extLst>
              <a:ext uri="{FF2B5EF4-FFF2-40B4-BE49-F238E27FC236}">
                <a16:creationId xmlns:a16="http://schemas.microsoft.com/office/drawing/2014/main" id="{075768EB-43F3-4ED6-B2AD-E786287F1010}"/>
              </a:ext>
            </a:extLst>
          </p:cNvPr>
          <p:cNvSpPr txBox="1">
            <a:spLocks noChangeArrowheads="1"/>
          </p:cNvSpPr>
          <p:nvPr/>
        </p:nvSpPr>
        <p:spPr bwMode="auto">
          <a:xfrm>
            <a:off x="323850" y="304800"/>
            <a:ext cx="85486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fontAlgn="t"/>
            <a:r>
              <a:rPr kumimoji="0" lang="en-US" altLang="zh-CN">
                <a:solidFill>
                  <a:srgbClr val="000080"/>
                </a:solidFill>
                <a:latin typeface="华文中宋" panose="02010600040101010101" pitchFamily="2" charset="-122"/>
                <a:ea typeface="华文中宋" panose="02010600040101010101" pitchFamily="2" charset="-122"/>
              </a:rPr>
              <a:t>      </a:t>
            </a:r>
            <a:r>
              <a:rPr kumimoji="0" lang="zh-CN" altLang="en-US" sz="2300">
                <a:solidFill>
                  <a:srgbClr val="000066"/>
                </a:solidFill>
                <a:latin typeface="华文中宋" panose="02010600040101010101" pitchFamily="2" charset="-122"/>
                <a:ea typeface="华文中宋" panose="02010600040101010101" pitchFamily="2" charset="-122"/>
              </a:rPr>
              <a:t>例５：质量为</a:t>
            </a:r>
            <a:r>
              <a:rPr kumimoji="0" lang="en-US" altLang="zh-CN" sz="2800" i="1">
                <a:solidFill>
                  <a:srgbClr val="FF0000"/>
                </a:solidFill>
                <a:ea typeface="华文中宋" panose="02010600040101010101" pitchFamily="2" charset="-122"/>
              </a:rPr>
              <a:t>M</a:t>
            </a:r>
            <a:r>
              <a:rPr kumimoji="0" lang="en-US" altLang="zh-CN" sz="2200" i="1">
                <a:solidFill>
                  <a:srgbClr val="000080"/>
                </a:solidFill>
                <a:latin typeface="华文中宋" panose="02010600040101010101" pitchFamily="2" charset="-122"/>
                <a:ea typeface="华文中宋" panose="02010600040101010101" pitchFamily="2" charset="-122"/>
              </a:rPr>
              <a:t> </a:t>
            </a:r>
            <a:r>
              <a:rPr kumimoji="0" lang="zh-CN" altLang="en-US" sz="2200">
                <a:solidFill>
                  <a:srgbClr val="000066"/>
                </a:solidFill>
                <a:latin typeface="华文中宋" panose="02010600040101010101" pitchFamily="2" charset="-122"/>
                <a:ea typeface="华文中宋" panose="02010600040101010101" pitchFamily="2" charset="-122"/>
              </a:rPr>
              <a:t>，</a:t>
            </a:r>
            <a:r>
              <a:rPr kumimoji="0" lang="zh-CN" altLang="en-US" sz="2300">
                <a:solidFill>
                  <a:srgbClr val="000066"/>
                </a:solidFill>
                <a:latin typeface="华文中宋" panose="02010600040101010101" pitchFamily="2" charset="-122"/>
                <a:ea typeface="华文中宋" panose="02010600040101010101" pitchFamily="2" charset="-122"/>
              </a:rPr>
              <a:t>长</a:t>
            </a:r>
            <a:r>
              <a:rPr kumimoji="0" lang="zh-CN" altLang="en-US" sz="2200">
                <a:solidFill>
                  <a:srgbClr val="000080"/>
                </a:solidFill>
                <a:latin typeface="华文中宋" panose="02010600040101010101" pitchFamily="2" charset="-122"/>
                <a:ea typeface="华文中宋" panose="02010600040101010101" pitchFamily="2" charset="-122"/>
              </a:rPr>
              <a:t> </a:t>
            </a:r>
            <a:r>
              <a:rPr kumimoji="0" lang="en-US" altLang="zh-CN" sz="2800" i="1">
                <a:solidFill>
                  <a:srgbClr val="FF0000"/>
                </a:solidFill>
                <a:ea typeface="华文中宋" panose="02010600040101010101" pitchFamily="2" charset="-122"/>
              </a:rPr>
              <a:t>l </a:t>
            </a:r>
            <a:r>
              <a:rPr kumimoji="0" lang="zh-CN" altLang="en-US" sz="2300">
                <a:solidFill>
                  <a:srgbClr val="000066"/>
                </a:solidFill>
                <a:latin typeface="华文中宋" panose="02010600040101010101" pitchFamily="2" charset="-122"/>
                <a:ea typeface="华文中宋" panose="02010600040101010101" pitchFamily="2" charset="-122"/>
              </a:rPr>
              <a:t>的匀质细杆一端悬挂于光滑的</a:t>
            </a:r>
            <a:r>
              <a:rPr kumimoji="0" lang="en-US" altLang="zh-CN" sz="2800" i="1">
                <a:solidFill>
                  <a:srgbClr val="FF0000"/>
                </a:solidFill>
                <a:ea typeface="华文中宋" panose="02010600040101010101" pitchFamily="2" charset="-122"/>
              </a:rPr>
              <a:t>O</a:t>
            </a:r>
            <a:r>
              <a:rPr kumimoji="0" lang="zh-CN" altLang="en-US" sz="2300">
                <a:solidFill>
                  <a:srgbClr val="000066"/>
                </a:solidFill>
                <a:latin typeface="华文中宋" panose="02010600040101010101" pitchFamily="2" charset="-122"/>
                <a:ea typeface="华文中宋" panose="02010600040101010101" pitchFamily="2" charset="-122"/>
              </a:rPr>
              <a:t>点</a:t>
            </a:r>
            <a:r>
              <a:rPr kumimoji="0" lang="zh-CN" altLang="en-US" sz="2200">
                <a:solidFill>
                  <a:srgbClr val="000066"/>
                </a:solidFill>
                <a:latin typeface="华文中宋" panose="02010600040101010101" pitchFamily="2" charset="-122"/>
                <a:ea typeface="华文中宋" panose="02010600040101010101" pitchFamily="2" charset="-122"/>
              </a:rPr>
              <a:t>，</a:t>
            </a:r>
            <a:r>
              <a:rPr kumimoji="0" lang="zh-CN" altLang="en-US" sz="2300">
                <a:solidFill>
                  <a:srgbClr val="000066"/>
                </a:solidFill>
                <a:latin typeface="华文中宋" panose="02010600040101010101" pitchFamily="2" charset="-122"/>
                <a:ea typeface="华文中宋" panose="02010600040101010101" pitchFamily="2" charset="-122"/>
              </a:rPr>
              <a:t>质量为</a:t>
            </a:r>
            <a:r>
              <a:rPr kumimoji="0" lang="zh-CN" altLang="en-US" sz="1000">
                <a:solidFill>
                  <a:srgbClr val="000080"/>
                </a:solidFill>
                <a:latin typeface="华文中宋" panose="02010600040101010101" pitchFamily="2" charset="-122"/>
                <a:ea typeface="华文中宋" panose="02010600040101010101" pitchFamily="2" charset="-122"/>
              </a:rPr>
              <a:t> </a:t>
            </a:r>
            <a:r>
              <a:rPr kumimoji="0" lang="en-US" altLang="zh-CN" sz="2800" i="1">
                <a:solidFill>
                  <a:srgbClr val="FF0000"/>
                </a:solidFill>
                <a:ea typeface="华文中宋" panose="02010600040101010101" pitchFamily="2" charset="-122"/>
              </a:rPr>
              <a:t>m</a:t>
            </a:r>
            <a:r>
              <a:rPr kumimoji="0" lang="en-US" altLang="zh-CN" i="1">
                <a:solidFill>
                  <a:srgbClr val="000080"/>
                </a:solidFill>
                <a:ea typeface="华文中宋" panose="02010600040101010101" pitchFamily="2" charset="-122"/>
              </a:rPr>
              <a:t> </a:t>
            </a:r>
            <a:r>
              <a:rPr kumimoji="0" lang="zh-CN" altLang="en-US" sz="2300">
                <a:solidFill>
                  <a:srgbClr val="000066"/>
                </a:solidFill>
                <a:ea typeface="华文中宋" panose="02010600040101010101" pitchFamily="2" charset="-122"/>
              </a:rPr>
              <a:t>的子弹以水平速度</a:t>
            </a:r>
            <a:r>
              <a:rPr kumimoji="0" lang="zh-CN" altLang="en-US" sz="900" i="1">
                <a:solidFill>
                  <a:srgbClr val="FF0000"/>
                </a:solidFill>
                <a:ea typeface="华文中宋" panose="02010600040101010101" pitchFamily="2" charset="-122"/>
              </a:rPr>
              <a:t> </a:t>
            </a:r>
            <a:r>
              <a:rPr kumimoji="0" lang="en-US" altLang="zh-CN" sz="2800" i="1">
                <a:solidFill>
                  <a:srgbClr val="FF0000"/>
                </a:solidFill>
                <a:ea typeface="华文中宋" panose="02010600040101010101" pitchFamily="2" charset="-122"/>
              </a:rPr>
              <a:t>v</a:t>
            </a:r>
            <a:r>
              <a:rPr kumimoji="0" lang="en-US" altLang="zh-CN" i="1">
                <a:solidFill>
                  <a:srgbClr val="FF0000"/>
                </a:solidFill>
                <a:ea typeface="华文中宋" panose="02010600040101010101" pitchFamily="2" charset="-122"/>
              </a:rPr>
              <a:t> </a:t>
            </a:r>
            <a:r>
              <a:rPr kumimoji="0" lang="en-US" altLang="zh-CN" sz="900" i="1">
                <a:solidFill>
                  <a:srgbClr val="000080"/>
                </a:solidFill>
                <a:ea typeface="华文中宋" panose="02010600040101010101" pitchFamily="2" charset="-122"/>
              </a:rPr>
              <a:t> </a:t>
            </a:r>
            <a:r>
              <a:rPr kumimoji="0" lang="zh-CN" altLang="en-US" sz="2300">
                <a:solidFill>
                  <a:srgbClr val="000066"/>
                </a:solidFill>
                <a:ea typeface="华文中宋" panose="02010600040101010101" pitchFamily="2" charset="-122"/>
              </a:rPr>
              <a:t>从</a:t>
            </a:r>
            <a:r>
              <a:rPr kumimoji="0" lang="zh-CN" altLang="en-US" sz="900">
                <a:solidFill>
                  <a:srgbClr val="000080"/>
                </a:solidFill>
                <a:ea typeface="华文中宋" panose="02010600040101010101" pitchFamily="2" charset="-122"/>
              </a:rPr>
              <a:t> </a:t>
            </a:r>
            <a:r>
              <a:rPr kumimoji="0" lang="zh-CN" altLang="en-US" sz="2200">
                <a:solidFill>
                  <a:srgbClr val="000080"/>
                </a:solidFill>
                <a:ea typeface="华文中宋" panose="02010600040101010101" pitchFamily="2" charset="-122"/>
              </a:rPr>
              <a:t> </a:t>
            </a:r>
            <a:r>
              <a:rPr kumimoji="0" lang="en-US" altLang="zh-CN" sz="2800" i="1">
                <a:solidFill>
                  <a:srgbClr val="FF0000"/>
                </a:solidFill>
                <a:ea typeface="华文中宋" panose="02010600040101010101" pitchFamily="2" charset="-122"/>
              </a:rPr>
              <a:t>A</a:t>
            </a:r>
            <a:r>
              <a:rPr kumimoji="0" lang="en-US" altLang="zh-CN" sz="2200" i="1">
                <a:solidFill>
                  <a:srgbClr val="000080"/>
                </a:solidFill>
                <a:ea typeface="华文中宋" panose="02010600040101010101" pitchFamily="2" charset="-122"/>
              </a:rPr>
              <a:t> </a:t>
            </a:r>
            <a:r>
              <a:rPr kumimoji="0" lang="zh-CN" altLang="en-US" sz="2300">
                <a:solidFill>
                  <a:srgbClr val="000066"/>
                </a:solidFill>
                <a:ea typeface="华文中宋" panose="02010600040101010101" pitchFamily="2" charset="-122"/>
              </a:rPr>
              <a:t>点射入杆并陷入其中</a:t>
            </a:r>
            <a:r>
              <a:rPr kumimoji="0" lang="zh-CN" altLang="en-US" sz="2200">
                <a:solidFill>
                  <a:srgbClr val="000080"/>
                </a:solidFill>
                <a:ea typeface="华文中宋" panose="02010600040101010101" pitchFamily="2" charset="-122"/>
              </a:rPr>
              <a:t>，</a:t>
            </a:r>
            <a:r>
              <a:rPr kumimoji="0" lang="zh-CN" altLang="en-US" sz="2300">
                <a:solidFill>
                  <a:srgbClr val="000066"/>
                </a:solidFill>
                <a:ea typeface="华文中宋" panose="02010600040101010101" pitchFamily="2" charset="-122"/>
              </a:rPr>
              <a:t>使杆转动的最大角度为</a:t>
            </a:r>
            <a:r>
              <a:rPr kumimoji="0" lang="zh-CN" altLang="en-US" sz="2200">
                <a:solidFill>
                  <a:srgbClr val="000080"/>
                </a:solidFill>
                <a:ea typeface="华文中宋" panose="02010600040101010101" pitchFamily="2" charset="-122"/>
              </a:rPr>
              <a:t> </a:t>
            </a:r>
            <a:r>
              <a:rPr kumimoji="0" lang="en-US" altLang="zh-CN" sz="2600">
                <a:solidFill>
                  <a:srgbClr val="FF0000"/>
                </a:solidFill>
                <a:ea typeface="华文中宋" panose="02010600040101010101" pitchFamily="2" charset="-122"/>
              </a:rPr>
              <a:t>30</a:t>
            </a:r>
            <a:r>
              <a:rPr kumimoji="0" lang="en-US" altLang="zh-CN" sz="2800">
                <a:solidFill>
                  <a:srgbClr val="FF0000"/>
                </a:solidFill>
                <a:ea typeface="华文中宋" panose="02010600040101010101" pitchFamily="2" charset="-122"/>
              </a:rPr>
              <a:t>°</a:t>
            </a:r>
            <a:r>
              <a:rPr kumimoji="0" lang="zh-CN" altLang="en-US" sz="2200">
                <a:solidFill>
                  <a:srgbClr val="000080"/>
                </a:solidFill>
                <a:ea typeface="华文中宋" panose="02010600040101010101" pitchFamily="2" charset="-122"/>
              </a:rPr>
              <a:t>。</a:t>
            </a:r>
            <a:r>
              <a:rPr kumimoji="0" lang="zh-CN" altLang="en-US" sz="2300">
                <a:solidFill>
                  <a:srgbClr val="000066"/>
                </a:solidFill>
                <a:ea typeface="华文中宋" panose="02010600040101010101" pitchFamily="2" charset="-122"/>
              </a:rPr>
              <a:t>已知</a:t>
            </a:r>
            <a:r>
              <a:rPr kumimoji="0" lang="zh-CN" altLang="en-US" sz="2200">
                <a:solidFill>
                  <a:srgbClr val="000080"/>
                </a:solidFill>
                <a:ea typeface="华文中宋" panose="02010600040101010101" pitchFamily="2" charset="-122"/>
              </a:rPr>
              <a:t> </a:t>
            </a:r>
            <a:r>
              <a:rPr kumimoji="0" lang="en-US" altLang="zh-CN" sz="2800" i="1">
                <a:solidFill>
                  <a:srgbClr val="FF0000"/>
                </a:solidFill>
                <a:ea typeface="华文中宋" panose="02010600040101010101" pitchFamily="2" charset="-122"/>
              </a:rPr>
              <a:t>OA</a:t>
            </a:r>
            <a:r>
              <a:rPr kumimoji="0" lang="en-US" altLang="zh-CN" sz="800" i="1">
                <a:solidFill>
                  <a:srgbClr val="FF0000"/>
                </a:solidFill>
                <a:ea typeface="华文中宋" panose="02010600040101010101" pitchFamily="2" charset="-122"/>
              </a:rPr>
              <a:t> </a:t>
            </a:r>
            <a:r>
              <a:rPr kumimoji="0" lang="en-US" altLang="zh-CN" sz="2800">
                <a:solidFill>
                  <a:srgbClr val="FF0000"/>
                </a:solidFill>
                <a:ea typeface="华文中宋" panose="02010600040101010101" pitchFamily="2" charset="-122"/>
              </a:rPr>
              <a:t>= </a:t>
            </a:r>
            <a:r>
              <a:rPr kumimoji="0" lang="en-US" altLang="zh-CN" sz="2800" i="1">
                <a:solidFill>
                  <a:srgbClr val="FF0000"/>
                </a:solidFill>
                <a:ea typeface="华文中宋" panose="02010600040101010101" pitchFamily="2" charset="-122"/>
              </a:rPr>
              <a:t>l</a:t>
            </a:r>
            <a:r>
              <a:rPr kumimoji="0" lang="en-US" altLang="zh-CN" sz="2800">
                <a:solidFill>
                  <a:srgbClr val="FF0000"/>
                </a:solidFill>
                <a:ea typeface="华文中宋" panose="02010600040101010101" pitchFamily="2" charset="-122"/>
              </a:rPr>
              <a:t>′</a:t>
            </a:r>
            <a:r>
              <a:rPr kumimoji="0" lang="zh-CN" altLang="en-US" sz="2200">
                <a:solidFill>
                  <a:srgbClr val="000080"/>
                </a:solidFill>
                <a:ea typeface="华文中宋" panose="02010600040101010101" pitchFamily="2" charset="-122"/>
              </a:rPr>
              <a:t>，</a:t>
            </a:r>
            <a:r>
              <a:rPr kumimoji="0" lang="zh-CN" altLang="en-US" sz="2300">
                <a:solidFill>
                  <a:srgbClr val="000066"/>
                </a:solidFill>
                <a:ea typeface="华文中宋" panose="02010600040101010101" pitchFamily="2" charset="-122"/>
              </a:rPr>
              <a:t>求</a:t>
            </a:r>
            <a:r>
              <a:rPr kumimoji="0" lang="zh-CN" altLang="en-US" sz="2200">
                <a:solidFill>
                  <a:srgbClr val="000080"/>
                </a:solidFill>
                <a:ea typeface="华文中宋" panose="02010600040101010101" pitchFamily="2" charset="-122"/>
              </a:rPr>
              <a:t>：</a:t>
            </a:r>
            <a:r>
              <a:rPr kumimoji="0" lang="zh-CN" altLang="en-US" sz="2300">
                <a:solidFill>
                  <a:srgbClr val="000066"/>
                </a:solidFill>
                <a:ea typeface="华文中宋" panose="02010600040101010101" pitchFamily="2" charset="-122"/>
              </a:rPr>
              <a:t>子弹入射速度</a:t>
            </a:r>
            <a:r>
              <a:rPr kumimoji="0" lang="zh-CN" altLang="en-US" sz="2200">
                <a:solidFill>
                  <a:srgbClr val="000080"/>
                </a:solidFill>
                <a:ea typeface="华文中宋" panose="02010600040101010101" pitchFamily="2" charset="-122"/>
              </a:rPr>
              <a:t>。</a:t>
            </a:r>
            <a:endParaRPr kumimoji="0" lang="zh-CN" altLang="en-US" sz="2200" i="1">
              <a:solidFill>
                <a:srgbClr val="000080"/>
              </a:solidFill>
              <a:ea typeface="华文中宋" panose="02010600040101010101" pitchFamily="2" charset="-122"/>
            </a:endParaRPr>
          </a:p>
        </p:txBody>
      </p:sp>
      <p:graphicFrame>
        <p:nvGraphicFramePr>
          <p:cNvPr id="58370" name="Object 3">
            <a:extLst>
              <a:ext uri="{FF2B5EF4-FFF2-40B4-BE49-F238E27FC236}">
                <a16:creationId xmlns:a16="http://schemas.microsoft.com/office/drawing/2014/main" id="{754DBADC-EE37-4A8B-9569-B816A93E5CE1}"/>
              </a:ext>
            </a:extLst>
          </p:cNvPr>
          <p:cNvGraphicFramePr>
            <a:graphicFrameLocks noChangeAspect="1"/>
          </p:cNvGraphicFramePr>
          <p:nvPr/>
        </p:nvGraphicFramePr>
        <p:xfrm>
          <a:off x="1258888" y="2708275"/>
          <a:ext cx="4103687" cy="911225"/>
        </p:xfrm>
        <a:graphic>
          <a:graphicData uri="http://schemas.openxmlformats.org/presentationml/2006/ole">
            <mc:AlternateContent xmlns:mc="http://schemas.openxmlformats.org/markup-compatibility/2006">
              <mc:Choice xmlns:v="urn:schemas-microsoft-com:vml" Requires="v">
                <p:oleObj spid="_x0000_s58412" name="Equation" r:id="rId3" imgW="2234880" imgH="558720" progId="Equation.3">
                  <p:embed/>
                </p:oleObj>
              </mc:Choice>
              <mc:Fallback>
                <p:oleObj name="Equation" r:id="rId3" imgW="2234880" imgH="5587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708275"/>
                        <a:ext cx="4103687"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81" name="Text Box 4">
            <a:extLst>
              <a:ext uri="{FF2B5EF4-FFF2-40B4-BE49-F238E27FC236}">
                <a16:creationId xmlns:a16="http://schemas.microsoft.com/office/drawing/2014/main" id="{8F72CDC6-4AB4-4534-A6D0-0102371965CA}"/>
              </a:ext>
            </a:extLst>
          </p:cNvPr>
          <p:cNvSpPr txBox="1">
            <a:spLocks noChangeArrowheads="1"/>
          </p:cNvSpPr>
          <p:nvPr/>
        </p:nvSpPr>
        <p:spPr bwMode="auto">
          <a:xfrm>
            <a:off x="5481638" y="2997200"/>
            <a:ext cx="6032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200">
                <a:solidFill>
                  <a:srgbClr val="008000"/>
                </a:solidFill>
                <a:ea typeface="华文中宋" panose="02010600040101010101" pitchFamily="2" charset="-122"/>
              </a:rPr>
              <a:t>①  </a:t>
            </a:r>
          </a:p>
        </p:txBody>
      </p:sp>
      <p:sp>
        <p:nvSpPr>
          <p:cNvPr id="58382" name="Text Box 5">
            <a:extLst>
              <a:ext uri="{FF2B5EF4-FFF2-40B4-BE49-F238E27FC236}">
                <a16:creationId xmlns:a16="http://schemas.microsoft.com/office/drawing/2014/main" id="{A990D73D-54CB-4ECF-9BDB-21B64A43CEBB}"/>
              </a:ext>
            </a:extLst>
          </p:cNvPr>
          <p:cNvSpPr txBox="1">
            <a:spLocks noChangeArrowheads="1"/>
          </p:cNvSpPr>
          <p:nvPr/>
        </p:nvSpPr>
        <p:spPr bwMode="auto">
          <a:xfrm>
            <a:off x="323850" y="3573463"/>
            <a:ext cx="69119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nSpc>
                <a:spcPct val="120000"/>
              </a:lnSpc>
            </a:pPr>
            <a:r>
              <a:rPr lang="en-US" altLang="zh-CN" sz="2300">
                <a:solidFill>
                  <a:srgbClr val="000066"/>
                </a:solidFill>
                <a:latin typeface="华文中宋" panose="02010600040101010101" pitchFamily="2" charset="-122"/>
                <a:ea typeface="华文中宋" panose="02010600040101010101" pitchFamily="2" charset="-122"/>
              </a:rPr>
              <a:t>⑵ </a:t>
            </a:r>
            <a:r>
              <a:rPr lang="zh-CN" altLang="en-US" sz="2300">
                <a:solidFill>
                  <a:srgbClr val="000066"/>
                </a:solidFill>
                <a:latin typeface="华文中宋" panose="02010600040101010101" pitchFamily="2" charset="-122"/>
                <a:ea typeface="华文中宋" panose="02010600040101010101" pitchFamily="2" charset="-122"/>
              </a:rPr>
              <a:t>杆摆动过程仅重力矩做功，</a:t>
            </a:r>
            <a:r>
              <a:rPr lang="zh-CN" altLang="en-US" sz="2300">
                <a:solidFill>
                  <a:srgbClr val="FF0000"/>
                </a:solidFill>
                <a:latin typeface="华文中宋" panose="02010600040101010101" pitchFamily="2" charset="-122"/>
                <a:ea typeface="华文中宋" panose="02010600040101010101" pitchFamily="2" charset="-122"/>
              </a:rPr>
              <a:t>系统机械能守恒</a:t>
            </a:r>
            <a:r>
              <a:rPr lang="zh-CN" altLang="en-US" sz="2300">
                <a:solidFill>
                  <a:srgbClr val="800000"/>
                </a:solidFill>
                <a:latin typeface="华文中宋" panose="02010600040101010101" pitchFamily="2" charset="-122"/>
                <a:ea typeface="华文中宋" panose="02010600040101010101" pitchFamily="2" charset="-122"/>
              </a:rPr>
              <a:t>：</a:t>
            </a:r>
          </a:p>
        </p:txBody>
      </p:sp>
      <p:graphicFrame>
        <p:nvGraphicFramePr>
          <p:cNvPr id="58371" name="Object 6">
            <a:extLst>
              <a:ext uri="{FF2B5EF4-FFF2-40B4-BE49-F238E27FC236}">
                <a16:creationId xmlns:a16="http://schemas.microsoft.com/office/drawing/2014/main" id="{68E01A9E-F469-4831-AF02-0F7B4BCEC734}"/>
              </a:ext>
            </a:extLst>
          </p:cNvPr>
          <p:cNvGraphicFramePr>
            <a:graphicFrameLocks noChangeAspect="1"/>
          </p:cNvGraphicFramePr>
          <p:nvPr/>
        </p:nvGraphicFramePr>
        <p:xfrm>
          <a:off x="827088" y="4076700"/>
          <a:ext cx="7670800" cy="865188"/>
        </p:xfrm>
        <a:graphic>
          <a:graphicData uri="http://schemas.openxmlformats.org/presentationml/2006/ole">
            <mc:AlternateContent xmlns:mc="http://schemas.openxmlformats.org/markup-compatibility/2006">
              <mc:Choice xmlns:v="urn:schemas-microsoft-com:vml" Requires="v">
                <p:oleObj spid="_x0000_s58413" name="Equation" r:id="rId5" imgW="6540480" imgH="774360" progId="Equation.DSMT4">
                  <p:embed/>
                </p:oleObj>
              </mc:Choice>
              <mc:Fallback>
                <p:oleObj name="Equation" r:id="rId5" imgW="6540480" imgH="7743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076700"/>
                        <a:ext cx="7670800"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83" name="Text Box 7">
            <a:extLst>
              <a:ext uri="{FF2B5EF4-FFF2-40B4-BE49-F238E27FC236}">
                <a16:creationId xmlns:a16="http://schemas.microsoft.com/office/drawing/2014/main" id="{87D67EBF-39F0-4045-8846-A4E9F9C926A9}"/>
              </a:ext>
            </a:extLst>
          </p:cNvPr>
          <p:cNvSpPr txBox="1">
            <a:spLocks noChangeArrowheads="1"/>
          </p:cNvSpPr>
          <p:nvPr/>
        </p:nvSpPr>
        <p:spPr bwMode="auto">
          <a:xfrm>
            <a:off x="395288" y="5013325"/>
            <a:ext cx="2695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300">
                <a:solidFill>
                  <a:srgbClr val="000066"/>
                </a:solidFill>
                <a:ea typeface="华文中宋" panose="02010600040101010101" pitchFamily="2" charset="-122"/>
              </a:rPr>
              <a:t>联立 </a:t>
            </a:r>
            <a:r>
              <a:rPr lang="zh-CN" altLang="en-US">
                <a:solidFill>
                  <a:srgbClr val="006600"/>
                </a:solidFill>
                <a:ea typeface="华文中宋" panose="02010600040101010101" pitchFamily="2" charset="-122"/>
              </a:rPr>
              <a:t>① ②</a:t>
            </a:r>
            <a:r>
              <a:rPr lang="zh-CN" altLang="en-US" sz="2300">
                <a:solidFill>
                  <a:srgbClr val="000066"/>
                </a:solidFill>
                <a:ea typeface="华文中宋" panose="02010600040101010101" pitchFamily="2" charset="-122"/>
              </a:rPr>
              <a:t>解得：    </a:t>
            </a:r>
          </a:p>
        </p:txBody>
      </p:sp>
      <p:graphicFrame>
        <p:nvGraphicFramePr>
          <p:cNvPr id="58372" name="Object 8">
            <a:extLst>
              <a:ext uri="{FF2B5EF4-FFF2-40B4-BE49-F238E27FC236}">
                <a16:creationId xmlns:a16="http://schemas.microsoft.com/office/drawing/2014/main" id="{FC7C81B6-9FFE-43FF-BF14-09DB95D815C6}"/>
              </a:ext>
            </a:extLst>
          </p:cNvPr>
          <p:cNvGraphicFramePr>
            <a:graphicFrameLocks noChangeAspect="1"/>
          </p:cNvGraphicFramePr>
          <p:nvPr/>
        </p:nvGraphicFramePr>
        <p:xfrm>
          <a:off x="1835150" y="5214938"/>
          <a:ext cx="7164388" cy="968375"/>
        </p:xfrm>
        <a:graphic>
          <a:graphicData uri="http://schemas.openxmlformats.org/presentationml/2006/ole">
            <mc:AlternateContent xmlns:mc="http://schemas.openxmlformats.org/markup-compatibility/2006">
              <mc:Choice xmlns:v="urn:schemas-microsoft-com:vml" Requires="v">
                <p:oleObj spid="_x0000_s58414" name="Equation" r:id="rId7" imgW="4317840" imgH="596880" progId="Equation.3">
                  <p:embed/>
                </p:oleObj>
              </mc:Choice>
              <mc:Fallback>
                <p:oleObj name="Equation" r:id="rId7" imgW="4317840" imgH="5968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5214938"/>
                        <a:ext cx="7164388"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8384" name="Group 9">
            <a:extLst>
              <a:ext uri="{FF2B5EF4-FFF2-40B4-BE49-F238E27FC236}">
                <a16:creationId xmlns:a16="http://schemas.microsoft.com/office/drawing/2014/main" id="{5F05CBE0-65A4-4F44-ADC0-05E572C7B240}"/>
              </a:ext>
            </a:extLst>
          </p:cNvPr>
          <p:cNvGrpSpPr>
            <a:grpSpLocks/>
          </p:cNvGrpSpPr>
          <p:nvPr/>
        </p:nvGrpSpPr>
        <p:grpSpPr bwMode="auto">
          <a:xfrm>
            <a:off x="7019925" y="1700213"/>
            <a:ext cx="1687513" cy="2387600"/>
            <a:chOff x="4422" y="1071"/>
            <a:chExt cx="1063" cy="1504"/>
          </a:xfrm>
        </p:grpSpPr>
        <p:sp>
          <p:nvSpPr>
            <p:cNvPr id="58392" name="Rectangle 10">
              <a:extLst>
                <a:ext uri="{FF2B5EF4-FFF2-40B4-BE49-F238E27FC236}">
                  <a16:creationId xmlns:a16="http://schemas.microsoft.com/office/drawing/2014/main" id="{2C1323DB-0C6E-4454-882B-B8F25795F97E}"/>
                </a:ext>
              </a:extLst>
            </p:cNvPr>
            <p:cNvSpPr>
              <a:spLocks noChangeArrowheads="1"/>
            </p:cNvSpPr>
            <p:nvPr/>
          </p:nvSpPr>
          <p:spPr bwMode="auto">
            <a:xfrm rot="5388159">
              <a:off x="4309" y="1975"/>
              <a:ext cx="1152" cy="48"/>
            </a:xfrm>
            <a:prstGeom prst="rect">
              <a:avLst/>
            </a:prstGeom>
            <a:solidFill>
              <a:schemeClr val="accent1"/>
            </a:solidFill>
            <a:ln w="19050">
              <a:solidFill>
                <a:srgbClr val="8E0000"/>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58375" name="Object 11">
              <a:extLst>
                <a:ext uri="{FF2B5EF4-FFF2-40B4-BE49-F238E27FC236}">
                  <a16:creationId xmlns:a16="http://schemas.microsoft.com/office/drawing/2014/main" id="{FF0A904B-FCAF-4E33-8550-28EA2BA4BEF1}"/>
                </a:ext>
              </a:extLst>
            </p:cNvPr>
            <p:cNvGraphicFramePr>
              <a:graphicFrameLocks noChangeAspect="1"/>
            </p:cNvGraphicFramePr>
            <p:nvPr/>
          </p:nvGraphicFramePr>
          <p:xfrm>
            <a:off x="4970" y="1215"/>
            <a:ext cx="185" cy="213"/>
          </p:xfrm>
          <a:graphic>
            <a:graphicData uri="http://schemas.openxmlformats.org/presentationml/2006/ole">
              <mc:AlternateContent xmlns:mc="http://schemas.openxmlformats.org/markup-compatibility/2006">
                <mc:Choice xmlns:v="urn:schemas-microsoft-com:vml" Requires="v">
                  <p:oleObj spid="_x0000_s58415" name="公式" r:id="rId9" imgW="164880" imgH="190440" progId="Equation.3">
                    <p:embed/>
                  </p:oleObj>
                </mc:Choice>
                <mc:Fallback>
                  <p:oleObj name="公式" r:id="rId9" imgW="164880" imgH="1904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70" y="1215"/>
                          <a:ext cx="18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93" name="Rectangle 12">
              <a:extLst>
                <a:ext uri="{FF2B5EF4-FFF2-40B4-BE49-F238E27FC236}">
                  <a16:creationId xmlns:a16="http://schemas.microsoft.com/office/drawing/2014/main" id="{8DE07A93-D3CF-4151-891E-22BA296F49FB}"/>
                </a:ext>
              </a:extLst>
            </p:cNvPr>
            <p:cNvSpPr>
              <a:spLocks noChangeArrowheads="1"/>
            </p:cNvSpPr>
            <p:nvPr/>
          </p:nvSpPr>
          <p:spPr bwMode="auto">
            <a:xfrm rot="3320519">
              <a:off x="4633" y="1868"/>
              <a:ext cx="1292" cy="75"/>
            </a:xfrm>
            <a:prstGeom prst="rect">
              <a:avLst/>
            </a:prstGeom>
            <a:solidFill>
              <a:schemeClr val="accent1"/>
            </a:solidFill>
            <a:ln w="19050">
              <a:solidFill>
                <a:srgbClr val="8E0000"/>
              </a:solidFill>
              <a:prstDash val="dash"/>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8394" name="AutoShape 13">
              <a:extLst>
                <a:ext uri="{FF2B5EF4-FFF2-40B4-BE49-F238E27FC236}">
                  <a16:creationId xmlns:a16="http://schemas.microsoft.com/office/drawing/2014/main" id="{3DE98CFD-E4DC-4DB2-8656-8683ABED93AA}"/>
                </a:ext>
              </a:extLst>
            </p:cNvPr>
            <p:cNvSpPr>
              <a:spLocks noChangeArrowheads="1"/>
            </p:cNvSpPr>
            <p:nvPr/>
          </p:nvSpPr>
          <p:spPr bwMode="auto">
            <a:xfrm>
              <a:off x="4717" y="2239"/>
              <a:ext cx="96" cy="48"/>
            </a:xfrm>
            <a:prstGeom prst="homePlate">
              <a:avLst>
                <a:gd name="adj" fmla="val 50000"/>
              </a:avLst>
            </a:prstGeom>
            <a:solidFill>
              <a:schemeClr val="bg2"/>
            </a:solidFill>
            <a:ln w="12699">
              <a:solidFill>
                <a:schemeClr val="bg2"/>
              </a:solidFill>
              <a:miter lim="800000"/>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58376" name="Object 14">
              <a:extLst>
                <a:ext uri="{FF2B5EF4-FFF2-40B4-BE49-F238E27FC236}">
                  <a16:creationId xmlns:a16="http://schemas.microsoft.com/office/drawing/2014/main" id="{2A0F2A28-4E17-43C0-BB30-F24C24E8CFF2}"/>
                </a:ext>
              </a:extLst>
            </p:cNvPr>
            <p:cNvGraphicFramePr>
              <a:graphicFrameLocks noChangeAspect="1"/>
            </p:cNvGraphicFramePr>
            <p:nvPr/>
          </p:nvGraphicFramePr>
          <p:xfrm>
            <a:off x="4496" y="2319"/>
            <a:ext cx="136" cy="149"/>
          </p:xfrm>
          <a:graphic>
            <a:graphicData uri="http://schemas.openxmlformats.org/presentationml/2006/ole">
              <mc:AlternateContent xmlns:mc="http://schemas.openxmlformats.org/markup-compatibility/2006">
                <mc:Choice xmlns:v="urn:schemas-microsoft-com:vml" Requires="v">
                  <p:oleObj spid="_x0000_s58416" name="公式" r:id="rId11" imgW="241200" imgH="266400" progId="Equation.3">
                    <p:embed/>
                  </p:oleObj>
                </mc:Choice>
                <mc:Fallback>
                  <p:oleObj name="公式" r:id="rId11" imgW="241200" imgH="2664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6" y="2319"/>
                          <a:ext cx="136"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95" name="AutoShape 15">
              <a:extLst>
                <a:ext uri="{FF2B5EF4-FFF2-40B4-BE49-F238E27FC236}">
                  <a16:creationId xmlns:a16="http://schemas.microsoft.com/office/drawing/2014/main" id="{73C3D676-7075-43F4-8FC7-EA5E6AE3E546}"/>
                </a:ext>
              </a:extLst>
            </p:cNvPr>
            <p:cNvSpPr>
              <a:spLocks noChangeArrowheads="1"/>
            </p:cNvSpPr>
            <p:nvPr/>
          </p:nvSpPr>
          <p:spPr bwMode="auto">
            <a:xfrm rot="-1723568">
              <a:off x="5389" y="2095"/>
              <a:ext cx="96" cy="48"/>
            </a:xfrm>
            <a:prstGeom prst="homePlate">
              <a:avLst>
                <a:gd name="adj" fmla="val 50000"/>
              </a:avLst>
            </a:prstGeom>
            <a:solidFill>
              <a:schemeClr val="bg2"/>
            </a:solidFill>
            <a:ln w="12699">
              <a:solidFill>
                <a:schemeClr val="bg2"/>
              </a:solidFill>
              <a:miter lim="800000"/>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8396" name="Line 16">
              <a:extLst>
                <a:ext uri="{FF2B5EF4-FFF2-40B4-BE49-F238E27FC236}">
                  <a16:creationId xmlns:a16="http://schemas.microsoft.com/office/drawing/2014/main" id="{D30E5CA6-A823-4B6F-A46E-A5442A91CEA9}"/>
                </a:ext>
              </a:extLst>
            </p:cNvPr>
            <p:cNvSpPr>
              <a:spLocks noChangeShapeType="1"/>
            </p:cNvSpPr>
            <p:nvPr/>
          </p:nvSpPr>
          <p:spPr bwMode="auto">
            <a:xfrm>
              <a:off x="4717" y="1167"/>
              <a:ext cx="336" cy="0"/>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8397" name="Line 17">
              <a:extLst>
                <a:ext uri="{FF2B5EF4-FFF2-40B4-BE49-F238E27FC236}">
                  <a16:creationId xmlns:a16="http://schemas.microsoft.com/office/drawing/2014/main" id="{6469E41F-053F-4C02-81BA-BE5DC9AC66D7}"/>
                </a:ext>
              </a:extLst>
            </p:cNvPr>
            <p:cNvSpPr>
              <a:spLocks noChangeShapeType="1"/>
            </p:cNvSpPr>
            <p:nvPr/>
          </p:nvSpPr>
          <p:spPr bwMode="auto">
            <a:xfrm flipH="1">
              <a:off x="4765" y="1071"/>
              <a:ext cx="48" cy="96"/>
            </a:xfrm>
            <a:prstGeom prst="line">
              <a:avLst/>
            </a:prstGeom>
            <a:noFill/>
            <a:ln w="1905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8398" name="Line 18">
              <a:extLst>
                <a:ext uri="{FF2B5EF4-FFF2-40B4-BE49-F238E27FC236}">
                  <a16:creationId xmlns:a16="http://schemas.microsoft.com/office/drawing/2014/main" id="{3BF01002-5618-4BB7-9EA8-0075CDC785D4}"/>
                </a:ext>
              </a:extLst>
            </p:cNvPr>
            <p:cNvSpPr>
              <a:spLocks noChangeShapeType="1"/>
            </p:cNvSpPr>
            <p:nvPr/>
          </p:nvSpPr>
          <p:spPr bwMode="auto">
            <a:xfrm flipH="1">
              <a:off x="4813" y="1071"/>
              <a:ext cx="48" cy="96"/>
            </a:xfrm>
            <a:prstGeom prst="line">
              <a:avLst/>
            </a:prstGeom>
            <a:noFill/>
            <a:ln w="1905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8399" name="Line 19">
              <a:extLst>
                <a:ext uri="{FF2B5EF4-FFF2-40B4-BE49-F238E27FC236}">
                  <a16:creationId xmlns:a16="http://schemas.microsoft.com/office/drawing/2014/main" id="{F124BC70-8E5D-4B0A-875A-214B172D95C5}"/>
                </a:ext>
              </a:extLst>
            </p:cNvPr>
            <p:cNvSpPr>
              <a:spLocks noChangeShapeType="1"/>
            </p:cNvSpPr>
            <p:nvPr/>
          </p:nvSpPr>
          <p:spPr bwMode="auto">
            <a:xfrm flipH="1">
              <a:off x="4861" y="1071"/>
              <a:ext cx="48" cy="96"/>
            </a:xfrm>
            <a:prstGeom prst="line">
              <a:avLst/>
            </a:prstGeom>
            <a:noFill/>
            <a:ln w="1905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8400" name="Line 20">
              <a:extLst>
                <a:ext uri="{FF2B5EF4-FFF2-40B4-BE49-F238E27FC236}">
                  <a16:creationId xmlns:a16="http://schemas.microsoft.com/office/drawing/2014/main" id="{62A1D4A9-4B0E-495A-B3E7-58F92A2A11C7}"/>
                </a:ext>
              </a:extLst>
            </p:cNvPr>
            <p:cNvSpPr>
              <a:spLocks noChangeShapeType="1"/>
            </p:cNvSpPr>
            <p:nvPr/>
          </p:nvSpPr>
          <p:spPr bwMode="auto">
            <a:xfrm flipH="1">
              <a:off x="4909" y="1071"/>
              <a:ext cx="48" cy="96"/>
            </a:xfrm>
            <a:prstGeom prst="line">
              <a:avLst/>
            </a:prstGeom>
            <a:noFill/>
            <a:ln w="1905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8401" name="Line 21">
              <a:extLst>
                <a:ext uri="{FF2B5EF4-FFF2-40B4-BE49-F238E27FC236}">
                  <a16:creationId xmlns:a16="http://schemas.microsoft.com/office/drawing/2014/main" id="{D733F251-AE61-49B4-B221-DBE8ABC13AC5}"/>
                </a:ext>
              </a:extLst>
            </p:cNvPr>
            <p:cNvSpPr>
              <a:spLocks noChangeShapeType="1"/>
            </p:cNvSpPr>
            <p:nvPr/>
          </p:nvSpPr>
          <p:spPr bwMode="auto">
            <a:xfrm flipH="1">
              <a:off x="4957" y="1071"/>
              <a:ext cx="48" cy="96"/>
            </a:xfrm>
            <a:prstGeom prst="line">
              <a:avLst/>
            </a:prstGeom>
            <a:noFill/>
            <a:ln w="1905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8402" name="Line 22">
              <a:extLst>
                <a:ext uri="{FF2B5EF4-FFF2-40B4-BE49-F238E27FC236}">
                  <a16:creationId xmlns:a16="http://schemas.microsoft.com/office/drawing/2014/main" id="{39C7E01E-6743-48F6-BC97-3CB95E49315C}"/>
                </a:ext>
              </a:extLst>
            </p:cNvPr>
            <p:cNvSpPr>
              <a:spLocks noChangeShapeType="1"/>
            </p:cNvSpPr>
            <p:nvPr/>
          </p:nvSpPr>
          <p:spPr bwMode="auto">
            <a:xfrm flipH="1">
              <a:off x="5005" y="1071"/>
              <a:ext cx="48" cy="96"/>
            </a:xfrm>
            <a:prstGeom prst="line">
              <a:avLst/>
            </a:prstGeom>
            <a:noFill/>
            <a:ln w="1905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8403" name="AutoShape 23">
              <a:extLst>
                <a:ext uri="{FF2B5EF4-FFF2-40B4-BE49-F238E27FC236}">
                  <a16:creationId xmlns:a16="http://schemas.microsoft.com/office/drawing/2014/main" id="{C743CC22-B1C7-4D1E-B6F5-178B5021334E}"/>
                </a:ext>
              </a:extLst>
            </p:cNvPr>
            <p:cNvSpPr>
              <a:spLocks noChangeArrowheads="1"/>
            </p:cNvSpPr>
            <p:nvPr/>
          </p:nvSpPr>
          <p:spPr bwMode="auto">
            <a:xfrm rot="3497838">
              <a:off x="4798" y="1120"/>
              <a:ext cx="197" cy="167"/>
            </a:xfrm>
            <a:prstGeom prst="triangle">
              <a:avLst>
                <a:gd name="adj" fmla="val 50000"/>
              </a:avLst>
            </a:prstGeom>
            <a:solidFill>
              <a:srgbClr val="800000"/>
            </a:solidFill>
            <a:ln w="12699">
              <a:solidFill>
                <a:schemeClr val="bg2"/>
              </a:solidFill>
              <a:miter lim="800000"/>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8404" name="Oval 24">
              <a:extLst>
                <a:ext uri="{FF2B5EF4-FFF2-40B4-BE49-F238E27FC236}">
                  <a16:creationId xmlns:a16="http://schemas.microsoft.com/office/drawing/2014/main" id="{44650E17-FC87-4426-92AE-060A91A53B8D}"/>
                </a:ext>
              </a:extLst>
            </p:cNvPr>
            <p:cNvSpPr>
              <a:spLocks noChangeArrowheads="1"/>
            </p:cNvSpPr>
            <p:nvPr/>
          </p:nvSpPr>
          <p:spPr bwMode="auto">
            <a:xfrm flipV="1">
              <a:off x="4813" y="1279"/>
              <a:ext cx="144" cy="144"/>
            </a:xfrm>
            <a:prstGeom prst="ellipse">
              <a:avLst/>
            </a:prstGeom>
            <a:solidFill>
              <a:schemeClr val="accent1"/>
            </a:solidFill>
            <a:ln w="22225">
              <a:solidFill>
                <a:schemeClr val="bg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8405" name="Line 25">
              <a:extLst>
                <a:ext uri="{FF2B5EF4-FFF2-40B4-BE49-F238E27FC236}">
                  <a16:creationId xmlns:a16="http://schemas.microsoft.com/office/drawing/2014/main" id="{8C581E4F-8428-4927-AD72-77FC2869B1A7}"/>
                </a:ext>
              </a:extLst>
            </p:cNvPr>
            <p:cNvSpPr>
              <a:spLocks noChangeShapeType="1"/>
            </p:cNvSpPr>
            <p:nvPr/>
          </p:nvSpPr>
          <p:spPr bwMode="auto">
            <a:xfrm flipH="1">
              <a:off x="4717" y="1071"/>
              <a:ext cx="48" cy="96"/>
            </a:xfrm>
            <a:prstGeom prst="line">
              <a:avLst/>
            </a:prstGeom>
            <a:noFill/>
            <a:ln w="1905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8406" name="Line 26">
              <a:extLst>
                <a:ext uri="{FF2B5EF4-FFF2-40B4-BE49-F238E27FC236}">
                  <a16:creationId xmlns:a16="http://schemas.microsoft.com/office/drawing/2014/main" id="{361F4F20-8D91-4B5F-B563-8B232483A0A9}"/>
                </a:ext>
              </a:extLst>
            </p:cNvPr>
            <p:cNvSpPr>
              <a:spLocks noChangeShapeType="1"/>
            </p:cNvSpPr>
            <p:nvPr/>
          </p:nvSpPr>
          <p:spPr bwMode="auto">
            <a:xfrm flipV="1">
              <a:off x="4909" y="1519"/>
              <a:ext cx="96" cy="48"/>
            </a:xfrm>
            <a:prstGeom prst="line">
              <a:avLst/>
            </a:prstGeom>
            <a:noFill/>
            <a:ln w="1905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8407" name="Rectangle 27">
              <a:extLst>
                <a:ext uri="{FF2B5EF4-FFF2-40B4-BE49-F238E27FC236}">
                  <a16:creationId xmlns:a16="http://schemas.microsoft.com/office/drawing/2014/main" id="{64C39A39-4EFE-427D-A43F-7B96AC77F507}"/>
                </a:ext>
              </a:extLst>
            </p:cNvPr>
            <p:cNvSpPr>
              <a:spLocks noChangeArrowheads="1"/>
            </p:cNvSpPr>
            <p:nvPr/>
          </p:nvSpPr>
          <p:spPr bwMode="auto">
            <a:xfrm>
              <a:off x="4861" y="1567"/>
              <a:ext cx="52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sz="2200">
                  <a:solidFill>
                    <a:schemeClr val="bg2"/>
                  </a:solidFill>
                  <a:ea typeface="华文中宋" panose="02010600040101010101" pitchFamily="2" charset="-122"/>
                </a:rPr>
                <a:t>30°</a:t>
              </a:r>
            </a:p>
          </p:txBody>
        </p:sp>
        <p:sp>
          <p:nvSpPr>
            <p:cNvPr id="58408" name="Line 28">
              <a:extLst>
                <a:ext uri="{FF2B5EF4-FFF2-40B4-BE49-F238E27FC236}">
                  <a16:creationId xmlns:a16="http://schemas.microsoft.com/office/drawing/2014/main" id="{1B1C2112-DE41-4E6F-BE2D-A4873AC01A64}"/>
                </a:ext>
              </a:extLst>
            </p:cNvPr>
            <p:cNvSpPr>
              <a:spLocks noChangeShapeType="1"/>
            </p:cNvSpPr>
            <p:nvPr/>
          </p:nvSpPr>
          <p:spPr bwMode="auto">
            <a:xfrm>
              <a:off x="4477" y="1375"/>
              <a:ext cx="240" cy="0"/>
            </a:xfrm>
            <a:prstGeom prst="line">
              <a:avLst/>
            </a:prstGeom>
            <a:noFill/>
            <a:ln w="158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8377" name="Object 29">
              <a:extLst>
                <a:ext uri="{FF2B5EF4-FFF2-40B4-BE49-F238E27FC236}">
                  <a16:creationId xmlns:a16="http://schemas.microsoft.com/office/drawing/2014/main" id="{DA524288-C817-49F2-97D3-388C4AA31532}"/>
                </a:ext>
              </a:extLst>
            </p:cNvPr>
            <p:cNvGraphicFramePr>
              <a:graphicFrameLocks noChangeAspect="1"/>
            </p:cNvGraphicFramePr>
            <p:nvPr/>
          </p:nvGraphicFramePr>
          <p:xfrm>
            <a:off x="4898" y="2144"/>
            <a:ext cx="212" cy="213"/>
          </p:xfrm>
          <a:graphic>
            <a:graphicData uri="http://schemas.openxmlformats.org/presentationml/2006/ole">
              <mc:AlternateContent xmlns:mc="http://schemas.openxmlformats.org/markup-compatibility/2006">
                <mc:Choice xmlns:v="urn:schemas-microsoft-com:vml" Requires="v">
                  <p:oleObj spid="_x0000_s58417" name="公式" r:id="rId13" imgW="317160" imgH="317160" progId="Equation.3">
                    <p:embed/>
                  </p:oleObj>
                </mc:Choice>
                <mc:Fallback>
                  <p:oleObj name="公式" r:id="rId13" imgW="317160" imgH="31716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98" y="2144"/>
                          <a:ext cx="212"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409" name="Line 30">
              <a:extLst>
                <a:ext uri="{FF2B5EF4-FFF2-40B4-BE49-F238E27FC236}">
                  <a16:creationId xmlns:a16="http://schemas.microsoft.com/office/drawing/2014/main" id="{42191999-CB26-45E9-AEF5-E8D3B22D80CB}"/>
                </a:ext>
              </a:extLst>
            </p:cNvPr>
            <p:cNvSpPr>
              <a:spLocks noChangeShapeType="1"/>
            </p:cNvSpPr>
            <p:nvPr/>
          </p:nvSpPr>
          <p:spPr bwMode="auto">
            <a:xfrm flipV="1">
              <a:off x="4573" y="1375"/>
              <a:ext cx="0" cy="240"/>
            </a:xfrm>
            <a:prstGeom prst="line">
              <a:avLst/>
            </a:prstGeom>
            <a:noFill/>
            <a:ln w="19050">
              <a:solidFill>
                <a:schemeClr val="bg2"/>
              </a:solidFill>
              <a:round/>
              <a:headEnd type="none" w="sm" len="sm"/>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8410" name="Line 31">
              <a:extLst>
                <a:ext uri="{FF2B5EF4-FFF2-40B4-BE49-F238E27FC236}">
                  <a16:creationId xmlns:a16="http://schemas.microsoft.com/office/drawing/2014/main" id="{908B80B0-7CF8-4668-AA48-91F568FC7119}"/>
                </a:ext>
              </a:extLst>
            </p:cNvPr>
            <p:cNvSpPr>
              <a:spLocks noChangeShapeType="1"/>
            </p:cNvSpPr>
            <p:nvPr/>
          </p:nvSpPr>
          <p:spPr bwMode="auto">
            <a:xfrm>
              <a:off x="4573" y="1951"/>
              <a:ext cx="0" cy="288"/>
            </a:xfrm>
            <a:prstGeom prst="line">
              <a:avLst/>
            </a:prstGeom>
            <a:noFill/>
            <a:ln w="19050">
              <a:solidFill>
                <a:schemeClr val="bg2"/>
              </a:solidFill>
              <a:round/>
              <a:headEnd type="none" w="sm" len="sm"/>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8378" name="Object 32">
              <a:extLst>
                <a:ext uri="{FF2B5EF4-FFF2-40B4-BE49-F238E27FC236}">
                  <a16:creationId xmlns:a16="http://schemas.microsoft.com/office/drawing/2014/main" id="{6C1DAC29-FF39-49C2-BEBD-D31020672263}"/>
                </a:ext>
              </a:extLst>
            </p:cNvPr>
            <p:cNvGraphicFramePr>
              <a:graphicFrameLocks noChangeAspect="1"/>
            </p:cNvGraphicFramePr>
            <p:nvPr/>
          </p:nvGraphicFramePr>
          <p:xfrm>
            <a:off x="4519" y="1711"/>
            <a:ext cx="198" cy="220"/>
          </p:xfrm>
          <a:graphic>
            <a:graphicData uri="http://schemas.openxmlformats.org/presentationml/2006/ole">
              <mc:AlternateContent xmlns:mc="http://schemas.openxmlformats.org/markup-compatibility/2006">
                <mc:Choice xmlns:v="urn:schemas-microsoft-com:vml" Requires="v">
                  <p:oleObj spid="_x0000_s58418" name="Equation" r:id="rId15" imgW="177480" imgH="241200" progId="Equation.3">
                    <p:embed/>
                  </p:oleObj>
                </mc:Choice>
                <mc:Fallback>
                  <p:oleObj name="Equation" r:id="rId15" imgW="177480" imgH="241200"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9" y="1711"/>
                          <a:ext cx="198"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9" name="Object 33">
              <a:extLst>
                <a:ext uri="{FF2B5EF4-FFF2-40B4-BE49-F238E27FC236}">
                  <a16:creationId xmlns:a16="http://schemas.microsoft.com/office/drawing/2014/main" id="{9D0864E2-3AA9-47E6-B188-54BAE87DE3FF}"/>
                </a:ext>
              </a:extLst>
            </p:cNvPr>
            <p:cNvGraphicFramePr>
              <a:graphicFrameLocks noChangeAspect="1"/>
            </p:cNvGraphicFramePr>
            <p:nvPr/>
          </p:nvGraphicFramePr>
          <p:xfrm>
            <a:off x="4854" y="2220"/>
            <a:ext cx="72" cy="64"/>
          </p:xfrm>
          <a:graphic>
            <a:graphicData uri="http://schemas.openxmlformats.org/presentationml/2006/ole">
              <mc:AlternateContent xmlns:mc="http://schemas.openxmlformats.org/markup-compatibility/2006">
                <mc:Choice xmlns:v="urn:schemas-microsoft-com:vml" Requires="v">
                  <p:oleObj spid="_x0000_s58419" name="公式" r:id="rId17" imgW="114120" imgH="101520" progId="Equation.3">
                    <p:embed/>
                  </p:oleObj>
                </mc:Choice>
                <mc:Fallback>
                  <p:oleObj name="公式" r:id="rId17" imgW="114120" imgH="101520"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54" y="2220"/>
                          <a:ext cx="72" cy="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411" name="Line 34">
              <a:extLst>
                <a:ext uri="{FF2B5EF4-FFF2-40B4-BE49-F238E27FC236}">
                  <a16:creationId xmlns:a16="http://schemas.microsoft.com/office/drawing/2014/main" id="{23C88621-B2C3-49AD-B34D-CA1FC41B992E}"/>
                </a:ext>
              </a:extLst>
            </p:cNvPr>
            <p:cNvSpPr>
              <a:spLocks noChangeShapeType="1"/>
            </p:cNvSpPr>
            <p:nvPr/>
          </p:nvSpPr>
          <p:spPr bwMode="auto">
            <a:xfrm>
              <a:off x="4422" y="2260"/>
              <a:ext cx="272" cy="0"/>
            </a:xfrm>
            <a:prstGeom prst="line">
              <a:avLst/>
            </a:prstGeom>
            <a:noFill/>
            <a:ln w="34925">
              <a:solidFill>
                <a:schemeClr val="hlink"/>
              </a:solidFill>
              <a:round/>
              <a:headEnd type="none" w="sm" len="sm"/>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8385" name="Group 35">
            <a:extLst>
              <a:ext uri="{FF2B5EF4-FFF2-40B4-BE49-F238E27FC236}">
                <a16:creationId xmlns:a16="http://schemas.microsoft.com/office/drawing/2014/main" id="{DA427B72-96C9-40B9-BE5F-D194C4BCB493}"/>
              </a:ext>
            </a:extLst>
          </p:cNvPr>
          <p:cNvGrpSpPr>
            <a:grpSpLocks/>
          </p:cNvGrpSpPr>
          <p:nvPr/>
        </p:nvGrpSpPr>
        <p:grpSpPr bwMode="auto">
          <a:xfrm>
            <a:off x="8101013" y="2862263"/>
            <a:ext cx="495300" cy="990600"/>
            <a:chOff x="4296" y="3168"/>
            <a:chExt cx="312" cy="624"/>
          </a:xfrm>
        </p:grpSpPr>
        <p:sp>
          <p:nvSpPr>
            <p:cNvPr id="58391" name="Line 36">
              <a:extLst>
                <a:ext uri="{FF2B5EF4-FFF2-40B4-BE49-F238E27FC236}">
                  <a16:creationId xmlns:a16="http://schemas.microsoft.com/office/drawing/2014/main" id="{C146D98F-971E-4584-8932-3A562C05CBBC}"/>
                </a:ext>
              </a:extLst>
            </p:cNvPr>
            <p:cNvSpPr>
              <a:spLocks noChangeShapeType="1"/>
            </p:cNvSpPr>
            <p:nvPr/>
          </p:nvSpPr>
          <p:spPr bwMode="auto">
            <a:xfrm>
              <a:off x="4416" y="3168"/>
              <a:ext cx="0" cy="384"/>
            </a:xfrm>
            <a:prstGeom prst="line">
              <a:avLst/>
            </a:prstGeom>
            <a:noFill/>
            <a:ln w="34925">
              <a:solidFill>
                <a:schemeClr val="hlink"/>
              </a:solidFill>
              <a:round/>
              <a:headEnd type="none" w="sm" len="sm"/>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8374" name="Object 37">
              <a:extLst>
                <a:ext uri="{FF2B5EF4-FFF2-40B4-BE49-F238E27FC236}">
                  <a16:creationId xmlns:a16="http://schemas.microsoft.com/office/drawing/2014/main" id="{E7E098AF-6E69-4CEA-B4D1-78DC2521A2A3}"/>
                </a:ext>
              </a:extLst>
            </p:cNvPr>
            <p:cNvGraphicFramePr>
              <a:graphicFrameLocks noChangeAspect="1"/>
            </p:cNvGraphicFramePr>
            <p:nvPr/>
          </p:nvGraphicFramePr>
          <p:xfrm>
            <a:off x="4296" y="3574"/>
            <a:ext cx="312" cy="218"/>
          </p:xfrm>
          <a:graphic>
            <a:graphicData uri="http://schemas.openxmlformats.org/presentationml/2006/ole">
              <mc:AlternateContent xmlns:mc="http://schemas.openxmlformats.org/markup-compatibility/2006">
                <mc:Choice xmlns:v="urn:schemas-microsoft-com:vml" Requires="v">
                  <p:oleObj spid="_x0000_s58420" name="Equation" r:id="rId19" imgW="380880" imgH="266400" progId="Equation.3">
                    <p:embed/>
                  </p:oleObj>
                </mc:Choice>
                <mc:Fallback>
                  <p:oleObj name="Equation" r:id="rId19" imgW="380880" imgH="266400" progId="Equation.3">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96" y="3574"/>
                          <a:ext cx="312"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8386" name="Group 38">
            <a:extLst>
              <a:ext uri="{FF2B5EF4-FFF2-40B4-BE49-F238E27FC236}">
                <a16:creationId xmlns:a16="http://schemas.microsoft.com/office/drawing/2014/main" id="{C4F42D44-FE38-4259-98D7-DD0D6DD25117}"/>
              </a:ext>
            </a:extLst>
          </p:cNvPr>
          <p:cNvGrpSpPr>
            <a:grpSpLocks/>
          </p:cNvGrpSpPr>
          <p:nvPr/>
        </p:nvGrpSpPr>
        <p:grpSpPr bwMode="auto">
          <a:xfrm>
            <a:off x="8464550" y="3390900"/>
            <a:ext cx="515938" cy="701675"/>
            <a:chOff x="4549" y="3312"/>
            <a:chExt cx="325" cy="442"/>
          </a:xfrm>
        </p:grpSpPr>
        <p:sp>
          <p:nvSpPr>
            <p:cNvPr id="58390" name="Line 39">
              <a:extLst>
                <a:ext uri="{FF2B5EF4-FFF2-40B4-BE49-F238E27FC236}">
                  <a16:creationId xmlns:a16="http://schemas.microsoft.com/office/drawing/2014/main" id="{859E57F6-D612-44E0-84DF-5062C775E3F8}"/>
                </a:ext>
              </a:extLst>
            </p:cNvPr>
            <p:cNvSpPr>
              <a:spLocks noChangeShapeType="1"/>
            </p:cNvSpPr>
            <p:nvPr/>
          </p:nvSpPr>
          <p:spPr bwMode="auto">
            <a:xfrm>
              <a:off x="4656" y="3312"/>
              <a:ext cx="0" cy="192"/>
            </a:xfrm>
            <a:prstGeom prst="line">
              <a:avLst/>
            </a:prstGeom>
            <a:noFill/>
            <a:ln w="34925">
              <a:solidFill>
                <a:schemeClr val="hlink"/>
              </a:solidFill>
              <a:round/>
              <a:headEnd type="none" w="sm" len="sm"/>
              <a:tailEnd type="triangle" w="sm"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8373" name="Object 40">
              <a:extLst>
                <a:ext uri="{FF2B5EF4-FFF2-40B4-BE49-F238E27FC236}">
                  <a16:creationId xmlns:a16="http://schemas.microsoft.com/office/drawing/2014/main" id="{95420B08-B625-4A0C-9977-64C967F2A884}"/>
                </a:ext>
              </a:extLst>
            </p:cNvPr>
            <p:cNvGraphicFramePr>
              <a:graphicFrameLocks noChangeAspect="1"/>
            </p:cNvGraphicFramePr>
            <p:nvPr/>
          </p:nvGraphicFramePr>
          <p:xfrm>
            <a:off x="4549" y="3548"/>
            <a:ext cx="325" cy="206"/>
          </p:xfrm>
          <a:graphic>
            <a:graphicData uri="http://schemas.openxmlformats.org/presentationml/2006/ole">
              <mc:AlternateContent xmlns:mc="http://schemas.openxmlformats.org/markup-compatibility/2006">
                <mc:Choice xmlns:v="urn:schemas-microsoft-com:vml" Requires="v">
                  <p:oleObj spid="_x0000_s58421" name="公式" r:id="rId21" imgW="380880" imgH="241200" progId="Equation.3">
                    <p:embed/>
                  </p:oleObj>
                </mc:Choice>
                <mc:Fallback>
                  <p:oleObj name="公式" r:id="rId21" imgW="380880" imgH="241200" progId="Equation.3">
                    <p:embed/>
                    <p:pic>
                      <p:nvPicPr>
                        <p:cNvPr id="0" name="Object 4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49" y="3548"/>
                          <a:ext cx="325"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387" name="Text Box 41">
            <a:extLst>
              <a:ext uri="{FF2B5EF4-FFF2-40B4-BE49-F238E27FC236}">
                <a16:creationId xmlns:a16="http://schemas.microsoft.com/office/drawing/2014/main" id="{9418F6A5-56D3-4BA1-90E9-E76F1F8B66A9}"/>
              </a:ext>
            </a:extLst>
          </p:cNvPr>
          <p:cNvSpPr txBox="1">
            <a:spLocks noChangeArrowheads="1"/>
          </p:cNvSpPr>
          <p:nvPr/>
        </p:nvSpPr>
        <p:spPr bwMode="auto">
          <a:xfrm>
            <a:off x="250825" y="1573213"/>
            <a:ext cx="317658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300">
                <a:solidFill>
                  <a:srgbClr val="000066"/>
                </a:solidFill>
                <a:latin typeface="华文中宋" panose="02010600040101010101" pitchFamily="2" charset="-122"/>
                <a:ea typeface="华文中宋" panose="02010600040101010101" pitchFamily="2" charset="-122"/>
              </a:rPr>
              <a:t>解：两个物理过程       </a:t>
            </a:r>
          </a:p>
        </p:txBody>
      </p:sp>
      <p:sp>
        <p:nvSpPr>
          <p:cNvPr id="58388" name="Text Box 42">
            <a:extLst>
              <a:ext uri="{FF2B5EF4-FFF2-40B4-BE49-F238E27FC236}">
                <a16:creationId xmlns:a16="http://schemas.microsoft.com/office/drawing/2014/main" id="{B91F9F5E-DD56-4E39-A1A1-F8B0A1606987}"/>
              </a:ext>
            </a:extLst>
          </p:cNvPr>
          <p:cNvSpPr txBox="1">
            <a:spLocks noChangeArrowheads="1"/>
          </p:cNvSpPr>
          <p:nvPr/>
        </p:nvSpPr>
        <p:spPr bwMode="auto">
          <a:xfrm>
            <a:off x="250825" y="1916113"/>
            <a:ext cx="590391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300">
                <a:solidFill>
                  <a:srgbClr val="000066"/>
                </a:solidFill>
                <a:latin typeface="华文中宋" panose="02010600040101010101" pitchFamily="2" charset="-122"/>
                <a:ea typeface="华文中宋" panose="02010600040101010101" pitchFamily="2" charset="-122"/>
              </a:rPr>
              <a:t>⑴ </a:t>
            </a:r>
            <a:r>
              <a:rPr lang="zh-CN" altLang="en-US" sz="2300">
                <a:solidFill>
                  <a:srgbClr val="000066"/>
                </a:solidFill>
                <a:latin typeface="华文中宋" panose="02010600040101010101" pitchFamily="2" charset="-122"/>
                <a:ea typeface="华文中宋" panose="02010600040101010101" pitchFamily="2" charset="-122"/>
              </a:rPr>
              <a:t>子弹以</a:t>
            </a:r>
            <a:r>
              <a:rPr lang="zh-CN" altLang="en-US" sz="800">
                <a:solidFill>
                  <a:srgbClr val="000066"/>
                </a:solidFill>
                <a:latin typeface="华文中宋" panose="02010600040101010101" pitchFamily="2" charset="-122"/>
                <a:ea typeface="华文中宋" panose="02010600040101010101" pitchFamily="2" charset="-122"/>
              </a:rPr>
              <a:t> </a:t>
            </a:r>
            <a:r>
              <a:rPr lang="en-US" altLang="zh-CN" sz="2800" i="1">
                <a:solidFill>
                  <a:srgbClr val="FF0000"/>
                </a:solidFill>
                <a:ea typeface="华文中宋" panose="02010600040101010101" pitchFamily="2" charset="-122"/>
              </a:rPr>
              <a:t>v</a:t>
            </a:r>
            <a:r>
              <a:rPr lang="en-US" altLang="zh-CN" sz="800" i="1">
                <a:solidFill>
                  <a:srgbClr val="000066"/>
                </a:solidFill>
                <a:ea typeface="华文中宋" panose="02010600040101010101" pitchFamily="2" charset="-122"/>
              </a:rPr>
              <a:t>  </a:t>
            </a:r>
            <a:r>
              <a:rPr lang="zh-CN" altLang="en-US" sz="2300">
                <a:solidFill>
                  <a:srgbClr val="000066"/>
                </a:solidFill>
                <a:latin typeface="华文中宋" panose="02010600040101010101" pitchFamily="2" charset="-122"/>
                <a:ea typeface="华文中宋" panose="02010600040101010101" pitchFamily="2" charset="-122"/>
              </a:rPr>
              <a:t>射入杆内与杆获得共同角速度</a:t>
            </a:r>
            <a:r>
              <a:rPr lang="zh-CN" altLang="en-US" sz="2300" i="1">
                <a:solidFill>
                  <a:srgbClr val="000066"/>
                </a:solidFill>
                <a:ea typeface="华文中宋" panose="02010600040101010101" pitchFamily="2" charset="-122"/>
              </a:rPr>
              <a:t> </a:t>
            </a:r>
            <a:r>
              <a:rPr lang="en-US" altLang="zh-CN" sz="2800" i="1">
                <a:solidFill>
                  <a:srgbClr val="FF0000"/>
                </a:solidFill>
                <a:ea typeface="华文中宋" panose="02010600040101010101" pitchFamily="2" charset="-122"/>
              </a:rPr>
              <a:t>ω</a:t>
            </a:r>
            <a:r>
              <a:rPr lang="en-US" altLang="zh-CN" sz="2300" i="1">
                <a:solidFill>
                  <a:srgbClr val="000066"/>
                </a:solidFill>
                <a:ea typeface="华文中宋" panose="02010600040101010101" pitchFamily="2" charset="-122"/>
              </a:rPr>
              <a:t> </a:t>
            </a:r>
          </a:p>
          <a:p>
            <a:r>
              <a:rPr lang="en-US" altLang="zh-CN" sz="2300" i="1">
                <a:solidFill>
                  <a:srgbClr val="000066"/>
                </a:solidFill>
                <a:ea typeface="华文中宋" panose="02010600040101010101" pitchFamily="2" charset="-122"/>
              </a:rPr>
              <a:t>     </a:t>
            </a:r>
            <a:r>
              <a:rPr lang="zh-CN" altLang="en-US" sz="2300">
                <a:solidFill>
                  <a:srgbClr val="000066"/>
                </a:solidFill>
                <a:latin typeface="华文中宋" panose="02010600040101010101" pitchFamily="2" charset="-122"/>
                <a:ea typeface="华文中宋" panose="02010600040101010101" pitchFamily="2" charset="-122"/>
              </a:rPr>
              <a:t>的过程，</a:t>
            </a:r>
            <a:r>
              <a:rPr lang="zh-CN" altLang="en-US" sz="2300">
                <a:solidFill>
                  <a:srgbClr val="FF0000"/>
                </a:solidFill>
                <a:latin typeface="华文中宋" panose="02010600040101010101" pitchFamily="2" charset="-122"/>
                <a:ea typeface="华文中宋" panose="02010600040101010101" pitchFamily="2" charset="-122"/>
              </a:rPr>
              <a:t>系统角动量守恒</a:t>
            </a:r>
            <a:r>
              <a:rPr lang="zh-CN" altLang="en-US" sz="2300">
                <a:solidFill>
                  <a:srgbClr val="000066"/>
                </a:solidFill>
                <a:latin typeface="华文中宋" panose="02010600040101010101" pitchFamily="2" charset="-122"/>
                <a:ea typeface="华文中宋" panose="02010600040101010101" pitchFamily="2" charset="-122"/>
              </a:rPr>
              <a:t>：</a:t>
            </a:r>
          </a:p>
        </p:txBody>
      </p:sp>
      <p:sp>
        <p:nvSpPr>
          <p:cNvPr id="58389" name="Rectangle 43">
            <a:extLst>
              <a:ext uri="{FF2B5EF4-FFF2-40B4-BE49-F238E27FC236}">
                <a16:creationId xmlns:a16="http://schemas.microsoft.com/office/drawing/2014/main" id="{0915D2FA-4F08-4B01-BF62-383DC84D6DF9}"/>
              </a:ext>
            </a:extLst>
          </p:cNvPr>
          <p:cNvSpPr>
            <a:spLocks noChangeArrowheads="1"/>
          </p:cNvSpPr>
          <p:nvPr/>
        </p:nvSpPr>
        <p:spPr bwMode="auto">
          <a:xfrm>
            <a:off x="8655050" y="4343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a:solidFill>
                  <a:srgbClr val="006600"/>
                </a:solidFill>
                <a:ea typeface="华文中宋" panose="02010600040101010101" pitchFamily="2" charset="-122"/>
              </a:rPr>
              <a:t>②</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9" name="Text Box 2">
            <a:extLst>
              <a:ext uri="{FF2B5EF4-FFF2-40B4-BE49-F238E27FC236}">
                <a16:creationId xmlns:a16="http://schemas.microsoft.com/office/drawing/2014/main" id="{B123824A-BB52-4952-BF92-57048BE094DC}"/>
              </a:ext>
            </a:extLst>
          </p:cNvPr>
          <p:cNvSpPr txBox="1">
            <a:spLocks noChangeArrowheads="1"/>
          </p:cNvSpPr>
          <p:nvPr/>
        </p:nvSpPr>
        <p:spPr bwMode="auto">
          <a:xfrm>
            <a:off x="323850" y="304800"/>
            <a:ext cx="8548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fontAlgn="t"/>
            <a:r>
              <a:rPr kumimoji="0" lang="en-US" altLang="zh-CN">
                <a:solidFill>
                  <a:srgbClr val="000080"/>
                </a:solidFill>
                <a:latin typeface="华文中宋" panose="02010600040101010101" pitchFamily="2" charset="-122"/>
                <a:ea typeface="华文中宋" panose="02010600040101010101" pitchFamily="2" charset="-122"/>
              </a:rPr>
              <a:t>     p241 </a:t>
            </a:r>
            <a:r>
              <a:rPr kumimoji="0" lang="zh-CN" altLang="en-US" sz="2300">
                <a:solidFill>
                  <a:srgbClr val="000066"/>
                </a:solidFill>
                <a:latin typeface="华文中宋" panose="02010600040101010101" pitchFamily="2" charset="-122"/>
                <a:ea typeface="华文中宋" panose="02010600040101010101" pitchFamily="2" charset="-122"/>
              </a:rPr>
              <a:t>例</a:t>
            </a:r>
            <a:r>
              <a:rPr kumimoji="0" lang="en-US" altLang="zh-CN" sz="2000">
                <a:solidFill>
                  <a:srgbClr val="000080"/>
                </a:solidFill>
                <a:latin typeface="华文中宋" panose="02010600040101010101" pitchFamily="2" charset="-122"/>
                <a:ea typeface="华文中宋" panose="02010600040101010101" pitchFamily="2" charset="-122"/>
              </a:rPr>
              <a:t>7-11 </a:t>
            </a:r>
            <a:r>
              <a:rPr kumimoji="0" lang="zh-CN" altLang="en-US" sz="2300">
                <a:solidFill>
                  <a:srgbClr val="000066"/>
                </a:solidFill>
                <a:latin typeface="华文中宋" panose="02010600040101010101" pitchFamily="2" charset="-122"/>
                <a:ea typeface="华文中宋" panose="02010600040101010101" pitchFamily="2" charset="-122"/>
              </a:rPr>
              <a:t>：</a:t>
            </a:r>
            <a:endParaRPr kumimoji="0" lang="zh-CN" altLang="en-US" sz="2200" i="1">
              <a:solidFill>
                <a:srgbClr val="000080"/>
              </a:solidFill>
              <a:ea typeface="华文中宋" panose="02010600040101010101" pitchFamily="2" charset="-122"/>
            </a:endParaRPr>
          </a:p>
        </p:txBody>
      </p:sp>
      <p:graphicFrame>
        <p:nvGraphicFramePr>
          <p:cNvPr id="59394" name="Object 3">
            <a:extLst>
              <a:ext uri="{FF2B5EF4-FFF2-40B4-BE49-F238E27FC236}">
                <a16:creationId xmlns:a16="http://schemas.microsoft.com/office/drawing/2014/main" id="{76B30D04-B849-4021-87A1-7806ED01CBF2}"/>
              </a:ext>
            </a:extLst>
          </p:cNvPr>
          <p:cNvGraphicFramePr>
            <a:graphicFrameLocks noChangeAspect="1"/>
          </p:cNvGraphicFramePr>
          <p:nvPr/>
        </p:nvGraphicFramePr>
        <p:xfrm>
          <a:off x="1266825" y="1712913"/>
          <a:ext cx="3979863" cy="857250"/>
        </p:xfrm>
        <a:graphic>
          <a:graphicData uri="http://schemas.openxmlformats.org/presentationml/2006/ole">
            <mc:AlternateContent xmlns:mc="http://schemas.openxmlformats.org/markup-compatibility/2006">
              <mc:Choice xmlns:v="urn:schemas-microsoft-com:vml" Requires="v">
                <p:oleObj spid="_x0000_s59410" name="Equation" r:id="rId3" imgW="1625400" imgH="393480" progId="Equation.DSMT4">
                  <p:embed/>
                </p:oleObj>
              </mc:Choice>
              <mc:Fallback>
                <p:oleObj name="Equation" r:id="rId3" imgW="1625400" imgH="393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5" y="1712913"/>
                        <a:ext cx="3979863"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0" name="Text Box 5">
            <a:extLst>
              <a:ext uri="{FF2B5EF4-FFF2-40B4-BE49-F238E27FC236}">
                <a16:creationId xmlns:a16="http://schemas.microsoft.com/office/drawing/2014/main" id="{653D9D7C-83BF-45FB-A175-1ADFDA69D75D}"/>
              </a:ext>
            </a:extLst>
          </p:cNvPr>
          <p:cNvSpPr txBox="1">
            <a:spLocks noChangeArrowheads="1"/>
          </p:cNvSpPr>
          <p:nvPr/>
        </p:nvSpPr>
        <p:spPr bwMode="auto">
          <a:xfrm>
            <a:off x="250825" y="2673350"/>
            <a:ext cx="6911975"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nSpc>
                <a:spcPct val="120000"/>
              </a:lnSpc>
            </a:pPr>
            <a:r>
              <a:rPr lang="en-US" altLang="zh-CN" sz="2300">
                <a:solidFill>
                  <a:srgbClr val="000066"/>
                </a:solidFill>
                <a:latin typeface="华文中宋" panose="02010600040101010101" pitchFamily="2" charset="-122"/>
                <a:ea typeface="华文中宋" panose="02010600040101010101" pitchFamily="2" charset="-122"/>
              </a:rPr>
              <a:t>⑵</a:t>
            </a:r>
            <a:r>
              <a:rPr lang="zh-CN" altLang="en-US" sz="2300">
                <a:solidFill>
                  <a:srgbClr val="000066"/>
                </a:solidFill>
                <a:latin typeface="华文中宋" panose="02010600040101010101" pitchFamily="2" charset="-122"/>
                <a:ea typeface="华文中宋" panose="02010600040101010101" pitchFamily="2" charset="-122"/>
              </a:rPr>
              <a:t>环</a:t>
            </a:r>
            <a:r>
              <a:rPr lang="en-US" altLang="zh-CN" sz="2300">
                <a:solidFill>
                  <a:srgbClr val="000066"/>
                </a:solidFill>
                <a:latin typeface="华文中宋" panose="02010600040101010101" pitchFamily="2" charset="-122"/>
                <a:ea typeface="华文中宋" panose="02010600040101010101" pitchFamily="2" charset="-122"/>
              </a:rPr>
              <a:t>m</a:t>
            </a:r>
            <a:r>
              <a:rPr lang="zh-CN" altLang="en-US" sz="2300">
                <a:solidFill>
                  <a:srgbClr val="000066"/>
                </a:solidFill>
                <a:latin typeface="华文中宋" panose="02010600040101010101" pitchFamily="2" charset="-122"/>
                <a:ea typeface="华文中宋" panose="02010600040101010101" pitchFamily="2" charset="-122"/>
              </a:rPr>
              <a:t>与杆</a:t>
            </a:r>
            <a:r>
              <a:rPr lang="zh-CN" altLang="en-US" sz="2300">
                <a:solidFill>
                  <a:srgbClr val="FF0000"/>
                </a:solidFill>
                <a:latin typeface="华文中宋" panose="02010600040101010101" pitchFamily="2" charset="-122"/>
                <a:ea typeface="华文中宋" panose="02010600040101010101" pitchFamily="2" charset="-122"/>
              </a:rPr>
              <a:t>系统在环从</a:t>
            </a:r>
            <a:r>
              <a:rPr lang="en-US" altLang="zh-CN" sz="2300">
                <a:solidFill>
                  <a:srgbClr val="FF0000"/>
                </a:solidFill>
                <a:latin typeface="华文中宋" panose="02010600040101010101" pitchFamily="2" charset="-122"/>
                <a:ea typeface="华文中宋" panose="02010600040101010101" pitchFamily="2" charset="-122"/>
              </a:rPr>
              <a:t>A</a:t>
            </a:r>
            <a:r>
              <a:rPr lang="zh-CN" altLang="en-US" sz="2300">
                <a:solidFill>
                  <a:srgbClr val="FF0000"/>
                </a:solidFill>
                <a:latin typeface="华文中宋" panose="02010600040101010101" pitchFamily="2" charset="-122"/>
                <a:ea typeface="华文中宋" panose="02010600040101010101" pitchFamily="2" charset="-122"/>
              </a:rPr>
              <a:t>到</a:t>
            </a:r>
            <a:r>
              <a:rPr lang="en-US" altLang="zh-CN" sz="2300">
                <a:solidFill>
                  <a:srgbClr val="FF0000"/>
                </a:solidFill>
                <a:latin typeface="华文中宋" panose="02010600040101010101" pitchFamily="2" charset="-122"/>
                <a:ea typeface="华文中宋" panose="02010600040101010101" pitchFamily="2" charset="-122"/>
              </a:rPr>
              <a:t>B</a:t>
            </a:r>
            <a:r>
              <a:rPr lang="en-US" altLang="zh-CN" sz="2300" i="1">
                <a:solidFill>
                  <a:srgbClr val="000066"/>
                </a:solidFill>
                <a:ea typeface="华文中宋" panose="02010600040101010101" pitchFamily="2" charset="-122"/>
              </a:rPr>
              <a:t> </a:t>
            </a:r>
            <a:r>
              <a:rPr lang="zh-CN" altLang="en-US" sz="2300">
                <a:solidFill>
                  <a:srgbClr val="000066"/>
                </a:solidFill>
                <a:latin typeface="华文中宋" panose="02010600040101010101" pitchFamily="2" charset="-122"/>
                <a:ea typeface="华文中宋" panose="02010600040101010101" pitchFamily="2" charset="-122"/>
              </a:rPr>
              <a:t>的过程</a:t>
            </a:r>
            <a:r>
              <a:rPr lang="zh-CN" altLang="en-US" sz="2300">
                <a:solidFill>
                  <a:srgbClr val="FF0000"/>
                </a:solidFill>
                <a:latin typeface="华文中宋" panose="02010600040101010101" pitchFamily="2" charset="-122"/>
                <a:ea typeface="华文中宋" panose="02010600040101010101" pitchFamily="2" charset="-122"/>
              </a:rPr>
              <a:t>系统机械能守恒</a:t>
            </a:r>
            <a:r>
              <a:rPr lang="zh-CN" altLang="en-US" sz="2300">
                <a:solidFill>
                  <a:srgbClr val="800000"/>
                </a:solidFill>
                <a:latin typeface="华文中宋" panose="02010600040101010101" pitchFamily="2" charset="-122"/>
                <a:ea typeface="华文中宋" panose="02010600040101010101" pitchFamily="2" charset="-122"/>
              </a:rPr>
              <a:t>：</a:t>
            </a:r>
          </a:p>
        </p:txBody>
      </p:sp>
      <p:graphicFrame>
        <p:nvGraphicFramePr>
          <p:cNvPr id="59395" name="Object 6">
            <a:extLst>
              <a:ext uri="{FF2B5EF4-FFF2-40B4-BE49-F238E27FC236}">
                <a16:creationId xmlns:a16="http://schemas.microsoft.com/office/drawing/2014/main" id="{126BE31B-2085-4CC6-9727-F3DDF11FAC4F}"/>
              </a:ext>
            </a:extLst>
          </p:cNvPr>
          <p:cNvGraphicFramePr>
            <a:graphicFrameLocks noChangeAspect="1"/>
          </p:cNvGraphicFramePr>
          <p:nvPr/>
        </p:nvGraphicFramePr>
        <p:xfrm>
          <a:off x="977900" y="3533775"/>
          <a:ext cx="6056313" cy="2039938"/>
        </p:xfrm>
        <a:graphic>
          <a:graphicData uri="http://schemas.openxmlformats.org/presentationml/2006/ole">
            <mc:AlternateContent xmlns:mc="http://schemas.openxmlformats.org/markup-compatibility/2006">
              <mc:Choice xmlns:v="urn:schemas-microsoft-com:vml" Requires="v">
                <p:oleObj spid="_x0000_s59411" name="Equation" r:id="rId5" imgW="2298600" imgH="812520" progId="Equation.DSMT4">
                  <p:embed/>
                </p:oleObj>
              </mc:Choice>
              <mc:Fallback>
                <p:oleObj name="Equation" r:id="rId5" imgW="2298600" imgH="81252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3533775"/>
                        <a:ext cx="6056313" cy="203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9401" name="Group 9">
            <a:extLst>
              <a:ext uri="{FF2B5EF4-FFF2-40B4-BE49-F238E27FC236}">
                <a16:creationId xmlns:a16="http://schemas.microsoft.com/office/drawing/2014/main" id="{FF9FF9F9-0C9C-427C-B785-79B425B49BC9}"/>
              </a:ext>
            </a:extLst>
          </p:cNvPr>
          <p:cNvGrpSpPr>
            <a:grpSpLocks/>
          </p:cNvGrpSpPr>
          <p:nvPr/>
        </p:nvGrpSpPr>
        <p:grpSpPr bwMode="auto">
          <a:xfrm>
            <a:off x="7572375" y="1981200"/>
            <a:ext cx="1571625" cy="2236788"/>
            <a:chOff x="4807" y="1166"/>
            <a:chExt cx="990" cy="1409"/>
          </a:xfrm>
        </p:grpSpPr>
        <p:sp>
          <p:nvSpPr>
            <p:cNvPr id="59405" name="Rectangle 10">
              <a:extLst>
                <a:ext uri="{FF2B5EF4-FFF2-40B4-BE49-F238E27FC236}">
                  <a16:creationId xmlns:a16="http://schemas.microsoft.com/office/drawing/2014/main" id="{6AE7D360-9B89-40F1-B9F1-CD9CCBBA510D}"/>
                </a:ext>
              </a:extLst>
            </p:cNvPr>
            <p:cNvSpPr>
              <a:spLocks noChangeArrowheads="1"/>
            </p:cNvSpPr>
            <p:nvPr/>
          </p:nvSpPr>
          <p:spPr bwMode="auto">
            <a:xfrm rot="5388159">
              <a:off x="4309" y="1975"/>
              <a:ext cx="1152" cy="48"/>
            </a:xfrm>
            <a:prstGeom prst="rect">
              <a:avLst/>
            </a:prstGeom>
            <a:solidFill>
              <a:schemeClr val="accent1"/>
            </a:solidFill>
            <a:ln w="19050">
              <a:solidFill>
                <a:srgbClr val="8E0000"/>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59396" name="Object 11">
              <a:extLst>
                <a:ext uri="{FF2B5EF4-FFF2-40B4-BE49-F238E27FC236}">
                  <a16:creationId xmlns:a16="http://schemas.microsoft.com/office/drawing/2014/main" id="{2C4BAB9D-4A80-4BB7-B308-AC53E456D10B}"/>
                </a:ext>
              </a:extLst>
            </p:cNvPr>
            <p:cNvGraphicFramePr>
              <a:graphicFrameLocks noChangeAspect="1"/>
            </p:cNvGraphicFramePr>
            <p:nvPr/>
          </p:nvGraphicFramePr>
          <p:xfrm>
            <a:off x="5626" y="2381"/>
            <a:ext cx="171" cy="184"/>
          </p:xfrm>
          <a:graphic>
            <a:graphicData uri="http://schemas.openxmlformats.org/presentationml/2006/ole">
              <mc:AlternateContent xmlns:mc="http://schemas.openxmlformats.org/markup-compatibility/2006">
                <mc:Choice xmlns:v="urn:schemas-microsoft-com:vml" Requires="v">
                  <p:oleObj spid="_x0000_s59412" name="Equation" r:id="rId7" imgW="152280" imgH="164880" progId="Equation.DSMT4">
                    <p:embed/>
                  </p:oleObj>
                </mc:Choice>
                <mc:Fallback>
                  <p:oleObj name="Equation" r:id="rId7" imgW="152280" imgH="1648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6" y="2381"/>
                          <a:ext cx="171"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6" name="Rectangle 12">
              <a:extLst>
                <a:ext uri="{FF2B5EF4-FFF2-40B4-BE49-F238E27FC236}">
                  <a16:creationId xmlns:a16="http://schemas.microsoft.com/office/drawing/2014/main" id="{A809509D-0EE3-4ED9-952B-FDBFBA234D7B}"/>
                </a:ext>
              </a:extLst>
            </p:cNvPr>
            <p:cNvSpPr>
              <a:spLocks noChangeArrowheads="1"/>
            </p:cNvSpPr>
            <p:nvPr/>
          </p:nvSpPr>
          <p:spPr bwMode="auto">
            <a:xfrm rot="3320519">
              <a:off x="4633" y="1868"/>
              <a:ext cx="1292" cy="75"/>
            </a:xfrm>
            <a:prstGeom prst="rect">
              <a:avLst/>
            </a:prstGeom>
            <a:solidFill>
              <a:schemeClr val="accent1"/>
            </a:solidFill>
            <a:ln w="19050">
              <a:solidFill>
                <a:srgbClr val="8E0000"/>
              </a:solidFill>
              <a:prstDash val="dash"/>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9407" name="AutoShape 15">
              <a:extLst>
                <a:ext uri="{FF2B5EF4-FFF2-40B4-BE49-F238E27FC236}">
                  <a16:creationId xmlns:a16="http://schemas.microsoft.com/office/drawing/2014/main" id="{72A0D372-D0D0-4A57-B2D5-650650840030}"/>
                </a:ext>
              </a:extLst>
            </p:cNvPr>
            <p:cNvSpPr>
              <a:spLocks noChangeArrowheads="1"/>
            </p:cNvSpPr>
            <p:nvPr/>
          </p:nvSpPr>
          <p:spPr bwMode="auto">
            <a:xfrm rot="-1723568">
              <a:off x="5389" y="2095"/>
              <a:ext cx="96" cy="48"/>
            </a:xfrm>
            <a:prstGeom prst="homePlate">
              <a:avLst>
                <a:gd name="adj" fmla="val 50000"/>
              </a:avLst>
            </a:prstGeom>
            <a:solidFill>
              <a:schemeClr val="bg2"/>
            </a:solidFill>
            <a:ln w="12699">
              <a:solidFill>
                <a:schemeClr val="bg2"/>
              </a:solidFill>
              <a:miter lim="800000"/>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9408" name="Oval 24">
              <a:extLst>
                <a:ext uri="{FF2B5EF4-FFF2-40B4-BE49-F238E27FC236}">
                  <a16:creationId xmlns:a16="http://schemas.microsoft.com/office/drawing/2014/main" id="{B3E862CD-83AA-4804-A943-B75A5797BCE9}"/>
                </a:ext>
              </a:extLst>
            </p:cNvPr>
            <p:cNvSpPr>
              <a:spLocks noChangeArrowheads="1"/>
            </p:cNvSpPr>
            <p:nvPr/>
          </p:nvSpPr>
          <p:spPr bwMode="auto">
            <a:xfrm flipV="1">
              <a:off x="4813" y="1279"/>
              <a:ext cx="144" cy="144"/>
            </a:xfrm>
            <a:prstGeom prst="ellipse">
              <a:avLst/>
            </a:prstGeom>
            <a:solidFill>
              <a:schemeClr val="accent1"/>
            </a:solidFill>
            <a:ln w="22225">
              <a:solidFill>
                <a:schemeClr val="bg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9409" name="Line 26">
              <a:extLst>
                <a:ext uri="{FF2B5EF4-FFF2-40B4-BE49-F238E27FC236}">
                  <a16:creationId xmlns:a16="http://schemas.microsoft.com/office/drawing/2014/main" id="{DF4A6A47-A422-496C-B0B6-9C2A43FF6CBF}"/>
                </a:ext>
              </a:extLst>
            </p:cNvPr>
            <p:cNvSpPr>
              <a:spLocks noChangeShapeType="1"/>
            </p:cNvSpPr>
            <p:nvPr/>
          </p:nvSpPr>
          <p:spPr bwMode="auto">
            <a:xfrm flipV="1">
              <a:off x="4909" y="1519"/>
              <a:ext cx="96" cy="48"/>
            </a:xfrm>
            <a:prstGeom prst="line">
              <a:avLst/>
            </a:prstGeom>
            <a:noFill/>
            <a:ln w="1905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9397" name="Object 29">
              <a:extLst>
                <a:ext uri="{FF2B5EF4-FFF2-40B4-BE49-F238E27FC236}">
                  <a16:creationId xmlns:a16="http://schemas.microsoft.com/office/drawing/2014/main" id="{E974A65D-3A96-4444-B8F5-7BEF1B716005}"/>
                </a:ext>
              </a:extLst>
            </p:cNvPr>
            <p:cNvGraphicFramePr>
              <a:graphicFrameLocks noChangeAspect="1"/>
            </p:cNvGraphicFramePr>
            <p:nvPr/>
          </p:nvGraphicFramePr>
          <p:xfrm>
            <a:off x="4807" y="1166"/>
            <a:ext cx="212" cy="213"/>
          </p:xfrm>
          <a:graphic>
            <a:graphicData uri="http://schemas.openxmlformats.org/presentationml/2006/ole">
              <mc:AlternateContent xmlns:mc="http://schemas.openxmlformats.org/markup-compatibility/2006">
                <mc:Choice xmlns:v="urn:schemas-microsoft-com:vml" Requires="v">
                  <p:oleObj spid="_x0000_s59413" name="公式" r:id="rId9" imgW="317160" imgH="317160" progId="Equation.3">
                    <p:embed/>
                  </p:oleObj>
                </mc:Choice>
                <mc:Fallback>
                  <p:oleObj name="公式" r:id="rId9" imgW="317160" imgH="31716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7" y="1166"/>
                          <a:ext cx="212"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8" name="Object 33">
              <a:extLst>
                <a:ext uri="{FF2B5EF4-FFF2-40B4-BE49-F238E27FC236}">
                  <a16:creationId xmlns:a16="http://schemas.microsoft.com/office/drawing/2014/main" id="{E8994067-4A80-44A4-B347-8E77A36CF8AC}"/>
                </a:ext>
              </a:extLst>
            </p:cNvPr>
            <p:cNvGraphicFramePr>
              <a:graphicFrameLocks noChangeAspect="1"/>
            </p:cNvGraphicFramePr>
            <p:nvPr/>
          </p:nvGraphicFramePr>
          <p:xfrm>
            <a:off x="4854" y="2220"/>
            <a:ext cx="72" cy="64"/>
          </p:xfrm>
          <a:graphic>
            <a:graphicData uri="http://schemas.openxmlformats.org/presentationml/2006/ole">
              <mc:AlternateContent xmlns:mc="http://schemas.openxmlformats.org/markup-compatibility/2006">
                <mc:Choice xmlns:v="urn:schemas-microsoft-com:vml" Requires="v">
                  <p:oleObj spid="_x0000_s59414" name="公式" r:id="rId11" imgW="114120" imgH="101520" progId="Equation.3">
                    <p:embed/>
                  </p:oleObj>
                </mc:Choice>
                <mc:Fallback>
                  <p:oleObj name="公式" r:id="rId11" imgW="114120" imgH="10152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4" y="2220"/>
                          <a:ext cx="72" cy="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9402" name="Text Box 42">
            <a:extLst>
              <a:ext uri="{FF2B5EF4-FFF2-40B4-BE49-F238E27FC236}">
                <a16:creationId xmlns:a16="http://schemas.microsoft.com/office/drawing/2014/main" id="{042EC46B-692C-4ECC-BDCB-2F2524C23763}"/>
              </a:ext>
            </a:extLst>
          </p:cNvPr>
          <p:cNvSpPr txBox="1">
            <a:spLocks noChangeArrowheads="1"/>
          </p:cNvSpPr>
          <p:nvPr/>
        </p:nvSpPr>
        <p:spPr bwMode="auto">
          <a:xfrm>
            <a:off x="309563" y="914400"/>
            <a:ext cx="59039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300">
                <a:solidFill>
                  <a:srgbClr val="000066"/>
                </a:solidFill>
                <a:latin typeface="华文中宋" panose="02010600040101010101" pitchFamily="2" charset="-122"/>
                <a:ea typeface="华文中宋" panose="02010600040101010101" pitchFamily="2" charset="-122"/>
              </a:rPr>
              <a:t>⑴ </a:t>
            </a:r>
            <a:r>
              <a:rPr lang="zh-CN" altLang="en-US" sz="2300">
                <a:solidFill>
                  <a:srgbClr val="000066"/>
                </a:solidFill>
                <a:latin typeface="华文中宋" panose="02010600040101010101" pitchFamily="2" charset="-122"/>
                <a:ea typeface="华文中宋" panose="02010600040101010101" pitchFamily="2" charset="-122"/>
              </a:rPr>
              <a:t>环</a:t>
            </a:r>
            <a:r>
              <a:rPr lang="en-US" altLang="zh-CN" sz="2300">
                <a:solidFill>
                  <a:srgbClr val="000066"/>
                </a:solidFill>
                <a:latin typeface="华文中宋" panose="02010600040101010101" pitchFamily="2" charset="-122"/>
                <a:ea typeface="华文中宋" panose="02010600040101010101" pitchFamily="2" charset="-122"/>
              </a:rPr>
              <a:t>m</a:t>
            </a:r>
            <a:r>
              <a:rPr lang="zh-CN" altLang="en-US" sz="2300">
                <a:solidFill>
                  <a:srgbClr val="000066"/>
                </a:solidFill>
                <a:latin typeface="华文中宋" panose="02010600040101010101" pitchFamily="2" charset="-122"/>
                <a:ea typeface="华文中宋" panose="02010600040101010101" pitchFamily="2" charset="-122"/>
              </a:rPr>
              <a:t>与杆</a:t>
            </a:r>
            <a:r>
              <a:rPr lang="zh-CN" altLang="en-US" sz="2300">
                <a:solidFill>
                  <a:srgbClr val="FF0000"/>
                </a:solidFill>
                <a:latin typeface="华文中宋" panose="02010600040101010101" pitchFamily="2" charset="-122"/>
                <a:ea typeface="华文中宋" panose="02010600040101010101" pitchFamily="2" charset="-122"/>
              </a:rPr>
              <a:t>系统在环从</a:t>
            </a:r>
            <a:r>
              <a:rPr lang="en-US" altLang="zh-CN" sz="2300">
                <a:solidFill>
                  <a:srgbClr val="FF0000"/>
                </a:solidFill>
                <a:latin typeface="华文中宋" panose="02010600040101010101" pitchFamily="2" charset="-122"/>
                <a:ea typeface="华文中宋" panose="02010600040101010101" pitchFamily="2" charset="-122"/>
              </a:rPr>
              <a:t>A</a:t>
            </a:r>
            <a:r>
              <a:rPr lang="zh-CN" altLang="en-US" sz="2300">
                <a:solidFill>
                  <a:srgbClr val="FF0000"/>
                </a:solidFill>
                <a:latin typeface="华文中宋" panose="02010600040101010101" pitchFamily="2" charset="-122"/>
                <a:ea typeface="华文中宋" panose="02010600040101010101" pitchFamily="2" charset="-122"/>
              </a:rPr>
              <a:t>到</a:t>
            </a:r>
            <a:r>
              <a:rPr lang="en-US" altLang="zh-CN" sz="2300">
                <a:solidFill>
                  <a:srgbClr val="FF0000"/>
                </a:solidFill>
                <a:latin typeface="华文中宋" panose="02010600040101010101" pitchFamily="2" charset="-122"/>
                <a:ea typeface="华文中宋" panose="02010600040101010101" pitchFamily="2" charset="-122"/>
              </a:rPr>
              <a:t>B</a:t>
            </a:r>
            <a:r>
              <a:rPr lang="en-US" altLang="zh-CN" sz="2300" i="1">
                <a:solidFill>
                  <a:srgbClr val="000066"/>
                </a:solidFill>
                <a:ea typeface="华文中宋" panose="02010600040101010101" pitchFamily="2" charset="-122"/>
              </a:rPr>
              <a:t> </a:t>
            </a:r>
            <a:r>
              <a:rPr lang="zh-CN" altLang="en-US" sz="2300">
                <a:solidFill>
                  <a:srgbClr val="000066"/>
                </a:solidFill>
                <a:latin typeface="华文中宋" panose="02010600040101010101" pitchFamily="2" charset="-122"/>
                <a:ea typeface="华文中宋" panose="02010600040101010101" pitchFamily="2" charset="-122"/>
              </a:rPr>
              <a:t>的过程，</a:t>
            </a:r>
            <a:r>
              <a:rPr lang="zh-CN" altLang="en-US" sz="2300">
                <a:solidFill>
                  <a:srgbClr val="FF0000"/>
                </a:solidFill>
                <a:latin typeface="华文中宋" panose="02010600040101010101" pitchFamily="2" charset="-122"/>
                <a:ea typeface="华文中宋" panose="02010600040101010101" pitchFamily="2" charset="-122"/>
              </a:rPr>
              <a:t>系统角动量守恒</a:t>
            </a:r>
            <a:r>
              <a:rPr lang="zh-CN" altLang="en-US" sz="2300">
                <a:solidFill>
                  <a:srgbClr val="000066"/>
                </a:solidFill>
                <a:latin typeface="华文中宋" panose="02010600040101010101" pitchFamily="2" charset="-122"/>
                <a:ea typeface="华文中宋" panose="02010600040101010101" pitchFamily="2" charset="-122"/>
              </a:rPr>
              <a:t>：：</a:t>
            </a:r>
          </a:p>
        </p:txBody>
      </p:sp>
      <p:sp>
        <p:nvSpPr>
          <p:cNvPr id="59403" name="Rectangle 43">
            <a:extLst>
              <a:ext uri="{FF2B5EF4-FFF2-40B4-BE49-F238E27FC236}">
                <a16:creationId xmlns:a16="http://schemas.microsoft.com/office/drawing/2014/main" id="{94811F4B-9B14-440C-A8BC-719458DB7587}"/>
              </a:ext>
            </a:extLst>
          </p:cNvPr>
          <p:cNvSpPr>
            <a:spLocks noChangeArrowheads="1"/>
          </p:cNvSpPr>
          <p:nvPr/>
        </p:nvSpPr>
        <p:spPr bwMode="auto">
          <a:xfrm>
            <a:off x="8655050" y="4343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a:solidFill>
                  <a:srgbClr val="006600"/>
                </a:solidFill>
                <a:ea typeface="华文中宋" panose="02010600040101010101" pitchFamily="2" charset="-122"/>
              </a:rPr>
              <a:t>②</a:t>
            </a:r>
          </a:p>
        </p:txBody>
      </p:sp>
      <p:sp>
        <p:nvSpPr>
          <p:cNvPr id="59404" name="椭圆 43">
            <a:extLst>
              <a:ext uri="{FF2B5EF4-FFF2-40B4-BE49-F238E27FC236}">
                <a16:creationId xmlns:a16="http://schemas.microsoft.com/office/drawing/2014/main" id="{EE07C5AA-0D2F-4852-BFE9-DBD82C85F3E1}"/>
              </a:ext>
            </a:extLst>
          </p:cNvPr>
          <p:cNvSpPr>
            <a:spLocks noChangeArrowheads="1"/>
          </p:cNvSpPr>
          <p:nvPr/>
        </p:nvSpPr>
        <p:spPr bwMode="auto">
          <a:xfrm>
            <a:off x="8069263" y="2932113"/>
            <a:ext cx="276225" cy="144462"/>
          </a:xfrm>
          <a:prstGeom prst="ellipse">
            <a:avLst/>
          </a:prstGeom>
          <a:noFill/>
          <a:ln w="19050" algn="ctr">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E632AC11-6902-4B65-8A06-59E8DBC687B0}"/>
              </a:ext>
            </a:extLst>
          </p:cNvPr>
          <p:cNvSpPr txBox="1">
            <a:spLocks noChangeArrowheads="1"/>
          </p:cNvSpPr>
          <p:nvPr/>
        </p:nvSpPr>
        <p:spPr bwMode="auto">
          <a:xfrm>
            <a:off x="1676400" y="762000"/>
            <a:ext cx="60309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§7.5 </a:t>
            </a:r>
            <a:r>
              <a:rPr lang="zh-CN" altLang="en-US" sz="3600"/>
              <a:t>刚体平面运动的动力学 </a:t>
            </a:r>
          </a:p>
        </p:txBody>
      </p:sp>
      <p:sp>
        <p:nvSpPr>
          <p:cNvPr id="92163" name="Text Box 3">
            <a:extLst>
              <a:ext uri="{FF2B5EF4-FFF2-40B4-BE49-F238E27FC236}">
                <a16:creationId xmlns:a16="http://schemas.microsoft.com/office/drawing/2014/main" id="{50EDC6FB-2355-468B-964D-17B0AD50EFA3}"/>
              </a:ext>
            </a:extLst>
          </p:cNvPr>
          <p:cNvSpPr txBox="1">
            <a:spLocks noChangeArrowheads="1"/>
          </p:cNvSpPr>
          <p:nvPr/>
        </p:nvSpPr>
        <p:spPr bwMode="auto">
          <a:xfrm>
            <a:off x="1768475" y="1625600"/>
            <a:ext cx="6430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§7.5.1 </a:t>
            </a:r>
            <a:r>
              <a:rPr lang="zh-CN" altLang="en-US" sz="2800">
                <a:ea typeface="黑体" panose="02010609060101010101" pitchFamily="49" charset="-122"/>
              </a:rPr>
              <a:t>刚体平面运动的基本动力学方程 </a:t>
            </a:r>
          </a:p>
        </p:txBody>
      </p:sp>
      <p:sp>
        <p:nvSpPr>
          <p:cNvPr id="92164" name="Text Box 4">
            <a:extLst>
              <a:ext uri="{FF2B5EF4-FFF2-40B4-BE49-F238E27FC236}">
                <a16:creationId xmlns:a16="http://schemas.microsoft.com/office/drawing/2014/main" id="{CDAAC636-8162-4118-9D7B-743A71DE1D83}"/>
              </a:ext>
            </a:extLst>
          </p:cNvPr>
          <p:cNvSpPr txBox="1">
            <a:spLocks noChangeArrowheads="1"/>
          </p:cNvSpPr>
          <p:nvPr/>
        </p:nvSpPr>
        <p:spPr bwMode="auto">
          <a:xfrm>
            <a:off x="1768475" y="2292350"/>
            <a:ext cx="4376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§7.5.2 </a:t>
            </a:r>
            <a:r>
              <a:rPr lang="zh-CN" altLang="en-US" sz="2800">
                <a:ea typeface="黑体" panose="02010609060101010101" pitchFamily="49" charset="-122"/>
              </a:rPr>
              <a:t>作用于刚体上的力  </a:t>
            </a:r>
          </a:p>
        </p:txBody>
      </p:sp>
      <p:sp>
        <p:nvSpPr>
          <p:cNvPr id="92165" name="Text Box 5">
            <a:extLst>
              <a:ext uri="{FF2B5EF4-FFF2-40B4-BE49-F238E27FC236}">
                <a16:creationId xmlns:a16="http://schemas.microsoft.com/office/drawing/2014/main" id="{159AB984-5794-47FC-B3C1-99817C6BE120}"/>
              </a:ext>
            </a:extLst>
          </p:cNvPr>
          <p:cNvSpPr txBox="1">
            <a:spLocks noChangeArrowheads="1"/>
          </p:cNvSpPr>
          <p:nvPr/>
        </p:nvSpPr>
        <p:spPr bwMode="auto">
          <a:xfrm>
            <a:off x="1768475" y="2959100"/>
            <a:ext cx="4733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§7.5.3 </a:t>
            </a:r>
            <a:r>
              <a:rPr lang="zh-CN" altLang="en-US" sz="2800">
                <a:ea typeface="黑体" panose="02010609060101010101" pitchFamily="49" charset="-122"/>
              </a:rPr>
              <a:t>刚体平面运动的动能  </a:t>
            </a:r>
          </a:p>
        </p:txBody>
      </p:sp>
      <p:sp>
        <p:nvSpPr>
          <p:cNvPr id="92166" name="Text Box 6">
            <a:extLst>
              <a:ext uri="{FF2B5EF4-FFF2-40B4-BE49-F238E27FC236}">
                <a16:creationId xmlns:a16="http://schemas.microsoft.com/office/drawing/2014/main" id="{A2941DBF-32BD-42B6-88E4-640CF18492AA}"/>
              </a:ext>
            </a:extLst>
          </p:cNvPr>
          <p:cNvSpPr txBox="1">
            <a:spLocks noChangeArrowheads="1"/>
          </p:cNvSpPr>
          <p:nvPr/>
        </p:nvSpPr>
        <p:spPr bwMode="auto">
          <a:xfrm>
            <a:off x="1768475" y="3625850"/>
            <a:ext cx="401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§7.5.4 </a:t>
            </a:r>
            <a:r>
              <a:rPr lang="zh-CN" altLang="en-US" sz="2800">
                <a:ea typeface="黑体" panose="02010609060101010101" pitchFamily="49" charset="-122"/>
              </a:rPr>
              <a:t>滚动摩擦力偶矩  </a:t>
            </a:r>
          </a:p>
        </p:txBody>
      </p:sp>
      <p:sp>
        <p:nvSpPr>
          <p:cNvPr id="92167" name="Text Box 7">
            <a:extLst>
              <a:ext uri="{FF2B5EF4-FFF2-40B4-BE49-F238E27FC236}">
                <a16:creationId xmlns:a16="http://schemas.microsoft.com/office/drawing/2014/main" id="{B3C6BD4F-F41D-436F-99D6-2D24947FE401}"/>
              </a:ext>
            </a:extLst>
          </p:cNvPr>
          <p:cNvSpPr txBox="1">
            <a:spLocks noChangeArrowheads="1"/>
          </p:cNvSpPr>
          <p:nvPr/>
        </p:nvSpPr>
        <p:spPr bwMode="auto">
          <a:xfrm>
            <a:off x="1768475" y="4292600"/>
            <a:ext cx="6162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§7.5.5 </a:t>
            </a:r>
            <a:r>
              <a:rPr lang="zh-CN" altLang="en-US" sz="2800">
                <a:ea typeface="黑体" panose="02010609060101010101" pitchFamily="49" charset="-122"/>
              </a:rPr>
              <a:t>汽车轮的受力汽车的极限速度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8994" name="Text Box 2">
            <a:extLst>
              <a:ext uri="{FF2B5EF4-FFF2-40B4-BE49-F238E27FC236}">
                <a16:creationId xmlns:a16="http://schemas.microsoft.com/office/drawing/2014/main" id="{5BDBB8F3-6AC1-4477-8641-82B2C77DBD2F}"/>
              </a:ext>
            </a:extLst>
          </p:cNvPr>
          <p:cNvSpPr txBox="1">
            <a:spLocks noChangeArrowheads="1"/>
          </p:cNvSpPr>
          <p:nvPr/>
        </p:nvSpPr>
        <p:spPr bwMode="auto">
          <a:xfrm>
            <a:off x="1512888" y="457200"/>
            <a:ext cx="62595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§7.5 </a:t>
            </a:r>
            <a:r>
              <a:rPr lang="zh-CN" altLang="en-US" sz="3600"/>
              <a:t>刚体平面运动的动力学   </a:t>
            </a:r>
          </a:p>
        </p:txBody>
      </p:sp>
      <p:sp>
        <p:nvSpPr>
          <p:cNvPr id="468995" name="Text Box 3">
            <a:extLst>
              <a:ext uri="{FF2B5EF4-FFF2-40B4-BE49-F238E27FC236}">
                <a16:creationId xmlns:a16="http://schemas.microsoft.com/office/drawing/2014/main" id="{4E823052-90E9-4F9B-B715-78EFED05B445}"/>
              </a:ext>
            </a:extLst>
          </p:cNvPr>
          <p:cNvSpPr txBox="1">
            <a:spLocks noChangeArrowheads="1"/>
          </p:cNvSpPr>
          <p:nvPr/>
        </p:nvSpPr>
        <p:spPr bwMode="auto">
          <a:xfrm>
            <a:off x="990600" y="1168400"/>
            <a:ext cx="6608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§7.5.1 </a:t>
            </a:r>
            <a:r>
              <a:rPr lang="zh-CN" altLang="en-US" sz="2800">
                <a:ea typeface="黑体" panose="02010609060101010101" pitchFamily="49" charset="-122"/>
              </a:rPr>
              <a:t>刚体平面运动的基本动力学方程   </a:t>
            </a:r>
          </a:p>
        </p:txBody>
      </p:sp>
      <p:sp>
        <p:nvSpPr>
          <p:cNvPr id="468996" name="Text Box 4">
            <a:extLst>
              <a:ext uri="{FF2B5EF4-FFF2-40B4-BE49-F238E27FC236}">
                <a16:creationId xmlns:a16="http://schemas.microsoft.com/office/drawing/2014/main" id="{1F7E783F-D01C-4C87-A118-49559DA511F8}"/>
              </a:ext>
            </a:extLst>
          </p:cNvPr>
          <p:cNvSpPr txBox="1">
            <a:spLocks noChangeArrowheads="1"/>
          </p:cNvSpPr>
          <p:nvPr/>
        </p:nvSpPr>
        <p:spPr bwMode="auto">
          <a:xfrm>
            <a:off x="2651125" y="1828800"/>
            <a:ext cx="389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平面运动 </a:t>
            </a:r>
            <a:r>
              <a:rPr lang="en-US" altLang="zh-CN">
                <a:solidFill>
                  <a:srgbClr val="FF0000"/>
                </a:solidFill>
                <a:ea typeface="宋体" panose="02010600030101010101" pitchFamily="2" charset="-122"/>
              </a:rPr>
              <a:t>= </a:t>
            </a:r>
            <a:r>
              <a:rPr lang="zh-CN" altLang="en-US">
                <a:solidFill>
                  <a:srgbClr val="FF0000"/>
                </a:solidFill>
                <a:ea typeface="宋体" panose="02010600030101010101" pitchFamily="2" charset="-122"/>
              </a:rPr>
              <a:t>平动</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定轴转动  </a:t>
            </a:r>
          </a:p>
        </p:txBody>
      </p:sp>
      <p:sp>
        <p:nvSpPr>
          <p:cNvPr id="468997" name="Text Box 5">
            <a:extLst>
              <a:ext uri="{FF2B5EF4-FFF2-40B4-BE49-F238E27FC236}">
                <a16:creationId xmlns:a16="http://schemas.microsoft.com/office/drawing/2014/main" id="{0F34A66C-1610-4205-876E-AB74F6542AF1}"/>
              </a:ext>
            </a:extLst>
          </p:cNvPr>
          <p:cNvSpPr txBox="1">
            <a:spLocks noChangeArrowheads="1"/>
          </p:cNvSpPr>
          <p:nvPr/>
        </p:nvSpPr>
        <p:spPr bwMode="auto">
          <a:xfrm>
            <a:off x="1098550" y="2362200"/>
            <a:ext cx="240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求质心的运动  </a:t>
            </a:r>
          </a:p>
        </p:txBody>
      </p:sp>
      <p:sp>
        <p:nvSpPr>
          <p:cNvPr id="468998" name="Text Box 6">
            <a:extLst>
              <a:ext uri="{FF2B5EF4-FFF2-40B4-BE49-F238E27FC236}">
                <a16:creationId xmlns:a16="http://schemas.microsoft.com/office/drawing/2014/main" id="{78C14F2D-0929-408D-B784-CF5151A7CB8A}"/>
              </a:ext>
            </a:extLst>
          </p:cNvPr>
          <p:cNvSpPr txBox="1">
            <a:spLocks noChangeArrowheads="1"/>
          </p:cNvSpPr>
          <p:nvPr/>
        </p:nvSpPr>
        <p:spPr bwMode="auto">
          <a:xfrm>
            <a:off x="1098550" y="3581400"/>
            <a:ext cx="286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根据质心运动定律   </a:t>
            </a:r>
          </a:p>
        </p:txBody>
      </p:sp>
      <p:graphicFrame>
        <p:nvGraphicFramePr>
          <p:cNvPr id="468999" name="Object 7">
            <a:extLst>
              <a:ext uri="{FF2B5EF4-FFF2-40B4-BE49-F238E27FC236}">
                <a16:creationId xmlns:a16="http://schemas.microsoft.com/office/drawing/2014/main" id="{77C329E3-6E12-4FC6-95BD-41BAE651FC1A}"/>
              </a:ext>
            </a:extLst>
          </p:cNvPr>
          <p:cNvGraphicFramePr>
            <a:graphicFrameLocks noChangeAspect="1"/>
          </p:cNvGraphicFramePr>
          <p:nvPr/>
        </p:nvGraphicFramePr>
        <p:xfrm>
          <a:off x="4038600" y="3505200"/>
          <a:ext cx="1524000" cy="517525"/>
        </p:xfrm>
        <a:graphic>
          <a:graphicData uri="http://schemas.openxmlformats.org/presentationml/2006/ole">
            <mc:AlternateContent xmlns:mc="http://schemas.openxmlformats.org/markup-compatibility/2006">
              <mc:Choice xmlns:v="urn:schemas-microsoft-com:vml" Requires="v">
                <p:oleObj spid="_x0000_s60433" name="Equation" r:id="rId3" imgW="787320" imgH="266400" progId="Equation.3">
                  <p:embed/>
                </p:oleObj>
              </mc:Choice>
              <mc:Fallback>
                <p:oleObj name="Equation" r:id="rId3" imgW="787320" imgH="266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505200"/>
                        <a:ext cx="1524000" cy="5175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9000" name="Object 8">
            <a:extLst>
              <a:ext uri="{FF2B5EF4-FFF2-40B4-BE49-F238E27FC236}">
                <a16:creationId xmlns:a16="http://schemas.microsoft.com/office/drawing/2014/main" id="{A3D10C79-624D-40DB-9ABC-850FAE78C6CC}"/>
              </a:ext>
            </a:extLst>
          </p:cNvPr>
          <p:cNvGraphicFramePr>
            <a:graphicFrameLocks noChangeAspect="1"/>
          </p:cNvGraphicFramePr>
          <p:nvPr/>
        </p:nvGraphicFramePr>
        <p:xfrm>
          <a:off x="2209800" y="4800600"/>
          <a:ext cx="1905000" cy="503238"/>
        </p:xfrm>
        <a:graphic>
          <a:graphicData uri="http://schemas.openxmlformats.org/presentationml/2006/ole">
            <mc:AlternateContent xmlns:mc="http://schemas.openxmlformats.org/markup-compatibility/2006">
              <mc:Choice xmlns:v="urn:schemas-microsoft-com:vml" Requires="v">
                <p:oleObj spid="_x0000_s60434" name="Equation" r:id="rId5" imgW="888840" imgH="253800" progId="Equation.3">
                  <p:embed/>
                </p:oleObj>
              </mc:Choice>
              <mc:Fallback>
                <p:oleObj name="Equation" r:id="rId5" imgW="888840" imgH="253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800600"/>
                        <a:ext cx="1905000" cy="5032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9001" name="Object 9">
            <a:extLst>
              <a:ext uri="{FF2B5EF4-FFF2-40B4-BE49-F238E27FC236}">
                <a16:creationId xmlns:a16="http://schemas.microsoft.com/office/drawing/2014/main" id="{1EC5E3F7-D472-4517-8A03-CFBA5A2EE37B}"/>
              </a:ext>
            </a:extLst>
          </p:cNvPr>
          <p:cNvGraphicFramePr>
            <a:graphicFrameLocks noChangeAspect="1"/>
          </p:cNvGraphicFramePr>
          <p:nvPr/>
        </p:nvGraphicFramePr>
        <p:xfrm>
          <a:off x="4876800" y="4800600"/>
          <a:ext cx="1752600" cy="506413"/>
        </p:xfrm>
        <a:graphic>
          <a:graphicData uri="http://schemas.openxmlformats.org/presentationml/2006/ole">
            <mc:AlternateContent xmlns:mc="http://schemas.openxmlformats.org/markup-compatibility/2006">
              <mc:Choice xmlns:v="urn:schemas-microsoft-com:vml" Requires="v">
                <p:oleObj spid="_x0000_s60435" name="Equation" r:id="rId7" imgW="876240" imgH="253800" progId="Equation.3">
                  <p:embed/>
                </p:oleObj>
              </mc:Choice>
              <mc:Fallback>
                <p:oleObj name="Equation" r:id="rId7" imgW="876240" imgH="253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4800600"/>
                        <a:ext cx="1752600"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9002" name="Text Box 10">
            <a:extLst>
              <a:ext uri="{FF2B5EF4-FFF2-40B4-BE49-F238E27FC236}">
                <a16:creationId xmlns:a16="http://schemas.microsoft.com/office/drawing/2014/main" id="{B83826DB-3342-4D9A-A6E8-ABDD09AAECE8}"/>
              </a:ext>
            </a:extLst>
          </p:cNvPr>
          <p:cNvSpPr txBox="1">
            <a:spLocks noChangeArrowheads="1"/>
          </p:cNvSpPr>
          <p:nvPr/>
        </p:nvSpPr>
        <p:spPr bwMode="auto">
          <a:xfrm>
            <a:off x="5438775" y="5486400"/>
            <a:ext cx="2714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a:ea typeface="宋体" panose="02010600030101010101" pitchFamily="2" charset="-122"/>
              </a:rPr>
              <a:t>  — </a:t>
            </a:r>
            <a:r>
              <a:rPr lang="zh-CN" altLang="en-US">
                <a:ea typeface="宋体" panose="02010600030101010101" pitchFamily="2" charset="-122"/>
              </a:rPr>
              <a:t>刚体的质量</a:t>
            </a:r>
            <a:r>
              <a:rPr lang="en-US" altLang="zh-CN">
                <a:ea typeface="宋体" panose="02010600030101010101" pitchFamily="2" charset="-122"/>
              </a:rPr>
              <a:t>.  </a:t>
            </a:r>
          </a:p>
        </p:txBody>
      </p:sp>
      <p:grpSp>
        <p:nvGrpSpPr>
          <p:cNvPr id="2" name="Group 11">
            <a:extLst>
              <a:ext uri="{FF2B5EF4-FFF2-40B4-BE49-F238E27FC236}">
                <a16:creationId xmlns:a16="http://schemas.microsoft.com/office/drawing/2014/main" id="{97F99B68-547F-496E-91B7-31BBA4F14549}"/>
              </a:ext>
            </a:extLst>
          </p:cNvPr>
          <p:cNvGrpSpPr>
            <a:grpSpLocks/>
          </p:cNvGrpSpPr>
          <p:nvPr/>
        </p:nvGrpSpPr>
        <p:grpSpPr bwMode="auto">
          <a:xfrm>
            <a:off x="1219200" y="5486400"/>
            <a:ext cx="3930650" cy="511175"/>
            <a:chOff x="816" y="3470"/>
            <a:chExt cx="2476" cy="322"/>
          </a:xfrm>
        </p:grpSpPr>
        <p:sp>
          <p:nvSpPr>
            <p:cNvPr id="60432" name="Text Box 12">
              <a:extLst>
                <a:ext uri="{FF2B5EF4-FFF2-40B4-BE49-F238E27FC236}">
                  <a16:creationId xmlns:a16="http://schemas.microsoft.com/office/drawing/2014/main" id="{2135A9D3-DF99-4C58-B871-E37F3E14FCD1}"/>
                </a:ext>
              </a:extLst>
            </p:cNvPr>
            <p:cNvSpPr txBox="1">
              <a:spLocks noChangeArrowheads="1"/>
            </p:cNvSpPr>
            <p:nvPr/>
          </p:nvSpPr>
          <p:spPr bwMode="auto">
            <a:xfrm>
              <a:off x="1248" y="3504"/>
              <a:ext cx="20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 </a:t>
              </a:r>
              <a:r>
                <a:rPr lang="zh-CN" altLang="en-US">
                  <a:ea typeface="宋体" panose="02010600030101010101" pitchFamily="2" charset="-122"/>
                </a:rPr>
                <a:t>所有外力的矢量和</a:t>
              </a:r>
              <a:r>
                <a:rPr lang="en-US" altLang="zh-CN">
                  <a:ea typeface="宋体" panose="02010600030101010101" pitchFamily="2" charset="-122"/>
                </a:rPr>
                <a:t>,  </a:t>
              </a:r>
            </a:p>
          </p:txBody>
        </p:sp>
        <p:graphicFrame>
          <p:nvGraphicFramePr>
            <p:cNvPr id="60421" name="Object 13">
              <a:extLst>
                <a:ext uri="{FF2B5EF4-FFF2-40B4-BE49-F238E27FC236}">
                  <a16:creationId xmlns:a16="http://schemas.microsoft.com/office/drawing/2014/main" id="{F7E2A2D4-6F50-42F8-BA75-CC283D0E7698}"/>
                </a:ext>
              </a:extLst>
            </p:cNvPr>
            <p:cNvGraphicFramePr>
              <a:graphicFrameLocks noChangeAspect="1"/>
            </p:cNvGraphicFramePr>
            <p:nvPr/>
          </p:nvGraphicFramePr>
          <p:xfrm>
            <a:off x="816" y="3470"/>
            <a:ext cx="432" cy="303"/>
          </p:xfrm>
          <a:graphic>
            <a:graphicData uri="http://schemas.openxmlformats.org/presentationml/2006/ole">
              <mc:AlternateContent xmlns:mc="http://schemas.openxmlformats.org/markup-compatibility/2006">
                <mc:Choice xmlns:v="urn:schemas-microsoft-com:vml" Requires="v">
                  <p:oleObj spid="_x0000_s60436" name="Equation" r:id="rId9" imgW="380880" imgH="266400" progId="Equation.3">
                    <p:embed/>
                  </p:oleObj>
                </mc:Choice>
                <mc:Fallback>
                  <p:oleObj name="Equation" r:id="rId9" imgW="380880" imgH="2664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6" y="3470"/>
                          <a:ext cx="432"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9006" name="Text Box 14">
            <a:extLst>
              <a:ext uri="{FF2B5EF4-FFF2-40B4-BE49-F238E27FC236}">
                <a16:creationId xmlns:a16="http://schemas.microsoft.com/office/drawing/2014/main" id="{A98B506E-21C4-40E5-A551-3FB84E50044D}"/>
              </a:ext>
            </a:extLst>
          </p:cNvPr>
          <p:cNvSpPr txBox="1">
            <a:spLocks noChangeArrowheads="1"/>
          </p:cNvSpPr>
          <p:nvPr/>
        </p:nvSpPr>
        <p:spPr bwMode="auto">
          <a:xfrm>
            <a:off x="1676400" y="2916238"/>
            <a:ext cx="493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刚体作平面运动，受力必是平面力  </a:t>
            </a:r>
          </a:p>
        </p:txBody>
      </p:sp>
      <p:sp>
        <p:nvSpPr>
          <p:cNvPr id="469007" name="Text Box 15">
            <a:extLst>
              <a:ext uri="{FF2B5EF4-FFF2-40B4-BE49-F238E27FC236}">
                <a16:creationId xmlns:a16="http://schemas.microsoft.com/office/drawing/2014/main" id="{C5585845-E121-47B7-A4E7-0F5988EE7EF2}"/>
              </a:ext>
            </a:extLst>
          </p:cNvPr>
          <p:cNvSpPr txBox="1">
            <a:spLocks noChangeArrowheads="1"/>
          </p:cNvSpPr>
          <p:nvPr/>
        </p:nvSpPr>
        <p:spPr bwMode="auto">
          <a:xfrm>
            <a:off x="1066800" y="4267200"/>
            <a:ext cx="355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直角坐标系中的分量式    </a:t>
            </a:r>
          </a:p>
        </p:txBody>
      </p:sp>
      <p:sp>
        <p:nvSpPr>
          <p:cNvPr id="469008" name="Text Box 16">
            <a:extLst>
              <a:ext uri="{FF2B5EF4-FFF2-40B4-BE49-F238E27FC236}">
                <a16:creationId xmlns:a16="http://schemas.microsoft.com/office/drawing/2014/main" id="{8FDF0E37-98FE-49A0-BA2F-D8E6D30CAA8B}"/>
              </a:ext>
            </a:extLst>
          </p:cNvPr>
          <p:cNvSpPr txBox="1">
            <a:spLocks noChangeArrowheads="1"/>
          </p:cNvSpPr>
          <p:nvPr/>
        </p:nvSpPr>
        <p:spPr bwMode="auto">
          <a:xfrm>
            <a:off x="6613525" y="347027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(7.5.1)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8994">
                                            <p:txEl>
                                              <p:pRg st="0" end="0"/>
                                            </p:txEl>
                                          </p:spTgt>
                                        </p:tgtEl>
                                        <p:attrNameLst>
                                          <p:attrName>style.visibility</p:attrName>
                                        </p:attrNameLst>
                                      </p:cBhvr>
                                      <p:to>
                                        <p:strVal val="visible"/>
                                      </p:to>
                                    </p:set>
                                    <p:animEffect transition="in" filter="wipe(left)">
                                      <p:cBhvr>
                                        <p:cTn id="7" dur="500"/>
                                        <p:tgtEl>
                                          <p:spTgt spid="4689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8995">
                                            <p:txEl>
                                              <p:pRg st="0" end="0"/>
                                            </p:txEl>
                                          </p:spTgt>
                                        </p:tgtEl>
                                        <p:attrNameLst>
                                          <p:attrName>style.visibility</p:attrName>
                                        </p:attrNameLst>
                                      </p:cBhvr>
                                      <p:to>
                                        <p:strVal val="visible"/>
                                      </p:to>
                                    </p:set>
                                    <p:animEffect transition="in" filter="wipe(left)">
                                      <p:cBhvr>
                                        <p:cTn id="12" dur="500"/>
                                        <p:tgtEl>
                                          <p:spTgt spid="4689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8996">
                                            <p:txEl>
                                              <p:pRg st="0" end="0"/>
                                            </p:txEl>
                                          </p:spTgt>
                                        </p:tgtEl>
                                        <p:attrNameLst>
                                          <p:attrName>style.visibility</p:attrName>
                                        </p:attrNameLst>
                                      </p:cBhvr>
                                      <p:to>
                                        <p:strVal val="visible"/>
                                      </p:to>
                                    </p:set>
                                    <p:animEffect transition="in" filter="wipe(left)">
                                      <p:cBhvr>
                                        <p:cTn id="17" dur="500"/>
                                        <p:tgtEl>
                                          <p:spTgt spid="46899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8997">
                                            <p:txEl>
                                              <p:pRg st="0" end="0"/>
                                            </p:txEl>
                                          </p:spTgt>
                                        </p:tgtEl>
                                        <p:attrNameLst>
                                          <p:attrName>style.visibility</p:attrName>
                                        </p:attrNameLst>
                                      </p:cBhvr>
                                      <p:to>
                                        <p:strVal val="visible"/>
                                      </p:to>
                                    </p:set>
                                    <p:animEffect transition="in" filter="wipe(left)">
                                      <p:cBhvr>
                                        <p:cTn id="22" dur="500"/>
                                        <p:tgtEl>
                                          <p:spTgt spid="46899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9006">
                                            <p:txEl>
                                              <p:pRg st="0" end="0"/>
                                            </p:txEl>
                                          </p:spTgt>
                                        </p:tgtEl>
                                        <p:attrNameLst>
                                          <p:attrName>style.visibility</p:attrName>
                                        </p:attrNameLst>
                                      </p:cBhvr>
                                      <p:to>
                                        <p:strVal val="visible"/>
                                      </p:to>
                                    </p:set>
                                    <p:animEffect transition="in" filter="wipe(left)">
                                      <p:cBhvr>
                                        <p:cTn id="27" dur="500"/>
                                        <p:tgtEl>
                                          <p:spTgt spid="46900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8998">
                                            <p:txEl>
                                              <p:pRg st="0" end="0"/>
                                            </p:txEl>
                                          </p:spTgt>
                                        </p:tgtEl>
                                        <p:attrNameLst>
                                          <p:attrName>style.visibility</p:attrName>
                                        </p:attrNameLst>
                                      </p:cBhvr>
                                      <p:to>
                                        <p:strVal val="visible"/>
                                      </p:to>
                                    </p:set>
                                    <p:animEffect transition="in" filter="wipe(left)">
                                      <p:cBhvr>
                                        <p:cTn id="32" dur="500"/>
                                        <p:tgtEl>
                                          <p:spTgt spid="46899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68999"/>
                                        </p:tgtEl>
                                        <p:attrNameLst>
                                          <p:attrName>style.visibility</p:attrName>
                                        </p:attrNameLst>
                                      </p:cBhvr>
                                      <p:to>
                                        <p:strVal val="visible"/>
                                      </p:to>
                                    </p:set>
                                    <p:animEffect transition="in" filter="wipe(left)">
                                      <p:cBhvr>
                                        <p:cTn id="37" dur="500"/>
                                        <p:tgtEl>
                                          <p:spTgt spid="4689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69008">
                                            <p:txEl>
                                              <p:pRg st="0" end="0"/>
                                            </p:txEl>
                                          </p:spTgt>
                                        </p:tgtEl>
                                        <p:attrNameLst>
                                          <p:attrName>style.visibility</p:attrName>
                                        </p:attrNameLst>
                                      </p:cBhvr>
                                      <p:to>
                                        <p:strVal val="visible"/>
                                      </p:to>
                                    </p:set>
                                    <p:animEffect transition="in" filter="wipe(left)">
                                      <p:cBhvr>
                                        <p:cTn id="42" dur="500"/>
                                        <p:tgtEl>
                                          <p:spTgt spid="469008">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69007">
                                            <p:txEl>
                                              <p:pRg st="0" end="0"/>
                                            </p:txEl>
                                          </p:spTgt>
                                        </p:tgtEl>
                                        <p:attrNameLst>
                                          <p:attrName>style.visibility</p:attrName>
                                        </p:attrNameLst>
                                      </p:cBhvr>
                                      <p:to>
                                        <p:strVal val="visible"/>
                                      </p:to>
                                    </p:set>
                                    <p:animEffect transition="in" filter="wipe(left)">
                                      <p:cBhvr>
                                        <p:cTn id="47" dur="500"/>
                                        <p:tgtEl>
                                          <p:spTgt spid="46900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69000"/>
                                        </p:tgtEl>
                                        <p:attrNameLst>
                                          <p:attrName>style.visibility</p:attrName>
                                        </p:attrNameLst>
                                      </p:cBhvr>
                                      <p:to>
                                        <p:strVal val="visible"/>
                                      </p:to>
                                    </p:set>
                                    <p:animEffect transition="in" filter="wipe(left)">
                                      <p:cBhvr>
                                        <p:cTn id="52" dur="500"/>
                                        <p:tgtEl>
                                          <p:spTgt spid="4690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69001"/>
                                        </p:tgtEl>
                                        <p:attrNameLst>
                                          <p:attrName>style.visibility</p:attrName>
                                        </p:attrNameLst>
                                      </p:cBhvr>
                                      <p:to>
                                        <p:strVal val="visible"/>
                                      </p:to>
                                    </p:set>
                                    <p:animEffect transition="in" filter="wipe(left)">
                                      <p:cBhvr>
                                        <p:cTn id="57" dur="500"/>
                                        <p:tgtEl>
                                          <p:spTgt spid="46900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left)">
                                      <p:cBhvr>
                                        <p:cTn id="62" dur="500"/>
                                        <p:tgtEl>
                                          <p:spTgt spid="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69002">
                                            <p:txEl>
                                              <p:pRg st="0" end="0"/>
                                            </p:txEl>
                                          </p:spTgt>
                                        </p:tgtEl>
                                        <p:attrNameLst>
                                          <p:attrName>style.visibility</p:attrName>
                                        </p:attrNameLst>
                                      </p:cBhvr>
                                      <p:to>
                                        <p:strVal val="visible"/>
                                      </p:to>
                                    </p:set>
                                    <p:animEffect transition="in" filter="wipe(left)">
                                      <p:cBhvr>
                                        <p:cTn id="67" dur="500"/>
                                        <p:tgtEl>
                                          <p:spTgt spid="4690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build="p" autoUpdateAnimBg="0"/>
      <p:bldP spid="468995" grpId="0" build="p" autoUpdateAnimBg="0"/>
      <p:bldP spid="468996" grpId="0" build="p" autoUpdateAnimBg="0"/>
      <p:bldP spid="468997" grpId="0" build="p" autoUpdateAnimBg="0"/>
      <p:bldP spid="468998" grpId="0" build="p" autoUpdateAnimBg="0"/>
      <p:bldP spid="469002" grpId="0" build="p" autoUpdateAnimBg="0"/>
      <p:bldP spid="469006" grpId="0" build="p" autoUpdateAnimBg="0"/>
      <p:bldP spid="469007" grpId="0" build="p" autoUpdateAnimBg="0"/>
      <p:bldP spid="469008"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0018" name="Text Box 2">
            <a:extLst>
              <a:ext uri="{FF2B5EF4-FFF2-40B4-BE49-F238E27FC236}">
                <a16:creationId xmlns:a16="http://schemas.microsoft.com/office/drawing/2014/main" id="{83BC0B05-4C8D-482A-AD28-A1BEBC81E131}"/>
              </a:ext>
            </a:extLst>
          </p:cNvPr>
          <p:cNvSpPr txBox="1">
            <a:spLocks noChangeArrowheads="1"/>
          </p:cNvSpPr>
          <p:nvPr/>
        </p:nvSpPr>
        <p:spPr bwMode="auto">
          <a:xfrm>
            <a:off x="869950" y="609600"/>
            <a:ext cx="309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 </a:t>
            </a:r>
            <a:r>
              <a:rPr lang="zh-CN" altLang="en-US">
                <a:ea typeface="黑体" panose="02010609060101010101" pitchFamily="49" charset="-122"/>
              </a:rPr>
              <a:t>刚体绕质心的转动  </a:t>
            </a:r>
          </a:p>
        </p:txBody>
      </p:sp>
      <p:sp>
        <p:nvSpPr>
          <p:cNvPr id="470019" name="Text Box 3">
            <a:extLst>
              <a:ext uri="{FF2B5EF4-FFF2-40B4-BE49-F238E27FC236}">
                <a16:creationId xmlns:a16="http://schemas.microsoft.com/office/drawing/2014/main" id="{8991D1C9-02F2-4ACB-BB40-D47B6077F25D}"/>
              </a:ext>
            </a:extLst>
          </p:cNvPr>
          <p:cNvSpPr txBox="1">
            <a:spLocks noChangeArrowheads="1"/>
          </p:cNvSpPr>
          <p:nvPr/>
        </p:nvSpPr>
        <p:spPr bwMode="auto">
          <a:xfrm>
            <a:off x="1600200" y="1143000"/>
            <a:ext cx="416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在质心系中刚体作定轴转动</a:t>
            </a:r>
            <a:r>
              <a:rPr lang="en-US" altLang="zh-CN">
                <a:ea typeface="宋体" panose="02010600030101010101" pitchFamily="2" charset="-122"/>
              </a:rPr>
              <a:t>.   </a:t>
            </a:r>
          </a:p>
        </p:txBody>
      </p:sp>
      <p:sp>
        <p:nvSpPr>
          <p:cNvPr id="470020" name="Text Box 4">
            <a:extLst>
              <a:ext uri="{FF2B5EF4-FFF2-40B4-BE49-F238E27FC236}">
                <a16:creationId xmlns:a16="http://schemas.microsoft.com/office/drawing/2014/main" id="{7434D767-D7F8-4A65-872B-61A26E385DD2}"/>
              </a:ext>
            </a:extLst>
          </p:cNvPr>
          <p:cNvSpPr txBox="1">
            <a:spLocks noChangeArrowheads="1"/>
          </p:cNvSpPr>
          <p:nvPr/>
        </p:nvSpPr>
        <p:spPr bwMode="auto">
          <a:xfrm>
            <a:off x="990600" y="1600200"/>
            <a:ext cx="7239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选质心坐标系 </a:t>
            </a:r>
            <a:r>
              <a:rPr lang="en-US" altLang="zh-CN" i="1">
                <a:ea typeface="宋体" panose="02010600030101010101" pitchFamily="2" charset="-122"/>
              </a:rPr>
              <a:t>Cx’y’z’</a:t>
            </a:r>
            <a:r>
              <a:rPr lang="en-US" altLang="zh-CN">
                <a:ea typeface="宋体" panose="02010600030101010101" pitchFamily="2" charset="-122"/>
              </a:rPr>
              <a:t> ,</a:t>
            </a:r>
            <a:r>
              <a:rPr lang="zh-CN" altLang="en-US">
                <a:ea typeface="宋体" panose="02010600030101010101" pitchFamily="2" charset="-122"/>
              </a:rPr>
              <a:t>设</a:t>
            </a:r>
            <a:r>
              <a:rPr lang="en-US" altLang="zh-CN" i="1">
                <a:ea typeface="宋体" panose="02010600030101010101" pitchFamily="2" charset="-122"/>
              </a:rPr>
              <a:t>z’</a:t>
            </a:r>
            <a:r>
              <a:rPr lang="zh-CN" altLang="en-US">
                <a:ea typeface="宋体" panose="02010600030101010101" pitchFamily="2" charset="-122"/>
              </a:rPr>
              <a:t>为过质心而垂直于固定平面的轴</a:t>
            </a:r>
            <a:r>
              <a:rPr lang="en-US" altLang="zh-CN">
                <a:ea typeface="宋体" panose="02010600030101010101" pitchFamily="2" charset="-122"/>
              </a:rPr>
              <a:t>. </a:t>
            </a:r>
            <a:r>
              <a:rPr lang="zh-CN" altLang="en-US">
                <a:ea typeface="宋体" panose="02010600030101010101" pitchFamily="2" charset="-122"/>
              </a:rPr>
              <a:t>在质心系中</a:t>
            </a:r>
          </a:p>
        </p:txBody>
      </p:sp>
      <p:graphicFrame>
        <p:nvGraphicFramePr>
          <p:cNvPr id="470021" name="Object 5">
            <a:extLst>
              <a:ext uri="{FF2B5EF4-FFF2-40B4-BE49-F238E27FC236}">
                <a16:creationId xmlns:a16="http://schemas.microsoft.com/office/drawing/2014/main" id="{04EA4366-53CB-452C-8694-7BC0B9A4554B}"/>
              </a:ext>
            </a:extLst>
          </p:cNvPr>
          <p:cNvGraphicFramePr>
            <a:graphicFrameLocks noChangeAspect="1"/>
          </p:cNvGraphicFramePr>
          <p:nvPr/>
        </p:nvGraphicFramePr>
        <p:xfrm>
          <a:off x="2819400" y="2667000"/>
          <a:ext cx="3046413" cy="777875"/>
        </p:xfrm>
        <a:graphic>
          <a:graphicData uri="http://schemas.openxmlformats.org/presentationml/2006/ole">
            <mc:AlternateContent xmlns:mc="http://schemas.openxmlformats.org/markup-compatibility/2006">
              <mc:Choice xmlns:v="urn:schemas-microsoft-com:vml" Requires="v">
                <p:oleObj spid="_x0000_s61450" name="Equation" r:id="rId3" imgW="1409400" imgH="406080" progId="Equation.3">
                  <p:embed/>
                </p:oleObj>
              </mc:Choice>
              <mc:Fallback>
                <p:oleObj name="Equation" r:id="rId3" imgW="1409400" imgH="406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667000"/>
                        <a:ext cx="3046413"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0022" name="Text Box 6">
            <a:extLst>
              <a:ext uri="{FF2B5EF4-FFF2-40B4-BE49-F238E27FC236}">
                <a16:creationId xmlns:a16="http://schemas.microsoft.com/office/drawing/2014/main" id="{1BFC8777-FC5E-4F7A-85BA-5A50E0B9DE12}"/>
              </a:ext>
            </a:extLst>
          </p:cNvPr>
          <p:cNvSpPr txBox="1">
            <a:spLocks noChangeArrowheads="1"/>
          </p:cNvSpPr>
          <p:nvPr/>
        </p:nvSpPr>
        <p:spPr bwMode="auto">
          <a:xfrm>
            <a:off x="2819400" y="3505200"/>
            <a:ext cx="4343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me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M</a:t>
            </a:r>
            <a:r>
              <a:rPr lang="zh-CN" altLang="en-US" baseline="-25000">
                <a:ea typeface="宋体" panose="02010600030101010101" pitchFamily="2" charset="-122"/>
              </a:rPr>
              <a:t>外</a:t>
            </a:r>
            <a:r>
              <a:rPr lang="en-US" altLang="zh-CN" i="1" baseline="-25000">
                <a:ea typeface="宋体" panose="02010600030101010101" pitchFamily="2" charset="-122"/>
              </a:rPr>
              <a:t>i’   </a:t>
            </a:r>
            <a:r>
              <a:rPr lang="en-US" altLang="zh-CN">
                <a:ea typeface="宋体" panose="02010600030101010101" pitchFamily="2" charset="-122"/>
              </a:rPr>
              <a:t>— </a:t>
            </a:r>
            <a:r>
              <a:rPr lang="zh-CN" altLang="en-US">
                <a:ea typeface="宋体" panose="02010600030101010101" pitchFamily="2" charset="-122"/>
              </a:rPr>
              <a:t>外力对质心的力矩</a:t>
            </a:r>
            <a:r>
              <a:rPr lang="en-US" altLang="zh-CN">
                <a:ea typeface="宋体" panose="02010600030101010101" pitchFamily="2" charset="-122"/>
              </a:rPr>
              <a:t>,</a:t>
            </a:r>
          </a:p>
        </p:txBody>
      </p:sp>
      <p:sp>
        <p:nvSpPr>
          <p:cNvPr id="470023" name="Text Box 7">
            <a:extLst>
              <a:ext uri="{FF2B5EF4-FFF2-40B4-BE49-F238E27FC236}">
                <a16:creationId xmlns:a16="http://schemas.microsoft.com/office/drawing/2014/main" id="{A61B3744-6A99-4402-9AF8-FA3063480CA4}"/>
              </a:ext>
            </a:extLst>
          </p:cNvPr>
          <p:cNvSpPr txBox="1">
            <a:spLocks noChangeArrowheads="1"/>
          </p:cNvSpPr>
          <p:nvPr/>
        </p:nvSpPr>
        <p:spPr bwMode="auto">
          <a:xfrm>
            <a:off x="1143000" y="4800600"/>
            <a:ext cx="1697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又</a:t>
            </a:r>
            <a:r>
              <a:rPr lang="zh-CN" altLang="en-US" sz="2800"/>
              <a:t> </a:t>
            </a:r>
            <a:r>
              <a:rPr lang="en-US" altLang="zh-CN" sz="2800" i="1">
                <a:sym typeface="Symbol" panose="05050102010706020507" pitchFamily="18" charset="2"/>
              </a:rPr>
              <a:t>M</a:t>
            </a:r>
            <a:r>
              <a:rPr lang="zh-CN" altLang="en-US" sz="2800" baseline="-25000"/>
              <a:t>惯</a:t>
            </a:r>
            <a:r>
              <a:rPr lang="en-US" altLang="zh-CN" sz="2800"/>
              <a:t>= 0 </a:t>
            </a:r>
          </a:p>
        </p:txBody>
      </p:sp>
      <p:sp>
        <p:nvSpPr>
          <p:cNvPr id="470024" name="Text Box 8">
            <a:extLst>
              <a:ext uri="{FF2B5EF4-FFF2-40B4-BE49-F238E27FC236}">
                <a16:creationId xmlns:a16="http://schemas.microsoft.com/office/drawing/2014/main" id="{DD2792CA-08B8-4772-B5EF-22F0D03E1699}"/>
              </a:ext>
            </a:extLst>
          </p:cNvPr>
          <p:cNvSpPr txBox="1">
            <a:spLocks noChangeArrowheads="1"/>
          </p:cNvSpPr>
          <p:nvPr/>
        </p:nvSpPr>
        <p:spPr bwMode="auto">
          <a:xfrm>
            <a:off x="2819400" y="4135438"/>
            <a:ext cx="37719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en-US" altLang="zh-CN" i="1">
                <a:ea typeface="宋体" panose="02010600030101010101" pitchFamily="2" charset="-122"/>
                <a:sym typeface="Symbol" panose="05050102010706020507" pitchFamily="18" charset="2"/>
              </a:rPr>
              <a:t>M</a:t>
            </a:r>
            <a:r>
              <a:rPr lang="zh-CN" altLang="en-US" baseline="-25000">
                <a:ea typeface="宋体" panose="02010600030101010101" pitchFamily="2" charset="-122"/>
              </a:rPr>
              <a:t>惯 </a:t>
            </a:r>
            <a:r>
              <a:rPr lang="en-US" altLang="zh-CN">
                <a:ea typeface="宋体" panose="02010600030101010101" pitchFamily="2" charset="-122"/>
              </a:rPr>
              <a:t>— </a:t>
            </a:r>
            <a:r>
              <a:rPr lang="zh-CN" altLang="en-US">
                <a:ea typeface="宋体" panose="02010600030101010101" pitchFamily="2" charset="-122"/>
              </a:rPr>
              <a:t>惯性力对质心力矩</a:t>
            </a:r>
            <a:r>
              <a:rPr lang="en-US" altLang="zh-CN">
                <a:ea typeface="宋体" panose="02010600030101010101" pitchFamily="2" charset="-122"/>
              </a:rPr>
              <a:t>.  </a:t>
            </a:r>
          </a:p>
        </p:txBody>
      </p:sp>
      <p:graphicFrame>
        <p:nvGraphicFramePr>
          <p:cNvPr id="470025" name="Object 9">
            <a:extLst>
              <a:ext uri="{FF2B5EF4-FFF2-40B4-BE49-F238E27FC236}">
                <a16:creationId xmlns:a16="http://schemas.microsoft.com/office/drawing/2014/main" id="{5A130419-B6FB-401B-944D-7C3508277011}"/>
              </a:ext>
            </a:extLst>
          </p:cNvPr>
          <p:cNvGraphicFramePr>
            <a:graphicFrameLocks noChangeAspect="1"/>
          </p:cNvGraphicFramePr>
          <p:nvPr/>
        </p:nvGraphicFramePr>
        <p:xfrm>
          <a:off x="2743200" y="5286375"/>
          <a:ext cx="4335463" cy="809625"/>
        </p:xfrm>
        <a:graphic>
          <a:graphicData uri="http://schemas.openxmlformats.org/presentationml/2006/ole">
            <mc:AlternateContent xmlns:mc="http://schemas.openxmlformats.org/markup-compatibility/2006">
              <mc:Choice xmlns:v="urn:schemas-microsoft-com:vml" Requires="v">
                <p:oleObj spid="_x0000_s61451" name="Equation" r:id="rId5" imgW="2209680" imgH="406080" progId="Equation.3">
                  <p:embed/>
                </p:oleObj>
              </mc:Choice>
              <mc:Fallback>
                <p:oleObj name="Equation" r:id="rId5" imgW="2209680" imgH="4060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5286375"/>
                        <a:ext cx="4335463"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0018">
                                            <p:txEl>
                                              <p:pRg st="0" end="0"/>
                                            </p:txEl>
                                          </p:spTgt>
                                        </p:tgtEl>
                                        <p:attrNameLst>
                                          <p:attrName>style.visibility</p:attrName>
                                        </p:attrNameLst>
                                      </p:cBhvr>
                                      <p:to>
                                        <p:strVal val="visible"/>
                                      </p:to>
                                    </p:set>
                                    <p:animEffect transition="in" filter="wipe(left)">
                                      <p:cBhvr>
                                        <p:cTn id="7" dur="500"/>
                                        <p:tgtEl>
                                          <p:spTgt spid="4700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0019">
                                            <p:txEl>
                                              <p:pRg st="0" end="0"/>
                                            </p:txEl>
                                          </p:spTgt>
                                        </p:tgtEl>
                                        <p:attrNameLst>
                                          <p:attrName>style.visibility</p:attrName>
                                        </p:attrNameLst>
                                      </p:cBhvr>
                                      <p:to>
                                        <p:strVal val="visible"/>
                                      </p:to>
                                    </p:set>
                                    <p:animEffect transition="in" filter="wipe(left)">
                                      <p:cBhvr>
                                        <p:cTn id="12" dur="500"/>
                                        <p:tgtEl>
                                          <p:spTgt spid="4700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0020">
                                            <p:txEl>
                                              <p:pRg st="0" end="0"/>
                                            </p:txEl>
                                          </p:spTgt>
                                        </p:tgtEl>
                                        <p:attrNameLst>
                                          <p:attrName>style.visibility</p:attrName>
                                        </p:attrNameLst>
                                      </p:cBhvr>
                                      <p:to>
                                        <p:strVal val="visible"/>
                                      </p:to>
                                    </p:set>
                                    <p:animEffect transition="in" filter="wipe(left)">
                                      <p:cBhvr>
                                        <p:cTn id="17" dur="500"/>
                                        <p:tgtEl>
                                          <p:spTgt spid="47002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0021"/>
                                        </p:tgtEl>
                                        <p:attrNameLst>
                                          <p:attrName>style.visibility</p:attrName>
                                        </p:attrNameLst>
                                      </p:cBhvr>
                                      <p:to>
                                        <p:strVal val="visible"/>
                                      </p:to>
                                    </p:set>
                                    <p:animEffect transition="in" filter="wipe(left)">
                                      <p:cBhvr>
                                        <p:cTn id="22" dur="500"/>
                                        <p:tgtEl>
                                          <p:spTgt spid="4700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0022">
                                            <p:txEl>
                                              <p:pRg st="0" end="0"/>
                                            </p:txEl>
                                          </p:spTgt>
                                        </p:tgtEl>
                                        <p:attrNameLst>
                                          <p:attrName>style.visibility</p:attrName>
                                        </p:attrNameLst>
                                      </p:cBhvr>
                                      <p:to>
                                        <p:strVal val="visible"/>
                                      </p:to>
                                    </p:set>
                                    <p:animEffect transition="in" filter="wipe(left)">
                                      <p:cBhvr>
                                        <p:cTn id="27" dur="500"/>
                                        <p:tgtEl>
                                          <p:spTgt spid="47002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0024">
                                            <p:txEl>
                                              <p:pRg st="0" end="0"/>
                                            </p:txEl>
                                          </p:spTgt>
                                        </p:tgtEl>
                                        <p:attrNameLst>
                                          <p:attrName>style.visibility</p:attrName>
                                        </p:attrNameLst>
                                      </p:cBhvr>
                                      <p:to>
                                        <p:strVal val="visible"/>
                                      </p:to>
                                    </p:set>
                                    <p:animEffect transition="in" filter="wipe(left)">
                                      <p:cBhvr>
                                        <p:cTn id="32" dur="500"/>
                                        <p:tgtEl>
                                          <p:spTgt spid="470024">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0023">
                                            <p:txEl>
                                              <p:pRg st="0" end="0"/>
                                            </p:txEl>
                                          </p:spTgt>
                                        </p:tgtEl>
                                        <p:attrNameLst>
                                          <p:attrName>style.visibility</p:attrName>
                                        </p:attrNameLst>
                                      </p:cBhvr>
                                      <p:to>
                                        <p:strVal val="visible"/>
                                      </p:to>
                                    </p:set>
                                    <p:animEffect transition="in" filter="wipe(left)">
                                      <p:cBhvr>
                                        <p:cTn id="37" dur="500"/>
                                        <p:tgtEl>
                                          <p:spTgt spid="47002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0025"/>
                                        </p:tgtEl>
                                        <p:attrNameLst>
                                          <p:attrName>style.visibility</p:attrName>
                                        </p:attrNameLst>
                                      </p:cBhvr>
                                      <p:to>
                                        <p:strVal val="visible"/>
                                      </p:to>
                                    </p:set>
                                    <p:animEffect transition="in" filter="wipe(left)">
                                      <p:cBhvr>
                                        <p:cTn id="42" dur="500"/>
                                        <p:tgtEl>
                                          <p:spTgt spid="470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build="p" autoUpdateAnimBg="0"/>
      <p:bldP spid="470019" grpId="0" build="p" autoUpdateAnimBg="0"/>
      <p:bldP spid="470020" grpId="0" build="p" autoUpdateAnimBg="0"/>
      <p:bldP spid="470022" grpId="0" build="p" autoUpdateAnimBg="0"/>
      <p:bldP spid="470023" grpId="0" build="p" autoUpdateAnimBg="0"/>
      <p:bldP spid="470024"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71042" name="Object 2">
            <a:extLst>
              <a:ext uri="{FF2B5EF4-FFF2-40B4-BE49-F238E27FC236}">
                <a16:creationId xmlns:a16="http://schemas.microsoft.com/office/drawing/2014/main" id="{9C7A9BE6-AC31-431A-B57D-E6B9509114BF}"/>
              </a:ext>
            </a:extLst>
          </p:cNvPr>
          <p:cNvGraphicFramePr>
            <a:graphicFrameLocks noChangeAspect="1"/>
          </p:cNvGraphicFramePr>
          <p:nvPr/>
        </p:nvGraphicFramePr>
        <p:xfrm>
          <a:off x="2819400" y="636588"/>
          <a:ext cx="2449513" cy="582612"/>
        </p:xfrm>
        <a:graphic>
          <a:graphicData uri="http://schemas.openxmlformats.org/presentationml/2006/ole">
            <mc:AlternateContent xmlns:mc="http://schemas.openxmlformats.org/markup-compatibility/2006">
              <mc:Choice xmlns:v="urn:schemas-microsoft-com:vml" Requires="v">
                <p:oleObj spid="_x0000_s62469" name="Equation" r:id="rId3" imgW="1066680" imgH="253800" progId="Equation.3">
                  <p:embed/>
                </p:oleObj>
              </mc:Choice>
              <mc:Fallback>
                <p:oleObj name="Equation" r:id="rId3" imgW="106668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636588"/>
                        <a:ext cx="2449513" cy="582612"/>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43" name="Text Box 3">
            <a:extLst>
              <a:ext uri="{FF2B5EF4-FFF2-40B4-BE49-F238E27FC236}">
                <a16:creationId xmlns:a16="http://schemas.microsoft.com/office/drawing/2014/main" id="{6098C796-44DF-4F38-898A-78A43153D886}"/>
              </a:ext>
            </a:extLst>
          </p:cNvPr>
          <p:cNvSpPr txBox="1">
            <a:spLocks noChangeArrowheads="1"/>
          </p:cNvSpPr>
          <p:nvPr/>
        </p:nvSpPr>
        <p:spPr bwMode="auto">
          <a:xfrm>
            <a:off x="1066800" y="1447800"/>
            <a:ext cx="71628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即刚体相对于质心的轴的转动同样服从定轴转动定律</a:t>
            </a:r>
            <a:r>
              <a:rPr lang="en-US" altLang="zh-CN">
                <a:ea typeface="宋体" panose="02010600030101010101" pitchFamily="2" charset="-122"/>
              </a:rPr>
              <a:t>. </a:t>
            </a:r>
            <a:r>
              <a:rPr lang="zh-CN" altLang="en-US">
                <a:ea typeface="宋体" panose="02010600030101010101" pitchFamily="2" charset="-122"/>
              </a:rPr>
              <a:t>式</a:t>
            </a:r>
            <a:r>
              <a:rPr lang="en-US" altLang="zh-CN">
                <a:ea typeface="宋体" panose="02010600030101010101" pitchFamily="2" charset="-122"/>
              </a:rPr>
              <a:t>(7.5.1)</a:t>
            </a:r>
            <a:r>
              <a:rPr lang="zh-CN" altLang="en-US">
                <a:ea typeface="宋体" panose="02010600030101010101" pitchFamily="2" charset="-122"/>
              </a:rPr>
              <a:t>和</a:t>
            </a:r>
            <a:r>
              <a:rPr lang="en-US" altLang="zh-CN">
                <a:ea typeface="宋体" panose="02010600030101010101" pitchFamily="2" charset="-122"/>
              </a:rPr>
              <a:t>(7.5.2)</a:t>
            </a:r>
            <a:r>
              <a:rPr lang="zh-CN" altLang="en-US">
                <a:ea typeface="宋体" panose="02010600030101010101" pitchFamily="2" charset="-122"/>
              </a:rPr>
              <a:t>称刚体平面运动的基本动力学方程</a:t>
            </a:r>
            <a:r>
              <a:rPr lang="en-US" altLang="zh-CN">
                <a:ea typeface="宋体" panose="02010600030101010101" pitchFamily="2" charset="-122"/>
              </a:rPr>
              <a:t>.</a:t>
            </a:r>
          </a:p>
        </p:txBody>
      </p:sp>
      <p:sp>
        <p:nvSpPr>
          <p:cNvPr id="471044" name="Text Box 4">
            <a:extLst>
              <a:ext uri="{FF2B5EF4-FFF2-40B4-BE49-F238E27FC236}">
                <a16:creationId xmlns:a16="http://schemas.microsoft.com/office/drawing/2014/main" id="{BD778A50-5CC5-45D8-B55A-D20407CCD7FA}"/>
              </a:ext>
            </a:extLst>
          </p:cNvPr>
          <p:cNvSpPr txBox="1">
            <a:spLocks noChangeArrowheads="1"/>
          </p:cNvSpPr>
          <p:nvPr/>
        </p:nvSpPr>
        <p:spPr bwMode="auto">
          <a:xfrm>
            <a:off x="6553200" y="685800"/>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(7.5.2)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042"/>
                                        </p:tgtEl>
                                        <p:attrNameLst>
                                          <p:attrName>style.visibility</p:attrName>
                                        </p:attrNameLst>
                                      </p:cBhvr>
                                      <p:to>
                                        <p:strVal val="visible"/>
                                      </p:to>
                                    </p:set>
                                    <p:animEffect transition="in" filter="wipe(left)">
                                      <p:cBhvr>
                                        <p:cTn id="7" dur="500"/>
                                        <p:tgtEl>
                                          <p:spTgt spid="471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44">
                                            <p:txEl>
                                              <p:pRg st="0" end="0"/>
                                            </p:txEl>
                                          </p:spTgt>
                                        </p:tgtEl>
                                        <p:attrNameLst>
                                          <p:attrName>style.visibility</p:attrName>
                                        </p:attrNameLst>
                                      </p:cBhvr>
                                      <p:to>
                                        <p:strVal val="visible"/>
                                      </p:to>
                                    </p:set>
                                    <p:animEffect transition="in" filter="wipe(left)">
                                      <p:cBhvr>
                                        <p:cTn id="12" dur="500"/>
                                        <p:tgtEl>
                                          <p:spTgt spid="47104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43">
                                            <p:txEl>
                                              <p:pRg st="0" end="0"/>
                                            </p:txEl>
                                          </p:spTgt>
                                        </p:tgtEl>
                                        <p:attrNameLst>
                                          <p:attrName>style.visibility</p:attrName>
                                        </p:attrNameLst>
                                      </p:cBhvr>
                                      <p:to>
                                        <p:strVal val="visible"/>
                                      </p:to>
                                    </p:set>
                                    <p:animEffect transition="in" filter="wipe(left)">
                                      <p:cBhvr>
                                        <p:cTn id="17" dur="500"/>
                                        <p:tgtEl>
                                          <p:spTgt spid="4710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autoUpdateAnimBg="0"/>
      <p:bldP spid="471044"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2066" name="Text Box 2">
            <a:extLst>
              <a:ext uri="{FF2B5EF4-FFF2-40B4-BE49-F238E27FC236}">
                <a16:creationId xmlns:a16="http://schemas.microsoft.com/office/drawing/2014/main" id="{8E4BC179-D05E-4536-9CAB-E71752A75DBF}"/>
              </a:ext>
            </a:extLst>
          </p:cNvPr>
          <p:cNvSpPr txBox="1">
            <a:spLocks noChangeArrowheads="1"/>
          </p:cNvSpPr>
          <p:nvPr/>
        </p:nvSpPr>
        <p:spPr bwMode="auto">
          <a:xfrm>
            <a:off x="990600" y="558800"/>
            <a:ext cx="4376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§7.5.2 </a:t>
            </a:r>
            <a:r>
              <a:rPr lang="zh-CN" altLang="en-US" sz="2800">
                <a:ea typeface="黑体" panose="02010609060101010101" pitchFamily="49" charset="-122"/>
              </a:rPr>
              <a:t>作用于刚体上的力  </a:t>
            </a:r>
          </a:p>
        </p:txBody>
      </p:sp>
      <p:sp>
        <p:nvSpPr>
          <p:cNvPr id="472067" name="Text Box 3">
            <a:extLst>
              <a:ext uri="{FF2B5EF4-FFF2-40B4-BE49-F238E27FC236}">
                <a16:creationId xmlns:a16="http://schemas.microsoft.com/office/drawing/2014/main" id="{7FF435CC-6B01-43DB-9905-B4E7B725291C}"/>
              </a:ext>
            </a:extLst>
          </p:cNvPr>
          <p:cNvSpPr txBox="1">
            <a:spLocks noChangeArrowheads="1"/>
          </p:cNvSpPr>
          <p:nvPr/>
        </p:nvSpPr>
        <p:spPr bwMode="auto">
          <a:xfrm>
            <a:off x="1066800" y="1117600"/>
            <a:ext cx="577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作用于刚体上力的两种效果 </a:t>
            </a:r>
            <a:r>
              <a:rPr lang="en-US" altLang="zh-CN">
                <a:ea typeface="宋体" panose="02010600030101010101" pitchFamily="2" charset="-122"/>
                <a:cs typeface="Times New Roman" panose="02020603050405020304" pitchFamily="18" charset="0"/>
              </a:rPr>
              <a:t>· </a:t>
            </a:r>
            <a:r>
              <a:rPr lang="zh-CN" altLang="en-US">
                <a:ea typeface="黑体" panose="02010609060101010101" pitchFamily="49" charset="-122"/>
              </a:rPr>
              <a:t>滑移矢量   </a:t>
            </a:r>
          </a:p>
        </p:txBody>
      </p:sp>
      <p:sp>
        <p:nvSpPr>
          <p:cNvPr id="472068" name="Text Box 4">
            <a:extLst>
              <a:ext uri="{FF2B5EF4-FFF2-40B4-BE49-F238E27FC236}">
                <a16:creationId xmlns:a16="http://schemas.microsoft.com/office/drawing/2014/main" id="{768F3CF3-A6EB-4FB0-9D6E-EDD8DFA05748}"/>
              </a:ext>
            </a:extLst>
          </p:cNvPr>
          <p:cNvSpPr txBox="1">
            <a:spLocks noChangeArrowheads="1"/>
          </p:cNvSpPr>
          <p:nvPr/>
        </p:nvSpPr>
        <p:spPr bwMode="auto">
          <a:xfrm>
            <a:off x="990600" y="1676400"/>
            <a:ext cx="3525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(1) </a:t>
            </a:r>
            <a:r>
              <a:rPr lang="zh-CN" altLang="en-US">
                <a:ea typeface="宋体" panose="02010600030101010101" pitchFamily="2" charset="-122"/>
              </a:rPr>
              <a:t>施于刚体的力的特点  </a:t>
            </a:r>
          </a:p>
        </p:txBody>
      </p:sp>
      <p:sp>
        <p:nvSpPr>
          <p:cNvPr id="472069" name="Text Box 5">
            <a:extLst>
              <a:ext uri="{FF2B5EF4-FFF2-40B4-BE49-F238E27FC236}">
                <a16:creationId xmlns:a16="http://schemas.microsoft.com/office/drawing/2014/main" id="{53900B8D-C84C-4249-BD02-E126570A1A95}"/>
              </a:ext>
            </a:extLst>
          </p:cNvPr>
          <p:cNvSpPr txBox="1">
            <a:spLocks noChangeArrowheads="1"/>
          </p:cNvSpPr>
          <p:nvPr/>
        </p:nvSpPr>
        <p:spPr bwMode="auto">
          <a:xfrm>
            <a:off x="3581400" y="2767013"/>
            <a:ext cx="4648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ea typeface="宋体" panose="02010600030101010101" pitchFamily="2" charset="-122"/>
              </a:rPr>
              <a:t>作用力通过质心，对质心轴上的力矩为零，使刚体产生平动</a:t>
            </a:r>
            <a:r>
              <a:rPr lang="en-US" altLang="zh-CN">
                <a:ea typeface="宋体" panose="02010600030101010101" pitchFamily="2" charset="-122"/>
              </a:rPr>
              <a:t>.   </a:t>
            </a:r>
          </a:p>
        </p:txBody>
      </p:sp>
      <p:sp>
        <p:nvSpPr>
          <p:cNvPr id="472070" name="Text Box 6">
            <a:extLst>
              <a:ext uri="{FF2B5EF4-FFF2-40B4-BE49-F238E27FC236}">
                <a16:creationId xmlns:a16="http://schemas.microsoft.com/office/drawing/2014/main" id="{60B3E395-5325-4D59-A0BB-8B49186B8799}"/>
              </a:ext>
            </a:extLst>
          </p:cNvPr>
          <p:cNvSpPr txBox="1">
            <a:spLocks noChangeArrowheads="1"/>
          </p:cNvSpPr>
          <p:nvPr/>
        </p:nvSpPr>
        <p:spPr bwMode="auto">
          <a:xfrm>
            <a:off x="3729038" y="4329113"/>
            <a:ext cx="4114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ea typeface="宋体" panose="02010600030101010101" pitchFamily="2" charset="-122"/>
              </a:rPr>
              <a:t>力作质心轴的力矩使刚体产生角加速度</a:t>
            </a:r>
            <a:r>
              <a:rPr lang="en-US" altLang="zh-CN">
                <a:ea typeface="宋体" panose="02010600030101010101" pitchFamily="2" charset="-122"/>
              </a:rPr>
              <a:t>. </a:t>
            </a:r>
          </a:p>
        </p:txBody>
      </p:sp>
      <p:sp>
        <p:nvSpPr>
          <p:cNvPr id="472071" name="Text Box 7">
            <a:extLst>
              <a:ext uri="{FF2B5EF4-FFF2-40B4-BE49-F238E27FC236}">
                <a16:creationId xmlns:a16="http://schemas.microsoft.com/office/drawing/2014/main" id="{6A18812F-AFC3-4D98-A22C-88C4A63C4B8D}"/>
              </a:ext>
            </a:extLst>
          </p:cNvPr>
          <p:cNvSpPr txBox="1">
            <a:spLocks noChangeArrowheads="1"/>
          </p:cNvSpPr>
          <p:nvPr/>
        </p:nvSpPr>
        <p:spPr bwMode="auto">
          <a:xfrm>
            <a:off x="1000125" y="2100263"/>
            <a:ext cx="76104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0000FF"/>
                </a:solidFill>
                <a:ea typeface="宋体" panose="02010600030101010101" pitchFamily="2" charset="-122"/>
              </a:rPr>
              <a:t>施于刚体的某个点的力</a:t>
            </a:r>
            <a:r>
              <a:rPr lang="en-US" altLang="zh-CN">
                <a:solidFill>
                  <a:srgbClr val="0000FF"/>
                </a:solidFill>
                <a:ea typeface="宋体" panose="02010600030101010101" pitchFamily="2" charset="-122"/>
              </a:rPr>
              <a:t>,</a:t>
            </a:r>
            <a:r>
              <a:rPr lang="zh-CN" altLang="en-US">
                <a:solidFill>
                  <a:srgbClr val="0000FF"/>
                </a:solidFill>
                <a:ea typeface="宋体" panose="02010600030101010101" pitchFamily="2" charset="-122"/>
              </a:rPr>
              <a:t>决不可以随便移到另一点去</a:t>
            </a:r>
            <a:r>
              <a:rPr lang="en-US" altLang="zh-CN">
                <a:solidFill>
                  <a:srgbClr val="0000FF"/>
                </a:solidFill>
                <a:ea typeface="宋体" panose="02010600030101010101" pitchFamily="2" charset="-122"/>
              </a:rPr>
              <a:t>.</a:t>
            </a:r>
          </a:p>
        </p:txBody>
      </p:sp>
      <p:grpSp>
        <p:nvGrpSpPr>
          <p:cNvPr id="2" name="Group 8">
            <a:extLst>
              <a:ext uri="{FF2B5EF4-FFF2-40B4-BE49-F238E27FC236}">
                <a16:creationId xmlns:a16="http://schemas.microsoft.com/office/drawing/2014/main" id="{0C799FAC-7979-40B5-AED9-022EAA57D508}"/>
              </a:ext>
            </a:extLst>
          </p:cNvPr>
          <p:cNvGrpSpPr>
            <a:grpSpLocks/>
          </p:cNvGrpSpPr>
          <p:nvPr/>
        </p:nvGrpSpPr>
        <p:grpSpPr bwMode="auto">
          <a:xfrm>
            <a:off x="1219200" y="2819400"/>
            <a:ext cx="1998663" cy="815975"/>
            <a:chOff x="768" y="1776"/>
            <a:chExt cx="1259" cy="514"/>
          </a:xfrm>
        </p:grpSpPr>
        <p:sp>
          <p:nvSpPr>
            <p:cNvPr id="63506" name="Line 9">
              <a:extLst>
                <a:ext uri="{FF2B5EF4-FFF2-40B4-BE49-F238E27FC236}">
                  <a16:creationId xmlns:a16="http://schemas.microsoft.com/office/drawing/2014/main" id="{1B2A2463-9D02-4D63-83CA-7AB65DE6F6D6}"/>
                </a:ext>
              </a:extLst>
            </p:cNvPr>
            <p:cNvSpPr>
              <a:spLocks noChangeShapeType="1"/>
            </p:cNvSpPr>
            <p:nvPr/>
          </p:nvSpPr>
          <p:spPr bwMode="auto">
            <a:xfrm flipV="1">
              <a:off x="768" y="2289"/>
              <a:ext cx="1200"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7" name="Rectangle 10" descr="宽上对角线">
              <a:extLst>
                <a:ext uri="{FF2B5EF4-FFF2-40B4-BE49-F238E27FC236}">
                  <a16:creationId xmlns:a16="http://schemas.microsoft.com/office/drawing/2014/main" id="{DEB059A0-9A1D-4397-83DE-1BA12AD45E26}"/>
                </a:ext>
              </a:extLst>
            </p:cNvPr>
            <p:cNvSpPr>
              <a:spLocks noChangeArrowheads="1"/>
            </p:cNvSpPr>
            <p:nvPr/>
          </p:nvSpPr>
          <p:spPr bwMode="auto">
            <a:xfrm>
              <a:off x="912" y="1933"/>
              <a:ext cx="528" cy="336"/>
            </a:xfrm>
            <a:prstGeom prst="rect">
              <a:avLst/>
            </a:prstGeom>
            <a:pattFill prst="wdUpDiag">
              <a:fgClr>
                <a:srgbClr val="996633"/>
              </a:fgClr>
              <a:bgClr>
                <a:srgbClr val="FFFFFF"/>
              </a:bgClr>
            </a:pattFill>
            <a:ln w="9525">
              <a:solidFill>
                <a:srgbClr val="996633"/>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3508" name="Line 11">
              <a:extLst>
                <a:ext uri="{FF2B5EF4-FFF2-40B4-BE49-F238E27FC236}">
                  <a16:creationId xmlns:a16="http://schemas.microsoft.com/office/drawing/2014/main" id="{EA00B990-2F84-493B-876C-76483A377E53}"/>
                </a:ext>
              </a:extLst>
            </p:cNvPr>
            <p:cNvSpPr>
              <a:spLocks noChangeShapeType="1"/>
            </p:cNvSpPr>
            <p:nvPr/>
          </p:nvSpPr>
          <p:spPr bwMode="auto">
            <a:xfrm>
              <a:off x="1440" y="2105"/>
              <a:ext cx="384" cy="0"/>
            </a:xfrm>
            <a:prstGeom prst="line">
              <a:avLst/>
            </a:prstGeom>
            <a:noFill/>
            <a:ln w="3175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3509" name="Text Box 12">
              <a:extLst>
                <a:ext uri="{FF2B5EF4-FFF2-40B4-BE49-F238E27FC236}">
                  <a16:creationId xmlns:a16="http://schemas.microsoft.com/office/drawing/2014/main" id="{65F83443-C4E1-430B-B996-B2F25287A025}"/>
                </a:ext>
              </a:extLst>
            </p:cNvPr>
            <p:cNvSpPr txBox="1">
              <a:spLocks noChangeArrowheads="1"/>
            </p:cNvSpPr>
            <p:nvPr/>
          </p:nvSpPr>
          <p:spPr bwMode="auto">
            <a:xfrm>
              <a:off x="1419" y="1776"/>
              <a:ext cx="24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solidFill>
                    <a:srgbClr val="0000FF"/>
                  </a:solidFill>
                  <a:ea typeface="宋体" panose="02010600030101010101" pitchFamily="2" charset="-122"/>
                </a:rPr>
                <a:t>A</a:t>
              </a:r>
            </a:p>
          </p:txBody>
        </p:sp>
        <p:graphicFrame>
          <p:nvGraphicFramePr>
            <p:cNvPr id="63491" name="Object 13">
              <a:extLst>
                <a:ext uri="{FF2B5EF4-FFF2-40B4-BE49-F238E27FC236}">
                  <a16:creationId xmlns:a16="http://schemas.microsoft.com/office/drawing/2014/main" id="{9AD55572-43DA-406D-A79B-6F812696A0EB}"/>
                </a:ext>
              </a:extLst>
            </p:cNvPr>
            <p:cNvGraphicFramePr>
              <a:graphicFrameLocks noChangeAspect="1"/>
            </p:cNvGraphicFramePr>
            <p:nvPr/>
          </p:nvGraphicFramePr>
          <p:xfrm>
            <a:off x="1812" y="1923"/>
            <a:ext cx="215" cy="265"/>
          </p:xfrm>
          <a:graphic>
            <a:graphicData uri="http://schemas.openxmlformats.org/presentationml/2006/ole">
              <mc:AlternateContent xmlns:mc="http://schemas.openxmlformats.org/markup-compatibility/2006">
                <mc:Choice xmlns:v="urn:schemas-microsoft-com:vml" Requires="v">
                  <p:oleObj spid="_x0000_s63511" name="Equation" r:id="rId3" imgW="164880" imgH="203040" progId="Equation.3">
                    <p:embed/>
                  </p:oleObj>
                </mc:Choice>
                <mc:Fallback>
                  <p:oleObj name="Equation" r:id="rId3" imgW="164880" imgH="2030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 y="1923"/>
                          <a:ext cx="215"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10" name="Oval 14">
              <a:extLst>
                <a:ext uri="{FF2B5EF4-FFF2-40B4-BE49-F238E27FC236}">
                  <a16:creationId xmlns:a16="http://schemas.microsoft.com/office/drawing/2014/main" id="{0E0EFF0B-D736-49B5-BB24-95C098DE219B}"/>
                </a:ext>
              </a:extLst>
            </p:cNvPr>
            <p:cNvSpPr>
              <a:spLocks noChangeArrowheads="1"/>
            </p:cNvSpPr>
            <p:nvPr/>
          </p:nvSpPr>
          <p:spPr bwMode="auto">
            <a:xfrm flipH="1">
              <a:off x="1416" y="2073"/>
              <a:ext cx="48" cy="48"/>
            </a:xfrm>
            <a:prstGeom prst="ellipse">
              <a:avLst/>
            </a:prstGeom>
            <a:solidFill>
              <a:schemeClr val="tx1"/>
            </a:solidFill>
            <a:ln w="222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3" name="Group 15">
            <a:extLst>
              <a:ext uri="{FF2B5EF4-FFF2-40B4-BE49-F238E27FC236}">
                <a16:creationId xmlns:a16="http://schemas.microsoft.com/office/drawing/2014/main" id="{12DE09A2-C4E8-4041-9421-872D36F1B0E8}"/>
              </a:ext>
            </a:extLst>
          </p:cNvPr>
          <p:cNvGrpSpPr>
            <a:grpSpLocks/>
          </p:cNvGrpSpPr>
          <p:nvPr/>
        </p:nvGrpSpPr>
        <p:grpSpPr bwMode="auto">
          <a:xfrm>
            <a:off x="1247775" y="4133850"/>
            <a:ext cx="1979613" cy="1069975"/>
            <a:chOff x="816" y="2791"/>
            <a:chExt cx="1247" cy="674"/>
          </a:xfrm>
        </p:grpSpPr>
        <p:sp>
          <p:nvSpPr>
            <p:cNvPr id="63500" name="Rectangle 16" descr="宽上对角线">
              <a:extLst>
                <a:ext uri="{FF2B5EF4-FFF2-40B4-BE49-F238E27FC236}">
                  <a16:creationId xmlns:a16="http://schemas.microsoft.com/office/drawing/2014/main" id="{CEEDF466-3F54-48A1-A7A6-64E4436EB3A6}"/>
                </a:ext>
              </a:extLst>
            </p:cNvPr>
            <p:cNvSpPr>
              <a:spLocks noChangeArrowheads="1"/>
            </p:cNvSpPr>
            <p:nvPr/>
          </p:nvSpPr>
          <p:spPr bwMode="auto">
            <a:xfrm>
              <a:off x="1008" y="3111"/>
              <a:ext cx="528" cy="336"/>
            </a:xfrm>
            <a:prstGeom prst="rect">
              <a:avLst/>
            </a:prstGeom>
            <a:pattFill prst="wdUpDiag">
              <a:fgClr>
                <a:srgbClr val="996633"/>
              </a:fgClr>
              <a:bgClr>
                <a:srgbClr val="FFFFFF"/>
              </a:bgClr>
            </a:pattFill>
            <a:ln w="9525">
              <a:solidFill>
                <a:srgbClr val="996633"/>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3501" name="Line 17">
              <a:extLst>
                <a:ext uri="{FF2B5EF4-FFF2-40B4-BE49-F238E27FC236}">
                  <a16:creationId xmlns:a16="http://schemas.microsoft.com/office/drawing/2014/main" id="{18F157F4-6CAE-4B5C-9D18-7443D7C77AE0}"/>
                </a:ext>
              </a:extLst>
            </p:cNvPr>
            <p:cNvSpPr>
              <a:spLocks noChangeShapeType="1"/>
            </p:cNvSpPr>
            <p:nvPr/>
          </p:nvSpPr>
          <p:spPr bwMode="auto">
            <a:xfrm>
              <a:off x="1536" y="3119"/>
              <a:ext cx="432" cy="0"/>
            </a:xfrm>
            <a:prstGeom prst="line">
              <a:avLst/>
            </a:prstGeom>
            <a:noFill/>
            <a:ln w="3175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3502" name="Arc 18">
              <a:extLst>
                <a:ext uri="{FF2B5EF4-FFF2-40B4-BE49-F238E27FC236}">
                  <a16:creationId xmlns:a16="http://schemas.microsoft.com/office/drawing/2014/main" id="{2DD35190-4CD8-4424-A367-CE09DFA4032E}"/>
                </a:ext>
              </a:extLst>
            </p:cNvPr>
            <p:cNvSpPr>
              <a:spLocks/>
            </p:cNvSpPr>
            <p:nvPr/>
          </p:nvSpPr>
          <p:spPr bwMode="auto">
            <a:xfrm>
              <a:off x="1536" y="3255"/>
              <a:ext cx="24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6666FF"/>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03" name="Text Box 19">
              <a:extLst>
                <a:ext uri="{FF2B5EF4-FFF2-40B4-BE49-F238E27FC236}">
                  <a16:creationId xmlns:a16="http://schemas.microsoft.com/office/drawing/2014/main" id="{EE782E19-EF10-41D7-8797-C2BD76EE36FD}"/>
                </a:ext>
              </a:extLst>
            </p:cNvPr>
            <p:cNvSpPr txBox="1">
              <a:spLocks noChangeArrowheads="1"/>
            </p:cNvSpPr>
            <p:nvPr/>
          </p:nvSpPr>
          <p:spPr bwMode="auto">
            <a:xfrm>
              <a:off x="1424" y="2791"/>
              <a:ext cx="24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solidFill>
                    <a:srgbClr val="3366FF"/>
                  </a:solidFill>
                  <a:ea typeface="宋体" panose="02010600030101010101" pitchFamily="2" charset="-122"/>
                </a:rPr>
                <a:t>B</a:t>
              </a:r>
            </a:p>
          </p:txBody>
        </p:sp>
        <p:sp>
          <p:nvSpPr>
            <p:cNvPr id="63504" name="Oval 20">
              <a:extLst>
                <a:ext uri="{FF2B5EF4-FFF2-40B4-BE49-F238E27FC236}">
                  <a16:creationId xmlns:a16="http://schemas.microsoft.com/office/drawing/2014/main" id="{26CAFBE8-51C3-4CF7-A0C9-40ED7F9019DF}"/>
                </a:ext>
              </a:extLst>
            </p:cNvPr>
            <p:cNvSpPr>
              <a:spLocks noChangeArrowheads="1"/>
            </p:cNvSpPr>
            <p:nvPr/>
          </p:nvSpPr>
          <p:spPr bwMode="auto">
            <a:xfrm flipH="1">
              <a:off x="1507" y="3091"/>
              <a:ext cx="48" cy="48"/>
            </a:xfrm>
            <a:prstGeom prst="ellipse">
              <a:avLst/>
            </a:prstGeom>
            <a:solidFill>
              <a:schemeClr val="tx1"/>
            </a:solidFill>
            <a:ln w="222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3505" name="Line 21">
              <a:extLst>
                <a:ext uri="{FF2B5EF4-FFF2-40B4-BE49-F238E27FC236}">
                  <a16:creationId xmlns:a16="http://schemas.microsoft.com/office/drawing/2014/main" id="{CCB57281-71A7-4FB6-A18B-E5345C161ED2}"/>
                </a:ext>
              </a:extLst>
            </p:cNvPr>
            <p:cNvSpPr>
              <a:spLocks noChangeShapeType="1"/>
            </p:cNvSpPr>
            <p:nvPr/>
          </p:nvSpPr>
          <p:spPr bwMode="auto">
            <a:xfrm flipV="1">
              <a:off x="816" y="3464"/>
              <a:ext cx="1200"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3490" name="Object 22">
              <a:extLst>
                <a:ext uri="{FF2B5EF4-FFF2-40B4-BE49-F238E27FC236}">
                  <a16:creationId xmlns:a16="http://schemas.microsoft.com/office/drawing/2014/main" id="{C9565B20-8FD8-4340-B283-D6B4CC54C604}"/>
                </a:ext>
              </a:extLst>
            </p:cNvPr>
            <p:cNvGraphicFramePr>
              <a:graphicFrameLocks noChangeAspect="1"/>
            </p:cNvGraphicFramePr>
            <p:nvPr/>
          </p:nvGraphicFramePr>
          <p:xfrm>
            <a:off x="1848" y="2829"/>
            <a:ext cx="215" cy="265"/>
          </p:xfrm>
          <a:graphic>
            <a:graphicData uri="http://schemas.openxmlformats.org/presentationml/2006/ole">
              <mc:AlternateContent xmlns:mc="http://schemas.openxmlformats.org/markup-compatibility/2006">
                <mc:Choice xmlns:v="urn:schemas-microsoft-com:vml" Requires="v">
                  <p:oleObj spid="_x0000_s63512" name="Equation" r:id="rId5" imgW="164880" imgH="203040" progId="Equation.3">
                    <p:embed/>
                  </p:oleObj>
                </mc:Choice>
                <mc:Fallback>
                  <p:oleObj name="Equation" r:id="rId5" imgW="164880" imgH="20304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 y="2829"/>
                          <a:ext cx="215"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2066">
                                            <p:txEl>
                                              <p:pRg st="0" end="0"/>
                                            </p:txEl>
                                          </p:spTgt>
                                        </p:tgtEl>
                                        <p:attrNameLst>
                                          <p:attrName>style.visibility</p:attrName>
                                        </p:attrNameLst>
                                      </p:cBhvr>
                                      <p:to>
                                        <p:strVal val="visible"/>
                                      </p:to>
                                    </p:set>
                                    <p:animEffect transition="in" filter="wipe(left)">
                                      <p:cBhvr>
                                        <p:cTn id="7" dur="500"/>
                                        <p:tgtEl>
                                          <p:spTgt spid="4720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2067">
                                            <p:txEl>
                                              <p:pRg st="0" end="0"/>
                                            </p:txEl>
                                          </p:spTgt>
                                        </p:tgtEl>
                                        <p:attrNameLst>
                                          <p:attrName>style.visibility</p:attrName>
                                        </p:attrNameLst>
                                      </p:cBhvr>
                                      <p:to>
                                        <p:strVal val="visible"/>
                                      </p:to>
                                    </p:set>
                                    <p:animEffect transition="in" filter="wipe(left)">
                                      <p:cBhvr>
                                        <p:cTn id="12" dur="500"/>
                                        <p:tgtEl>
                                          <p:spTgt spid="4720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2068">
                                            <p:txEl>
                                              <p:pRg st="0" end="0"/>
                                            </p:txEl>
                                          </p:spTgt>
                                        </p:tgtEl>
                                        <p:attrNameLst>
                                          <p:attrName>style.visibility</p:attrName>
                                        </p:attrNameLst>
                                      </p:cBhvr>
                                      <p:to>
                                        <p:strVal val="visible"/>
                                      </p:to>
                                    </p:set>
                                    <p:animEffect transition="in" filter="wipe(left)">
                                      <p:cBhvr>
                                        <p:cTn id="17" dur="500"/>
                                        <p:tgtEl>
                                          <p:spTgt spid="47206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2071">
                                            <p:txEl>
                                              <p:pRg st="0" end="0"/>
                                            </p:txEl>
                                          </p:spTgt>
                                        </p:tgtEl>
                                        <p:attrNameLst>
                                          <p:attrName>style.visibility</p:attrName>
                                        </p:attrNameLst>
                                      </p:cBhvr>
                                      <p:to>
                                        <p:strVal val="visible"/>
                                      </p:to>
                                    </p:set>
                                    <p:animEffect transition="in" filter="wipe(left)">
                                      <p:cBhvr>
                                        <p:cTn id="22" dur="500"/>
                                        <p:tgtEl>
                                          <p:spTgt spid="47207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2069">
                                            <p:txEl>
                                              <p:pRg st="0" end="0"/>
                                            </p:txEl>
                                          </p:spTgt>
                                        </p:tgtEl>
                                        <p:attrNameLst>
                                          <p:attrName>style.visibility</p:attrName>
                                        </p:attrNameLst>
                                      </p:cBhvr>
                                      <p:to>
                                        <p:strVal val="visible"/>
                                      </p:to>
                                    </p:set>
                                    <p:animEffect transition="in" filter="wipe(left)">
                                      <p:cBhvr>
                                        <p:cTn id="32" dur="500"/>
                                        <p:tgtEl>
                                          <p:spTgt spid="47206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2070">
                                            <p:txEl>
                                              <p:pRg st="0" end="0"/>
                                            </p:txEl>
                                          </p:spTgt>
                                        </p:tgtEl>
                                        <p:attrNameLst>
                                          <p:attrName>style.visibility</p:attrName>
                                        </p:attrNameLst>
                                      </p:cBhvr>
                                      <p:to>
                                        <p:strVal val="visible"/>
                                      </p:to>
                                    </p:set>
                                    <p:animEffect transition="in" filter="wipe(left)">
                                      <p:cBhvr>
                                        <p:cTn id="42" dur="500"/>
                                        <p:tgtEl>
                                          <p:spTgt spid="4720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build="p" autoUpdateAnimBg="0"/>
      <p:bldP spid="472067" grpId="0" build="p" autoUpdateAnimBg="0"/>
      <p:bldP spid="472068" grpId="0" build="p" autoUpdateAnimBg="0"/>
      <p:bldP spid="472069" grpId="0" build="p" autoUpdateAnimBg="0"/>
      <p:bldP spid="472070" grpId="0" build="p" autoUpdateAnimBg="0"/>
      <p:bldP spid="472071"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3090" name="Text Box 2">
            <a:extLst>
              <a:ext uri="{FF2B5EF4-FFF2-40B4-BE49-F238E27FC236}">
                <a16:creationId xmlns:a16="http://schemas.microsoft.com/office/drawing/2014/main" id="{2D423C6E-C4E5-40E0-AE26-40E0F806D585}"/>
              </a:ext>
            </a:extLst>
          </p:cNvPr>
          <p:cNvSpPr txBox="1">
            <a:spLocks noChangeArrowheads="1"/>
          </p:cNvSpPr>
          <p:nvPr/>
        </p:nvSpPr>
        <p:spPr bwMode="auto">
          <a:xfrm>
            <a:off x="990600" y="685800"/>
            <a:ext cx="4138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(2) </a:t>
            </a:r>
            <a:r>
              <a:rPr lang="zh-CN" altLang="en-US">
                <a:ea typeface="宋体" panose="02010600030101010101" pitchFamily="2" charset="-122"/>
              </a:rPr>
              <a:t>施于刚体的力是滑移矢量  </a:t>
            </a:r>
          </a:p>
        </p:txBody>
      </p:sp>
      <p:sp>
        <p:nvSpPr>
          <p:cNvPr id="473091" name="Text Box 3">
            <a:extLst>
              <a:ext uri="{FF2B5EF4-FFF2-40B4-BE49-F238E27FC236}">
                <a16:creationId xmlns:a16="http://schemas.microsoft.com/office/drawing/2014/main" id="{42885CB2-0B8B-406D-84E1-DA1DC3D086B6}"/>
              </a:ext>
            </a:extLst>
          </p:cNvPr>
          <p:cNvSpPr txBox="1">
            <a:spLocks noChangeArrowheads="1"/>
          </p:cNvSpPr>
          <p:nvPr/>
        </p:nvSpPr>
        <p:spPr bwMode="auto">
          <a:xfrm>
            <a:off x="1066800" y="1295400"/>
            <a:ext cx="3795713"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spcBef>
                <a:spcPct val="50000"/>
              </a:spcBef>
            </a:pPr>
            <a:r>
              <a:rPr lang="en-US" altLang="zh-CN">
                <a:ea typeface="宋体" panose="02010600030101010101" pitchFamily="2" charset="-122"/>
              </a:rPr>
              <a:t>        </a:t>
            </a:r>
            <a:r>
              <a:rPr lang="zh-CN" altLang="en-US">
                <a:ea typeface="宋体" panose="02010600030101010101" pitchFamily="2" charset="-122"/>
              </a:rPr>
              <a:t>右图中</a:t>
            </a:r>
            <a:r>
              <a:rPr lang="en-US" altLang="zh-CN">
                <a:ea typeface="宋体" panose="02010600030101010101" pitchFamily="2" charset="-122"/>
              </a:rPr>
              <a:t>,</a:t>
            </a:r>
            <a:r>
              <a:rPr lang="zh-CN" altLang="en-US">
                <a:ea typeface="宋体" panose="02010600030101010101" pitchFamily="2" charset="-122"/>
              </a:rPr>
              <a:t>施于</a:t>
            </a:r>
            <a:r>
              <a:rPr lang="en-US" altLang="zh-CN" i="1">
                <a:ea typeface="宋体" panose="02010600030101010101" pitchFamily="2" charset="-122"/>
              </a:rPr>
              <a:t>A</a:t>
            </a:r>
            <a:r>
              <a:rPr lang="zh-CN" altLang="en-US">
                <a:ea typeface="宋体" panose="02010600030101010101" pitchFamily="2" charset="-122"/>
              </a:rPr>
              <a:t>点的力</a:t>
            </a:r>
            <a:r>
              <a:rPr lang="en-US" altLang="zh-CN" i="1">
                <a:ea typeface="宋体" panose="02010600030101010101" pitchFamily="2" charset="-122"/>
              </a:rPr>
              <a:t>F</a:t>
            </a:r>
            <a:r>
              <a:rPr lang="en-US" altLang="zh-CN">
                <a:ea typeface="宋体" panose="02010600030101010101" pitchFamily="2" charset="-122"/>
                <a:cs typeface="Times New Roman" panose="02020603050405020304" pitchFamily="18" charset="0"/>
              </a:rPr>
              <a:t>´ </a:t>
            </a:r>
            <a:r>
              <a:rPr lang="zh-CN" altLang="en-US">
                <a:ea typeface="宋体" panose="02010600030101010101" pitchFamily="2" charset="-122"/>
              </a:rPr>
              <a:t>可用施于</a:t>
            </a:r>
            <a:r>
              <a:rPr lang="en-US" altLang="zh-CN" i="1">
                <a:ea typeface="宋体" panose="02010600030101010101" pitchFamily="2" charset="-122"/>
              </a:rPr>
              <a:t>B</a:t>
            </a:r>
            <a:r>
              <a:rPr lang="zh-CN" altLang="en-US">
                <a:ea typeface="宋体" panose="02010600030101010101" pitchFamily="2" charset="-122"/>
              </a:rPr>
              <a:t>点的力</a:t>
            </a:r>
            <a:r>
              <a:rPr lang="en-US" altLang="zh-CN" i="1">
                <a:ea typeface="宋体" panose="02010600030101010101" pitchFamily="2" charset="-122"/>
              </a:rPr>
              <a:t>F´´ </a:t>
            </a:r>
            <a:r>
              <a:rPr lang="zh-CN" altLang="en-US">
                <a:ea typeface="宋体" panose="02010600030101010101" pitchFamily="2" charset="-122"/>
              </a:rPr>
              <a:t>代替</a:t>
            </a:r>
            <a:r>
              <a:rPr lang="en-US" altLang="zh-CN">
                <a:ea typeface="宋体" panose="02010600030101010101" pitchFamily="2" charset="-122"/>
              </a:rPr>
              <a:t>,</a:t>
            </a:r>
            <a:r>
              <a:rPr lang="zh-CN" altLang="en-US">
                <a:ea typeface="宋体" panose="02010600030101010101" pitchFamily="2" charset="-122"/>
              </a:rPr>
              <a:t>即力可沿作用线滑移</a:t>
            </a:r>
            <a:r>
              <a:rPr lang="en-US" altLang="zh-CN">
                <a:ea typeface="宋体" panose="02010600030101010101" pitchFamily="2" charset="-122"/>
              </a:rPr>
              <a:t>.</a:t>
            </a:r>
          </a:p>
        </p:txBody>
      </p:sp>
      <p:grpSp>
        <p:nvGrpSpPr>
          <p:cNvPr id="2" name="Group 4">
            <a:extLst>
              <a:ext uri="{FF2B5EF4-FFF2-40B4-BE49-F238E27FC236}">
                <a16:creationId xmlns:a16="http://schemas.microsoft.com/office/drawing/2014/main" id="{121FCC7D-DAA6-4B71-88DF-05ED1FFA040D}"/>
              </a:ext>
            </a:extLst>
          </p:cNvPr>
          <p:cNvGrpSpPr>
            <a:grpSpLocks/>
          </p:cNvGrpSpPr>
          <p:nvPr/>
        </p:nvGrpSpPr>
        <p:grpSpPr bwMode="auto">
          <a:xfrm>
            <a:off x="5238750" y="1158875"/>
            <a:ext cx="2514600" cy="1955800"/>
            <a:chOff x="3456" y="2736"/>
            <a:chExt cx="1584" cy="1232"/>
          </a:xfrm>
        </p:grpSpPr>
        <p:sp>
          <p:nvSpPr>
            <p:cNvPr id="64529" name="Freeform 5" descr="水滴">
              <a:extLst>
                <a:ext uri="{FF2B5EF4-FFF2-40B4-BE49-F238E27FC236}">
                  <a16:creationId xmlns:a16="http://schemas.microsoft.com/office/drawing/2014/main" id="{070999C5-1063-4CA0-A3BF-3DDE121C9837}"/>
                </a:ext>
              </a:extLst>
            </p:cNvPr>
            <p:cNvSpPr>
              <a:spLocks/>
            </p:cNvSpPr>
            <p:nvPr/>
          </p:nvSpPr>
          <p:spPr bwMode="auto">
            <a:xfrm>
              <a:off x="3456" y="2736"/>
              <a:ext cx="1584" cy="1232"/>
            </a:xfrm>
            <a:custGeom>
              <a:avLst/>
              <a:gdLst>
                <a:gd name="T0" fmla="*/ 608 w 1584"/>
                <a:gd name="T1" fmla="*/ 2294 h 992"/>
                <a:gd name="T2" fmla="*/ 80 w 1584"/>
                <a:gd name="T3" fmla="*/ 1299 h 992"/>
                <a:gd name="T4" fmla="*/ 128 w 1584"/>
                <a:gd name="T5" fmla="*/ 591 h 992"/>
                <a:gd name="T6" fmla="*/ 848 w 1584"/>
                <a:gd name="T7" fmla="*/ 166 h 992"/>
                <a:gd name="T8" fmla="*/ 1520 w 1584"/>
                <a:gd name="T9" fmla="*/ 1583 h 992"/>
                <a:gd name="T10" fmla="*/ 1232 w 1584"/>
                <a:gd name="T11" fmla="*/ 2860 h 992"/>
                <a:gd name="T12" fmla="*/ 800 w 1584"/>
                <a:gd name="T13" fmla="*/ 2009 h 992"/>
                <a:gd name="T14" fmla="*/ 608 w 1584"/>
                <a:gd name="T15" fmla="*/ 2294 h 992"/>
                <a:gd name="T16" fmla="*/ 0 60000 65536"/>
                <a:gd name="T17" fmla="*/ 0 60000 65536"/>
                <a:gd name="T18" fmla="*/ 0 60000 65536"/>
                <a:gd name="T19" fmla="*/ 0 60000 65536"/>
                <a:gd name="T20" fmla="*/ 0 60000 65536"/>
                <a:gd name="T21" fmla="*/ 0 60000 65536"/>
                <a:gd name="T22" fmla="*/ 0 60000 65536"/>
                <a:gd name="T23" fmla="*/ 0 60000 65536"/>
                <a:gd name="T24" fmla="*/ 0 w 1584"/>
                <a:gd name="T25" fmla="*/ 0 h 992"/>
                <a:gd name="T26" fmla="*/ 1584 w 1584"/>
                <a:gd name="T27" fmla="*/ 992 h 9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4" h="992">
                  <a:moveTo>
                    <a:pt x="608" y="776"/>
                  </a:moveTo>
                  <a:cubicBezTo>
                    <a:pt x="488" y="736"/>
                    <a:pt x="160" y="536"/>
                    <a:pt x="80" y="440"/>
                  </a:cubicBezTo>
                  <a:cubicBezTo>
                    <a:pt x="0" y="344"/>
                    <a:pt x="0" y="264"/>
                    <a:pt x="128" y="200"/>
                  </a:cubicBezTo>
                  <a:cubicBezTo>
                    <a:pt x="256" y="136"/>
                    <a:pt x="616" y="0"/>
                    <a:pt x="848" y="56"/>
                  </a:cubicBezTo>
                  <a:cubicBezTo>
                    <a:pt x="1080" y="112"/>
                    <a:pt x="1456" y="384"/>
                    <a:pt x="1520" y="536"/>
                  </a:cubicBezTo>
                  <a:cubicBezTo>
                    <a:pt x="1584" y="688"/>
                    <a:pt x="1352" y="944"/>
                    <a:pt x="1232" y="968"/>
                  </a:cubicBezTo>
                  <a:cubicBezTo>
                    <a:pt x="1112" y="992"/>
                    <a:pt x="904" y="712"/>
                    <a:pt x="800" y="680"/>
                  </a:cubicBezTo>
                  <a:cubicBezTo>
                    <a:pt x="696" y="648"/>
                    <a:pt x="728" y="816"/>
                    <a:pt x="608" y="776"/>
                  </a:cubicBezTo>
                  <a:close/>
                </a:path>
              </a:pathLst>
            </a:custGeom>
            <a:blipFill dpi="0" rotWithShape="0">
              <a:blip r:embed="rId3"/>
              <a:srcRect/>
              <a:tile tx="0" ty="0" sx="100000" sy="100000" flip="none" algn="tl"/>
            </a:blipFill>
            <a:ln w="6350" cap="flat" cmpd="sng">
              <a:solidFill>
                <a:schemeClr val="folHlink"/>
              </a:solidFill>
              <a:prstDash val="solid"/>
              <a:round/>
              <a:headEnd type="none" w="med" len="med"/>
              <a:tailEnd type="none" w="med" len="med"/>
            </a:ln>
          </p:spPr>
          <p:txBody>
            <a:bodyPr/>
            <a:lstStyle/>
            <a:p>
              <a:endParaRPr lang="zh-CN" altLang="en-US"/>
            </a:p>
          </p:txBody>
        </p:sp>
        <p:sp>
          <p:nvSpPr>
            <p:cNvPr id="64530" name="Oval 6">
              <a:extLst>
                <a:ext uri="{FF2B5EF4-FFF2-40B4-BE49-F238E27FC236}">
                  <a16:creationId xmlns:a16="http://schemas.microsoft.com/office/drawing/2014/main" id="{E2413E97-8403-4585-9CF9-9C0615CBCE5C}"/>
                </a:ext>
              </a:extLst>
            </p:cNvPr>
            <p:cNvSpPr>
              <a:spLocks noChangeArrowheads="1"/>
            </p:cNvSpPr>
            <p:nvPr/>
          </p:nvSpPr>
          <p:spPr bwMode="auto">
            <a:xfrm>
              <a:off x="3888" y="3224"/>
              <a:ext cx="48" cy="48"/>
            </a:xfrm>
            <a:prstGeom prst="ellipse">
              <a:avLst/>
            </a:prstGeom>
            <a:solidFill>
              <a:schemeClr val="tx1"/>
            </a:solidFill>
            <a:ln w="222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4531" name="Oval 7">
              <a:extLst>
                <a:ext uri="{FF2B5EF4-FFF2-40B4-BE49-F238E27FC236}">
                  <a16:creationId xmlns:a16="http://schemas.microsoft.com/office/drawing/2014/main" id="{4FA2BE74-AC3A-43C7-9BDA-DB61533CC6D9}"/>
                </a:ext>
              </a:extLst>
            </p:cNvPr>
            <p:cNvSpPr>
              <a:spLocks noChangeArrowheads="1"/>
            </p:cNvSpPr>
            <p:nvPr/>
          </p:nvSpPr>
          <p:spPr bwMode="auto">
            <a:xfrm>
              <a:off x="4224" y="3144"/>
              <a:ext cx="48" cy="48"/>
            </a:xfrm>
            <a:prstGeom prst="ellipse">
              <a:avLst/>
            </a:prstGeom>
            <a:solidFill>
              <a:srgbClr val="FF3300"/>
            </a:solidFill>
            <a:ln w="22225">
              <a:solidFill>
                <a:srgbClr val="FF33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4532" name="Oval 8">
              <a:extLst>
                <a:ext uri="{FF2B5EF4-FFF2-40B4-BE49-F238E27FC236}">
                  <a16:creationId xmlns:a16="http://schemas.microsoft.com/office/drawing/2014/main" id="{2B007E02-761A-4CC3-9181-8EAA655512B9}"/>
                </a:ext>
              </a:extLst>
            </p:cNvPr>
            <p:cNvSpPr>
              <a:spLocks noChangeArrowheads="1"/>
            </p:cNvSpPr>
            <p:nvPr/>
          </p:nvSpPr>
          <p:spPr bwMode="auto">
            <a:xfrm>
              <a:off x="4704" y="3440"/>
              <a:ext cx="48" cy="48"/>
            </a:xfrm>
            <a:prstGeom prst="ellipse">
              <a:avLst/>
            </a:prstGeom>
            <a:solidFill>
              <a:schemeClr val="tx1"/>
            </a:solidFill>
            <a:ln w="222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4533" name="Text Box 9">
              <a:extLst>
                <a:ext uri="{FF2B5EF4-FFF2-40B4-BE49-F238E27FC236}">
                  <a16:creationId xmlns:a16="http://schemas.microsoft.com/office/drawing/2014/main" id="{2568022D-F34C-4224-BDB5-143C81E6ECB5}"/>
                </a:ext>
              </a:extLst>
            </p:cNvPr>
            <p:cNvSpPr txBox="1">
              <a:spLocks noChangeArrowheads="1"/>
            </p:cNvSpPr>
            <p:nvPr/>
          </p:nvSpPr>
          <p:spPr bwMode="auto">
            <a:xfrm>
              <a:off x="4590" y="342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A</a:t>
              </a:r>
            </a:p>
          </p:txBody>
        </p:sp>
        <p:sp>
          <p:nvSpPr>
            <p:cNvPr id="64534" name="Text Box 10">
              <a:extLst>
                <a:ext uri="{FF2B5EF4-FFF2-40B4-BE49-F238E27FC236}">
                  <a16:creationId xmlns:a16="http://schemas.microsoft.com/office/drawing/2014/main" id="{B05C1404-DB1D-442E-A27B-F38C2F02834D}"/>
                </a:ext>
              </a:extLst>
            </p:cNvPr>
            <p:cNvSpPr txBox="1">
              <a:spLocks noChangeArrowheads="1"/>
            </p:cNvSpPr>
            <p:nvPr/>
          </p:nvSpPr>
          <p:spPr bwMode="auto">
            <a:xfrm>
              <a:off x="3808" y="321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B</a:t>
              </a:r>
            </a:p>
          </p:txBody>
        </p:sp>
        <p:sp>
          <p:nvSpPr>
            <p:cNvPr id="64535" name="Text Box 11">
              <a:extLst>
                <a:ext uri="{FF2B5EF4-FFF2-40B4-BE49-F238E27FC236}">
                  <a16:creationId xmlns:a16="http://schemas.microsoft.com/office/drawing/2014/main" id="{1971CE93-8906-447A-98D7-55AC8A75BE3D}"/>
                </a:ext>
              </a:extLst>
            </p:cNvPr>
            <p:cNvSpPr txBox="1">
              <a:spLocks noChangeArrowheads="1"/>
            </p:cNvSpPr>
            <p:nvPr/>
          </p:nvSpPr>
          <p:spPr bwMode="auto">
            <a:xfrm>
              <a:off x="4108" y="285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FF3300"/>
                  </a:solidFill>
                  <a:ea typeface="宋体" panose="02010600030101010101" pitchFamily="2" charset="-122"/>
                </a:rPr>
                <a:t>C</a:t>
              </a:r>
            </a:p>
          </p:txBody>
        </p:sp>
      </p:grpSp>
      <p:sp>
        <p:nvSpPr>
          <p:cNvPr id="473100" name="Line 12">
            <a:extLst>
              <a:ext uri="{FF2B5EF4-FFF2-40B4-BE49-F238E27FC236}">
                <a16:creationId xmlns:a16="http://schemas.microsoft.com/office/drawing/2014/main" id="{8944174C-2170-4515-8859-15873AFE5F70}"/>
              </a:ext>
            </a:extLst>
          </p:cNvPr>
          <p:cNvSpPr>
            <a:spLocks noChangeShapeType="1"/>
          </p:cNvSpPr>
          <p:nvPr/>
        </p:nvSpPr>
        <p:spPr bwMode="auto">
          <a:xfrm>
            <a:off x="5949950" y="1984375"/>
            <a:ext cx="1295400" cy="304800"/>
          </a:xfrm>
          <a:prstGeom prst="line">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101" name="Text Box 13">
            <a:extLst>
              <a:ext uri="{FF2B5EF4-FFF2-40B4-BE49-F238E27FC236}">
                <a16:creationId xmlns:a16="http://schemas.microsoft.com/office/drawing/2014/main" id="{9572EEDF-1DF9-49BA-8875-1CF1ED0FFA9C}"/>
              </a:ext>
            </a:extLst>
          </p:cNvPr>
          <p:cNvSpPr txBox="1">
            <a:spLocks noChangeArrowheads="1"/>
          </p:cNvSpPr>
          <p:nvPr/>
        </p:nvSpPr>
        <p:spPr bwMode="auto">
          <a:xfrm>
            <a:off x="1098550" y="3203575"/>
            <a:ext cx="4191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solidFill>
                  <a:srgbClr val="0000FF"/>
                </a:solidFill>
                <a:ea typeface="宋体" panose="02010600030101010101" pitchFamily="2" charset="-122"/>
              </a:rPr>
              <a:t>作用于刚体的力的三要素：                               </a:t>
            </a:r>
          </a:p>
        </p:txBody>
      </p:sp>
      <p:grpSp>
        <p:nvGrpSpPr>
          <p:cNvPr id="3" name="Group 14">
            <a:extLst>
              <a:ext uri="{FF2B5EF4-FFF2-40B4-BE49-F238E27FC236}">
                <a16:creationId xmlns:a16="http://schemas.microsoft.com/office/drawing/2014/main" id="{C7300EAA-6D64-4589-9233-61C4288047E5}"/>
              </a:ext>
            </a:extLst>
          </p:cNvPr>
          <p:cNvGrpSpPr>
            <a:grpSpLocks/>
          </p:cNvGrpSpPr>
          <p:nvPr/>
        </p:nvGrpSpPr>
        <p:grpSpPr bwMode="auto">
          <a:xfrm>
            <a:off x="6030913" y="2001838"/>
            <a:ext cx="800100" cy="547687"/>
            <a:chOff x="3545" y="1239"/>
            <a:chExt cx="504" cy="345"/>
          </a:xfrm>
        </p:grpSpPr>
        <p:sp>
          <p:nvSpPr>
            <p:cNvPr id="64528" name="Line 15">
              <a:extLst>
                <a:ext uri="{FF2B5EF4-FFF2-40B4-BE49-F238E27FC236}">
                  <a16:creationId xmlns:a16="http://schemas.microsoft.com/office/drawing/2014/main" id="{D20BD563-66FF-4E23-91AE-CC74CC5E7858}"/>
                </a:ext>
              </a:extLst>
            </p:cNvPr>
            <p:cNvSpPr>
              <a:spLocks noChangeShapeType="1"/>
            </p:cNvSpPr>
            <p:nvPr/>
          </p:nvSpPr>
          <p:spPr bwMode="auto">
            <a:xfrm>
              <a:off x="3545" y="1239"/>
              <a:ext cx="466" cy="110"/>
            </a:xfrm>
            <a:prstGeom prst="line">
              <a:avLst/>
            </a:prstGeom>
            <a:noFill/>
            <a:ln w="19050">
              <a:solidFill>
                <a:schemeClr val="accent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4516" name="Object 16">
              <a:extLst>
                <a:ext uri="{FF2B5EF4-FFF2-40B4-BE49-F238E27FC236}">
                  <a16:creationId xmlns:a16="http://schemas.microsoft.com/office/drawing/2014/main" id="{E2148101-7E05-4705-A628-956B7145F19A}"/>
                </a:ext>
              </a:extLst>
            </p:cNvPr>
            <p:cNvGraphicFramePr>
              <a:graphicFrameLocks noChangeAspect="1"/>
            </p:cNvGraphicFramePr>
            <p:nvPr/>
          </p:nvGraphicFramePr>
          <p:xfrm>
            <a:off x="3739" y="1336"/>
            <a:ext cx="310" cy="248"/>
          </p:xfrm>
          <a:graphic>
            <a:graphicData uri="http://schemas.openxmlformats.org/presentationml/2006/ole">
              <mc:AlternateContent xmlns:mc="http://schemas.openxmlformats.org/markup-compatibility/2006">
                <mc:Choice xmlns:v="urn:schemas-microsoft-com:vml" Requires="v">
                  <p:oleObj spid="_x0000_s64536" name="Equation" r:id="rId4" imgW="253800" imgH="203040" progId="Equation.3">
                    <p:embed/>
                  </p:oleObj>
                </mc:Choice>
                <mc:Fallback>
                  <p:oleObj name="Equation" r:id="rId4" imgW="253800" imgH="20304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9" y="1336"/>
                          <a:ext cx="31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7">
            <a:extLst>
              <a:ext uri="{FF2B5EF4-FFF2-40B4-BE49-F238E27FC236}">
                <a16:creationId xmlns:a16="http://schemas.microsoft.com/office/drawing/2014/main" id="{7B91967F-B3A4-47D9-9CB7-55C5024A8E2C}"/>
              </a:ext>
            </a:extLst>
          </p:cNvPr>
          <p:cNvGrpSpPr>
            <a:grpSpLocks/>
          </p:cNvGrpSpPr>
          <p:nvPr/>
        </p:nvGrpSpPr>
        <p:grpSpPr bwMode="auto">
          <a:xfrm>
            <a:off x="7296150" y="2054225"/>
            <a:ext cx="835025" cy="454025"/>
            <a:chOff x="4320" y="1264"/>
            <a:chExt cx="526" cy="286"/>
          </a:xfrm>
        </p:grpSpPr>
        <p:sp>
          <p:nvSpPr>
            <p:cNvPr id="64527" name="Line 18">
              <a:extLst>
                <a:ext uri="{FF2B5EF4-FFF2-40B4-BE49-F238E27FC236}">
                  <a16:creationId xmlns:a16="http://schemas.microsoft.com/office/drawing/2014/main" id="{AB93FEE6-3C0D-4722-9EA1-2FDB1E4A4AD6}"/>
                </a:ext>
              </a:extLst>
            </p:cNvPr>
            <p:cNvSpPr>
              <a:spLocks noChangeShapeType="1"/>
            </p:cNvSpPr>
            <p:nvPr/>
          </p:nvSpPr>
          <p:spPr bwMode="auto">
            <a:xfrm>
              <a:off x="4320" y="1440"/>
              <a:ext cx="466" cy="11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4515" name="Object 19">
              <a:extLst>
                <a:ext uri="{FF2B5EF4-FFF2-40B4-BE49-F238E27FC236}">
                  <a16:creationId xmlns:a16="http://schemas.microsoft.com/office/drawing/2014/main" id="{F0157BCB-E624-40BF-8F7B-02EFD587D02B}"/>
                </a:ext>
              </a:extLst>
            </p:cNvPr>
            <p:cNvGraphicFramePr>
              <a:graphicFrameLocks noChangeAspect="1"/>
            </p:cNvGraphicFramePr>
            <p:nvPr/>
          </p:nvGraphicFramePr>
          <p:xfrm>
            <a:off x="4599" y="1264"/>
            <a:ext cx="247" cy="248"/>
          </p:xfrm>
          <a:graphic>
            <a:graphicData uri="http://schemas.openxmlformats.org/presentationml/2006/ole">
              <mc:AlternateContent xmlns:mc="http://schemas.openxmlformats.org/markup-compatibility/2006">
                <mc:Choice xmlns:v="urn:schemas-microsoft-com:vml" Requires="v">
                  <p:oleObj spid="_x0000_s64537" name="Equation" r:id="rId6" imgW="203040" imgH="203040" progId="Equation.3">
                    <p:embed/>
                  </p:oleObj>
                </mc:Choice>
                <mc:Fallback>
                  <p:oleObj name="Equation" r:id="rId6" imgW="203040" imgH="20304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9" y="1264"/>
                          <a:ext cx="247"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0">
            <a:extLst>
              <a:ext uri="{FF2B5EF4-FFF2-40B4-BE49-F238E27FC236}">
                <a16:creationId xmlns:a16="http://schemas.microsoft.com/office/drawing/2014/main" id="{A9F73E19-2A59-4CBA-A4AA-1B4698CDC33B}"/>
              </a:ext>
            </a:extLst>
          </p:cNvPr>
          <p:cNvGrpSpPr>
            <a:grpSpLocks/>
          </p:cNvGrpSpPr>
          <p:nvPr/>
        </p:nvGrpSpPr>
        <p:grpSpPr bwMode="auto">
          <a:xfrm>
            <a:off x="5089525" y="1374775"/>
            <a:ext cx="900113" cy="601663"/>
            <a:chOff x="2930" y="836"/>
            <a:chExt cx="567" cy="379"/>
          </a:xfrm>
        </p:grpSpPr>
        <p:sp>
          <p:nvSpPr>
            <p:cNvPr id="64526" name="Line 21">
              <a:extLst>
                <a:ext uri="{FF2B5EF4-FFF2-40B4-BE49-F238E27FC236}">
                  <a16:creationId xmlns:a16="http://schemas.microsoft.com/office/drawing/2014/main" id="{5D2CFCAC-6A52-4382-81FE-0606EABE5C5E}"/>
                </a:ext>
              </a:extLst>
            </p:cNvPr>
            <p:cNvSpPr>
              <a:spLocks noChangeShapeType="1"/>
            </p:cNvSpPr>
            <p:nvPr/>
          </p:nvSpPr>
          <p:spPr bwMode="auto">
            <a:xfrm flipH="1" flipV="1">
              <a:off x="2936" y="1081"/>
              <a:ext cx="561" cy="13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4514" name="Object 22">
              <a:extLst>
                <a:ext uri="{FF2B5EF4-FFF2-40B4-BE49-F238E27FC236}">
                  <a16:creationId xmlns:a16="http://schemas.microsoft.com/office/drawing/2014/main" id="{F0ED74A1-261B-4066-8733-4CBCEDB92C5F}"/>
                </a:ext>
              </a:extLst>
            </p:cNvPr>
            <p:cNvGraphicFramePr>
              <a:graphicFrameLocks noChangeAspect="1"/>
            </p:cNvGraphicFramePr>
            <p:nvPr/>
          </p:nvGraphicFramePr>
          <p:xfrm>
            <a:off x="2930" y="836"/>
            <a:ext cx="201" cy="248"/>
          </p:xfrm>
          <a:graphic>
            <a:graphicData uri="http://schemas.openxmlformats.org/presentationml/2006/ole">
              <mc:AlternateContent xmlns:mc="http://schemas.openxmlformats.org/markup-compatibility/2006">
                <mc:Choice xmlns:v="urn:schemas-microsoft-com:vml" Requires="v">
                  <p:oleObj spid="_x0000_s64538" name="Equation" r:id="rId8" imgW="164880" imgH="203040" progId="Equation.3">
                    <p:embed/>
                  </p:oleObj>
                </mc:Choice>
                <mc:Fallback>
                  <p:oleObj name="Equation" r:id="rId8" imgW="164880" imgH="203040"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30" y="836"/>
                          <a:ext cx="201"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3111" name="Text Box 23">
            <a:extLst>
              <a:ext uri="{FF2B5EF4-FFF2-40B4-BE49-F238E27FC236}">
                <a16:creationId xmlns:a16="http://schemas.microsoft.com/office/drawing/2014/main" id="{6445A6A2-F7FA-4B74-ACE2-387E0A3F77AA}"/>
              </a:ext>
            </a:extLst>
          </p:cNvPr>
          <p:cNvSpPr txBox="1">
            <a:spLocks noChangeArrowheads="1"/>
          </p:cNvSpPr>
          <p:nvPr/>
        </p:nvSpPr>
        <p:spPr bwMode="auto">
          <a:xfrm>
            <a:off x="4754563" y="3200400"/>
            <a:ext cx="332263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solidFill>
                  <a:srgbClr val="FF0000"/>
                </a:solidFill>
                <a:ea typeface="宋体" panose="02010600030101010101" pitchFamily="2" charset="-122"/>
              </a:rPr>
              <a:t>大小、方向和作用线</a:t>
            </a:r>
            <a:r>
              <a:rPr lang="en-US" altLang="zh-CN">
                <a:solidFill>
                  <a:srgbClr val="FF0000"/>
                </a:solidFill>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3090">
                                            <p:txEl>
                                              <p:pRg st="0" end="0"/>
                                            </p:txEl>
                                          </p:spTgt>
                                        </p:tgtEl>
                                        <p:attrNameLst>
                                          <p:attrName>style.visibility</p:attrName>
                                        </p:attrNameLst>
                                      </p:cBhvr>
                                      <p:to>
                                        <p:strVal val="visible"/>
                                      </p:to>
                                    </p:set>
                                    <p:animEffect transition="in" filter="wipe(left)">
                                      <p:cBhvr>
                                        <p:cTn id="7" dur="500"/>
                                        <p:tgtEl>
                                          <p:spTgt spid="4730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3100"/>
                                        </p:tgtEl>
                                        <p:attrNameLst>
                                          <p:attrName>style.visibility</p:attrName>
                                        </p:attrNameLst>
                                      </p:cBhvr>
                                      <p:to>
                                        <p:strVal val="visible"/>
                                      </p:to>
                                    </p:set>
                                    <p:animEffect transition="in" filter="wipe(left)">
                                      <p:cBhvr>
                                        <p:cTn id="17" dur="500"/>
                                        <p:tgtEl>
                                          <p:spTgt spid="4731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3091">
                                            <p:txEl>
                                              <p:pRg st="0" end="0"/>
                                            </p:txEl>
                                          </p:spTgt>
                                        </p:tgtEl>
                                        <p:attrNameLst>
                                          <p:attrName>style.visibility</p:attrName>
                                        </p:attrNameLst>
                                      </p:cBhvr>
                                      <p:to>
                                        <p:strVal val="visible"/>
                                      </p:to>
                                    </p:set>
                                    <p:animEffect transition="in" filter="wipe(left)">
                                      <p:cBhvr>
                                        <p:cTn id="37" dur="500"/>
                                        <p:tgtEl>
                                          <p:spTgt spid="47309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3101">
                                            <p:txEl>
                                              <p:pRg st="0" end="0"/>
                                            </p:txEl>
                                          </p:spTgt>
                                        </p:tgtEl>
                                        <p:attrNameLst>
                                          <p:attrName>style.visibility</p:attrName>
                                        </p:attrNameLst>
                                      </p:cBhvr>
                                      <p:to>
                                        <p:strVal val="visible"/>
                                      </p:to>
                                    </p:set>
                                    <p:animEffect transition="in" filter="wipe(left)">
                                      <p:cBhvr>
                                        <p:cTn id="42" dur="500"/>
                                        <p:tgtEl>
                                          <p:spTgt spid="47310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3111">
                                            <p:txEl>
                                              <p:pRg st="0" end="0"/>
                                            </p:txEl>
                                          </p:spTgt>
                                        </p:tgtEl>
                                        <p:attrNameLst>
                                          <p:attrName>style.visibility</p:attrName>
                                        </p:attrNameLst>
                                      </p:cBhvr>
                                      <p:to>
                                        <p:strVal val="visible"/>
                                      </p:to>
                                    </p:set>
                                    <p:animEffect transition="in" filter="wipe(left)">
                                      <p:cBhvr>
                                        <p:cTn id="47" dur="500"/>
                                        <p:tgtEl>
                                          <p:spTgt spid="473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0" grpId="0" build="p" autoUpdateAnimBg="0"/>
      <p:bldP spid="473091" grpId="0" build="p" autoUpdateAnimBg="0"/>
      <p:bldP spid="473101" grpId="0" build="p" autoUpdateAnimBg="0"/>
      <p:bldP spid="473111"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4114" name="Text Box 2">
            <a:extLst>
              <a:ext uri="{FF2B5EF4-FFF2-40B4-BE49-F238E27FC236}">
                <a16:creationId xmlns:a16="http://schemas.microsoft.com/office/drawing/2014/main" id="{DD0958EA-0A5A-4900-88AB-B5305B709911}"/>
              </a:ext>
            </a:extLst>
          </p:cNvPr>
          <p:cNvSpPr txBox="1">
            <a:spLocks noChangeArrowheads="1"/>
          </p:cNvSpPr>
          <p:nvPr/>
        </p:nvSpPr>
        <p:spPr bwMode="auto">
          <a:xfrm>
            <a:off x="1143000" y="609600"/>
            <a:ext cx="240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a:t>
            </a:r>
            <a:r>
              <a:rPr lang="zh-CN" altLang="en-US">
                <a:ea typeface="黑体" panose="02010609060101010101" pitchFamily="49" charset="-122"/>
              </a:rPr>
              <a:t>力偶和力偶矩  </a:t>
            </a:r>
          </a:p>
        </p:txBody>
      </p:sp>
      <p:sp>
        <p:nvSpPr>
          <p:cNvPr id="474115" name="Text Box 3">
            <a:extLst>
              <a:ext uri="{FF2B5EF4-FFF2-40B4-BE49-F238E27FC236}">
                <a16:creationId xmlns:a16="http://schemas.microsoft.com/office/drawing/2014/main" id="{3C66A08B-4AE9-4CE1-873D-74A98130E3F2}"/>
              </a:ext>
            </a:extLst>
          </p:cNvPr>
          <p:cNvSpPr txBox="1">
            <a:spLocks noChangeArrowheads="1"/>
          </p:cNvSpPr>
          <p:nvPr/>
        </p:nvSpPr>
        <p:spPr bwMode="auto">
          <a:xfrm>
            <a:off x="1066800" y="1143000"/>
            <a:ext cx="602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3300"/>
                </a:solidFill>
                <a:ea typeface="宋体" panose="02010600030101010101" pitchFamily="2" charset="-122"/>
              </a:rPr>
              <a:t>力偶</a:t>
            </a:r>
            <a:r>
              <a:rPr lang="en-US" altLang="zh-CN">
                <a:ea typeface="宋体" panose="02010600030101010101" pitchFamily="2" charset="-122"/>
              </a:rPr>
              <a:t>:</a:t>
            </a:r>
            <a:r>
              <a:rPr lang="zh-CN" altLang="en-US">
                <a:ea typeface="宋体" panose="02010600030101010101" pitchFamily="2" charset="-122"/>
              </a:rPr>
              <a:t>大小相等方向相反彼此平行的一对力</a:t>
            </a:r>
            <a:r>
              <a:rPr lang="en-US" altLang="zh-CN">
                <a:ea typeface="宋体" panose="02010600030101010101" pitchFamily="2" charset="-122"/>
              </a:rPr>
              <a:t>.  </a:t>
            </a:r>
          </a:p>
        </p:txBody>
      </p:sp>
      <p:graphicFrame>
        <p:nvGraphicFramePr>
          <p:cNvPr id="474116" name="Object 4">
            <a:extLst>
              <a:ext uri="{FF2B5EF4-FFF2-40B4-BE49-F238E27FC236}">
                <a16:creationId xmlns:a16="http://schemas.microsoft.com/office/drawing/2014/main" id="{D25A0FD5-0C89-49A6-9E5D-E0054912851A}"/>
              </a:ext>
            </a:extLst>
          </p:cNvPr>
          <p:cNvGraphicFramePr>
            <a:graphicFrameLocks noChangeAspect="1"/>
          </p:cNvGraphicFramePr>
          <p:nvPr/>
        </p:nvGraphicFramePr>
        <p:xfrm>
          <a:off x="6934200" y="1066800"/>
          <a:ext cx="1219200" cy="492125"/>
        </p:xfrm>
        <a:graphic>
          <a:graphicData uri="http://schemas.openxmlformats.org/presentationml/2006/ole">
            <mc:AlternateContent xmlns:mc="http://schemas.openxmlformats.org/markup-compatibility/2006">
              <mc:Choice xmlns:v="urn:schemas-microsoft-com:vml" Requires="v">
                <p:oleObj spid="_x0000_s65569" name="Equation" r:id="rId3" imgW="596880" imgH="241200" progId="Equation.3">
                  <p:embed/>
                </p:oleObj>
              </mc:Choice>
              <mc:Fallback>
                <p:oleObj name="Equation" r:id="rId3" imgW="59688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1066800"/>
                        <a:ext cx="121920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4117" name="Object 5">
            <a:extLst>
              <a:ext uri="{FF2B5EF4-FFF2-40B4-BE49-F238E27FC236}">
                <a16:creationId xmlns:a16="http://schemas.microsoft.com/office/drawing/2014/main" id="{13B7169A-A69B-4E90-A048-B5FA6ED56A68}"/>
              </a:ext>
            </a:extLst>
          </p:cNvPr>
          <p:cNvGraphicFramePr>
            <a:graphicFrameLocks noChangeAspect="1"/>
          </p:cNvGraphicFramePr>
          <p:nvPr/>
        </p:nvGraphicFramePr>
        <p:xfrm>
          <a:off x="1295400" y="1638300"/>
          <a:ext cx="3248025" cy="571500"/>
        </p:xfrm>
        <a:graphic>
          <a:graphicData uri="http://schemas.openxmlformats.org/presentationml/2006/ole">
            <mc:AlternateContent xmlns:mc="http://schemas.openxmlformats.org/markup-compatibility/2006">
              <mc:Choice xmlns:v="urn:schemas-microsoft-com:vml" Requires="v">
                <p:oleObj spid="_x0000_s65570" name="Equation" r:id="rId5" imgW="1447560" imgH="253800" progId="Equation.3">
                  <p:embed/>
                </p:oleObj>
              </mc:Choice>
              <mc:Fallback>
                <p:oleObj name="Equation" r:id="rId5" imgW="1447560" imgH="253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638300"/>
                        <a:ext cx="32480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4118" name="Object 6">
            <a:extLst>
              <a:ext uri="{FF2B5EF4-FFF2-40B4-BE49-F238E27FC236}">
                <a16:creationId xmlns:a16="http://schemas.microsoft.com/office/drawing/2014/main" id="{7A3E5B86-1957-4374-B0DD-A4D93E2EB0C9}"/>
              </a:ext>
            </a:extLst>
          </p:cNvPr>
          <p:cNvGraphicFramePr>
            <a:graphicFrameLocks noChangeAspect="1"/>
          </p:cNvGraphicFramePr>
          <p:nvPr/>
        </p:nvGraphicFramePr>
        <p:xfrm>
          <a:off x="4572000" y="1638300"/>
          <a:ext cx="1949450" cy="531813"/>
        </p:xfrm>
        <a:graphic>
          <a:graphicData uri="http://schemas.openxmlformats.org/presentationml/2006/ole">
            <mc:AlternateContent xmlns:mc="http://schemas.openxmlformats.org/markup-compatibility/2006">
              <mc:Choice xmlns:v="urn:schemas-microsoft-com:vml" Requires="v">
                <p:oleObj spid="_x0000_s65571" name="Equation" r:id="rId7" imgW="888840" imgH="241200" progId="Equation.3">
                  <p:embed/>
                </p:oleObj>
              </mc:Choice>
              <mc:Fallback>
                <p:oleObj name="Equation" r:id="rId7" imgW="888840" imgH="241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638300"/>
                        <a:ext cx="194945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4119" name="Object 7">
            <a:extLst>
              <a:ext uri="{FF2B5EF4-FFF2-40B4-BE49-F238E27FC236}">
                <a16:creationId xmlns:a16="http://schemas.microsoft.com/office/drawing/2014/main" id="{B5569B2F-A9C3-45A1-9A07-1D5311BFC6FC}"/>
              </a:ext>
            </a:extLst>
          </p:cNvPr>
          <p:cNvGraphicFramePr>
            <a:graphicFrameLocks noChangeAspect="1"/>
          </p:cNvGraphicFramePr>
          <p:nvPr/>
        </p:nvGraphicFramePr>
        <p:xfrm>
          <a:off x="6553200" y="1620838"/>
          <a:ext cx="1125538" cy="512762"/>
        </p:xfrm>
        <a:graphic>
          <a:graphicData uri="http://schemas.openxmlformats.org/presentationml/2006/ole">
            <mc:AlternateContent xmlns:mc="http://schemas.openxmlformats.org/markup-compatibility/2006">
              <mc:Choice xmlns:v="urn:schemas-microsoft-com:vml" Requires="v">
                <p:oleObj spid="_x0000_s65572" name="Equation" r:id="rId9" imgW="583920" imgH="241200" progId="Equation.3">
                  <p:embed/>
                </p:oleObj>
              </mc:Choice>
              <mc:Fallback>
                <p:oleObj name="Equation" r:id="rId9" imgW="583920" imgH="241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3200" y="1620838"/>
                        <a:ext cx="1125538"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4120" name="Text Box 8">
            <a:extLst>
              <a:ext uri="{FF2B5EF4-FFF2-40B4-BE49-F238E27FC236}">
                <a16:creationId xmlns:a16="http://schemas.microsoft.com/office/drawing/2014/main" id="{A278737B-AE84-4FF6-88C7-6B9EA0EA4897}"/>
              </a:ext>
            </a:extLst>
          </p:cNvPr>
          <p:cNvSpPr txBox="1">
            <a:spLocks noChangeArrowheads="1"/>
          </p:cNvSpPr>
          <p:nvPr/>
        </p:nvSpPr>
        <p:spPr bwMode="auto">
          <a:xfrm>
            <a:off x="1143000" y="2286000"/>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大小  </a:t>
            </a:r>
          </a:p>
        </p:txBody>
      </p:sp>
      <p:graphicFrame>
        <p:nvGraphicFramePr>
          <p:cNvPr id="474121" name="Object 9">
            <a:extLst>
              <a:ext uri="{FF2B5EF4-FFF2-40B4-BE49-F238E27FC236}">
                <a16:creationId xmlns:a16="http://schemas.microsoft.com/office/drawing/2014/main" id="{CEBE9705-B308-4A28-868F-8310EFA5EF17}"/>
              </a:ext>
            </a:extLst>
          </p:cNvPr>
          <p:cNvGraphicFramePr>
            <a:graphicFrameLocks noChangeAspect="1"/>
          </p:cNvGraphicFramePr>
          <p:nvPr/>
        </p:nvGraphicFramePr>
        <p:xfrm>
          <a:off x="2286000" y="2209800"/>
          <a:ext cx="3200400" cy="525463"/>
        </p:xfrm>
        <a:graphic>
          <a:graphicData uri="http://schemas.openxmlformats.org/presentationml/2006/ole">
            <mc:AlternateContent xmlns:mc="http://schemas.openxmlformats.org/markup-compatibility/2006">
              <mc:Choice xmlns:v="urn:schemas-microsoft-com:vml" Requires="v">
                <p:oleObj spid="_x0000_s65573" name="Equation" r:id="rId11" imgW="1396800" imgH="228600" progId="Equation.3">
                  <p:embed/>
                </p:oleObj>
              </mc:Choice>
              <mc:Fallback>
                <p:oleObj name="Equation" r:id="rId11" imgW="1396800" imgH="2286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2209800"/>
                        <a:ext cx="320040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4122" name="Text Box 10">
            <a:extLst>
              <a:ext uri="{FF2B5EF4-FFF2-40B4-BE49-F238E27FC236}">
                <a16:creationId xmlns:a16="http://schemas.microsoft.com/office/drawing/2014/main" id="{01A8C27A-0194-47B1-8242-7B49A7780DF7}"/>
              </a:ext>
            </a:extLst>
          </p:cNvPr>
          <p:cNvSpPr txBox="1">
            <a:spLocks noChangeArrowheads="1"/>
          </p:cNvSpPr>
          <p:nvPr/>
        </p:nvSpPr>
        <p:spPr bwMode="auto">
          <a:xfrm>
            <a:off x="1143000" y="2819400"/>
            <a:ext cx="317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与参考点的选择无关</a:t>
            </a:r>
            <a:r>
              <a:rPr lang="en-US" altLang="zh-CN">
                <a:ea typeface="宋体" panose="02010600030101010101" pitchFamily="2" charset="-122"/>
              </a:rPr>
              <a:t>.  </a:t>
            </a:r>
          </a:p>
        </p:txBody>
      </p:sp>
      <p:grpSp>
        <p:nvGrpSpPr>
          <p:cNvPr id="2" name="Group 11">
            <a:extLst>
              <a:ext uri="{FF2B5EF4-FFF2-40B4-BE49-F238E27FC236}">
                <a16:creationId xmlns:a16="http://schemas.microsoft.com/office/drawing/2014/main" id="{291F7759-1B65-4E92-AC32-CF12BAB14FA7}"/>
              </a:ext>
            </a:extLst>
          </p:cNvPr>
          <p:cNvGrpSpPr>
            <a:grpSpLocks/>
          </p:cNvGrpSpPr>
          <p:nvPr/>
        </p:nvGrpSpPr>
        <p:grpSpPr bwMode="auto">
          <a:xfrm>
            <a:off x="5638800" y="2286000"/>
            <a:ext cx="2270125" cy="2506663"/>
            <a:chOff x="3552" y="1440"/>
            <a:chExt cx="1430" cy="1579"/>
          </a:xfrm>
        </p:grpSpPr>
        <p:sp>
          <p:nvSpPr>
            <p:cNvPr id="65555" name="Line 12">
              <a:extLst>
                <a:ext uri="{FF2B5EF4-FFF2-40B4-BE49-F238E27FC236}">
                  <a16:creationId xmlns:a16="http://schemas.microsoft.com/office/drawing/2014/main" id="{02E8F883-475B-47AB-9A43-819F11729EA2}"/>
                </a:ext>
              </a:extLst>
            </p:cNvPr>
            <p:cNvSpPr>
              <a:spLocks noChangeShapeType="1"/>
            </p:cNvSpPr>
            <p:nvPr/>
          </p:nvSpPr>
          <p:spPr bwMode="auto">
            <a:xfrm flipV="1">
              <a:off x="3808" y="2442"/>
              <a:ext cx="624" cy="384"/>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5556" name="Line 13">
              <a:extLst>
                <a:ext uri="{FF2B5EF4-FFF2-40B4-BE49-F238E27FC236}">
                  <a16:creationId xmlns:a16="http://schemas.microsoft.com/office/drawing/2014/main" id="{FD18CDFF-13F6-4FDA-A7EB-73721DA7AAE1}"/>
                </a:ext>
              </a:extLst>
            </p:cNvPr>
            <p:cNvSpPr>
              <a:spLocks noChangeShapeType="1"/>
            </p:cNvSpPr>
            <p:nvPr/>
          </p:nvSpPr>
          <p:spPr bwMode="auto">
            <a:xfrm>
              <a:off x="4432" y="2442"/>
              <a:ext cx="462" cy="1"/>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5557" name="Line 14">
              <a:extLst>
                <a:ext uri="{FF2B5EF4-FFF2-40B4-BE49-F238E27FC236}">
                  <a16:creationId xmlns:a16="http://schemas.microsoft.com/office/drawing/2014/main" id="{F8489588-84B0-4D5C-BD1C-D1581E190160}"/>
                </a:ext>
              </a:extLst>
            </p:cNvPr>
            <p:cNvSpPr>
              <a:spLocks noChangeShapeType="1"/>
            </p:cNvSpPr>
            <p:nvPr/>
          </p:nvSpPr>
          <p:spPr bwMode="auto">
            <a:xfrm flipV="1">
              <a:off x="3808" y="1722"/>
              <a:ext cx="288" cy="1104"/>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5558" name="Line 15">
              <a:extLst>
                <a:ext uri="{FF2B5EF4-FFF2-40B4-BE49-F238E27FC236}">
                  <a16:creationId xmlns:a16="http://schemas.microsoft.com/office/drawing/2014/main" id="{EDFC7AB7-608F-4FA8-9767-F0BA779EB14E}"/>
                </a:ext>
              </a:extLst>
            </p:cNvPr>
            <p:cNvSpPr>
              <a:spLocks noChangeShapeType="1"/>
            </p:cNvSpPr>
            <p:nvPr/>
          </p:nvSpPr>
          <p:spPr bwMode="auto">
            <a:xfrm flipH="1" flipV="1">
              <a:off x="4096" y="1722"/>
              <a:ext cx="336" cy="720"/>
            </a:xfrm>
            <a:prstGeom prst="line">
              <a:avLst/>
            </a:prstGeom>
            <a:noFill/>
            <a:ln w="3175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5559" name="Line 16">
              <a:extLst>
                <a:ext uri="{FF2B5EF4-FFF2-40B4-BE49-F238E27FC236}">
                  <a16:creationId xmlns:a16="http://schemas.microsoft.com/office/drawing/2014/main" id="{7A510D0B-9CE9-428A-9377-B6D6E0964B8F}"/>
                </a:ext>
              </a:extLst>
            </p:cNvPr>
            <p:cNvSpPr>
              <a:spLocks noChangeShapeType="1"/>
            </p:cNvSpPr>
            <p:nvPr/>
          </p:nvSpPr>
          <p:spPr bwMode="auto">
            <a:xfrm flipH="1">
              <a:off x="3595" y="1735"/>
              <a:ext cx="480" cy="0"/>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5560" name="Line 17">
              <a:extLst>
                <a:ext uri="{FF2B5EF4-FFF2-40B4-BE49-F238E27FC236}">
                  <a16:creationId xmlns:a16="http://schemas.microsoft.com/office/drawing/2014/main" id="{09653DB4-7908-44C8-B5AA-D5360FF3AF6A}"/>
                </a:ext>
              </a:extLst>
            </p:cNvPr>
            <p:cNvSpPr>
              <a:spLocks noChangeShapeType="1"/>
            </p:cNvSpPr>
            <p:nvPr/>
          </p:nvSpPr>
          <p:spPr bwMode="auto">
            <a:xfrm>
              <a:off x="4096" y="1722"/>
              <a:ext cx="0" cy="72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1" name="Line 18">
              <a:extLst>
                <a:ext uri="{FF2B5EF4-FFF2-40B4-BE49-F238E27FC236}">
                  <a16:creationId xmlns:a16="http://schemas.microsoft.com/office/drawing/2014/main" id="{8FB07B98-1503-4735-BFE7-E2947DF40F13}"/>
                </a:ext>
              </a:extLst>
            </p:cNvPr>
            <p:cNvSpPr>
              <a:spLocks noChangeShapeType="1"/>
            </p:cNvSpPr>
            <p:nvPr/>
          </p:nvSpPr>
          <p:spPr bwMode="auto">
            <a:xfrm flipH="1">
              <a:off x="4096" y="2442"/>
              <a:ext cx="288"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4131" name="Oval 19">
              <a:extLst>
                <a:ext uri="{FF2B5EF4-FFF2-40B4-BE49-F238E27FC236}">
                  <a16:creationId xmlns:a16="http://schemas.microsoft.com/office/drawing/2014/main" id="{E44E6A28-3442-4733-8687-93739FA1F4CE}"/>
                </a:ext>
              </a:extLst>
            </p:cNvPr>
            <p:cNvSpPr>
              <a:spLocks noChangeArrowheads="1"/>
            </p:cNvSpPr>
            <p:nvPr/>
          </p:nvSpPr>
          <p:spPr bwMode="auto">
            <a:xfrm>
              <a:off x="4075" y="1704"/>
              <a:ext cx="56" cy="56"/>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474132" name="Oval 20">
              <a:extLst>
                <a:ext uri="{FF2B5EF4-FFF2-40B4-BE49-F238E27FC236}">
                  <a16:creationId xmlns:a16="http://schemas.microsoft.com/office/drawing/2014/main" id="{21D21CD4-1468-460A-A0EA-827974B59AEF}"/>
                </a:ext>
              </a:extLst>
            </p:cNvPr>
            <p:cNvSpPr>
              <a:spLocks noChangeArrowheads="1"/>
            </p:cNvSpPr>
            <p:nvPr/>
          </p:nvSpPr>
          <p:spPr bwMode="auto">
            <a:xfrm>
              <a:off x="4402" y="2419"/>
              <a:ext cx="56" cy="56"/>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65564" name="Text Box 21">
              <a:extLst>
                <a:ext uri="{FF2B5EF4-FFF2-40B4-BE49-F238E27FC236}">
                  <a16:creationId xmlns:a16="http://schemas.microsoft.com/office/drawing/2014/main" id="{568AAC3C-2E91-4A7F-8B7D-8E739D9701FC}"/>
                </a:ext>
              </a:extLst>
            </p:cNvPr>
            <p:cNvSpPr txBox="1">
              <a:spLocks noChangeArrowheads="1"/>
            </p:cNvSpPr>
            <p:nvPr/>
          </p:nvSpPr>
          <p:spPr bwMode="auto">
            <a:xfrm>
              <a:off x="3591" y="273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O</a:t>
              </a:r>
            </a:p>
          </p:txBody>
        </p:sp>
        <p:sp>
          <p:nvSpPr>
            <p:cNvPr id="65565" name="Text Box 22">
              <a:extLst>
                <a:ext uri="{FF2B5EF4-FFF2-40B4-BE49-F238E27FC236}">
                  <a16:creationId xmlns:a16="http://schemas.microsoft.com/office/drawing/2014/main" id="{061F7374-28AF-4041-88C2-D62669BA12B7}"/>
                </a:ext>
              </a:extLst>
            </p:cNvPr>
            <p:cNvSpPr txBox="1">
              <a:spLocks noChangeArrowheads="1"/>
            </p:cNvSpPr>
            <p:nvPr/>
          </p:nvSpPr>
          <p:spPr bwMode="auto">
            <a:xfrm>
              <a:off x="4053" y="200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d</a:t>
              </a:r>
            </a:p>
          </p:txBody>
        </p:sp>
        <p:sp>
          <p:nvSpPr>
            <p:cNvPr id="65566" name="Text Box 23">
              <a:extLst>
                <a:ext uri="{FF2B5EF4-FFF2-40B4-BE49-F238E27FC236}">
                  <a16:creationId xmlns:a16="http://schemas.microsoft.com/office/drawing/2014/main" id="{587F09C6-913F-42B6-B319-79C8257AE811}"/>
                </a:ext>
              </a:extLst>
            </p:cNvPr>
            <p:cNvSpPr txBox="1">
              <a:spLocks noChangeArrowheads="1"/>
            </p:cNvSpPr>
            <p:nvPr/>
          </p:nvSpPr>
          <p:spPr bwMode="auto">
            <a:xfrm>
              <a:off x="3977" y="1440"/>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m</a:t>
              </a:r>
              <a:r>
                <a:rPr lang="en-US" altLang="zh-CN" i="1" baseline="-25000"/>
                <a:t>1</a:t>
              </a:r>
              <a:endParaRPr lang="en-US" altLang="zh-CN" i="1"/>
            </a:p>
          </p:txBody>
        </p:sp>
        <p:sp>
          <p:nvSpPr>
            <p:cNvPr id="65567" name="Text Box 24">
              <a:extLst>
                <a:ext uri="{FF2B5EF4-FFF2-40B4-BE49-F238E27FC236}">
                  <a16:creationId xmlns:a16="http://schemas.microsoft.com/office/drawing/2014/main" id="{538D66E6-5C91-4BC8-B4C0-1F940E1BE3C6}"/>
                </a:ext>
              </a:extLst>
            </p:cNvPr>
            <p:cNvSpPr txBox="1">
              <a:spLocks noChangeArrowheads="1"/>
            </p:cNvSpPr>
            <p:nvPr/>
          </p:nvSpPr>
          <p:spPr bwMode="auto">
            <a:xfrm>
              <a:off x="4392" y="2155"/>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m</a:t>
              </a:r>
              <a:r>
                <a:rPr lang="en-US" altLang="zh-CN" i="1" baseline="-25000"/>
                <a:t>2</a:t>
              </a:r>
              <a:endParaRPr lang="en-US" altLang="zh-CN" i="1"/>
            </a:p>
          </p:txBody>
        </p:sp>
        <p:graphicFrame>
          <p:nvGraphicFramePr>
            <p:cNvPr id="65543" name="Object 25">
              <a:extLst>
                <a:ext uri="{FF2B5EF4-FFF2-40B4-BE49-F238E27FC236}">
                  <a16:creationId xmlns:a16="http://schemas.microsoft.com/office/drawing/2014/main" id="{FF12D3EB-240C-4F37-B97A-4FB1B37F1F11}"/>
                </a:ext>
              </a:extLst>
            </p:cNvPr>
            <p:cNvGraphicFramePr>
              <a:graphicFrameLocks noChangeAspect="1"/>
            </p:cNvGraphicFramePr>
            <p:nvPr/>
          </p:nvGraphicFramePr>
          <p:xfrm>
            <a:off x="4145" y="2560"/>
            <a:ext cx="208" cy="321"/>
          </p:xfrm>
          <a:graphic>
            <a:graphicData uri="http://schemas.openxmlformats.org/presentationml/2006/ole">
              <mc:AlternateContent xmlns:mc="http://schemas.openxmlformats.org/markup-compatibility/2006">
                <mc:Choice xmlns:v="urn:schemas-microsoft-com:vml" Requires="v">
                  <p:oleObj spid="_x0000_s65574" name="Equation" r:id="rId13" imgW="139680" imgH="215640" progId="Equation.3">
                    <p:embed/>
                  </p:oleObj>
                </mc:Choice>
                <mc:Fallback>
                  <p:oleObj name="Equation" r:id="rId13" imgW="139680" imgH="21564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5" y="2560"/>
                          <a:ext cx="208"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4" name="Object 26">
              <a:extLst>
                <a:ext uri="{FF2B5EF4-FFF2-40B4-BE49-F238E27FC236}">
                  <a16:creationId xmlns:a16="http://schemas.microsoft.com/office/drawing/2014/main" id="{B6703C71-B377-41F0-8315-E7ADB7033035}"/>
                </a:ext>
              </a:extLst>
            </p:cNvPr>
            <p:cNvGraphicFramePr>
              <a:graphicFrameLocks noChangeAspect="1"/>
            </p:cNvGraphicFramePr>
            <p:nvPr/>
          </p:nvGraphicFramePr>
          <p:xfrm>
            <a:off x="4232" y="1782"/>
            <a:ext cx="265" cy="321"/>
          </p:xfrm>
          <a:graphic>
            <a:graphicData uri="http://schemas.openxmlformats.org/presentationml/2006/ole">
              <mc:AlternateContent xmlns:mc="http://schemas.openxmlformats.org/markup-compatibility/2006">
                <mc:Choice xmlns:v="urn:schemas-microsoft-com:vml" Requires="v">
                  <p:oleObj spid="_x0000_s65575" name="Equation" r:id="rId15" imgW="177480" imgH="215640" progId="Equation.3">
                    <p:embed/>
                  </p:oleObj>
                </mc:Choice>
                <mc:Fallback>
                  <p:oleObj name="Equation" r:id="rId15" imgW="177480" imgH="215640" progId="Equation.3">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32" y="1782"/>
                          <a:ext cx="265"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5" name="Object 27">
              <a:extLst>
                <a:ext uri="{FF2B5EF4-FFF2-40B4-BE49-F238E27FC236}">
                  <a16:creationId xmlns:a16="http://schemas.microsoft.com/office/drawing/2014/main" id="{A3F5E681-3360-4270-B03C-C3679CC54DB5}"/>
                </a:ext>
              </a:extLst>
            </p:cNvPr>
            <p:cNvGraphicFramePr>
              <a:graphicFrameLocks noChangeAspect="1"/>
            </p:cNvGraphicFramePr>
            <p:nvPr/>
          </p:nvGraphicFramePr>
          <p:xfrm>
            <a:off x="3724" y="2074"/>
            <a:ext cx="208" cy="321"/>
          </p:xfrm>
          <a:graphic>
            <a:graphicData uri="http://schemas.openxmlformats.org/presentationml/2006/ole">
              <mc:AlternateContent xmlns:mc="http://schemas.openxmlformats.org/markup-compatibility/2006">
                <mc:Choice xmlns:v="urn:schemas-microsoft-com:vml" Requires="v">
                  <p:oleObj spid="_x0000_s65576" name="Equation" r:id="rId17" imgW="139680" imgH="215640" progId="Equation.3">
                    <p:embed/>
                  </p:oleObj>
                </mc:Choice>
                <mc:Fallback>
                  <p:oleObj name="Equation" r:id="rId17" imgW="139680" imgH="215640"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24" y="2074"/>
                          <a:ext cx="208"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6" name="Object 28">
              <a:extLst>
                <a:ext uri="{FF2B5EF4-FFF2-40B4-BE49-F238E27FC236}">
                  <a16:creationId xmlns:a16="http://schemas.microsoft.com/office/drawing/2014/main" id="{B6656F22-9EDB-4F63-B0BC-A6AA7CAFA33B}"/>
                </a:ext>
              </a:extLst>
            </p:cNvPr>
            <p:cNvGraphicFramePr>
              <a:graphicFrameLocks noChangeAspect="1"/>
            </p:cNvGraphicFramePr>
            <p:nvPr/>
          </p:nvGraphicFramePr>
          <p:xfrm>
            <a:off x="4755" y="2470"/>
            <a:ext cx="227" cy="287"/>
          </p:xfrm>
          <a:graphic>
            <a:graphicData uri="http://schemas.openxmlformats.org/presentationml/2006/ole">
              <mc:AlternateContent xmlns:mc="http://schemas.openxmlformats.org/markup-compatibility/2006">
                <mc:Choice xmlns:v="urn:schemas-microsoft-com:vml" Requires="v">
                  <p:oleObj spid="_x0000_s65577" name="Equation" r:id="rId19" imgW="190440" imgH="241200" progId="Equation.3">
                    <p:embed/>
                  </p:oleObj>
                </mc:Choice>
                <mc:Fallback>
                  <p:oleObj name="Equation" r:id="rId19" imgW="190440" imgH="241200"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55" y="2470"/>
                          <a:ext cx="227"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7" name="Object 29">
              <a:extLst>
                <a:ext uri="{FF2B5EF4-FFF2-40B4-BE49-F238E27FC236}">
                  <a16:creationId xmlns:a16="http://schemas.microsoft.com/office/drawing/2014/main" id="{188BCDE4-FD1F-4EC4-891B-D6D1F016BE16}"/>
                </a:ext>
              </a:extLst>
            </p:cNvPr>
            <p:cNvGraphicFramePr>
              <a:graphicFrameLocks noChangeAspect="1"/>
            </p:cNvGraphicFramePr>
            <p:nvPr/>
          </p:nvGraphicFramePr>
          <p:xfrm>
            <a:off x="3552" y="1751"/>
            <a:ext cx="227" cy="287"/>
          </p:xfrm>
          <a:graphic>
            <a:graphicData uri="http://schemas.openxmlformats.org/presentationml/2006/ole">
              <mc:AlternateContent xmlns:mc="http://schemas.openxmlformats.org/markup-compatibility/2006">
                <mc:Choice xmlns:v="urn:schemas-microsoft-com:vml" Requires="v">
                  <p:oleObj spid="_x0000_s65578" name="Equation" r:id="rId21" imgW="190440" imgH="241200" progId="Equation.3">
                    <p:embed/>
                  </p:oleObj>
                </mc:Choice>
                <mc:Fallback>
                  <p:oleObj name="Equation" r:id="rId21" imgW="190440" imgH="241200" progId="Equation.3">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52" y="1751"/>
                          <a:ext cx="227"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8" name="Object 30">
              <a:extLst>
                <a:ext uri="{FF2B5EF4-FFF2-40B4-BE49-F238E27FC236}">
                  <a16:creationId xmlns:a16="http://schemas.microsoft.com/office/drawing/2014/main" id="{171C81E5-7DA7-461B-948E-47C05573533E}"/>
                </a:ext>
              </a:extLst>
            </p:cNvPr>
            <p:cNvGraphicFramePr>
              <a:graphicFrameLocks noChangeAspect="1"/>
            </p:cNvGraphicFramePr>
            <p:nvPr/>
          </p:nvGraphicFramePr>
          <p:xfrm>
            <a:off x="4202" y="2235"/>
            <a:ext cx="188" cy="240"/>
          </p:xfrm>
          <a:graphic>
            <a:graphicData uri="http://schemas.openxmlformats.org/presentationml/2006/ole">
              <mc:AlternateContent xmlns:mc="http://schemas.openxmlformats.org/markup-compatibility/2006">
                <mc:Choice xmlns:v="urn:schemas-microsoft-com:vml" Requires="v">
                  <p:oleObj spid="_x0000_s65579" name="Equation" r:id="rId23" imgW="139680" imgH="177480" progId="Equation.3">
                    <p:embed/>
                  </p:oleObj>
                </mc:Choice>
                <mc:Fallback>
                  <p:oleObj name="Equation" r:id="rId23" imgW="139680" imgH="177480" progId="Equation.3">
                    <p:embed/>
                    <p:pic>
                      <p:nvPicPr>
                        <p:cNvPr id="0"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02" y="2235"/>
                          <a:ext cx="1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68" name="Freeform 31">
              <a:extLst>
                <a:ext uri="{FF2B5EF4-FFF2-40B4-BE49-F238E27FC236}">
                  <a16:creationId xmlns:a16="http://schemas.microsoft.com/office/drawing/2014/main" id="{87EBFF66-0A7A-4D71-916E-B4C53F66D171}"/>
                </a:ext>
              </a:extLst>
            </p:cNvPr>
            <p:cNvSpPr>
              <a:spLocks/>
            </p:cNvSpPr>
            <p:nvPr/>
          </p:nvSpPr>
          <p:spPr bwMode="auto">
            <a:xfrm>
              <a:off x="4343" y="2328"/>
              <a:ext cx="45" cy="120"/>
            </a:xfrm>
            <a:custGeom>
              <a:avLst/>
              <a:gdLst>
                <a:gd name="T0" fmla="*/ 45 w 45"/>
                <a:gd name="T1" fmla="*/ 0 h 120"/>
                <a:gd name="T2" fmla="*/ 7 w 45"/>
                <a:gd name="T3" fmla="*/ 45 h 120"/>
                <a:gd name="T4" fmla="*/ 3 w 45"/>
                <a:gd name="T5" fmla="*/ 120 h 120"/>
                <a:gd name="T6" fmla="*/ 0 60000 65536"/>
                <a:gd name="T7" fmla="*/ 0 60000 65536"/>
                <a:gd name="T8" fmla="*/ 0 60000 65536"/>
                <a:gd name="T9" fmla="*/ 0 w 45"/>
                <a:gd name="T10" fmla="*/ 0 h 120"/>
                <a:gd name="T11" fmla="*/ 45 w 45"/>
                <a:gd name="T12" fmla="*/ 120 h 120"/>
              </a:gdLst>
              <a:ahLst/>
              <a:cxnLst>
                <a:cxn ang="T6">
                  <a:pos x="T0" y="T1"/>
                </a:cxn>
                <a:cxn ang="T7">
                  <a:pos x="T2" y="T3"/>
                </a:cxn>
                <a:cxn ang="T8">
                  <a:pos x="T4" y="T5"/>
                </a:cxn>
              </a:cxnLst>
              <a:rect l="T9" t="T10" r="T11" b="T12"/>
              <a:pathLst>
                <a:path w="45" h="120">
                  <a:moveTo>
                    <a:pt x="45" y="0"/>
                  </a:moveTo>
                  <a:cubicBezTo>
                    <a:pt x="38" y="7"/>
                    <a:pt x="14" y="25"/>
                    <a:pt x="7" y="45"/>
                  </a:cubicBezTo>
                  <a:cubicBezTo>
                    <a:pt x="0" y="65"/>
                    <a:pt x="4" y="105"/>
                    <a:pt x="3" y="12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4144" name="Text Box 32">
            <a:extLst>
              <a:ext uri="{FF2B5EF4-FFF2-40B4-BE49-F238E27FC236}">
                <a16:creationId xmlns:a16="http://schemas.microsoft.com/office/drawing/2014/main" id="{8BA236D2-6171-417B-A276-A6ABB88FA830}"/>
              </a:ext>
            </a:extLst>
          </p:cNvPr>
          <p:cNvSpPr txBox="1">
            <a:spLocks noChangeArrowheads="1"/>
          </p:cNvSpPr>
          <p:nvPr/>
        </p:nvSpPr>
        <p:spPr bwMode="auto">
          <a:xfrm>
            <a:off x="1219200" y="3352800"/>
            <a:ext cx="43434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一般作用于刚体的力等效于一作用线通过质心的力和一力偶，这力的方向和大小与原力相同，而力偶矩等于原力对质心轴的力矩</a:t>
            </a:r>
            <a:r>
              <a:rPr lang="en-US" altLang="zh-CN">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4114">
                                            <p:txEl>
                                              <p:pRg st="0" end="0"/>
                                            </p:txEl>
                                          </p:spTgt>
                                        </p:tgtEl>
                                        <p:attrNameLst>
                                          <p:attrName>style.visibility</p:attrName>
                                        </p:attrNameLst>
                                      </p:cBhvr>
                                      <p:to>
                                        <p:strVal val="visible"/>
                                      </p:to>
                                    </p:set>
                                    <p:animEffect transition="in" filter="wipe(left)">
                                      <p:cBhvr>
                                        <p:cTn id="7" dur="500"/>
                                        <p:tgtEl>
                                          <p:spTgt spid="4741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4115">
                                            <p:txEl>
                                              <p:pRg st="0" end="0"/>
                                            </p:txEl>
                                          </p:spTgt>
                                        </p:tgtEl>
                                        <p:attrNameLst>
                                          <p:attrName>style.visibility</p:attrName>
                                        </p:attrNameLst>
                                      </p:cBhvr>
                                      <p:to>
                                        <p:strVal val="visible"/>
                                      </p:to>
                                    </p:set>
                                    <p:animEffect transition="in" filter="wipe(left)">
                                      <p:cBhvr>
                                        <p:cTn id="12" dur="500"/>
                                        <p:tgtEl>
                                          <p:spTgt spid="4741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4116"/>
                                        </p:tgtEl>
                                        <p:attrNameLst>
                                          <p:attrName>style.visibility</p:attrName>
                                        </p:attrNameLst>
                                      </p:cBhvr>
                                      <p:to>
                                        <p:strVal val="visible"/>
                                      </p:to>
                                    </p:set>
                                    <p:animEffect transition="in" filter="wipe(left)">
                                      <p:cBhvr>
                                        <p:cTn id="17" dur="500"/>
                                        <p:tgtEl>
                                          <p:spTgt spid="4741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4117"/>
                                        </p:tgtEl>
                                        <p:attrNameLst>
                                          <p:attrName>style.visibility</p:attrName>
                                        </p:attrNameLst>
                                      </p:cBhvr>
                                      <p:to>
                                        <p:strVal val="visible"/>
                                      </p:to>
                                    </p:set>
                                    <p:animEffect transition="in" filter="wipe(left)">
                                      <p:cBhvr>
                                        <p:cTn id="22" dur="500"/>
                                        <p:tgtEl>
                                          <p:spTgt spid="4741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4118"/>
                                        </p:tgtEl>
                                        <p:attrNameLst>
                                          <p:attrName>style.visibility</p:attrName>
                                        </p:attrNameLst>
                                      </p:cBhvr>
                                      <p:to>
                                        <p:strVal val="visible"/>
                                      </p:to>
                                    </p:set>
                                    <p:animEffect transition="in" filter="wipe(left)">
                                      <p:cBhvr>
                                        <p:cTn id="27" dur="500"/>
                                        <p:tgtEl>
                                          <p:spTgt spid="4741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4119"/>
                                        </p:tgtEl>
                                        <p:attrNameLst>
                                          <p:attrName>style.visibility</p:attrName>
                                        </p:attrNameLst>
                                      </p:cBhvr>
                                      <p:to>
                                        <p:strVal val="visible"/>
                                      </p:to>
                                    </p:set>
                                    <p:animEffect transition="in" filter="wipe(left)">
                                      <p:cBhvr>
                                        <p:cTn id="37" dur="500"/>
                                        <p:tgtEl>
                                          <p:spTgt spid="4741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4120">
                                            <p:txEl>
                                              <p:pRg st="0" end="0"/>
                                            </p:txEl>
                                          </p:spTgt>
                                        </p:tgtEl>
                                        <p:attrNameLst>
                                          <p:attrName>style.visibility</p:attrName>
                                        </p:attrNameLst>
                                      </p:cBhvr>
                                      <p:to>
                                        <p:strVal val="visible"/>
                                      </p:to>
                                    </p:set>
                                    <p:animEffect transition="in" filter="wipe(left)">
                                      <p:cBhvr>
                                        <p:cTn id="42" dur="500"/>
                                        <p:tgtEl>
                                          <p:spTgt spid="47412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74121"/>
                                        </p:tgtEl>
                                        <p:attrNameLst>
                                          <p:attrName>style.visibility</p:attrName>
                                        </p:attrNameLst>
                                      </p:cBhvr>
                                      <p:to>
                                        <p:strVal val="visible"/>
                                      </p:to>
                                    </p:set>
                                    <p:animEffect transition="in" filter="wipe(left)">
                                      <p:cBhvr>
                                        <p:cTn id="47" dur="500"/>
                                        <p:tgtEl>
                                          <p:spTgt spid="4741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74122">
                                            <p:txEl>
                                              <p:pRg st="0" end="0"/>
                                            </p:txEl>
                                          </p:spTgt>
                                        </p:tgtEl>
                                        <p:attrNameLst>
                                          <p:attrName>style.visibility</p:attrName>
                                        </p:attrNameLst>
                                      </p:cBhvr>
                                      <p:to>
                                        <p:strVal val="visible"/>
                                      </p:to>
                                    </p:set>
                                    <p:animEffect transition="in" filter="wipe(left)">
                                      <p:cBhvr>
                                        <p:cTn id="52" dur="500"/>
                                        <p:tgtEl>
                                          <p:spTgt spid="474122">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74144">
                                            <p:txEl>
                                              <p:pRg st="0" end="0"/>
                                            </p:txEl>
                                          </p:spTgt>
                                        </p:tgtEl>
                                        <p:attrNameLst>
                                          <p:attrName>style.visibility</p:attrName>
                                        </p:attrNameLst>
                                      </p:cBhvr>
                                      <p:to>
                                        <p:strVal val="visible"/>
                                      </p:to>
                                    </p:set>
                                    <p:animEffect transition="in" filter="wipe(left)">
                                      <p:cBhvr>
                                        <p:cTn id="57" dur="500"/>
                                        <p:tgtEl>
                                          <p:spTgt spid="4741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build="p" autoUpdateAnimBg="0"/>
      <p:bldP spid="474115" grpId="0" build="p" autoUpdateAnimBg="0"/>
      <p:bldP spid="474120" grpId="0" build="p" autoUpdateAnimBg="0"/>
      <p:bldP spid="474122" grpId="0" build="p" autoUpdateAnimBg="0"/>
      <p:bldP spid="474144"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5138" name="Text Box 2">
            <a:extLst>
              <a:ext uri="{FF2B5EF4-FFF2-40B4-BE49-F238E27FC236}">
                <a16:creationId xmlns:a16="http://schemas.microsoft.com/office/drawing/2014/main" id="{D88D231E-7DC2-41D4-8C78-3B0F99BA4869}"/>
              </a:ext>
            </a:extLst>
          </p:cNvPr>
          <p:cNvSpPr txBox="1">
            <a:spLocks noChangeArrowheads="1"/>
          </p:cNvSpPr>
          <p:nvPr/>
        </p:nvSpPr>
        <p:spPr bwMode="auto">
          <a:xfrm>
            <a:off x="1066800" y="558800"/>
            <a:ext cx="4733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§7.5.3 </a:t>
            </a:r>
            <a:r>
              <a:rPr lang="zh-CN" altLang="en-US" sz="2800">
                <a:ea typeface="黑体" panose="02010609060101010101" pitchFamily="49" charset="-122"/>
              </a:rPr>
              <a:t>刚体平面运动的动能  </a:t>
            </a:r>
          </a:p>
        </p:txBody>
      </p:sp>
      <p:graphicFrame>
        <p:nvGraphicFramePr>
          <p:cNvPr id="475139" name="Object 3">
            <a:extLst>
              <a:ext uri="{FF2B5EF4-FFF2-40B4-BE49-F238E27FC236}">
                <a16:creationId xmlns:a16="http://schemas.microsoft.com/office/drawing/2014/main" id="{A9660462-A5A8-4E40-B0AE-35298CE8E32B}"/>
              </a:ext>
            </a:extLst>
          </p:cNvPr>
          <p:cNvGraphicFramePr>
            <a:graphicFrameLocks noChangeAspect="1"/>
          </p:cNvGraphicFramePr>
          <p:nvPr/>
        </p:nvGraphicFramePr>
        <p:xfrm>
          <a:off x="3289300" y="1144588"/>
          <a:ext cx="2868613" cy="836612"/>
        </p:xfrm>
        <a:graphic>
          <a:graphicData uri="http://schemas.openxmlformats.org/presentationml/2006/ole">
            <mc:AlternateContent xmlns:mc="http://schemas.openxmlformats.org/markup-compatibility/2006">
              <mc:Choice xmlns:v="urn:schemas-microsoft-com:vml" Requires="v">
                <p:oleObj spid="_x0000_s66569" name="Equation" r:id="rId3" imgW="1346040" imgH="393480" progId="Equation.3">
                  <p:embed/>
                </p:oleObj>
              </mc:Choice>
              <mc:Fallback>
                <p:oleObj name="Equation" r:id="rId3" imgW="134604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300" y="1144588"/>
                        <a:ext cx="2868613"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5140" name="Text Box 4">
            <a:extLst>
              <a:ext uri="{FF2B5EF4-FFF2-40B4-BE49-F238E27FC236}">
                <a16:creationId xmlns:a16="http://schemas.microsoft.com/office/drawing/2014/main" id="{C8CEF3D6-35B2-49CD-89D0-8604A8214222}"/>
              </a:ext>
            </a:extLst>
          </p:cNvPr>
          <p:cNvSpPr txBox="1">
            <a:spLocks noChangeArrowheads="1"/>
          </p:cNvSpPr>
          <p:nvPr/>
        </p:nvSpPr>
        <p:spPr bwMode="auto">
          <a:xfrm>
            <a:off x="1219200" y="1306513"/>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动能 </a:t>
            </a:r>
          </a:p>
        </p:txBody>
      </p:sp>
      <p:sp>
        <p:nvSpPr>
          <p:cNvPr id="475141" name="Text Box 5">
            <a:extLst>
              <a:ext uri="{FF2B5EF4-FFF2-40B4-BE49-F238E27FC236}">
                <a16:creationId xmlns:a16="http://schemas.microsoft.com/office/drawing/2014/main" id="{9D973225-CAEE-417D-9C8D-C6360F2C4BBF}"/>
              </a:ext>
            </a:extLst>
          </p:cNvPr>
          <p:cNvSpPr txBox="1">
            <a:spLocks noChangeArrowheads="1"/>
          </p:cNvSpPr>
          <p:nvPr/>
        </p:nvSpPr>
        <p:spPr bwMode="auto">
          <a:xfrm>
            <a:off x="1219200" y="2373313"/>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动能定理  </a:t>
            </a:r>
          </a:p>
        </p:txBody>
      </p:sp>
      <p:graphicFrame>
        <p:nvGraphicFramePr>
          <p:cNvPr id="475142" name="Object 6">
            <a:extLst>
              <a:ext uri="{FF2B5EF4-FFF2-40B4-BE49-F238E27FC236}">
                <a16:creationId xmlns:a16="http://schemas.microsoft.com/office/drawing/2014/main" id="{CC94B0E0-8E23-44CA-A8E8-748BBE7AFC99}"/>
              </a:ext>
            </a:extLst>
          </p:cNvPr>
          <p:cNvGraphicFramePr>
            <a:graphicFrameLocks noChangeAspect="1"/>
          </p:cNvGraphicFramePr>
          <p:nvPr/>
        </p:nvGraphicFramePr>
        <p:xfrm>
          <a:off x="3151188" y="2206625"/>
          <a:ext cx="3756025" cy="830263"/>
        </p:xfrm>
        <a:graphic>
          <a:graphicData uri="http://schemas.openxmlformats.org/presentationml/2006/ole">
            <mc:AlternateContent xmlns:mc="http://schemas.openxmlformats.org/markup-compatibility/2006">
              <mc:Choice xmlns:v="urn:schemas-microsoft-com:vml" Requires="v">
                <p:oleObj spid="_x0000_s66570" name="Equation" r:id="rId5" imgW="1777680" imgH="393480" progId="Equation.3">
                  <p:embed/>
                </p:oleObj>
              </mc:Choice>
              <mc:Fallback>
                <p:oleObj name="Equation" r:id="rId5" imgW="177768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1188" y="2206625"/>
                        <a:ext cx="3756025"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5143" name="Object 7">
            <a:extLst>
              <a:ext uri="{FF2B5EF4-FFF2-40B4-BE49-F238E27FC236}">
                <a16:creationId xmlns:a16="http://schemas.microsoft.com/office/drawing/2014/main" id="{0C518198-0C52-40AF-8FED-A2CF572BD362}"/>
              </a:ext>
            </a:extLst>
          </p:cNvPr>
          <p:cNvGraphicFramePr>
            <a:graphicFrameLocks noChangeAspect="1"/>
          </p:cNvGraphicFramePr>
          <p:nvPr/>
        </p:nvGraphicFramePr>
        <p:xfrm>
          <a:off x="2557463" y="4368800"/>
          <a:ext cx="4459287" cy="889000"/>
        </p:xfrm>
        <a:graphic>
          <a:graphicData uri="http://schemas.openxmlformats.org/presentationml/2006/ole">
            <mc:AlternateContent xmlns:mc="http://schemas.openxmlformats.org/markup-compatibility/2006">
              <mc:Choice xmlns:v="urn:schemas-microsoft-com:vml" Requires="v">
                <p:oleObj spid="_x0000_s66571" name="Equation" r:id="rId7" imgW="1968480" imgH="393480" progId="Equation.3">
                  <p:embed/>
                </p:oleObj>
              </mc:Choice>
              <mc:Fallback>
                <p:oleObj name="Equation" r:id="rId7" imgW="1968480" imgH="3934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7463" y="4368800"/>
                        <a:ext cx="4459287"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5144" name="Text Box 8">
            <a:extLst>
              <a:ext uri="{FF2B5EF4-FFF2-40B4-BE49-F238E27FC236}">
                <a16:creationId xmlns:a16="http://schemas.microsoft.com/office/drawing/2014/main" id="{574BD7E3-AC58-4911-9EFF-0A024ED97172}"/>
              </a:ext>
            </a:extLst>
          </p:cNvPr>
          <p:cNvSpPr txBox="1">
            <a:spLocks noChangeArrowheads="1"/>
          </p:cNvSpPr>
          <p:nvPr/>
        </p:nvSpPr>
        <p:spPr bwMode="auto">
          <a:xfrm>
            <a:off x="1219200" y="3200400"/>
            <a:ext cx="6934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如果刚体不太大，若刚体在运动中只有保守力作功，则系统的机械能也守恒</a:t>
            </a:r>
            <a:r>
              <a:rPr lang="en-US" altLang="zh-CN">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5138">
                                            <p:txEl>
                                              <p:pRg st="0" end="0"/>
                                            </p:txEl>
                                          </p:spTgt>
                                        </p:tgtEl>
                                        <p:attrNameLst>
                                          <p:attrName>style.visibility</p:attrName>
                                        </p:attrNameLst>
                                      </p:cBhvr>
                                      <p:to>
                                        <p:strVal val="visible"/>
                                      </p:to>
                                    </p:set>
                                    <p:animEffect transition="in" filter="wipe(left)">
                                      <p:cBhvr>
                                        <p:cTn id="7" dur="500"/>
                                        <p:tgtEl>
                                          <p:spTgt spid="4751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5140">
                                            <p:txEl>
                                              <p:pRg st="0" end="0"/>
                                            </p:txEl>
                                          </p:spTgt>
                                        </p:tgtEl>
                                        <p:attrNameLst>
                                          <p:attrName>style.visibility</p:attrName>
                                        </p:attrNameLst>
                                      </p:cBhvr>
                                      <p:to>
                                        <p:strVal val="visible"/>
                                      </p:to>
                                    </p:set>
                                    <p:animEffect transition="in" filter="wipe(left)">
                                      <p:cBhvr>
                                        <p:cTn id="12" dur="500"/>
                                        <p:tgtEl>
                                          <p:spTgt spid="47514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5139"/>
                                        </p:tgtEl>
                                        <p:attrNameLst>
                                          <p:attrName>style.visibility</p:attrName>
                                        </p:attrNameLst>
                                      </p:cBhvr>
                                      <p:to>
                                        <p:strVal val="visible"/>
                                      </p:to>
                                    </p:set>
                                    <p:animEffect transition="in" filter="wipe(left)">
                                      <p:cBhvr>
                                        <p:cTn id="17" dur="500"/>
                                        <p:tgtEl>
                                          <p:spTgt spid="4751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5141">
                                            <p:txEl>
                                              <p:pRg st="0" end="0"/>
                                            </p:txEl>
                                          </p:spTgt>
                                        </p:tgtEl>
                                        <p:attrNameLst>
                                          <p:attrName>style.visibility</p:attrName>
                                        </p:attrNameLst>
                                      </p:cBhvr>
                                      <p:to>
                                        <p:strVal val="visible"/>
                                      </p:to>
                                    </p:set>
                                    <p:animEffect transition="in" filter="wipe(left)">
                                      <p:cBhvr>
                                        <p:cTn id="22" dur="500"/>
                                        <p:tgtEl>
                                          <p:spTgt spid="47514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5142"/>
                                        </p:tgtEl>
                                        <p:attrNameLst>
                                          <p:attrName>style.visibility</p:attrName>
                                        </p:attrNameLst>
                                      </p:cBhvr>
                                      <p:to>
                                        <p:strVal val="visible"/>
                                      </p:to>
                                    </p:set>
                                    <p:animEffect transition="in" filter="wipe(left)">
                                      <p:cBhvr>
                                        <p:cTn id="27" dur="500"/>
                                        <p:tgtEl>
                                          <p:spTgt spid="4751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5144">
                                            <p:txEl>
                                              <p:pRg st="0" end="0"/>
                                            </p:txEl>
                                          </p:spTgt>
                                        </p:tgtEl>
                                        <p:attrNameLst>
                                          <p:attrName>style.visibility</p:attrName>
                                        </p:attrNameLst>
                                      </p:cBhvr>
                                      <p:to>
                                        <p:strVal val="visible"/>
                                      </p:to>
                                    </p:set>
                                    <p:animEffect transition="in" filter="wipe(left)">
                                      <p:cBhvr>
                                        <p:cTn id="32" dur="500"/>
                                        <p:tgtEl>
                                          <p:spTgt spid="475144">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5143"/>
                                        </p:tgtEl>
                                        <p:attrNameLst>
                                          <p:attrName>style.visibility</p:attrName>
                                        </p:attrNameLst>
                                      </p:cBhvr>
                                      <p:to>
                                        <p:strVal val="visible"/>
                                      </p:to>
                                    </p:set>
                                    <p:animEffect transition="in" filter="wipe(left)">
                                      <p:cBhvr>
                                        <p:cTn id="37" dur="500"/>
                                        <p:tgtEl>
                                          <p:spTgt spid="475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build="p" autoUpdateAnimBg="0"/>
      <p:bldP spid="475140" grpId="0" build="p" autoUpdateAnimBg="0"/>
      <p:bldP spid="475141" grpId="0" build="p" autoUpdateAnimBg="0"/>
      <p:bldP spid="47514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9" name="Group 2">
            <a:extLst>
              <a:ext uri="{FF2B5EF4-FFF2-40B4-BE49-F238E27FC236}">
                <a16:creationId xmlns:a16="http://schemas.microsoft.com/office/drawing/2014/main" id="{947C1214-221B-4660-88BB-65435DA5962A}"/>
              </a:ext>
            </a:extLst>
          </p:cNvPr>
          <p:cNvGrpSpPr>
            <a:grpSpLocks/>
          </p:cNvGrpSpPr>
          <p:nvPr/>
        </p:nvGrpSpPr>
        <p:grpSpPr bwMode="auto">
          <a:xfrm>
            <a:off x="1517650" y="2541588"/>
            <a:ext cx="736600" cy="939800"/>
            <a:chOff x="3040" y="2816"/>
            <a:chExt cx="464" cy="592"/>
          </a:xfrm>
        </p:grpSpPr>
        <p:sp>
          <p:nvSpPr>
            <p:cNvPr id="6196" name="Freeform 3">
              <a:extLst>
                <a:ext uri="{FF2B5EF4-FFF2-40B4-BE49-F238E27FC236}">
                  <a16:creationId xmlns:a16="http://schemas.microsoft.com/office/drawing/2014/main" id="{B3719874-4078-4A59-8852-4CDD1346A6CC}"/>
                </a:ext>
              </a:extLst>
            </p:cNvPr>
            <p:cNvSpPr>
              <a:spLocks/>
            </p:cNvSpPr>
            <p:nvPr/>
          </p:nvSpPr>
          <p:spPr bwMode="auto">
            <a:xfrm>
              <a:off x="3040" y="2816"/>
              <a:ext cx="464" cy="592"/>
            </a:xfrm>
            <a:custGeom>
              <a:avLst/>
              <a:gdLst>
                <a:gd name="T0" fmla="*/ 3 w 880"/>
                <a:gd name="T1" fmla="*/ 18 h 1040"/>
                <a:gd name="T2" fmla="*/ 3 w 880"/>
                <a:gd name="T3" fmla="*/ 41 h 1040"/>
                <a:gd name="T4" fmla="*/ 23 w 880"/>
                <a:gd name="T5" fmla="*/ 44 h 1040"/>
                <a:gd name="T6" fmla="*/ 27 w 880"/>
                <a:gd name="T7" fmla="*/ 58 h 1040"/>
                <a:gd name="T8" fmla="*/ 34 w 880"/>
                <a:gd name="T9" fmla="*/ 21 h 1040"/>
                <a:gd name="T10" fmla="*/ 19 w 880"/>
                <a:gd name="T11" fmla="*/ 24 h 1040"/>
                <a:gd name="T12" fmla="*/ 7 w 880"/>
                <a:gd name="T13" fmla="*/ 13 h 1040"/>
                <a:gd name="T14" fmla="*/ 3 w 880"/>
                <a:gd name="T15" fmla="*/ 1 h 1040"/>
                <a:gd name="T16" fmla="*/ 3 w 880"/>
                <a:gd name="T17" fmla="*/ 18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6197" name="Line 4">
              <a:extLst>
                <a:ext uri="{FF2B5EF4-FFF2-40B4-BE49-F238E27FC236}">
                  <a16:creationId xmlns:a16="http://schemas.microsoft.com/office/drawing/2014/main" id="{8041F408-6C84-4D12-ABAB-A51261B08C8E}"/>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0" name="Group 5">
            <a:extLst>
              <a:ext uri="{FF2B5EF4-FFF2-40B4-BE49-F238E27FC236}">
                <a16:creationId xmlns:a16="http://schemas.microsoft.com/office/drawing/2014/main" id="{96622E86-8E8E-440D-BE7E-203EA7AA2C89}"/>
              </a:ext>
            </a:extLst>
          </p:cNvPr>
          <p:cNvGrpSpPr>
            <a:grpSpLocks/>
          </p:cNvGrpSpPr>
          <p:nvPr/>
        </p:nvGrpSpPr>
        <p:grpSpPr bwMode="auto">
          <a:xfrm>
            <a:off x="1873250" y="3530600"/>
            <a:ext cx="736600" cy="939800"/>
            <a:chOff x="3040" y="2816"/>
            <a:chExt cx="464" cy="592"/>
          </a:xfrm>
        </p:grpSpPr>
        <p:sp>
          <p:nvSpPr>
            <p:cNvPr id="6194" name="Freeform 6">
              <a:extLst>
                <a:ext uri="{FF2B5EF4-FFF2-40B4-BE49-F238E27FC236}">
                  <a16:creationId xmlns:a16="http://schemas.microsoft.com/office/drawing/2014/main" id="{2FA931FC-ABB1-4185-9FBD-474AD7658F0B}"/>
                </a:ext>
              </a:extLst>
            </p:cNvPr>
            <p:cNvSpPr>
              <a:spLocks/>
            </p:cNvSpPr>
            <p:nvPr/>
          </p:nvSpPr>
          <p:spPr bwMode="auto">
            <a:xfrm>
              <a:off x="3040" y="2816"/>
              <a:ext cx="464" cy="592"/>
            </a:xfrm>
            <a:custGeom>
              <a:avLst/>
              <a:gdLst>
                <a:gd name="T0" fmla="*/ 3 w 880"/>
                <a:gd name="T1" fmla="*/ 18 h 1040"/>
                <a:gd name="T2" fmla="*/ 3 w 880"/>
                <a:gd name="T3" fmla="*/ 41 h 1040"/>
                <a:gd name="T4" fmla="*/ 23 w 880"/>
                <a:gd name="T5" fmla="*/ 44 h 1040"/>
                <a:gd name="T6" fmla="*/ 27 w 880"/>
                <a:gd name="T7" fmla="*/ 58 h 1040"/>
                <a:gd name="T8" fmla="*/ 34 w 880"/>
                <a:gd name="T9" fmla="*/ 21 h 1040"/>
                <a:gd name="T10" fmla="*/ 19 w 880"/>
                <a:gd name="T11" fmla="*/ 24 h 1040"/>
                <a:gd name="T12" fmla="*/ 7 w 880"/>
                <a:gd name="T13" fmla="*/ 13 h 1040"/>
                <a:gd name="T14" fmla="*/ 3 w 880"/>
                <a:gd name="T15" fmla="*/ 1 h 1040"/>
                <a:gd name="T16" fmla="*/ 3 w 880"/>
                <a:gd name="T17" fmla="*/ 18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6195" name="Line 7">
              <a:extLst>
                <a:ext uri="{FF2B5EF4-FFF2-40B4-BE49-F238E27FC236}">
                  <a16:creationId xmlns:a16="http://schemas.microsoft.com/office/drawing/2014/main" id="{672AF9B8-8539-47C4-820F-7E0683959E9F}"/>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Group 8">
            <a:extLst>
              <a:ext uri="{FF2B5EF4-FFF2-40B4-BE49-F238E27FC236}">
                <a16:creationId xmlns:a16="http://schemas.microsoft.com/office/drawing/2014/main" id="{6581DBA8-1395-49D8-BCF4-A0E79D0A7049}"/>
              </a:ext>
            </a:extLst>
          </p:cNvPr>
          <p:cNvGrpSpPr>
            <a:grpSpLocks/>
          </p:cNvGrpSpPr>
          <p:nvPr/>
        </p:nvGrpSpPr>
        <p:grpSpPr bwMode="auto">
          <a:xfrm>
            <a:off x="3003550" y="3798888"/>
            <a:ext cx="736600" cy="939800"/>
            <a:chOff x="3040" y="2816"/>
            <a:chExt cx="464" cy="592"/>
          </a:xfrm>
        </p:grpSpPr>
        <p:sp>
          <p:nvSpPr>
            <p:cNvPr id="6192" name="Freeform 9">
              <a:extLst>
                <a:ext uri="{FF2B5EF4-FFF2-40B4-BE49-F238E27FC236}">
                  <a16:creationId xmlns:a16="http://schemas.microsoft.com/office/drawing/2014/main" id="{BFAD8C8C-3B0E-408A-AC8E-E37439952702}"/>
                </a:ext>
              </a:extLst>
            </p:cNvPr>
            <p:cNvSpPr>
              <a:spLocks/>
            </p:cNvSpPr>
            <p:nvPr/>
          </p:nvSpPr>
          <p:spPr bwMode="auto">
            <a:xfrm>
              <a:off x="3040" y="2816"/>
              <a:ext cx="464" cy="592"/>
            </a:xfrm>
            <a:custGeom>
              <a:avLst/>
              <a:gdLst>
                <a:gd name="T0" fmla="*/ 3 w 880"/>
                <a:gd name="T1" fmla="*/ 18 h 1040"/>
                <a:gd name="T2" fmla="*/ 3 w 880"/>
                <a:gd name="T3" fmla="*/ 41 h 1040"/>
                <a:gd name="T4" fmla="*/ 23 w 880"/>
                <a:gd name="T5" fmla="*/ 44 h 1040"/>
                <a:gd name="T6" fmla="*/ 27 w 880"/>
                <a:gd name="T7" fmla="*/ 58 h 1040"/>
                <a:gd name="T8" fmla="*/ 34 w 880"/>
                <a:gd name="T9" fmla="*/ 21 h 1040"/>
                <a:gd name="T10" fmla="*/ 19 w 880"/>
                <a:gd name="T11" fmla="*/ 24 h 1040"/>
                <a:gd name="T12" fmla="*/ 7 w 880"/>
                <a:gd name="T13" fmla="*/ 13 h 1040"/>
                <a:gd name="T14" fmla="*/ 3 w 880"/>
                <a:gd name="T15" fmla="*/ 1 h 1040"/>
                <a:gd name="T16" fmla="*/ 3 w 880"/>
                <a:gd name="T17" fmla="*/ 18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6193" name="Line 10">
              <a:extLst>
                <a:ext uri="{FF2B5EF4-FFF2-40B4-BE49-F238E27FC236}">
                  <a16:creationId xmlns:a16="http://schemas.microsoft.com/office/drawing/2014/main" id="{01257E64-7922-4650-B44F-20FA50B995E5}"/>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2" name="Group 11">
            <a:extLst>
              <a:ext uri="{FF2B5EF4-FFF2-40B4-BE49-F238E27FC236}">
                <a16:creationId xmlns:a16="http://schemas.microsoft.com/office/drawing/2014/main" id="{3C7624CC-4628-4ACB-B2F0-AAAF8B8063F8}"/>
              </a:ext>
            </a:extLst>
          </p:cNvPr>
          <p:cNvGrpSpPr>
            <a:grpSpLocks/>
          </p:cNvGrpSpPr>
          <p:nvPr/>
        </p:nvGrpSpPr>
        <p:grpSpPr bwMode="auto">
          <a:xfrm>
            <a:off x="3765550" y="3189288"/>
            <a:ext cx="736600" cy="939800"/>
            <a:chOff x="3040" y="2816"/>
            <a:chExt cx="464" cy="592"/>
          </a:xfrm>
        </p:grpSpPr>
        <p:sp>
          <p:nvSpPr>
            <p:cNvPr id="6190" name="Freeform 12">
              <a:extLst>
                <a:ext uri="{FF2B5EF4-FFF2-40B4-BE49-F238E27FC236}">
                  <a16:creationId xmlns:a16="http://schemas.microsoft.com/office/drawing/2014/main" id="{08799F88-18EE-4976-9EFD-20E6FD471CD2}"/>
                </a:ext>
              </a:extLst>
            </p:cNvPr>
            <p:cNvSpPr>
              <a:spLocks/>
            </p:cNvSpPr>
            <p:nvPr/>
          </p:nvSpPr>
          <p:spPr bwMode="auto">
            <a:xfrm>
              <a:off x="3040" y="2816"/>
              <a:ext cx="464" cy="592"/>
            </a:xfrm>
            <a:custGeom>
              <a:avLst/>
              <a:gdLst>
                <a:gd name="T0" fmla="*/ 3 w 880"/>
                <a:gd name="T1" fmla="*/ 18 h 1040"/>
                <a:gd name="T2" fmla="*/ 3 w 880"/>
                <a:gd name="T3" fmla="*/ 41 h 1040"/>
                <a:gd name="T4" fmla="*/ 23 w 880"/>
                <a:gd name="T5" fmla="*/ 44 h 1040"/>
                <a:gd name="T6" fmla="*/ 27 w 880"/>
                <a:gd name="T7" fmla="*/ 58 h 1040"/>
                <a:gd name="T8" fmla="*/ 34 w 880"/>
                <a:gd name="T9" fmla="*/ 21 h 1040"/>
                <a:gd name="T10" fmla="*/ 19 w 880"/>
                <a:gd name="T11" fmla="*/ 24 h 1040"/>
                <a:gd name="T12" fmla="*/ 7 w 880"/>
                <a:gd name="T13" fmla="*/ 13 h 1040"/>
                <a:gd name="T14" fmla="*/ 3 w 880"/>
                <a:gd name="T15" fmla="*/ 1 h 1040"/>
                <a:gd name="T16" fmla="*/ 3 w 880"/>
                <a:gd name="T17" fmla="*/ 18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6191" name="Line 13">
              <a:extLst>
                <a:ext uri="{FF2B5EF4-FFF2-40B4-BE49-F238E27FC236}">
                  <a16:creationId xmlns:a16="http://schemas.microsoft.com/office/drawing/2014/main" id="{AC63A15B-489D-45CE-BCE6-21870492239F}"/>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3" name="Group 14">
            <a:extLst>
              <a:ext uri="{FF2B5EF4-FFF2-40B4-BE49-F238E27FC236}">
                <a16:creationId xmlns:a16="http://schemas.microsoft.com/office/drawing/2014/main" id="{C14983FE-ACA4-42AC-BC50-22678E246872}"/>
              </a:ext>
            </a:extLst>
          </p:cNvPr>
          <p:cNvGrpSpPr>
            <a:grpSpLocks/>
          </p:cNvGrpSpPr>
          <p:nvPr/>
        </p:nvGrpSpPr>
        <p:grpSpPr bwMode="auto">
          <a:xfrm>
            <a:off x="3549650" y="2058988"/>
            <a:ext cx="736600" cy="939800"/>
            <a:chOff x="3040" y="2816"/>
            <a:chExt cx="464" cy="592"/>
          </a:xfrm>
        </p:grpSpPr>
        <p:sp>
          <p:nvSpPr>
            <p:cNvPr id="6188" name="Freeform 15">
              <a:extLst>
                <a:ext uri="{FF2B5EF4-FFF2-40B4-BE49-F238E27FC236}">
                  <a16:creationId xmlns:a16="http://schemas.microsoft.com/office/drawing/2014/main" id="{B61F2523-D501-41D1-B0F5-BFF607939587}"/>
                </a:ext>
              </a:extLst>
            </p:cNvPr>
            <p:cNvSpPr>
              <a:spLocks/>
            </p:cNvSpPr>
            <p:nvPr/>
          </p:nvSpPr>
          <p:spPr bwMode="auto">
            <a:xfrm>
              <a:off x="3040" y="2816"/>
              <a:ext cx="464" cy="592"/>
            </a:xfrm>
            <a:custGeom>
              <a:avLst/>
              <a:gdLst>
                <a:gd name="T0" fmla="*/ 3 w 880"/>
                <a:gd name="T1" fmla="*/ 18 h 1040"/>
                <a:gd name="T2" fmla="*/ 3 w 880"/>
                <a:gd name="T3" fmla="*/ 41 h 1040"/>
                <a:gd name="T4" fmla="*/ 23 w 880"/>
                <a:gd name="T5" fmla="*/ 44 h 1040"/>
                <a:gd name="T6" fmla="*/ 27 w 880"/>
                <a:gd name="T7" fmla="*/ 58 h 1040"/>
                <a:gd name="T8" fmla="*/ 34 w 880"/>
                <a:gd name="T9" fmla="*/ 21 h 1040"/>
                <a:gd name="T10" fmla="*/ 19 w 880"/>
                <a:gd name="T11" fmla="*/ 24 h 1040"/>
                <a:gd name="T12" fmla="*/ 7 w 880"/>
                <a:gd name="T13" fmla="*/ 13 h 1040"/>
                <a:gd name="T14" fmla="*/ 3 w 880"/>
                <a:gd name="T15" fmla="*/ 1 h 1040"/>
                <a:gd name="T16" fmla="*/ 3 w 880"/>
                <a:gd name="T17" fmla="*/ 18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6189" name="Line 16">
              <a:extLst>
                <a:ext uri="{FF2B5EF4-FFF2-40B4-BE49-F238E27FC236}">
                  <a16:creationId xmlns:a16="http://schemas.microsoft.com/office/drawing/2014/main" id="{93E540FA-2849-426D-9529-E5E67A60D78E}"/>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4" name="Group 17">
            <a:extLst>
              <a:ext uri="{FF2B5EF4-FFF2-40B4-BE49-F238E27FC236}">
                <a16:creationId xmlns:a16="http://schemas.microsoft.com/office/drawing/2014/main" id="{5613F6C2-921A-4E50-A726-29AF0B424286}"/>
              </a:ext>
            </a:extLst>
          </p:cNvPr>
          <p:cNvGrpSpPr>
            <a:grpSpLocks/>
          </p:cNvGrpSpPr>
          <p:nvPr/>
        </p:nvGrpSpPr>
        <p:grpSpPr bwMode="auto">
          <a:xfrm>
            <a:off x="2241550" y="1828800"/>
            <a:ext cx="736600" cy="939800"/>
            <a:chOff x="3040" y="2816"/>
            <a:chExt cx="464" cy="592"/>
          </a:xfrm>
        </p:grpSpPr>
        <p:sp>
          <p:nvSpPr>
            <p:cNvPr id="6186" name="Freeform 18">
              <a:extLst>
                <a:ext uri="{FF2B5EF4-FFF2-40B4-BE49-F238E27FC236}">
                  <a16:creationId xmlns:a16="http://schemas.microsoft.com/office/drawing/2014/main" id="{3654C9CA-5E10-4960-BD98-D2C10FC858C9}"/>
                </a:ext>
              </a:extLst>
            </p:cNvPr>
            <p:cNvSpPr>
              <a:spLocks/>
            </p:cNvSpPr>
            <p:nvPr/>
          </p:nvSpPr>
          <p:spPr bwMode="auto">
            <a:xfrm>
              <a:off x="3040" y="2816"/>
              <a:ext cx="464" cy="592"/>
            </a:xfrm>
            <a:custGeom>
              <a:avLst/>
              <a:gdLst>
                <a:gd name="T0" fmla="*/ 3 w 880"/>
                <a:gd name="T1" fmla="*/ 18 h 1040"/>
                <a:gd name="T2" fmla="*/ 3 w 880"/>
                <a:gd name="T3" fmla="*/ 41 h 1040"/>
                <a:gd name="T4" fmla="*/ 23 w 880"/>
                <a:gd name="T5" fmla="*/ 44 h 1040"/>
                <a:gd name="T6" fmla="*/ 27 w 880"/>
                <a:gd name="T7" fmla="*/ 58 h 1040"/>
                <a:gd name="T8" fmla="*/ 34 w 880"/>
                <a:gd name="T9" fmla="*/ 21 h 1040"/>
                <a:gd name="T10" fmla="*/ 19 w 880"/>
                <a:gd name="T11" fmla="*/ 24 h 1040"/>
                <a:gd name="T12" fmla="*/ 7 w 880"/>
                <a:gd name="T13" fmla="*/ 13 h 1040"/>
                <a:gd name="T14" fmla="*/ 3 w 880"/>
                <a:gd name="T15" fmla="*/ 1 h 1040"/>
                <a:gd name="T16" fmla="*/ 3 w 880"/>
                <a:gd name="T17" fmla="*/ 18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6187" name="Line 19">
              <a:extLst>
                <a:ext uri="{FF2B5EF4-FFF2-40B4-BE49-F238E27FC236}">
                  <a16:creationId xmlns:a16="http://schemas.microsoft.com/office/drawing/2014/main" id="{481BB817-67E8-4E7D-B41D-62CDC5FF83CE}"/>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5" name="Oval 20">
            <a:extLst>
              <a:ext uri="{FF2B5EF4-FFF2-40B4-BE49-F238E27FC236}">
                <a16:creationId xmlns:a16="http://schemas.microsoft.com/office/drawing/2014/main" id="{1C0D5A8B-FB8C-4B61-96DB-01E06A274CA9}"/>
              </a:ext>
            </a:extLst>
          </p:cNvPr>
          <p:cNvSpPr>
            <a:spLocks noChangeArrowheads="1"/>
          </p:cNvSpPr>
          <p:nvPr/>
        </p:nvSpPr>
        <p:spPr bwMode="auto">
          <a:xfrm>
            <a:off x="1860550" y="2286000"/>
            <a:ext cx="2362200" cy="2133600"/>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6156" name="Group 21">
            <a:extLst>
              <a:ext uri="{FF2B5EF4-FFF2-40B4-BE49-F238E27FC236}">
                <a16:creationId xmlns:a16="http://schemas.microsoft.com/office/drawing/2014/main" id="{98F53B0E-D987-4581-A58A-18ADF97A75DE}"/>
              </a:ext>
            </a:extLst>
          </p:cNvPr>
          <p:cNvGrpSpPr>
            <a:grpSpLocks/>
          </p:cNvGrpSpPr>
          <p:nvPr/>
        </p:nvGrpSpPr>
        <p:grpSpPr bwMode="auto">
          <a:xfrm>
            <a:off x="1524000" y="1828800"/>
            <a:ext cx="2984500" cy="2909888"/>
            <a:chOff x="0" y="2352"/>
            <a:chExt cx="1880" cy="1833"/>
          </a:xfrm>
        </p:grpSpPr>
        <p:grpSp>
          <p:nvGrpSpPr>
            <p:cNvPr id="6167" name="Group 22">
              <a:extLst>
                <a:ext uri="{FF2B5EF4-FFF2-40B4-BE49-F238E27FC236}">
                  <a16:creationId xmlns:a16="http://schemas.microsoft.com/office/drawing/2014/main" id="{05028FB9-322B-4F40-9FDE-1C800C44A86B}"/>
                </a:ext>
              </a:extLst>
            </p:cNvPr>
            <p:cNvGrpSpPr>
              <a:grpSpLocks/>
            </p:cNvGrpSpPr>
            <p:nvPr/>
          </p:nvGrpSpPr>
          <p:grpSpPr bwMode="auto">
            <a:xfrm>
              <a:off x="0" y="2801"/>
              <a:ext cx="464" cy="592"/>
              <a:chOff x="3040" y="2816"/>
              <a:chExt cx="464" cy="592"/>
            </a:xfrm>
          </p:grpSpPr>
          <p:sp>
            <p:nvSpPr>
              <p:cNvPr id="6184" name="Freeform 23">
                <a:extLst>
                  <a:ext uri="{FF2B5EF4-FFF2-40B4-BE49-F238E27FC236}">
                    <a16:creationId xmlns:a16="http://schemas.microsoft.com/office/drawing/2014/main" id="{D61F52C4-D0FC-4E22-AFC0-08044C4AD312}"/>
                  </a:ext>
                </a:extLst>
              </p:cNvPr>
              <p:cNvSpPr>
                <a:spLocks/>
              </p:cNvSpPr>
              <p:nvPr/>
            </p:nvSpPr>
            <p:spPr bwMode="auto">
              <a:xfrm>
                <a:off x="3040" y="2816"/>
                <a:ext cx="464" cy="592"/>
              </a:xfrm>
              <a:custGeom>
                <a:avLst/>
                <a:gdLst>
                  <a:gd name="T0" fmla="*/ 3 w 880"/>
                  <a:gd name="T1" fmla="*/ 18 h 1040"/>
                  <a:gd name="T2" fmla="*/ 3 w 880"/>
                  <a:gd name="T3" fmla="*/ 41 h 1040"/>
                  <a:gd name="T4" fmla="*/ 23 w 880"/>
                  <a:gd name="T5" fmla="*/ 44 h 1040"/>
                  <a:gd name="T6" fmla="*/ 27 w 880"/>
                  <a:gd name="T7" fmla="*/ 58 h 1040"/>
                  <a:gd name="T8" fmla="*/ 34 w 880"/>
                  <a:gd name="T9" fmla="*/ 21 h 1040"/>
                  <a:gd name="T10" fmla="*/ 19 w 880"/>
                  <a:gd name="T11" fmla="*/ 24 h 1040"/>
                  <a:gd name="T12" fmla="*/ 7 w 880"/>
                  <a:gd name="T13" fmla="*/ 13 h 1040"/>
                  <a:gd name="T14" fmla="*/ 3 w 880"/>
                  <a:gd name="T15" fmla="*/ 1 h 1040"/>
                  <a:gd name="T16" fmla="*/ 3 w 880"/>
                  <a:gd name="T17" fmla="*/ 18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6185" name="Line 24">
                <a:extLst>
                  <a:ext uri="{FF2B5EF4-FFF2-40B4-BE49-F238E27FC236}">
                    <a16:creationId xmlns:a16="http://schemas.microsoft.com/office/drawing/2014/main" id="{29E1C068-A662-4FB6-82F0-151741CC9715}"/>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8" name="Group 25">
              <a:extLst>
                <a:ext uri="{FF2B5EF4-FFF2-40B4-BE49-F238E27FC236}">
                  <a16:creationId xmlns:a16="http://schemas.microsoft.com/office/drawing/2014/main" id="{915B31CE-7767-424E-96CE-8565BA0D6349}"/>
                </a:ext>
              </a:extLst>
            </p:cNvPr>
            <p:cNvGrpSpPr>
              <a:grpSpLocks/>
            </p:cNvGrpSpPr>
            <p:nvPr/>
          </p:nvGrpSpPr>
          <p:grpSpPr bwMode="auto">
            <a:xfrm>
              <a:off x="224" y="3424"/>
              <a:ext cx="464" cy="592"/>
              <a:chOff x="3040" y="2816"/>
              <a:chExt cx="464" cy="592"/>
            </a:xfrm>
          </p:grpSpPr>
          <p:sp>
            <p:nvSpPr>
              <p:cNvPr id="6182" name="Freeform 26">
                <a:extLst>
                  <a:ext uri="{FF2B5EF4-FFF2-40B4-BE49-F238E27FC236}">
                    <a16:creationId xmlns:a16="http://schemas.microsoft.com/office/drawing/2014/main" id="{95A4A8C2-A55A-4EFF-9223-20A9ACAAF13F}"/>
                  </a:ext>
                </a:extLst>
              </p:cNvPr>
              <p:cNvSpPr>
                <a:spLocks/>
              </p:cNvSpPr>
              <p:nvPr/>
            </p:nvSpPr>
            <p:spPr bwMode="auto">
              <a:xfrm>
                <a:off x="3040" y="2816"/>
                <a:ext cx="464" cy="592"/>
              </a:xfrm>
              <a:custGeom>
                <a:avLst/>
                <a:gdLst>
                  <a:gd name="T0" fmla="*/ 3 w 880"/>
                  <a:gd name="T1" fmla="*/ 18 h 1040"/>
                  <a:gd name="T2" fmla="*/ 3 w 880"/>
                  <a:gd name="T3" fmla="*/ 41 h 1040"/>
                  <a:gd name="T4" fmla="*/ 23 w 880"/>
                  <a:gd name="T5" fmla="*/ 44 h 1040"/>
                  <a:gd name="T6" fmla="*/ 27 w 880"/>
                  <a:gd name="T7" fmla="*/ 58 h 1040"/>
                  <a:gd name="T8" fmla="*/ 34 w 880"/>
                  <a:gd name="T9" fmla="*/ 21 h 1040"/>
                  <a:gd name="T10" fmla="*/ 19 w 880"/>
                  <a:gd name="T11" fmla="*/ 24 h 1040"/>
                  <a:gd name="T12" fmla="*/ 7 w 880"/>
                  <a:gd name="T13" fmla="*/ 13 h 1040"/>
                  <a:gd name="T14" fmla="*/ 3 w 880"/>
                  <a:gd name="T15" fmla="*/ 1 h 1040"/>
                  <a:gd name="T16" fmla="*/ 3 w 880"/>
                  <a:gd name="T17" fmla="*/ 18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6183" name="Line 27">
                <a:extLst>
                  <a:ext uri="{FF2B5EF4-FFF2-40B4-BE49-F238E27FC236}">
                    <a16:creationId xmlns:a16="http://schemas.microsoft.com/office/drawing/2014/main" id="{A8EF0CE2-6920-4430-9FC8-31250FCB8AE0}"/>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9" name="Group 28">
              <a:extLst>
                <a:ext uri="{FF2B5EF4-FFF2-40B4-BE49-F238E27FC236}">
                  <a16:creationId xmlns:a16="http://schemas.microsoft.com/office/drawing/2014/main" id="{3EE81CE3-25A0-439A-8AE0-821589972658}"/>
                </a:ext>
              </a:extLst>
            </p:cNvPr>
            <p:cNvGrpSpPr>
              <a:grpSpLocks/>
            </p:cNvGrpSpPr>
            <p:nvPr/>
          </p:nvGrpSpPr>
          <p:grpSpPr bwMode="auto">
            <a:xfrm>
              <a:off x="936" y="3593"/>
              <a:ext cx="464" cy="592"/>
              <a:chOff x="3040" y="2816"/>
              <a:chExt cx="464" cy="592"/>
            </a:xfrm>
          </p:grpSpPr>
          <p:sp>
            <p:nvSpPr>
              <p:cNvPr id="6180" name="Freeform 29">
                <a:extLst>
                  <a:ext uri="{FF2B5EF4-FFF2-40B4-BE49-F238E27FC236}">
                    <a16:creationId xmlns:a16="http://schemas.microsoft.com/office/drawing/2014/main" id="{E27995CA-5462-4CC5-BDBD-F003CD497AC8}"/>
                  </a:ext>
                </a:extLst>
              </p:cNvPr>
              <p:cNvSpPr>
                <a:spLocks/>
              </p:cNvSpPr>
              <p:nvPr/>
            </p:nvSpPr>
            <p:spPr bwMode="auto">
              <a:xfrm>
                <a:off x="3040" y="2816"/>
                <a:ext cx="464" cy="592"/>
              </a:xfrm>
              <a:custGeom>
                <a:avLst/>
                <a:gdLst>
                  <a:gd name="T0" fmla="*/ 3 w 880"/>
                  <a:gd name="T1" fmla="*/ 18 h 1040"/>
                  <a:gd name="T2" fmla="*/ 3 w 880"/>
                  <a:gd name="T3" fmla="*/ 41 h 1040"/>
                  <a:gd name="T4" fmla="*/ 23 w 880"/>
                  <a:gd name="T5" fmla="*/ 44 h 1040"/>
                  <a:gd name="T6" fmla="*/ 27 w 880"/>
                  <a:gd name="T7" fmla="*/ 58 h 1040"/>
                  <a:gd name="T8" fmla="*/ 34 w 880"/>
                  <a:gd name="T9" fmla="*/ 21 h 1040"/>
                  <a:gd name="T10" fmla="*/ 19 w 880"/>
                  <a:gd name="T11" fmla="*/ 24 h 1040"/>
                  <a:gd name="T12" fmla="*/ 7 w 880"/>
                  <a:gd name="T13" fmla="*/ 13 h 1040"/>
                  <a:gd name="T14" fmla="*/ 3 w 880"/>
                  <a:gd name="T15" fmla="*/ 1 h 1040"/>
                  <a:gd name="T16" fmla="*/ 3 w 880"/>
                  <a:gd name="T17" fmla="*/ 18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6181" name="Line 30">
                <a:extLst>
                  <a:ext uri="{FF2B5EF4-FFF2-40B4-BE49-F238E27FC236}">
                    <a16:creationId xmlns:a16="http://schemas.microsoft.com/office/drawing/2014/main" id="{75531601-5FE6-43EF-9A33-9665D8690936}"/>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70" name="Group 31">
              <a:extLst>
                <a:ext uri="{FF2B5EF4-FFF2-40B4-BE49-F238E27FC236}">
                  <a16:creationId xmlns:a16="http://schemas.microsoft.com/office/drawing/2014/main" id="{E9C142FD-23E6-4EC3-A0A8-F7AF388A680B}"/>
                </a:ext>
              </a:extLst>
            </p:cNvPr>
            <p:cNvGrpSpPr>
              <a:grpSpLocks/>
            </p:cNvGrpSpPr>
            <p:nvPr/>
          </p:nvGrpSpPr>
          <p:grpSpPr bwMode="auto">
            <a:xfrm>
              <a:off x="1416" y="3209"/>
              <a:ext cx="464" cy="592"/>
              <a:chOff x="3040" y="2816"/>
              <a:chExt cx="464" cy="592"/>
            </a:xfrm>
          </p:grpSpPr>
          <p:sp>
            <p:nvSpPr>
              <p:cNvPr id="6178" name="Freeform 32">
                <a:extLst>
                  <a:ext uri="{FF2B5EF4-FFF2-40B4-BE49-F238E27FC236}">
                    <a16:creationId xmlns:a16="http://schemas.microsoft.com/office/drawing/2014/main" id="{84C28BFD-8BC3-4394-B4BC-A19FC066433D}"/>
                  </a:ext>
                </a:extLst>
              </p:cNvPr>
              <p:cNvSpPr>
                <a:spLocks/>
              </p:cNvSpPr>
              <p:nvPr/>
            </p:nvSpPr>
            <p:spPr bwMode="auto">
              <a:xfrm>
                <a:off x="3040" y="2816"/>
                <a:ext cx="464" cy="592"/>
              </a:xfrm>
              <a:custGeom>
                <a:avLst/>
                <a:gdLst>
                  <a:gd name="T0" fmla="*/ 3 w 880"/>
                  <a:gd name="T1" fmla="*/ 18 h 1040"/>
                  <a:gd name="T2" fmla="*/ 3 w 880"/>
                  <a:gd name="T3" fmla="*/ 41 h 1040"/>
                  <a:gd name="T4" fmla="*/ 23 w 880"/>
                  <a:gd name="T5" fmla="*/ 44 h 1040"/>
                  <a:gd name="T6" fmla="*/ 27 w 880"/>
                  <a:gd name="T7" fmla="*/ 58 h 1040"/>
                  <a:gd name="T8" fmla="*/ 34 w 880"/>
                  <a:gd name="T9" fmla="*/ 21 h 1040"/>
                  <a:gd name="T10" fmla="*/ 19 w 880"/>
                  <a:gd name="T11" fmla="*/ 24 h 1040"/>
                  <a:gd name="T12" fmla="*/ 7 w 880"/>
                  <a:gd name="T13" fmla="*/ 13 h 1040"/>
                  <a:gd name="T14" fmla="*/ 3 w 880"/>
                  <a:gd name="T15" fmla="*/ 1 h 1040"/>
                  <a:gd name="T16" fmla="*/ 3 w 880"/>
                  <a:gd name="T17" fmla="*/ 18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6179" name="Line 33">
                <a:extLst>
                  <a:ext uri="{FF2B5EF4-FFF2-40B4-BE49-F238E27FC236}">
                    <a16:creationId xmlns:a16="http://schemas.microsoft.com/office/drawing/2014/main" id="{6ED07580-FEE2-4C43-A498-671DAADEC2DD}"/>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71" name="Group 34">
              <a:extLst>
                <a:ext uri="{FF2B5EF4-FFF2-40B4-BE49-F238E27FC236}">
                  <a16:creationId xmlns:a16="http://schemas.microsoft.com/office/drawing/2014/main" id="{8DEAB9D4-C4FE-447A-8E83-A17BFF848DFE}"/>
                </a:ext>
              </a:extLst>
            </p:cNvPr>
            <p:cNvGrpSpPr>
              <a:grpSpLocks/>
            </p:cNvGrpSpPr>
            <p:nvPr/>
          </p:nvGrpSpPr>
          <p:grpSpPr bwMode="auto">
            <a:xfrm>
              <a:off x="1280" y="2497"/>
              <a:ext cx="464" cy="592"/>
              <a:chOff x="3040" y="2816"/>
              <a:chExt cx="464" cy="592"/>
            </a:xfrm>
          </p:grpSpPr>
          <p:sp>
            <p:nvSpPr>
              <p:cNvPr id="6176" name="Freeform 35">
                <a:extLst>
                  <a:ext uri="{FF2B5EF4-FFF2-40B4-BE49-F238E27FC236}">
                    <a16:creationId xmlns:a16="http://schemas.microsoft.com/office/drawing/2014/main" id="{483A4B69-4604-4986-978F-82C5F821AB7E}"/>
                  </a:ext>
                </a:extLst>
              </p:cNvPr>
              <p:cNvSpPr>
                <a:spLocks/>
              </p:cNvSpPr>
              <p:nvPr/>
            </p:nvSpPr>
            <p:spPr bwMode="auto">
              <a:xfrm>
                <a:off x="3040" y="2816"/>
                <a:ext cx="464" cy="592"/>
              </a:xfrm>
              <a:custGeom>
                <a:avLst/>
                <a:gdLst>
                  <a:gd name="T0" fmla="*/ 3 w 880"/>
                  <a:gd name="T1" fmla="*/ 18 h 1040"/>
                  <a:gd name="T2" fmla="*/ 3 w 880"/>
                  <a:gd name="T3" fmla="*/ 41 h 1040"/>
                  <a:gd name="T4" fmla="*/ 23 w 880"/>
                  <a:gd name="T5" fmla="*/ 44 h 1040"/>
                  <a:gd name="T6" fmla="*/ 27 w 880"/>
                  <a:gd name="T7" fmla="*/ 58 h 1040"/>
                  <a:gd name="T8" fmla="*/ 34 w 880"/>
                  <a:gd name="T9" fmla="*/ 21 h 1040"/>
                  <a:gd name="T10" fmla="*/ 19 w 880"/>
                  <a:gd name="T11" fmla="*/ 24 h 1040"/>
                  <a:gd name="T12" fmla="*/ 7 w 880"/>
                  <a:gd name="T13" fmla="*/ 13 h 1040"/>
                  <a:gd name="T14" fmla="*/ 3 w 880"/>
                  <a:gd name="T15" fmla="*/ 1 h 1040"/>
                  <a:gd name="T16" fmla="*/ 3 w 880"/>
                  <a:gd name="T17" fmla="*/ 18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6177" name="Line 36">
                <a:extLst>
                  <a:ext uri="{FF2B5EF4-FFF2-40B4-BE49-F238E27FC236}">
                    <a16:creationId xmlns:a16="http://schemas.microsoft.com/office/drawing/2014/main" id="{B82B2D36-AFDA-4E10-9C96-50DAAC69E16D}"/>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72" name="Group 37">
              <a:extLst>
                <a:ext uri="{FF2B5EF4-FFF2-40B4-BE49-F238E27FC236}">
                  <a16:creationId xmlns:a16="http://schemas.microsoft.com/office/drawing/2014/main" id="{B83BD665-A081-4387-A2A5-5BF26B0DB68B}"/>
                </a:ext>
              </a:extLst>
            </p:cNvPr>
            <p:cNvGrpSpPr>
              <a:grpSpLocks/>
            </p:cNvGrpSpPr>
            <p:nvPr/>
          </p:nvGrpSpPr>
          <p:grpSpPr bwMode="auto">
            <a:xfrm>
              <a:off x="456" y="2352"/>
              <a:ext cx="464" cy="592"/>
              <a:chOff x="3040" y="2816"/>
              <a:chExt cx="464" cy="592"/>
            </a:xfrm>
          </p:grpSpPr>
          <p:sp>
            <p:nvSpPr>
              <p:cNvPr id="6174" name="Freeform 38">
                <a:extLst>
                  <a:ext uri="{FF2B5EF4-FFF2-40B4-BE49-F238E27FC236}">
                    <a16:creationId xmlns:a16="http://schemas.microsoft.com/office/drawing/2014/main" id="{5223901B-E4E8-4217-A4F0-92271373C54F}"/>
                  </a:ext>
                </a:extLst>
              </p:cNvPr>
              <p:cNvSpPr>
                <a:spLocks/>
              </p:cNvSpPr>
              <p:nvPr/>
            </p:nvSpPr>
            <p:spPr bwMode="auto">
              <a:xfrm>
                <a:off x="3040" y="2816"/>
                <a:ext cx="464" cy="592"/>
              </a:xfrm>
              <a:custGeom>
                <a:avLst/>
                <a:gdLst>
                  <a:gd name="T0" fmla="*/ 3 w 880"/>
                  <a:gd name="T1" fmla="*/ 18 h 1040"/>
                  <a:gd name="T2" fmla="*/ 3 w 880"/>
                  <a:gd name="T3" fmla="*/ 41 h 1040"/>
                  <a:gd name="T4" fmla="*/ 23 w 880"/>
                  <a:gd name="T5" fmla="*/ 44 h 1040"/>
                  <a:gd name="T6" fmla="*/ 27 w 880"/>
                  <a:gd name="T7" fmla="*/ 58 h 1040"/>
                  <a:gd name="T8" fmla="*/ 34 w 880"/>
                  <a:gd name="T9" fmla="*/ 21 h 1040"/>
                  <a:gd name="T10" fmla="*/ 19 w 880"/>
                  <a:gd name="T11" fmla="*/ 24 h 1040"/>
                  <a:gd name="T12" fmla="*/ 7 w 880"/>
                  <a:gd name="T13" fmla="*/ 13 h 1040"/>
                  <a:gd name="T14" fmla="*/ 3 w 880"/>
                  <a:gd name="T15" fmla="*/ 1 h 1040"/>
                  <a:gd name="T16" fmla="*/ 3 w 880"/>
                  <a:gd name="T17" fmla="*/ 18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6175" name="Line 39">
                <a:extLst>
                  <a:ext uri="{FF2B5EF4-FFF2-40B4-BE49-F238E27FC236}">
                    <a16:creationId xmlns:a16="http://schemas.microsoft.com/office/drawing/2014/main" id="{CF3B4DBD-5B8D-4669-91F1-0677DAC4AA03}"/>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73" name="Oval 40">
              <a:extLst>
                <a:ext uri="{FF2B5EF4-FFF2-40B4-BE49-F238E27FC236}">
                  <a16:creationId xmlns:a16="http://schemas.microsoft.com/office/drawing/2014/main" id="{9443186E-0A6A-47A4-97CF-CD3CD9EA2197}"/>
                </a:ext>
              </a:extLst>
            </p:cNvPr>
            <p:cNvSpPr>
              <a:spLocks noChangeArrowheads="1"/>
            </p:cNvSpPr>
            <p:nvPr/>
          </p:nvSpPr>
          <p:spPr bwMode="auto">
            <a:xfrm>
              <a:off x="216" y="2640"/>
              <a:ext cx="1488" cy="1344"/>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6157" name="Text Box 41">
            <a:extLst>
              <a:ext uri="{FF2B5EF4-FFF2-40B4-BE49-F238E27FC236}">
                <a16:creationId xmlns:a16="http://schemas.microsoft.com/office/drawing/2014/main" id="{6748ED07-4B67-44DB-87B7-6E080071B507}"/>
              </a:ext>
            </a:extLst>
          </p:cNvPr>
          <p:cNvSpPr txBox="1">
            <a:spLocks noChangeArrowheads="1"/>
          </p:cNvSpPr>
          <p:nvPr/>
        </p:nvSpPr>
        <p:spPr bwMode="auto">
          <a:xfrm>
            <a:off x="1219200" y="1219200"/>
            <a:ext cx="3571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宋体" panose="02010600030101010101" pitchFamily="2" charset="-122"/>
                <a:cs typeface="Times New Roman" panose="02020603050405020304" pitchFamily="18" charset="0"/>
              </a:rPr>
              <a:t>§7.1.1</a:t>
            </a:r>
            <a:r>
              <a:rPr lang="en-US" altLang="zh-CN" sz="2800">
                <a:ea typeface="黑体" panose="02010609060101010101" pitchFamily="49" charset="-122"/>
                <a:cs typeface="Times New Roman" panose="02020603050405020304" pitchFamily="18" charset="0"/>
              </a:rPr>
              <a:t> </a:t>
            </a:r>
            <a:r>
              <a:rPr lang="zh-CN" altLang="en-US" sz="2800">
                <a:ea typeface="黑体" panose="02010609060101010101" pitchFamily="49" charset="-122"/>
                <a:cs typeface="Times New Roman" panose="02020603050405020304" pitchFamily="18" charset="0"/>
              </a:rPr>
              <a:t>刚体的平动     </a:t>
            </a:r>
          </a:p>
        </p:txBody>
      </p:sp>
      <p:grpSp>
        <p:nvGrpSpPr>
          <p:cNvPr id="6158" name="Group 42">
            <a:extLst>
              <a:ext uri="{FF2B5EF4-FFF2-40B4-BE49-F238E27FC236}">
                <a16:creationId xmlns:a16="http://schemas.microsoft.com/office/drawing/2014/main" id="{92A3B9F3-9754-446B-A47C-DD3DE0F8E8A9}"/>
              </a:ext>
            </a:extLst>
          </p:cNvPr>
          <p:cNvGrpSpPr>
            <a:grpSpLocks/>
          </p:cNvGrpSpPr>
          <p:nvPr/>
        </p:nvGrpSpPr>
        <p:grpSpPr bwMode="auto">
          <a:xfrm>
            <a:off x="4800600" y="1843088"/>
            <a:ext cx="2652713" cy="2271712"/>
            <a:chOff x="3024" y="1161"/>
            <a:chExt cx="1671" cy="1431"/>
          </a:xfrm>
        </p:grpSpPr>
        <p:sp>
          <p:nvSpPr>
            <p:cNvPr id="6162" name="Text Box 43">
              <a:extLst>
                <a:ext uri="{FF2B5EF4-FFF2-40B4-BE49-F238E27FC236}">
                  <a16:creationId xmlns:a16="http://schemas.microsoft.com/office/drawing/2014/main" id="{85AA824B-0C42-45FD-A518-E85C5A712585}"/>
                </a:ext>
              </a:extLst>
            </p:cNvPr>
            <p:cNvSpPr txBox="1">
              <a:spLocks noChangeArrowheads="1"/>
            </p:cNvSpPr>
            <p:nvPr/>
          </p:nvSpPr>
          <p:spPr bwMode="auto">
            <a:xfrm>
              <a:off x="3024" y="230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graphicFrame>
          <p:nvGraphicFramePr>
            <p:cNvPr id="6146" name="Object 2">
              <a:extLst>
                <a:ext uri="{FF2B5EF4-FFF2-40B4-BE49-F238E27FC236}">
                  <a16:creationId xmlns:a16="http://schemas.microsoft.com/office/drawing/2014/main" id="{258580C8-08CC-4525-9D23-CBCCCBCAC894}"/>
                </a:ext>
              </a:extLst>
            </p:cNvPr>
            <p:cNvGraphicFramePr>
              <a:graphicFrameLocks noChangeAspect="1"/>
            </p:cNvGraphicFramePr>
            <p:nvPr/>
          </p:nvGraphicFramePr>
          <p:xfrm>
            <a:off x="3504" y="1776"/>
            <a:ext cx="211" cy="335"/>
          </p:xfrm>
          <a:graphic>
            <a:graphicData uri="http://schemas.openxmlformats.org/presentationml/2006/ole">
              <mc:AlternateContent xmlns:mc="http://schemas.openxmlformats.org/markup-compatibility/2006">
                <mc:Choice xmlns:v="urn:schemas-microsoft-com:vml" Requires="v">
                  <p:oleObj spid="_x0000_s6198" name="Equation" r:id="rId3" imgW="152280" imgH="241200" progId="Equation.3">
                    <p:embed/>
                  </p:oleObj>
                </mc:Choice>
                <mc:Fallback>
                  <p:oleObj name="Equation" r:id="rId3" imgW="15228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1776"/>
                          <a:ext cx="211"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3">
              <a:extLst>
                <a:ext uri="{FF2B5EF4-FFF2-40B4-BE49-F238E27FC236}">
                  <a16:creationId xmlns:a16="http://schemas.microsoft.com/office/drawing/2014/main" id="{AD2203F2-BE29-4D9E-8DC8-E49DD367C8FD}"/>
                </a:ext>
              </a:extLst>
            </p:cNvPr>
            <p:cNvGraphicFramePr>
              <a:graphicFrameLocks noChangeAspect="1"/>
            </p:cNvGraphicFramePr>
            <p:nvPr/>
          </p:nvGraphicFramePr>
          <p:xfrm>
            <a:off x="3709" y="2112"/>
            <a:ext cx="190" cy="310"/>
          </p:xfrm>
          <a:graphic>
            <a:graphicData uri="http://schemas.openxmlformats.org/presentationml/2006/ole">
              <mc:AlternateContent xmlns:mc="http://schemas.openxmlformats.org/markup-compatibility/2006">
                <mc:Choice xmlns:v="urn:schemas-microsoft-com:vml" Requires="v">
                  <p:oleObj spid="_x0000_s6199" name="Equation" r:id="rId5" imgW="139680" imgH="228600" progId="Equation.3">
                    <p:embed/>
                  </p:oleObj>
                </mc:Choice>
                <mc:Fallback>
                  <p:oleObj name="Equation" r:id="rId5" imgW="13968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9" y="2112"/>
                          <a:ext cx="190"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3" name="Freeform 46">
              <a:extLst>
                <a:ext uri="{FF2B5EF4-FFF2-40B4-BE49-F238E27FC236}">
                  <a16:creationId xmlns:a16="http://schemas.microsoft.com/office/drawing/2014/main" id="{33623C34-EC17-4695-B39A-A508B478D8AC}"/>
                </a:ext>
              </a:extLst>
            </p:cNvPr>
            <p:cNvSpPr>
              <a:spLocks/>
            </p:cNvSpPr>
            <p:nvPr/>
          </p:nvSpPr>
          <p:spPr bwMode="auto">
            <a:xfrm>
              <a:off x="3687" y="1161"/>
              <a:ext cx="1008" cy="1128"/>
            </a:xfrm>
            <a:custGeom>
              <a:avLst/>
              <a:gdLst>
                <a:gd name="T0" fmla="*/ 157 w 880"/>
                <a:gd name="T1" fmla="*/ 457 h 1040"/>
                <a:gd name="T2" fmla="*/ 157 w 880"/>
                <a:gd name="T3" fmla="*/ 1031 h 1040"/>
                <a:gd name="T4" fmla="*/ 1103 w 880"/>
                <a:gd name="T5" fmla="*/ 1104 h 1040"/>
                <a:gd name="T6" fmla="*/ 1292 w 880"/>
                <a:gd name="T7" fmla="*/ 1465 h 1040"/>
                <a:gd name="T8" fmla="*/ 1671 w 880"/>
                <a:gd name="T9" fmla="*/ 528 h 1040"/>
                <a:gd name="T10" fmla="*/ 913 w 880"/>
                <a:gd name="T11" fmla="*/ 601 h 1040"/>
                <a:gd name="T12" fmla="*/ 348 w 880"/>
                <a:gd name="T13" fmla="*/ 313 h 1040"/>
                <a:gd name="T14" fmla="*/ 157 w 880"/>
                <a:gd name="T15" fmla="*/ 24 h 1040"/>
                <a:gd name="T16" fmla="*/ 157 w 880"/>
                <a:gd name="T17" fmla="*/ 457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FFFF"/>
                </a:gs>
                <a:gs pos="100000">
                  <a:srgbClr val="99FFCC"/>
                </a:gs>
              </a:gsLst>
              <a:path path="rect">
                <a:fillToRect l="50000" t="50000" r="50000" b="50000"/>
              </a:path>
            </a:gradFill>
            <a:ln w="9525">
              <a:solidFill>
                <a:schemeClr val="tx1"/>
              </a:solidFill>
              <a:round/>
              <a:headEnd/>
              <a:tailEnd/>
            </a:ln>
          </p:spPr>
          <p:txBody>
            <a:bodyPr/>
            <a:lstStyle/>
            <a:p>
              <a:endParaRPr lang="zh-CN" altLang="en-US"/>
            </a:p>
          </p:txBody>
        </p:sp>
        <p:sp>
          <p:nvSpPr>
            <p:cNvPr id="6164" name="Line 47">
              <a:extLst>
                <a:ext uri="{FF2B5EF4-FFF2-40B4-BE49-F238E27FC236}">
                  <a16:creationId xmlns:a16="http://schemas.microsoft.com/office/drawing/2014/main" id="{5441B369-CD70-4479-8066-8B935BBB77EE}"/>
                </a:ext>
              </a:extLst>
            </p:cNvPr>
            <p:cNvSpPr>
              <a:spLocks noChangeShapeType="1"/>
            </p:cNvSpPr>
            <p:nvPr/>
          </p:nvSpPr>
          <p:spPr bwMode="auto">
            <a:xfrm>
              <a:off x="4160" y="1626"/>
              <a:ext cx="0" cy="304"/>
            </a:xfrm>
            <a:prstGeom prst="line">
              <a:avLst/>
            </a:prstGeom>
            <a:noFill/>
            <a:ln w="19050">
              <a:solidFill>
                <a:srgbClr val="FF0000"/>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6165" name="Line 48">
              <a:extLst>
                <a:ext uri="{FF2B5EF4-FFF2-40B4-BE49-F238E27FC236}">
                  <a16:creationId xmlns:a16="http://schemas.microsoft.com/office/drawing/2014/main" id="{C28B3167-B94C-408E-9F9E-58DC9A79D209}"/>
                </a:ext>
              </a:extLst>
            </p:cNvPr>
            <p:cNvSpPr>
              <a:spLocks noChangeShapeType="1"/>
            </p:cNvSpPr>
            <p:nvPr/>
          </p:nvSpPr>
          <p:spPr bwMode="auto">
            <a:xfrm flipV="1">
              <a:off x="3243" y="1911"/>
              <a:ext cx="915" cy="48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66" name="Line 49">
              <a:extLst>
                <a:ext uri="{FF2B5EF4-FFF2-40B4-BE49-F238E27FC236}">
                  <a16:creationId xmlns:a16="http://schemas.microsoft.com/office/drawing/2014/main" id="{A0FFE951-B60E-4F19-8A2D-BBDE15E6F9E1}"/>
                </a:ext>
              </a:extLst>
            </p:cNvPr>
            <p:cNvSpPr>
              <a:spLocks noChangeShapeType="1"/>
            </p:cNvSpPr>
            <p:nvPr/>
          </p:nvSpPr>
          <p:spPr bwMode="auto">
            <a:xfrm flipV="1">
              <a:off x="3251" y="1632"/>
              <a:ext cx="925" cy="76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48" name="Object 4">
              <a:extLst>
                <a:ext uri="{FF2B5EF4-FFF2-40B4-BE49-F238E27FC236}">
                  <a16:creationId xmlns:a16="http://schemas.microsoft.com/office/drawing/2014/main" id="{1C6F7084-0605-4339-B344-D669BECF1674}"/>
                </a:ext>
              </a:extLst>
            </p:cNvPr>
            <p:cNvGraphicFramePr>
              <a:graphicFrameLocks noChangeAspect="1"/>
            </p:cNvGraphicFramePr>
            <p:nvPr/>
          </p:nvGraphicFramePr>
          <p:xfrm>
            <a:off x="4202" y="1617"/>
            <a:ext cx="223" cy="325"/>
          </p:xfrm>
          <a:graphic>
            <a:graphicData uri="http://schemas.openxmlformats.org/presentationml/2006/ole">
              <mc:AlternateContent xmlns:mc="http://schemas.openxmlformats.org/markup-compatibility/2006">
                <mc:Choice xmlns:v="urn:schemas-microsoft-com:vml" Requires="v">
                  <p:oleObj spid="_x0000_s6200" name="Equation" r:id="rId7" imgW="164880" imgH="241200" progId="Equation.3">
                    <p:embed/>
                  </p:oleObj>
                </mc:Choice>
                <mc:Fallback>
                  <p:oleObj name="Equation" r:id="rId7" imgW="164880" imgH="241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2" y="1617"/>
                          <a:ext cx="223"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59" name="Text Box 51">
            <a:extLst>
              <a:ext uri="{FF2B5EF4-FFF2-40B4-BE49-F238E27FC236}">
                <a16:creationId xmlns:a16="http://schemas.microsoft.com/office/drawing/2014/main" id="{9CF44ABC-94E4-4C94-B871-B88604F5DA3B}"/>
              </a:ext>
            </a:extLst>
          </p:cNvPr>
          <p:cNvSpPr txBox="1">
            <a:spLocks noChangeArrowheads="1"/>
          </p:cNvSpPr>
          <p:nvPr/>
        </p:nvSpPr>
        <p:spPr bwMode="auto">
          <a:xfrm>
            <a:off x="1219200" y="4953000"/>
            <a:ext cx="69977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平动</a:t>
            </a:r>
            <a:r>
              <a:rPr lang="en-US" altLang="zh-CN">
                <a:ea typeface="宋体" panose="02010600030101010101" pitchFamily="2" charset="-122"/>
              </a:rPr>
              <a:t>——</a:t>
            </a:r>
            <a:r>
              <a:rPr lang="zh-CN" altLang="en-US">
                <a:ea typeface="宋体" panose="02010600030101010101" pitchFamily="2" charset="-122"/>
              </a:rPr>
              <a:t>刚体运动时</a:t>
            </a:r>
            <a:r>
              <a:rPr lang="en-US" altLang="zh-CN">
                <a:ea typeface="宋体" panose="02010600030101010101" pitchFamily="2" charset="-122"/>
              </a:rPr>
              <a:t>,</a:t>
            </a:r>
            <a:r>
              <a:rPr lang="zh-CN" altLang="en-US">
                <a:ea typeface="宋体" panose="02010600030101010101" pitchFamily="2" charset="-122"/>
              </a:rPr>
              <a:t>刚体内任一直线恒保持平行的  </a:t>
            </a:r>
          </a:p>
          <a:p>
            <a:pPr eaLnBrk="1" hangingPunct="1">
              <a:lnSpc>
                <a:spcPct val="130000"/>
              </a:lnSpc>
            </a:pPr>
            <a:r>
              <a:rPr lang="zh-CN" altLang="en-US">
                <a:ea typeface="宋体" panose="02010600030101010101" pitchFamily="2" charset="-122"/>
              </a:rPr>
              <a:t>                运动</a:t>
            </a:r>
            <a:r>
              <a:rPr lang="en-US" altLang="zh-CN">
                <a:ea typeface="宋体" panose="02010600030101010101" pitchFamily="2" charset="-122"/>
              </a:rPr>
              <a:t>.</a:t>
            </a:r>
          </a:p>
        </p:txBody>
      </p:sp>
      <p:sp>
        <p:nvSpPr>
          <p:cNvPr id="6160" name="Text Box 52">
            <a:extLst>
              <a:ext uri="{FF2B5EF4-FFF2-40B4-BE49-F238E27FC236}">
                <a16:creationId xmlns:a16="http://schemas.microsoft.com/office/drawing/2014/main" id="{87DF5EE2-6B41-4466-8A54-F051D16F3C3B}"/>
              </a:ext>
            </a:extLst>
          </p:cNvPr>
          <p:cNvSpPr txBox="1">
            <a:spLocks noChangeArrowheads="1"/>
          </p:cNvSpPr>
          <p:nvPr/>
        </p:nvSpPr>
        <p:spPr bwMode="auto">
          <a:xfrm>
            <a:off x="2362200" y="482600"/>
            <a:ext cx="476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§7.1 </a:t>
            </a:r>
            <a:r>
              <a:rPr lang="zh-CN" altLang="en-US" sz="3600"/>
              <a:t>刚体运动的描述  </a:t>
            </a:r>
          </a:p>
        </p:txBody>
      </p:sp>
      <p:sp>
        <p:nvSpPr>
          <p:cNvPr id="6161" name="Text Box 53">
            <a:hlinkClick r:id="rId9" action="ppaction://hlinkfile"/>
            <a:extLst>
              <a:ext uri="{FF2B5EF4-FFF2-40B4-BE49-F238E27FC236}">
                <a16:creationId xmlns:a16="http://schemas.microsoft.com/office/drawing/2014/main" id="{999A86D8-887C-4537-9DBB-27961801334B}"/>
              </a:ext>
            </a:extLst>
          </p:cNvPr>
          <p:cNvSpPr txBox="1">
            <a:spLocks noChangeArrowheads="1"/>
          </p:cNvSpPr>
          <p:nvPr/>
        </p:nvSpPr>
        <p:spPr bwMode="auto">
          <a:xfrm>
            <a:off x="6562725" y="4003675"/>
            <a:ext cx="1828800" cy="479425"/>
          </a:xfrm>
          <a:prstGeom prst="rect">
            <a:avLst/>
          </a:prstGeom>
          <a:noFill/>
          <a:ln w="22225">
            <a:solidFill>
              <a:srgbClr val="33CC33"/>
            </a:solidFill>
            <a:miter lim="800000"/>
            <a:headEnd/>
            <a:tailEnd type="none" w="sm"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solidFill>
                  <a:srgbClr val="33CC33"/>
                </a:solidFill>
                <a:ea typeface="宋体" panose="02010600030101010101" pitchFamily="2" charset="-122"/>
              </a:rPr>
              <a:t>动画演示</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94" name="Text Box 2">
            <a:extLst>
              <a:ext uri="{FF2B5EF4-FFF2-40B4-BE49-F238E27FC236}">
                <a16:creationId xmlns:a16="http://schemas.microsoft.com/office/drawing/2014/main" id="{FF854566-DBF0-4661-B311-F7D3F065BB7C}"/>
              </a:ext>
            </a:extLst>
          </p:cNvPr>
          <p:cNvSpPr txBox="1">
            <a:spLocks noChangeArrowheads="1"/>
          </p:cNvSpPr>
          <p:nvPr/>
        </p:nvSpPr>
        <p:spPr bwMode="auto">
          <a:xfrm>
            <a:off x="685800" y="533400"/>
            <a:ext cx="75438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1]</a:t>
            </a:r>
            <a:r>
              <a:rPr lang="zh-CN" altLang="en-US">
                <a:ea typeface="宋体" panose="02010600030101010101" pitchFamily="2" charset="-122"/>
              </a:rPr>
              <a:t>如图，固定斜面倾角为</a:t>
            </a:r>
            <a:r>
              <a:rPr lang="zh-CN" altLang="en-US" i="1">
                <a:ea typeface="宋体" panose="02010600030101010101" pitchFamily="2" charset="-122"/>
                <a:sym typeface="Symbol" panose="05050102010706020507" pitchFamily="18" charset="2"/>
              </a:rPr>
              <a:t></a:t>
            </a:r>
            <a:r>
              <a:rPr lang="zh-CN" altLang="en-US">
                <a:ea typeface="宋体" panose="02010600030101010101" pitchFamily="2" charset="-122"/>
              </a:rPr>
              <a:t>  ，质量为 </a:t>
            </a:r>
            <a:r>
              <a:rPr lang="en-US" altLang="zh-CN" i="1">
                <a:ea typeface="宋体" panose="02010600030101010101" pitchFamily="2" charset="-122"/>
              </a:rPr>
              <a:t>m </a:t>
            </a:r>
            <a:r>
              <a:rPr lang="zh-CN" altLang="en-US">
                <a:ea typeface="宋体" panose="02010600030101010101" pitchFamily="2" charset="-122"/>
              </a:rPr>
              <a:t>半径为 </a:t>
            </a:r>
            <a:r>
              <a:rPr lang="en-US" altLang="zh-CN" i="1">
                <a:ea typeface="宋体" panose="02010600030101010101" pitchFamily="2" charset="-122"/>
              </a:rPr>
              <a:t>R </a:t>
            </a:r>
            <a:r>
              <a:rPr lang="zh-CN" altLang="en-US">
                <a:ea typeface="宋体" panose="02010600030101010101" pitchFamily="2" charset="-122"/>
              </a:rPr>
              <a:t>的均质圆柱体顺斜面向下作无滑滚动，求圆柱体质心的加速度</a:t>
            </a:r>
            <a:r>
              <a:rPr lang="en-US" altLang="zh-CN" i="1">
                <a:ea typeface="宋体" panose="02010600030101010101" pitchFamily="2" charset="-122"/>
              </a:rPr>
              <a:t>a</a:t>
            </a:r>
            <a:r>
              <a:rPr lang="en-US" altLang="zh-CN" i="1" baseline="-25000">
                <a:ea typeface="宋体" panose="02010600030101010101" pitchFamily="2" charset="-122"/>
              </a:rPr>
              <a:t>c </a:t>
            </a:r>
            <a:r>
              <a:rPr lang="zh-CN" altLang="en-US">
                <a:ea typeface="宋体" panose="02010600030101010101" pitchFamily="2" charset="-122"/>
              </a:rPr>
              <a:t>及斜面作用于柱体的摩擦力</a:t>
            </a:r>
            <a:r>
              <a:rPr lang="en-US" altLang="zh-CN" i="1">
                <a:ea typeface="宋体" panose="02010600030101010101" pitchFamily="2" charset="-122"/>
              </a:rPr>
              <a:t>F  </a:t>
            </a:r>
            <a:r>
              <a:rPr lang="en-US" altLang="zh-CN">
                <a:ea typeface="宋体" panose="02010600030101010101" pitchFamily="2" charset="-122"/>
              </a:rPr>
              <a:t>.</a:t>
            </a:r>
          </a:p>
        </p:txBody>
      </p:sp>
      <p:grpSp>
        <p:nvGrpSpPr>
          <p:cNvPr id="67595" name="Group 3">
            <a:extLst>
              <a:ext uri="{FF2B5EF4-FFF2-40B4-BE49-F238E27FC236}">
                <a16:creationId xmlns:a16="http://schemas.microsoft.com/office/drawing/2014/main" id="{ADAEECC4-BBBE-4A8F-8909-72543DD2E99D}"/>
              </a:ext>
            </a:extLst>
          </p:cNvPr>
          <p:cNvGrpSpPr>
            <a:grpSpLocks/>
          </p:cNvGrpSpPr>
          <p:nvPr/>
        </p:nvGrpSpPr>
        <p:grpSpPr bwMode="auto">
          <a:xfrm>
            <a:off x="4876800" y="1752600"/>
            <a:ext cx="3130550" cy="2430463"/>
            <a:chOff x="3072" y="1104"/>
            <a:chExt cx="1972" cy="1531"/>
          </a:xfrm>
        </p:grpSpPr>
        <p:sp>
          <p:nvSpPr>
            <p:cNvPr id="67610" name="Line 4">
              <a:extLst>
                <a:ext uri="{FF2B5EF4-FFF2-40B4-BE49-F238E27FC236}">
                  <a16:creationId xmlns:a16="http://schemas.microsoft.com/office/drawing/2014/main" id="{AE7407ED-5B2B-4A42-A454-47E176E6C22C}"/>
                </a:ext>
              </a:extLst>
            </p:cNvPr>
            <p:cNvSpPr>
              <a:spLocks noChangeShapeType="1"/>
            </p:cNvSpPr>
            <p:nvPr/>
          </p:nvSpPr>
          <p:spPr bwMode="auto">
            <a:xfrm flipV="1">
              <a:off x="3202" y="1918"/>
              <a:ext cx="1597" cy="600"/>
            </a:xfrm>
            <a:prstGeom prst="line">
              <a:avLst/>
            </a:prstGeom>
            <a:noFill/>
            <a:ln w="19050">
              <a:solidFill>
                <a:schemeClr val="tx1"/>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67611" name="Line 5">
              <a:extLst>
                <a:ext uri="{FF2B5EF4-FFF2-40B4-BE49-F238E27FC236}">
                  <a16:creationId xmlns:a16="http://schemas.microsoft.com/office/drawing/2014/main" id="{41EDEDE1-D674-427B-978B-E1253DC3182A}"/>
                </a:ext>
              </a:extLst>
            </p:cNvPr>
            <p:cNvSpPr>
              <a:spLocks noChangeShapeType="1"/>
            </p:cNvSpPr>
            <p:nvPr/>
          </p:nvSpPr>
          <p:spPr bwMode="auto">
            <a:xfrm>
              <a:off x="3417" y="2432"/>
              <a:ext cx="15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2" name="Line 6">
              <a:extLst>
                <a:ext uri="{FF2B5EF4-FFF2-40B4-BE49-F238E27FC236}">
                  <a16:creationId xmlns:a16="http://schemas.microsoft.com/office/drawing/2014/main" id="{126C32AD-5FF3-4240-9E06-3F9FD583B1F1}"/>
                </a:ext>
              </a:extLst>
            </p:cNvPr>
            <p:cNvSpPr>
              <a:spLocks noChangeShapeType="1"/>
            </p:cNvSpPr>
            <p:nvPr/>
          </p:nvSpPr>
          <p:spPr bwMode="auto">
            <a:xfrm flipH="1" flipV="1">
              <a:off x="4540" y="1275"/>
              <a:ext cx="259" cy="64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7613" name="Text Box 7">
              <a:extLst>
                <a:ext uri="{FF2B5EF4-FFF2-40B4-BE49-F238E27FC236}">
                  <a16:creationId xmlns:a16="http://schemas.microsoft.com/office/drawing/2014/main" id="{01C86DC7-44F3-4958-A123-D8874FDEFBD8}"/>
                </a:ext>
              </a:extLst>
            </p:cNvPr>
            <p:cNvSpPr txBox="1">
              <a:spLocks noChangeArrowheads="1"/>
            </p:cNvSpPr>
            <p:nvPr/>
          </p:nvSpPr>
          <p:spPr bwMode="auto">
            <a:xfrm>
              <a:off x="4540" y="11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grpSp>
          <p:nvGrpSpPr>
            <p:cNvPr id="67614" name="Group 8">
              <a:extLst>
                <a:ext uri="{FF2B5EF4-FFF2-40B4-BE49-F238E27FC236}">
                  <a16:creationId xmlns:a16="http://schemas.microsoft.com/office/drawing/2014/main" id="{F8DF9CBD-F32E-4F91-80EA-F0E8C982517B}"/>
                </a:ext>
              </a:extLst>
            </p:cNvPr>
            <p:cNvGrpSpPr>
              <a:grpSpLocks/>
            </p:cNvGrpSpPr>
            <p:nvPr/>
          </p:nvGrpSpPr>
          <p:grpSpPr bwMode="auto">
            <a:xfrm>
              <a:off x="3587" y="2256"/>
              <a:ext cx="349" cy="288"/>
              <a:chOff x="3633" y="2231"/>
              <a:chExt cx="349" cy="288"/>
            </a:xfrm>
          </p:grpSpPr>
          <p:sp>
            <p:nvSpPr>
              <p:cNvPr id="67620" name="Freeform 9">
                <a:extLst>
                  <a:ext uri="{FF2B5EF4-FFF2-40B4-BE49-F238E27FC236}">
                    <a16:creationId xmlns:a16="http://schemas.microsoft.com/office/drawing/2014/main" id="{51EE9F34-B126-495E-BA8B-DE1D043416ED}"/>
                  </a:ext>
                </a:extLst>
              </p:cNvPr>
              <p:cNvSpPr>
                <a:spLocks/>
              </p:cNvSpPr>
              <p:nvPr/>
            </p:nvSpPr>
            <p:spPr bwMode="auto">
              <a:xfrm>
                <a:off x="3633" y="2347"/>
                <a:ext cx="51" cy="85"/>
              </a:xfrm>
              <a:custGeom>
                <a:avLst/>
                <a:gdLst>
                  <a:gd name="T0" fmla="*/ 0 w 56"/>
                  <a:gd name="T1" fmla="*/ 0 h 96"/>
                  <a:gd name="T2" fmla="*/ 30 w 56"/>
                  <a:gd name="T3" fmla="*/ 27 h 96"/>
                  <a:gd name="T4" fmla="*/ 30 w 56"/>
                  <a:gd name="T5" fmla="*/ 51 h 96"/>
                  <a:gd name="T6" fmla="*/ 0 60000 65536"/>
                  <a:gd name="T7" fmla="*/ 0 60000 65536"/>
                  <a:gd name="T8" fmla="*/ 0 60000 65536"/>
                  <a:gd name="T9" fmla="*/ 0 w 56"/>
                  <a:gd name="T10" fmla="*/ 0 h 96"/>
                  <a:gd name="T11" fmla="*/ 56 w 56"/>
                  <a:gd name="T12" fmla="*/ 96 h 96"/>
                </a:gdLst>
                <a:ahLst/>
                <a:cxnLst>
                  <a:cxn ang="T6">
                    <a:pos x="T0" y="T1"/>
                  </a:cxn>
                  <a:cxn ang="T7">
                    <a:pos x="T2" y="T3"/>
                  </a:cxn>
                  <a:cxn ang="T8">
                    <a:pos x="T4" y="T5"/>
                  </a:cxn>
                </a:cxnLst>
                <a:rect l="T9" t="T10" r="T11" b="T12"/>
                <a:pathLst>
                  <a:path w="56" h="96">
                    <a:moveTo>
                      <a:pt x="0" y="0"/>
                    </a:moveTo>
                    <a:cubicBezTo>
                      <a:pt x="20" y="16"/>
                      <a:pt x="40" y="32"/>
                      <a:pt x="48" y="48"/>
                    </a:cubicBezTo>
                    <a:cubicBezTo>
                      <a:pt x="56" y="64"/>
                      <a:pt x="52" y="80"/>
                      <a:pt x="48" y="96"/>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21" name="Text Box 10">
                <a:extLst>
                  <a:ext uri="{FF2B5EF4-FFF2-40B4-BE49-F238E27FC236}">
                    <a16:creationId xmlns:a16="http://schemas.microsoft.com/office/drawing/2014/main" id="{90BA7F13-AB76-48DA-9B48-89FE2140A16D}"/>
                  </a:ext>
                </a:extLst>
              </p:cNvPr>
              <p:cNvSpPr txBox="1">
                <a:spLocks noChangeArrowheads="1"/>
              </p:cNvSpPr>
              <p:nvPr/>
            </p:nvSpPr>
            <p:spPr bwMode="auto">
              <a:xfrm>
                <a:off x="3670" y="2231"/>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  </a:t>
                </a:r>
              </a:p>
            </p:txBody>
          </p:sp>
        </p:grpSp>
        <p:sp>
          <p:nvSpPr>
            <p:cNvPr id="67615" name="Text Box 11">
              <a:extLst>
                <a:ext uri="{FF2B5EF4-FFF2-40B4-BE49-F238E27FC236}">
                  <a16:creationId xmlns:a16="http://schemas.microsoft.com/office/drawing/2014/main" id="{7EBA8AFD-263F-46E4-995F-98337565E014}"/>
                </a:ext>
              </a:extLst>
            </p:cNvPr>
            <p:cNvSpPr txBox="1">
              <a:spLocks noChangeArrowheads="1"/>
            </p:cNvSpPr>
            <p:nvPr/>
          </p:nvSpPr>
          <p:spPr bwMode="auto">
            <a:xfrm>
              <a:off x="3072" y="2347"/>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67616" name="Text Box 12">
              <a:extLst>
                <a:ext uri="{FF2B5EF4-FFF2-40B4-BE49-F238E27FC236}">
                  <a16:creationId xmlns:a16="http://schemas.microsoft.com/office/drawing/2014/main" id="{09606220-5211-480C-BEDB-D5B5F0B5B4D9}"/>
                </a:ext>
              </a:extLst>
            </p:cNvPr>
            <p:cNvSpPr txBox="1">
              <a:spLocks noChangeArrowheads="1"/>
            </p:cNvSpPr>
            <p:nvPr/>
          </p:nvSpPr>
          <p:spPr bwMode="auto">
            <a:xfrm>
              <a:off x="4789" y="179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grpSp>
          <p:nvGrpSpPr>
            <p:cNvPr id="67617" name="Group 13">
              <a:extLst>
                <a:ext uri="{FF2B5EF4-FFF2-40B4-BE49-F238E27FC236}">
                  <a16:creationId xmlns:a16="http://schemas.microsoft.com/office/drawing/2014/main" id="{3F77C7E5-3065-4F58-B87A-9A2282ADF6CE}"/>
                </a:ext>
              </a:extLst>
            </p:cNvPr>
            <p:cNvGrpSpPr>
              <a:grpSpLocks/>
            </p:cNvGrpSpPr>
            <p:nvPr/>
          </p:nvGrpSpPr>
          <p:grpSpPr bwMode="auto">
            <a:xfrm>
              <a:off x="3984" y="1632"/>
              <a:ext cx="502" cy="471"/>
              <a:chOff x="3806" y="1704"/>
              <a:chExt cx="502" cy="471"/>
            </a:xfrm>
          </p:grpSpPr>
          <p:sp>
            <p:nvSpPr>
              <p:cNvPr id="67618" name="Oval 14">
                <a:extLst>
                  <a:ext uri="{FF2B5EF4-FFF2-40B4-BE49-F238E27FC236}">
                    <a16:creationId xmlns:a16="http://schemas.microsoft.com/office/drawing/2014/main" id="{4C8DDDE2-0575-4BA2-8379-573C9B2509D2}"/>
                  </a:ext>
                </a:extLst>
              </p:cNvPr>
              <p:cNvSpPr>
                <a:spLocks noChangeArrowheads="1"/>
              </p:cNvSpPr>
              <p:nvPr/>
            </p:nvSpPr>
            <p:spPr bwMode="auto">
              <a:xfrm>
                <a:off x="3806" y="1704"/>
                <a:ext cx="475" cy="471"/>
              </a:xfrm>
              <a:prstGeom prst="ellipse">
                <a:avLst/>
              </a:prstGeom>
              <a:gradFill rotWithShape="0">
                <a:gsLst>
                  <a:gs pos="0">
                    <a:srgbClr val="FFFFFF"/>
                  </a:gs>
                  <a:gs pos="100000">
                    <a:srgbClr val="B1B1FF"/>
                  </a:gs>
                </a:gsLst>
                <a:path path="shape">
                  <a:fillToRect l="50000" t="50000" r="50000" b="50000"/>
                </a:path>
              </a:gradFill>
              <a:ln w="19050">
                <a:solidFill>
                  <a:schemeClr val="bg2"/>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7619" name="Text Box 15">
                <a:extLst>
                  <a:ext uri="{FF2B5EF4-FFF2-40B4-BE49-F238E27FC236}">
                    <a16:creationId xmlns:a16="http://schemas.microsoft.com/office/drawing/2014/main" id="{8C75DD65-4329-4B16-9C04-ED7ADD418DA4}"/>
                  </a:ext>
                </a:extLst>
              </p:cNvPr>
              <p:cNvSpPr txBox="1">
                <a:spLocks noChangeArrowheads="1"/>
              </p:cNvSpPr>
              <p:nvPr/>
            </p:nvSpPr>
            <p:spPr bwMode="auto">
              <a:xfrm>
                <a:off x="4064" y="1801"/>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C</a:t>
                </a:r>
              </a:p>
            </p:txBody>
          </p:sp>
        </p:grpSp>
      </p:grpSp>
      <p:grpSp>
        <p:nvGrpSpPr>
          <p:cNvPr id="5" name="Group 16">
            <a:extLst>
              <a:ext uri="{FF2B5EF4-FFF2-40B4-BE49-F238E27FC236}">
                <a16:creationId xmlns:a16="http://schemas.microsoft.com/office/drawing/2014/main" id="{C419F629-56C0-4C56-AA1F-6A702D2CE7D0}"/>
              </a:ext>
            </a:extLst>
          </p:cNvPr>
          <p:cNvGrpSpPr>
            <a:grpSpLocks/>
          </p:cNvGrpSpPr>
          <p:nvPr/>
        </p:nvGrpSpPr>
        <p:grpSpPr bwMode="auto">
          <a:xfrm>
            <a:off x="5410200" y="1752600"/>
            <a:ext cx="1533525" cy="1725613"/>
            <a:chOff x="3245" y="1205"/>
            <a:chExt cx="966" cy="1087"/>
          </a:xfrm>
        </p:grpSpPr>
        <p:sp>
          <p:nvSpPr>
            <p:cNvPr id="67606" name="Text Box 17">
              <a:extLst>
                <a:ext uri="{FF2B5EF4-FFF2-40B4-BE49-F238E27FC236}">
                  <a16:creationId xmlns:a16="http://schemas.microsoft.com/office/drawing/2014/main" id="{A29E6142-C205-4A16-9D9F-9AEAC9E6E35C}"/>
                </a:ext>
              </a:extLst>
            </p:cNvPr>
            <p:cNvSpPr txBox="1">
              <a:spLocks noChangeArrowheads="1"/>
            </p:cNvSpPr>
            <p:nvPr/>
          </p:nvSpPr>
          <p:spPr bwMode="auto">
            <a:xfrm>
              <a:off x="3839" y="1205"/>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r>
                <a:rPr lang="en-US" altLang="zh-CN" i="1">
                  <a:ea typeface="宋体" panose="02010600030101010101" pitchFamily="2" charset="-122"/>
                  <a:cs typeface="Times New Roman" panose="02020603050405020304" pitchFamily="18" charset="0"/>
                </a:rPr>
                <a:t>´  </a:t>
              </a:r>
              <a:endParaRPr lang="en-US" altLang="zh-CN" i="1">
                <a:ea typeface="宋体" panose="02010600030101010101" pitchFamily="2" charset="-122"/>
              </a:endParaRPr>
            </a:p>
          </p:txBody>
        </p:sp>
        <p:sp>
          <p:nvSpPr>
            <p:cNvPr id="67607" name="Text Box 18">
              <a:extLst>
                <a:ext uri="{FF2B5EF4-FFF2-40B4-BE49-F238E27FC236}">
                  <a16:creationId xmlns:a16="http://schemas.microsoft.com/office/drawing/2014/main" id="{55F68EF3-9BFC-434D-B31D-197CBB965104}"/>
                </a:ext>
              </a:extLst>
            </p:cNvPr>
            <p:cNvSpPr txBox="1">
              <a:spLocks noChangeArrowheads="1"/>
            </p:cNvSpPr>
            <p:nvPr/>
          </p:nvSpPr>
          <p:spPr bwMode="auto">
            <a:xfrm>
              <a:off x="3245" y="2004"/>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r>
                <a:rPr lang="en-US" altLang="zh-CN" i="1">
                  <a:ea typeface="宋体" panose="02010600030101010101" pitchFamily="2" charset="-122"/>
                  <a:cs typeface="Times New Roman" panose="02020603050405020304" pitchFamily="18" charset="0"/>
                </a:rPr>
                <a:t>´   </a:t>
              </a:r>
              <a:endParaRPr lang="en-US" altLang="zh-CN" i="1">
                <a:ea typeface="宋体" panose="02010600030101010101" pitchFamily="2" charset="-122"/>
              </a:endParaRPr>
            </a:p>
          </p:txBody>
        </p:sp>
        <p:sp>
          <p:nvSpPr>
            <p:cNvPr id="67608" name="Line 19">
              <a:extLst>
                <a:ext uri="{FF2B5EF4-FFF2-40B4-BE49-F238E27FC236}">
                  <a16:creationId xmlns:a16="http://schemas.microsoft.com/office/drawing/2014/main" id="{1F461D37-D0F3-4568-A854-1484A0566BB4}"/>
                </a:ext>
              </a:extLst>
            </p:cNvPr>
            <p:cNvSpPr>
              <a:spLocks noChangeShapeType="1"/>
            </p:cNvSpPr>
            <p:nvPr/>
          </p:nvSpPr>
          <p:spPr bwMode="auto">
            <a:xfrm flipH="1" flipV="1">
              <a:off x="3818" y="1385"/>
              <a:ext cx="247" cy="57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7609" name="Line 20">
              <a:extLst>
                <a:ext uri="{FF2B5EF4-FFF2-40B4-BE49-F238E27FC236}">
                  <a16:creationId xmlns:a16="http://schemas.microsoft.com/office/drawing/2014/main" id="{C8D0ABFD-55D8-44DE-8012-2CFE5F925063}"/>
                </a:ext>
              </a:extLst>
            </p:cNvPr>
            <p:cNvSpPr>
              <a:spLocks noChangeShapeType="1"/>
            </p:cNvSpPr>
            <p:nvPr/>
          </p:nvSpPr>
          <p:spPr bwMode="auto">
            <a:xfrm flipV="1">
              <a:off x="3374" y="1961"/>
              <a:ext cx="691" cy="257"/>
            </a:xfrm>
            <a:prstGeom prst="line">
              <a:avLst/>
            </a:prstGeom>
            <a:noFill/>
            <a:ln w="19050">
              <a:solidFill>
                <a:schemeClr val="tx1"/>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grpSp>
      <p:sp>
        <p:nvSpPr>
          <p:cNvPr id="476181" name="Text Box 21">
            <a:extLst>
              <a:ext uri="{FF2B5EF4-FFF2-40B4-BE49-F238E27FC236}">
                <a16:creationId xmlns:a16="http://schemas.microsoft.com/office/drawing/2014/main" id="{F06B0FA6-F7A1-47BE-BF69-F3BCED4FB380}"/>
              </a:ext>
            </a:extLst>
          </p:cNvPr>
          <p:cNvSpPr txBox="1">
            <a:spLocks noChangeArrowheads="1"/>
          </p:cNvSpPr>
          <p:nvPr/>
        </p:nvSpPr>
        <p:spPr bwMode="auto">
          <a:xfrm>
            <a:off x="714375" y="20701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p>
        </p:txBody>
      </p:sp>
      <p:grpSp>
        <p:nvGrpSpPr>
          <p:cNvPr id="6" name="Group 22">
            <a:extLst>
              <a:ext uri="{FF2B5EF4-FFF2-40B4-BE49-F238E27FC236}">
                <a16:creationId xmlns:a16="http://schemas.microsoft.com/office/drawing/2014/main" id="{5943C2D2-A659-44C7-9E21-B1B827EFE4A8}"/>
              </a:ext>
            </a:extLst>
          </p:cNvPr>
          <p:cNvGrpSpPr>
            <a:grpSpLocks/>
          </p:cNvGrpSpPr>
          <p:nvPr/>
        </p:nvGrpSpPr>
        <p:grpSpPr bwMode="auto">
          <a:xfrm>
            <a:off x="6477000" y="2122488"/>
            <a:ext cx="1090613" cy="1636712"/>
            <a:chOff x="4080" y="1337"/>
            <a:chExt cx="687" cy="1031"/>
          </a:xfrm>
        </p:grpSpPr>
        <p:sp>
          <p:nvSpPr>
            <p:cNvPr id="67603" name="Line 23">
              <a:extLst>
                <a:ext uri="{FF2B5EF4-FFF2-40B4-BE49-F238E27FC236}">
                  <a16:creationId xmlns:a16="http://schemas.microsoft.com/office/drawing/2014/main" id="{D5F5BF28-186B-4CB1-B340-14042964B426}"/>
                </a:ext>
              </a:extLst>
            </p:cNvPr>
            <p:cNvSpPr>
              <a:spLocks noChangeShapeType="1"/>
            </p:cNvSpPr>
            <p:nvPr/>
          </p:nvSpPr>
          <p:spPr bwMode="auto">
            <a:xfrm flipV="1">
              <a:off x="4334" y="1952"/>
              <a:ext cx="344" cy="142"/>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7604" name="Line 24">
              <a:extLst>
                <a:ext uri="{FF2B5EF4-FFF2-40B4-BE49-F238E27FC236}">
                  <a16:creationId xmlns:a16="http://schemas.microsoft.com/office/drawing/2014/main" id="{C94830AD-7178-493A-8DD1-E1E099B044D9}"/>
                </a:ext>
              </a:extLst>
            </p:cNvPr>
            <p:cNvSpPr>
              <a:spLocks noChangeShapeType="1"/>
            </p:cNvSpPr>
            <p:nvPr/>
          </p:nvSpPr>
          <p:spPr bwMode="auto">
            <a:xfrm flipH="1">
              <a:off x="4235" y="1877"/>
              <a:ext cx="1" cy="448"/>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7605" name="Line 25">
              <a:extLst>
                <a:ext uri="{FF2B5EF4-FFF2-40B4-BE49-F238E27FC236}">
                  <a16:creationId xmlns:a16="http://schemas.microsoft.com/office/drawing/2014/main" id="{2B1CAA10-C7E4-4E7E-AAF4-BB38EC3F539E}"/>
                </a:ext>
              </a:extLst>
            </p:cNvPr>
            <p:cNvSpPr>
              <a:spLocks noChangeShapeType="1"/>
            </p:cNvSpPr>
            <p:nvPr/>
          </p:nvSpPr>
          <p:spPr bwMode="auto">
            <a:xfrm flipH="1" flipV="1">
              <a:off x="4080" y="1489"/>
              <a:ext cx="157" cy="388"/>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7591" name="Object 26">
              <a:extLst>
                <a:ext uri="{FF2B5EF4-FFF2-40B4-BE49-F238E27FC236}">
                  <a16:creationId xmlns:a16="http://schemas.microsoft.com/office/drawing/2014/main" id="{302606DE-8B9B-4F10-92FF-B6C88502A2FE}"/>
                </a:ext>
              </a:extLst>
            </p:cNvPr>
            <p:cNvGraphicFramePr>
              <a:graphicFrameLocks noChangeAspect="1"/>
            </p:cNvGraphicFramePr>
            <p:nvPr/>
          </p:nvGraphicFramePr>
          <p:xfrm>
            <a:off x="4111" y="1337"/>
            <a:ext cx="283" cy="314"/>
          </p:xfrm>
          <a:graphic>
            <a:graphicData uri="http://schemas.openxmlformats.org/presentationml/2006/ole">
              <mc:AlternateContent xmlns:mc="http://schemas.openxmlformats.org/markup-compatibility/2006">
                <mc:Choice xmlns:v="urn:schemas-microsoft-com:vml" Requires="v">
                  <p:oleObj spid="_x0000_s67622" name="Equation" r:id="rId3" imgW="228600" imgH="253800" progId="Equation.3">
                    <p:embed/>
                  </p:oleObj>
                </mc:Choice>
                <mc:Fallback>
                  <p:oleObj name="Equation" r:id="rId3" imgW="228600" imgH="25380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 y="1337"/>
                          <a:ext cx="283"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2" name="Object 27">
              <a:extLst>
                <a:ext uri="{FF2B5EF4-FFF2-40B4-BE49-F238E27FC236}">
                  <a16:creationId xmlns:a16="http://schemas.microsoft.com/office/drawing/2014/main" id="{9C6628F3-3986-41F2-B101-08BE6D7C3539}"/>
                </a:ext>
              </a:extLst>
            </p:cNvPr>
            <p:cNvGraphicFramePr>
              <a:graphicFrameLocks noChangeAspect="1"/>
            </p:cNvGraphicFramePr>
            <p:nvPr/>
          </p:nvGraphicFramePr>
          <p:xfrm>
            <a:off x="4542" y="1959"/>
            <a:ext cx="225" cy="277"/>
          </p:xfrm>
          <a:graphic>
            <a:graphicData uri="http://schemas.openxmlformats.org/presentationml/2006/ole">
              <mc:AlternateContent xmlns:mc="http://schemas.openxmlformats.org/markup-compatibility/2006">
                <mc:Choice xmlns:v="urn:schemas-microsoft-com:vml" Requires="v">
                  <p:oleObj spid="_x0000_s67623" name="Equation" r:id="rId5" imgW="164880" imgH="203040" progId="Equation.3">
                    <p:embed/>
                  </p:oleObj>
                </mc:Choice>
                <mc:Fallback>
                  <p:oleObj name="Equation" r:id="rId5" imgW="164880" imgH="20304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2" y="1959"/>
                          <a:ext cx="225"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3" name="Object 28">
              <a:extLst>
                <a:ext uri="{FF2B5EF4-FFF2-40B4-BE49-F238E27FC236}">
                  <a16:creationId xmlns:a16="http://schemas.microsoft.com/office/drawing/2014/main" id="{47B53D32-39A3-4665-8B38-B3EB3605A4D8}"/>
                </a:ext>
              </a:extLst>
            </p:cNvPr>
            <p:cNvGraphicFramePr>
              <a:graphicFrameLocks noChangeAspect="1"/>
            </p:cNvGraphicFramePr>
            <p:nvPr/>
          </p:nvGraphicFramePr>
          <p:xfrm>
            <a:off x="4286" y="2128"/>
            <a:ext cx="226" cy="240"/>
          </p:xfrm>
          <a:graphic>
            <a:graphicData uri="http://schemas.openxmlformats.org/presentationml/2006/ole">
              <mc:AlternateContent xmlns:mc="http://schemas.openxmlformats.org/markup-compatibility/2006">
                <mc:Choice xmlns:v="urn:schemas-microsoft-com:vml" Requires="v">
                  <p:oleObj spid="_x0000_s67624" name="Equation" r:id="rId7" imgW="203040" imgH="215640" progId="Equation.3">
                    <p:embed/>
                  </p:oleObj>
                </mc:Choice>
                <mc:Fallback>
                  <p:oleObj name="Equation" r:id="rId7" imgW="203040" imgH="21564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 y="2128"/>
                          <a:ext cx="22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6189" name="Text Box 29">
            <a:extLst>
              <a:ext uri="{FF2B5EF4-FFF2-40B4-BE49-F238E27FC236}">
                <a16:creationId xmlns:a16="http://schemas.microsoft.com/office/drawing/2014/main" id="{611E7EA2-E790-4A0D-A5B3-9680D91CFB11}"/>
              </a:ext>
            </a:extLst>
          </p:cNvPr>
          <p:cNvSpPr txBox="1">
            <a:spLocks noChangeArrowheads="1"/>
          </p:cNvSpPr>
          <p:nvPr/>
        </p:nvSpPr>
        <p:spPr bwMode="auto">
          <a:xfrm>
            <a:off x="1447800" y="1981200"/>
            <a:ext cx="32242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根据质心运动定理</a:t>
            </a:r>
          </a:p>
        </p:txBody>
      </p:sp>
      <p:graphicFrame>
        <p:nvGraphicFramePr>
          <p:cNvPr id="476190" name="Object 30">
            <a:extLst>
              <a:ext uri="{FF2B5EF4-FFF2-40B4-BE49-F238E27FC236}">
                <a16:creationId xmlns:a16="http://schemas.microsoft.com/office/drawing/2014/main" id="{0802264C-0015-45BA-B091-196F3B21501C}"/>
              </a:ext>
            </a:extLst>
          </p:cNvPr>
          <p:cNvGraphicFramePr>
            <a:graphicFrameLocks noChangeAspect="1"/>
          </p:cNvGraphicFramePr>
          <p:nvPr/>
        </p:nvGraphicFramePr>
        <p:xfrm>
          <a:off x="1598613" y="2636838"/>
          <a:ext cx="2486025" cy="530225"/>
        </p:xfrm>
        <a:graphic>
          <a:graphicData uri="http://schemas.openxmlformats.org/presentationml/2006/ole">
            <mc:AlternateContent xmlns:mc="http://schemas.openxmlformats.org/markup-compatibility/2006">
              <mc:Choice xmlns:v="urn:schemas-microsoft-com:vml" Requires="v">
                <p:oleObj spid="_x0000_s67625" name="Equation" r:id="rId9" imgW="1193760" imgH="253800" progId="Equation.3">
                  <p:embed/>
                </p:oleObj>
              </mc:Choice>
              <mc:Fallback>
                <p:oleObj name="Equation" r:id="rId9" imgW="1193760" imgH="253800"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8613" y="2636838"/>
                        <a:ext cx="2486025"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6191" name="Text Box 31">
            <a:extLst>
              <a:ext uri="{FF2B5EF4-FFF2-40B4-BE49-F238E27FC236}">
                <a16:creationId xmlns:a16="http://schemas.microsoft.com/office/drawing/2014/main" id="{75206793-A717-4ECD-9BE7-5876E693A5FA}"/>
              </a:ext>
            </a:extLst>
          </p:cNvPr>
          <p:cNvSpPr txBox="1">
            <a:spLocks noChangeArrowheads="1"/>
          </p:cNvSpPr>
          <p:nvPr/>
        </p:nvSpPr>
        <p:spPr bwMode="auto">
          <a:xfrm>
            <a:off x="809625" y="3209925"/>
            <a:ext cx="19002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rPr>
              <a:t>y </a:t>
            </a:r>
            <a:r>
              <a:rPr lang="zh-CN" altLang="en-US">
                <a:ea typeface="宋体" panose="02010600030101010101" pitchFamily="2" charset="-122"/>
              </a:rPr>
              <a:t>轴上投影</a:t>
            </a:r>
          </a:p>
        </p:txBody>
      </p:sp>
      <p:graphicFrame>
        <p:nvGraphicFramePr>
          <p:cNvPr id="476192" name="Object 32">
            <a:extLst>
              <a:ext uri="{FF2B5EF4-FFF2-40B4-BE49-F238E27FC236}">
                <a16:creationId xmlns:a16="http://schemas.microsoft.com/office/drawing/2014/main" id="{F8B750DC-8A95-419A-8C49-B6A65E0A930D}"/>
              </a:ext>
            </a:extLst>
          </p:cNvPr>
          <p:cNvGraphicFramePr>
            <a:graphicFrameLocks noChangeAspect="1"/>
          </p:cNvGraphicFramePr>
          <p:nvPr/>
        </p:nvGraphicFramePr>
        <p:xfrm>
          <a:off x="1524000" y="3886200"/>
          <a:ext cx="2536825" cy="490538"/>
        </p:xfrm>
        <a:graphic>
          <a:graphicData uri="http://schemas.openxmlformats.org/presentationml/2006/ole">
            <mc:AlternateContent xmlns:mc="http://schemas.openxmlformats.org/markup-compatibility/2006">
              <mc:Choice xmlns:v="urn:schemas-microsoft-com:vml" Requires="v">
                <p:oleObj spid="_x0000_s67626" name="Equation" r:id="rId11" imgW="1180800" imgH="228600" progId="Equation.3">
                  <p:embed/>
                </p:oleObj>
              </mc:Choice>
              <mc:Fallback>
                <p:oleObj name="Equation" r:id="rId11" imgW="1180800" imgH="22860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3886200"/>
                        <a:ext cx="2536825"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6193" name="Text Box 33">
            <a:extLst>
              <a:ext uri="{FF2B5EF4-FFF2-40B4-BE49-F238E27FC236}">
                <a16:creationId xmlns:a16="http://schemas.microsoft.com/office/drawing/2014/main" id="{E1F9E93D-5094-4355-BDDB-6AD69BE87862}"/>
              </a:ext>
            </a:extLst>
          </p:cNvPr>
          <p:cNvSpPr txBox="1">
            <a:spLocks noChangeArrowheads="1"/>
          </p:cNvSpPr>
          <p:nvPr/>
        </p:nvSpPr>
        <p:spPr bwMode="auto">
          <a:xfrm>
            <a:off x="808038" y="4371975"/>
            <a:ext cx="38290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对质心轴的转动定理</a:t>
            </a:r>
          </a:p>
        </p:txBody>
      </p:sp>
      <p:graphicFrame>
        <p:nvGraphicFramePr>
          <p:cNvPr id="476194" name="Object 34">
            <a:extLst>
              <a:ext uri="{FF2B5EF4-FFF2-40B4-BE49-F238E27FC236}">
                <a16:creationId xmlns:a16="http://schemas.microsoft.com/office/drawing/2014/main" id="{69AA3978-2619-4685-9C72-48149F82EEA5}"/>
              </a:ext>
            </a:extLst>
          </p:cNvPr>
          <p:cNvGraphicFramePr>
            <a:graphicFrameLocks noChangeAspect="1"/>
          </p:cNvGraphicFramePr>
          <p:nvPr/>
        </p:nvGraphicFramePr>
        <p:xfrm>
          <a:off x="2362200" y="4992688"/>
          <a:ext cx="1190625" cy="476250"/>
        </p:xfrm>
        <a:graphic>
          <a:graphicData uri="http://schemas.openxmlformats.org/presentationml/2006/ole">
            <mc:AlternateContent xmlns:mc="http://schemas.openxmlformats.org/markup-compatibility/2006">
              <mc:Choice xmlns:v="urn:schemas-microsoft-com:vml" Requires="v">
                <p:oleObj spid="_x0000_s67627" name="Equation" r:id="rId13" imgW="571320" imgH="228600" progId="Equation.3">
                  <p:embed/>
                </p:oleObj>
              </mc:Choice>
              <mc:Fallback>
                <p:oleObj name="Equation" r:id="rId13" imgW="571320" imgH="228600"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4992688"/>
                        <a:ext cx="1190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6195" name="Object 35">
            <a:extLst>
              <a:ext uri="{FF2B5EF4-FFF2-40B4-BE49-F238E27FC236}">
                <a16:creationId xmlns:a16="http://schemas.microsoft.com/office/drawing/2014/main" id="{3922D33D-0949-4895-A001-C13E13C531D7}"/>
              </a:ext>
            </a:extLst>
          </p:cNvPr>
          <p:cNvGraphicFramePr>
            <a:graphicFrameLocks noChangeAspect="1"/>
          </p:cNvGraphicFramePr>
          <p:nvPr/>
        </p:nvGraphicFramePr>
        <p:xfrm>
          <a:off x="2362200" y="5449888"/>
          <a:ext cx="4191000" cy="790575"/>
        </p:xfrm>
        <a:graphic>
          <a:graphicData uri="http://schemas.openxmlformats.org/presentationml/2006/ole">
            <mc:AlternateContent xmlns:mc="http://schemas.openxmlformats.org/markup-compatibility/2006">
              <mc:Choice xmlns:v="urn:schemas-microsoft-com:vml" Requires="v">
                <p:oleObj spid="_x0000_s67628" name="Equation" r:id="rId15" imgW="2082600" imgH="393480" progId="Equation.3">
                  <p:embed/>
                </p:oleObj>
              </mc:Choice>
              <mc:Fallback>
                <p:oleObj name="Equation" r:id="rId15" imgW="2082600" imgH="393480"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5449888"/>
                        <a:ext cx="419100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6196" name="Object 36">
            <a:extLst>
              <a:ext uri="{FF2B5EF4-FFF2-40B4-BE49-F238E27FC236}">
                <a16:creationId xmlns:a16="http://schemas.microsoft.com/office/drawing/2014/main" id="{D6527049-C553-4BC0-946B-F6D938E0F4DD}"/>
              </a:ext>
            </a:extLst>
          </p:cNvPr>
          <p:cNvGraphicFramePr>
            <a:graphicFrameLocks noChangeAspect="1"/>
          </p:cNvGraphicFramePr>
          <p:nvPr/>
        </p:nvGraphicFramePr>
        <p:xfrm>
          <a:off x="3946525" y="4343400"/>
          <a:ext cx="2470150" cy="766763"/>
        </p:xfrm>
        <a:graphic>
          <a:graphicData uri="http://schemas.openxmlformats.org/presentationml/2006/ole">
            <mc:AlternateContent xmlns:mc="http://schemas.openxmlformats.org/markup-compatibility/2006">
              <mc:Choice xmlns:v="urn:schemas-microsoft-com:vml" Requires="v">
                <p:oleObj spid="_x0000_s67629" name="Equation" r:id="rId17" imgW="1269720" imgH="393480" progId="Equation.3">
                  <p:embed/>
                </p:oleObj>
              </mc:Choice>
              <mc:Fallback>
                <p:oleObj name="Equation" r:id="rId17" imgW="1269720" imgH="393480"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46525" y="4343400"/>
                        <a:ext cx="2470150"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6197" name="Text Box 37">
            <a:extLst>
              <a:ext uri="{FF2B5EF4-FFF2-40B4-BE49-F238E27FC236}">
                <a16:creationId xmlns:a16="http://schemas.microsoft.com/office/drawing/2014/main" id="{7FCD98A7-E55F-4F6C-8DC8-BD13507C888B}"/>
              </a:ext>
            </a:extLst>
          </p:cNvPr>
          <p:cNvSpPr txBox="1">
            <a:spLocks noChangeArrowheads="1"/>
          </p:cNvSpPr>
          <p:nvPr/>
        </p:nvSpPr>
        <p:spPr bwMode="auto">
          <a:xfrm>
            <a:off x="838200" y="5013325"/>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无滑滚动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6181">
                                            <p:txEl>
                                              <p:pRg st="0" end="0"/>
                                            </p:txEl>
                                          </p:spTgt>
                                        </p:tgtEl>
                                        <p:attrNameLst>
                                          <p:attrName>style.visibility</p:attrName>
                                        </p:attrNameLst>
                                      </p:cBhvr>
                                      <p:to>
                                        <p:strVal val="visible"/>
                                      </p:to>
                                    </p:set>
                                    <p:animEffect transition="in" filter="wipe(left)">
                                      <p:cBhvr>
                                        <p:cTn id="7" dur="500"/>
                                        <p:tgtEl>
                                          <p:spTgt spid="4761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6189">
                                            <p:txEl>
                                              <p:pRg st="0" end="0"/>
                                            </p:txEl>
                                          </p:spTgt>
                                        </p:tgtEl>
                                        <p:attrNameLst>
                                          <p:attrName>style.visibility</p:attrName>
                                        </p:attrNameLst>
                                      </p:cBhvr>
                                      <p:to>
                                        <p:strVal val="visible"/>
                                      </p:to>
                                    </p:set>
                                    <p:animEffect transition="in" filter="wipe(left)">
                                      <p:cBhvr>
                                        <p:cTn id="22" dur="500"/>
                                        <p:tgtEl>
                                          <p:spTgt spid="47618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6190"/>
                                        </p:tgtEl>
                                        <p:attrNameLst>
                                          <p:attrName>style.visibility</p:attrName>
                                        </p:attrNameLst>
                                      </p:cBhvr>
                                      <p:to>
                                        <p:strVal val="visible"/>
                                      </p:to>
                                    </p:set>
                                    <p:animEffect transition="in" filter="wipe(left)">
                                      <p:cBhvr>
                                        <p:cTn id="27" dur="500"/>
                                        <p:tgtEl>
                                          <p:spTgt spid="4761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6191">
                                            <p:txEl>
                                              <p:pRg st="0" end="0"/>
                                            </p:txEl>
                                          </p:spTgt>
                                        </p:tgtEl>
                                        <p:attrNameLst>
                                          <p:attrName>style.visibility</p:attrName>
                                        </p:attrNameLst>
                                      </p:cBhvr>
                                      <p:to>
                                        <p:strVal val="visible"/>
                                      </p:to>
                                    </p:set>
                                    <p:animEffect transition="in" filter="wipe(left)">
                                      <p:cBhvr>
                                        <p:cTn id="32" dur="500"/>
                                        <p:tgtEl>
                                          <p:spTgt spid="47619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6192"/>
                                        </p:tgtEl>
                                        <p:attrNameLst>
                                          <p:attrName>style.visibility</p:attrName>
                                        </p:attrNameLst>
                                      </p:cBhvr>
                                      <p:to>
                                        <p:strVal val="visible"/>
                                      </p:to>
                                    </p:set>
                                    <p:animEffect transition="in" filter="wipe(left)">
                                      <p:cBhvr>
                                        <p:cTn id="37" dur="500"/>
                                        <p:tgtEl>
                                          <p:spTgt spid="4761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6193">
                                            <p:txEl>
                                              <p:pRg st="0" end="0"/>
                                            </p:txEl>
                                          </p:spTgt>
                                        </p:tgtEl>
                                        <p:attrNameLst>
                                          <p:attrName>style.visibility</p:attrName>
                                        </p:attrNameLst>
                                      </p:cBhvr>
                                      <p:to>
                                        <p:strVal val="visible"/>
                                      </p:to>
                                    </p:set>
                                    <p:animEffect transition="in" filter="wipe(left)">
                                      <p:cBhvr>
                                        <p:cTn id="42" dur="500"/>
                                        <p:tgtEl>
                                          <p:spTgt spid="476193">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76196"/>
                                        </p:tgtEl>
                                        <p:attrNameLst>
                                          <p:attrName>style.visibility</p:attrName>
                                        </p:attrNameLst>
                                      </p:cBhvr>
                                      <p:to>
                                        <p:strVal val="visible"/>
                                      </p:to>
                                    </p:set>
                                    <p:animEffect transition="in" filter="wipe(left)">
                                      <p:cBhvr>
                                        <p:cTn id="47" dur="500"/>
                                        <p:tgtEl>
                                          <p:spTgt spid="4761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76197">
                                            <p:txEl>
                                              <p:pRg st="0" end="0"/>
                                            </p:txEl>
                                          </p:spTgt>
                                        </p:tgtEl>
                                        <p:attrNameLst>
                                          <p:attrName>style.visibility</p:attrName>
                                        </p:attrNameLst>
                                      </p:cBhvr>
                                      <p:to>
                                        <p:strVal val="visible"/>
                                      </p:to>
                                    </p:set>
                                    <p:animEffect transition="in" filter="wipe(left)">
                                      <p:cBhvr>
                                        <p:cTn id="52" dur="500"/>
                                        <p:tgtEl>
                                          <p:spTgt spid="476197">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76194"/>
                                        </p:tgtEl>
                                        <p:attrNameLst>
                                          <p:attrName>style.visibility</p:attrName>
                                        </p:attrNameLst>
                                      </p:cBhvr>
                                      <p:to>
                                        <p:strVal val="visible"/>
                                      </p:to>
                                    </p:set>
                                    <p:animEffect transition="in" filter="wipe(left)">
                                      <p:cBhvr>
                                        <p:cTn id="57" dur="500"/>
                                        <p:tgtEl>
                                          <p:spTgt spid="47619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76195"/>
                                        </p:tgtEl>
                                        <p:attrNameLst>
                                          <p:attrName>style.visibility</p:attrName>
                                        </p:attrNameLst>
                                      </p:cBhvr>
                                      <p:to>
                                        <p:strVal val="visible"/>
                                      </p:to>
                                    </p:set>
                                    <p:animEffect transition="in" filter="wipe(left)">
                                      <p:cBhvr>
                                        <p:cTn id="62" dur="500"/>
                                        <p:tgtEl>
                                          <p:spTgt spid="476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81" grpId="0" build="p" autoUpdateAnimBg="0"/>
      <p:bldP spid="476189" grpId="0" build="p" autoUpdateAnimBg="0"/>
      <p:bldP spid="476191" grpId="0" build="p" autoUpdateAnimBg="0"/>
      <p:bldP spid="476193" grpId="0" build="p" autoUpdateAnimBg="0"/>
      <p:bldP spid="476197"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3186" name="Group 2">
            <a:extLst>
              <a:ext uri="{FF2B5EF4-FFF2-40B4-BE49-F238E27FC236}">
                <a16:creationId xmlns:a16="http://schemas.microsoft.com/office/drawing/2014/main" id="{FD887A76-7804-44E9-A27F-C95D92417626}"/>
              </a:ext>
            </a:extLst>
          </p:cNvPr>
          <p:cNvGrpSpPr>
            <a:grpSpLocks/>
          </p:cNvGrpSpPr>
          <p:nvPr/>
        </p:nvGrpSpPr>
        <p:grpSpPr bwMode="auto">
          <a:xfrm>
            <a:off x="2374900" y="2627313"/>
            <a:ext cx="3824288" cy="1123950"/>
            <a:chOff x="1967" y="1746"/>
            <a:chExt cx="2566" cy="768"/>
          </a:xfrm>
        </p:grpSpPr>
        <p:grpSp>
          <p:nvGrpSpPr>
            <p:cNvPr id="93188" name="Group 3">
              <a:extLst>
                <a:ext uri="{FF2B5EF4-FFF2-40B4-BE49-F238E27FC236}">
                  <a16:creationId xmlns:a16="http://schemas.microsoft.com/office/drawing/2014/main" id="{53B6DE42-B1B1-4D44-974A-081165D45F26}"/>
                </a:ext>
              </a:extLst>
            </p:cNvPr>
            <p:cNvGrpSpPr>
              <a:grpSpLocks/>
            </p:cNvGrpSpPr>
            <p:nvPr/>
          </p:nvGrpSpPr>
          <p:grpSpPr bwMode="auto">
            <a:xfrm>
              <a:off x="2312" y="1746"/>
              <a:ext cx="1818" cy="642"/>
              <a:chOff x="2312" y="1725"/>
              <a:chExt cx="1818" cy="642"/>
            </a:xfrm>
          </p:grpSpPr>
          <p:sp>
            <p:nvSpPr>
              <p:cNvPr id="93192" name="Freeform 4">
                <a:extLst>
                  <a:ext uri="{FF2B5EF4-FFF2-40B4-BE49-F238E27FC236}">
                    <a16:creationId xmlns:a16="http://schemas.microsoft.com/office/drawing/2014/main" id="{F247113E-93F3-4724-867C-6A976C157633}"/>
                  </a:ext>
                </a:extLst>
              </p:cNvPr>
              <p:cNvSpPr>
                <a:spLocks/>
              </p:cNvSpPr>
              <p:nvPr/>
            </p:nvSpPr>
            <p:spPr bwMode="auto">
              <a:xfrm>
                <a:off x="2317" y="1774"/>
                <a:ext cx="1813" cy="485"/>
              </a:xfrm>
              <a:custGeom>
                <a:avLst/>
                <a:gdLst>
                  <a:gd name="T0" fmla="*/ 149 w 2439"/>
                  <a:gd name="T1" fmla="*/ 169 h 621"/>
                  <a:gd name="T2" fmla="*/ 149 w 2439"/>
                  <a:gd name="T3" fmla="*/ 146 h 621"/>
                  <a:gd name="T4" fmla="*/ 134 w 2439"/>
                  <a:gd name="T5" fmla="*/ 119 h 621"/>
                  <a:gd name="T6" fmla="*/ 106 w 2439"/>
                  <a:gd name="T7" fmla="*/ 107 h 621"/>
                  <a:gd name="T8" fmla="*/ 80 w 2439"/>
                  <a:gd name="T9" fmla="*/ 107 h 621"/>
                  <a:gd name="T10" fmla="*/ 65 w 2439"/>
                  <a:gd name="T11" fmla="*/ 124 h 621"/>
                  <a:gd name="T12" fmla="*/ 51 w 2439"/>
                  <a:gd name="T13" fmla="*/ 155 h 621"/>
                  <a:gd name="T14" fmla="*/ 12 w 2439"/>
                  <a:gd name="T15" fmla="*/ 157 h 621"/>
                  <a:gd name="T16" fmla="*/ 0 w 2439"/>
                  <a:gd name="T17" fmla="*/ 87 h 621"/>
                  <a:gd name="T18" fmla="*/ 188 w 2439"/>
                  <a:gd name="T19" fmla="*/ 37 h 621"/>
                  <a:gd name="T20" fmla="*/ 266 w 2439"/>
                  <a:gd name="T21" fmla="*/ 0 h 621"/>
                  <a:gd name="T22" fmla="*/ 456 w 2439"/>
                  <a:gd name="T23" fmla="*/ 0 h 621"/>
                  <a:gd name="T24" fmla="*/ 554 w 2439"/>
                  <a:gd name="T25" fmla="*/ 111 h 621"/>
                  <a:gd name="T26" fmla="*/ 550 w 2439"/>
                  <a:gd name="T27" fmla="*/ 180 h 621"/>
                  <a:gd name="T28" fmla="*/ 465 w 2439"/>
                  <a:gd name="T29" fmla="*/ 180 h 621"/>
                  <a:gd name="T30" fmla="*/ 465 w 2439"/>
                  <a:gd name="T31" fmla="*/ 159 h 621"/>
                  <a:gd name="T32" fmla="*/ 450 w 2439"/>
                  <a:gd name="T33" fmla="*/ 137 h 621"/>
                  <a:gd name="T34" fmla="*/ 430 w 2439"/>
                  <a:gd name="T35" fmla="*/ 124 h 621"/>
                  <a:gd name="T36" fmla="*/ 404 w 2439"/>
                  <a:gd name="T37" fmla="*/ 119 h 621"/>
                  <a:gd name="T38" fmla="*/ 387 w 2439"/>
                  <a:gd name="T39" fmla="*/ 135 h 621"/>
                  <a:gd name="T40" fmla="*/ 367 w 2439"/>
                  <a:gd name="T41" fmla="*/ 172 h 621"/>
                  <a:gd name="T42" fmla="*/ 149 w 2439"/>
                  <a:gd name="T43" fmla="*/ 169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439"/>
                  <a:gd name="T67" fmla="*/ 0 h 621"/>
                  <a:gd name="T68" fmla="*/ 2439 w 2439"/>
                  <a:gd name="T69" fmla="*/ 621 h 6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439" h="621">
                    <a:moveTo>
                      <a:pt x="658" y="584"/>
                    </a:moveTo>
                    <a:lnTo>
                      <a:pt x="658" y="502"/>
                    </a:lnTo>
                    <a:lnTo>
                      <a:pt x="591" y="412"/>
                    </a:lnTo>
                    <a:lnTo>
                      <a:pt x="471" y="367"/>
                    </a:lnTo>
                    <a:lnTo>
                      <a:pt x="352" y="367"/>
                    </a:lnTo>
                    <a:lnTo>
                      <a:pt x="284" y="427"/>
                    </a:lnTo>
                    <a:lnTo>
                      <a:pt x="225" y="532"/>
                    </a:lnTo>
                    <a:lnTo>
                      <a:pt x="52" y="539"/>
                    </a:lnTo>
                    <a:lnTo>
                      <a:pt x="0" y="300"/>
                    </a:lnTo>
                    <a:lnTo>
                      <a:pt x="830" y="128"/>
                    </a:lnTo>
                    <a:lnTo>
                      <a:pt x="1175" y="0"/>
                    </a:lnTo>
                    <a:lnTo>
                      <a:pt x="2005" y="0"/>
                    </a:lnTo>
                    <a:lnTo>
                      <a:pt x="2439" y="382"/>
                    </a:lnTo>
                    <a:lnTo>
                      <a:pt x="2424" y="621"/>
                    </a:lnTo>
                    <a:lnTo>
                      <a:pt x="2050" y="621"/>
                    </a:lnTo>
                    <a:lnTo>
                      <a:pt x="2050" y="547"/>
                    </a:lnTo>
                    <a:lnTo>
                      <a:pt x="1982" y="472"/>
                    </a:lnTo>
                    <a:lnTo>
                      <a:pt x="1893" y="427"/>
                    </a:lnTo>
                    <a:lnTo>
                      <a:pt x="1780" y="412"/>
                    </a:lnTo>
                    <a:lnTo>
                      <a:pt x="1706" y="464"/>
                    </a:lnTo>
                    <a:lnTo>
                      <a:pt x="1616" y="591"/>
                    </a:lnTo>
                    <a:lnTo>
                      <a:pt x="658" y="584"/>
                    </a:lnTo>
                    <a:close/>
                  </a:path>
                </a:pathLst>
              </a:custGeom>
              <a:gradFill rotWithShape="0">
                <a:gsLst>
                  <a:gs pos="0">
                    <a:srgbClr val="FFFFFF"/>
                  </a:gs>
                  <a:gs pos="100000">
                    <a:srgbClr val="83D3FF"/>
                  </a:gs>
                </a:gsLst>
                <a:lin ang="5400000" scaled="1"/>
              </a:gradFill>
              <a:ln>
                <a:noFill/>
              </a:ln>
              <a:extLst>
                <a:ext uri="{91240B29-F687-4F45-9708-019B960494DF}">
                  <a14:hiddenLine xmlns:a14="http://schemas.microsoft.com/office/drawing/2010/main" w="19050" cap="flat" cmpd="sng">
                    <a:solidFill>
                      <a:srgbClr val="000000"/>
                    </a:solidFill>
                    <a:prstDash val="solid"/>
                    <a:round/>
                    <a:headEnd/>
                    <a:tailEnd/>
                  </a14:hiddenLine>
                </a:ext>
              </a:extLst>
            </p:spPr>
            <p:txBody>
              <a:bodyPr/>
              <a:lstStyle/>
              <a:p>
                <a:endParaRPr lang="zh-CN" altLang="en-US"/>
              </a:p>
            </p:txBody>
          </p:sp>
          <p:sp>
            <p:nvSpPr>
              <p:cNvPr id="477189" name="AutoShape 5">
                <a:extLst>
                  <a:ext uri="{FF2B5EF4-FFF2-40B4-BE49-F238E27FC236}">
                    <a16:creationId xmlns:a16="http://schemas.microsoft.com/office/drawing/2014/main" id="{87900B80-B685-4CED-B654-B77C6F4531B1}"/>
                  </a:ext>
                </a:extLst>
              </p:cNvPr>
              <p:cNvSpPr>
                <a:spLocks noChangeArrowheads="1"/>
              </p:cNvSpPr>
              <p:nvPr/>
            </p:nvSpPr>
            <p:spPr bwMode="auto">
              <a:xfrm>
                <a:off x="2529" y="2098"/>
                <a:ext cx="249" cy="26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chemeClr val="bg2">
                      <a:gamma/>
                      <a:tint val="0"/>
                      <a:invGamma/>
                    </a:schemeClr>
                  </a:gs>
                  <a:gs pos="100000">
                    <a:schemeClr val="bg2"/>
                  </a:gs>
                </a:gsLst>
                <a:path path="rect">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93194" name="Arc 6">
                <a:extLst>
                  <a:ext uri="{FF2B5EF4-FFF2-40B4-BE49-F238E27FC236}">
                    <a16:creationId xmlns:a16="http://schemas.microsoft.com/office/drawing/2014/main" id="{9088EA7F-9D52-4857-81A3-F9CE7FDE7272}"/>
                  </a:ext>
                </a:extLst>
              </p:cNvPr>
              <p:cNvSpPr>
                <a:spLocks/>
              </p:cNvSpPr>
              <p:nvPr/>
            </p:nvSpPr>
            <p:spPr bwMode="auto">
              <a:xfrm rot="-5400000">
                <a:off x="2559" y="1986"/>
                <a:ext cx="183" cy="323"/>
              </a:xfrm>
              <a:custGeom>
                <a:avLst/>
                <a:gdLst>
                  <a:gd name="T0" fmla="*/ 0 w 25745"/>
                  <a:gd name="T1" fmla="*/ 0 h 43200"/>
                  <a:gd name="T2" fmla="*/ 0 w 25745"/>
                  <a:gd name="T3" fmla="*/ 0 h 43200"/>
                  <a:gd name="T4" fmla="*/ 0 w 25745"/>
                  <a:gd name="T5" fmla="*/ 0 h 43200"/>
                  <a:gd name="T6" fmla="*/ 0 60000 65536"/>
                  <a:gd name="T7" fmla="*/ 0 60000 65536"/>
                  <a:gd name="T8" fmla="*/ 0 60000 65536"/>
                  <a:gd name="T9" fmla="*/ 0 w 25745"/>
                  <a:gd name="T10" fmla="*/ 0 h 43200"/>
                  <a:gd name="T11" fmla="*/ 25745 w 25745"/>
                  <a:gd name="T12" fmla="*/ 43200 h 43200"/>
                </a:gdLst>
                <a:ahLst/>
                <a:cxnLst>
                  <a:cxn ang="T6">
                    <a:pos x="T0" y="T1"/>
                  </a:cxn>
                  <a:cxn ang="T7">
                    <a:pos x="T2" y="T3"/>
                  </a:cxn>
                  <a:cxn ang="T8">
                    <a:pos x="T4" y="T5"/>
                  </a:cxn>
                </a:cxnLst>
                <a:rect l="T9" t="T10" r="T11" b="T12"/>
                <a:pathLst>
                  <a:path w="25745" h="43200" fill="none" extrusionOk="0">
                    <a:moveTo>
                      <a:pt x="4144" y="0"/>
                    </a:moveTo>
                    <a:cubicBezTo>
                      <a:pt x="16074" y="0"/>
                      <a:pt x="25745" y="9670"/>
                      <a:pt x="25745" y="21600"/>
                    </a:cubicBezTo>
                    <a:cubicBezTo>
                      <a:pt x="25745" y="33529"/>
                      <a:pt x="16074" y="43200"/>
                      <a:pt x="4145" y="43200"/>
                    </a:cubicBezTo>
                    <a:cubicBezTo>
                      <a:pt x="2753" y="43200"/>
                      <a:pt x="1365" y="43065"/>
                      <a:pt x="-1" y="42798"/>
                    </a:cubicBezTo>
                  </a:path>
                  <a:path w="25745" h="43200" stroke="0" extrusionOk="0">
                    <a:moveTo>
                      <a:pt x="4144" y="0"/>
                    </a:moveTo>
                    <a:cubicBezTo>
                      <a:pt x="16074" y="0"/>
                      <a:pt x="25745" y="9670"/>
                      <a:pt x="25745" y="21600"/>
                    </a:cubicBezTo>
                    <a:cubicBezTo>
                      <a:pt x="25745" y="33529"/>
                      <a:pt x="16074" y="43200"/>
                      <a:pt x="4145" y="43200"/>
                    </a:cubicBezTo>
                    <a:cubicBezTo>
                      <a:pt x="2753" y="43200"/>
                      <a:pt x="1365" y="43065"/>
                      <a:pt x="-1" y="42798"/>
                    </a:cubicBezTo>
                    <a:lnTo>
                      <a:pt x="4145" y="21600"/>
                    </a:lnTo>
                    <a:close/>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7191" name="AutoShape 7">
                <a:extLst>
                  <a:ext uri="{FF2B5EF4-FFF2-40B4-BE49-F238E27FC236}">
                    <a16:creationId xmlns:a16="http://schemas.microsoft.com/office/drawing/2014/main" id="{89FA4C98-0343-459C-8372-6A418077BDCC}"/>
                  </a:ext>
                </a:extLst>
              </p:cNvPr>
              <p:cNvSpPr>
                <a:spLocks noChangeArrowheads="1"/>
              </p:cNvSpPr>
              <p:nvPr/>
            </p:nvSpPr>
            <p:spPr bwMode="auto">
              <a:xfrm>
                <a:off x="3565" y="2130"/>
                <a:ext cx="250" cy="24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chemeClr val="bg2">
                      <a:gamma/>
                      <a:tint val="0"/>
                      <a:invGamma/>
                    </a:schemeClr>
                  </a:gs>
                  <a:gs pos="100000">
                    <a:schemeClr val="bg2"/>
                  </a:gs>
                </a:gsLst>
                <a:path path="rect">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93196" name="Arc 8">
                <a:extLst>
                  <a:ext uri="{FF2B5EF4-FFF2-40B4-BE49-F238E27FC236}">
                    <a16:creationId xmlns:a16="http://schemas.microsoft.com/office/drawing/2014/main" id="{5F7EC835-3DCA-4EC0-9149-14CE5B05B21A}"/>
                  </a:ext>
                </a:extLst>
              </p:cNvPr>
              <p:cNvSpPr>
                <a:spLocks/>
              </p:cNvSpPr>
              <p:nvPr/>
            </p:nvSpPr>
            <p:spPr bwMode="auto">
              <a:xfrm rot="-5400000">
                <a:off x="3595" y="2026"/>
                <a:ext cx="182" cy="322"/>
              </a:xfrm>
              <a:custGeom>
                <a:avLst/>
                <a:gdLst>
                  <a:gd name="T0" fmla="*/ 0 w 25745"/>
                  <a:gd name="T1" fmla="*/ 0 h 43008"/>
                  <a:gd name="T2" fmla="*/ 0 w 25745"/>
                  <a:gd name="T3" fmla="*/ 0 h 43008"/>
                  <a:gd name="T4" fmla="*/ 0 w 25745"/>
                  <a:gd name="T5" fmla="*/ 0 h 43008"/>
                  <a:gd name="T6" fmla="*/ 0 60000 65536"/>
                  <a:gd name="T7" fmla="*/ 0 60000 65536"/>
                  <a:gd name="T8" fmla="*/ 0 60000 65536"/>
                  <a:gd name="T9" fmla="*/ 0 w 25745"/>
                  <a:gd name="T10" fmla="*/ 0 h 43008"/>
                  <a:gd name="T11" fmla="*/ 25745 w 25745"/>
                  <a:gd name="T12" fmla="*/ 43008 h 43008"/>
                </a:gdLst>
                <a:ahLst/>
                <a:cxnLst>
                  <a:cxn ang="T6">
                    <a:pos x="T0" y="T1"/>
                  </a:cxn>
                  <a:cxn ang="T7">
                    <a:pos x="T2" y="T3"/>
                  </a:cxn>
                  <a:cxn ang="T8">
                    <a:pos x="T4" y="T5"/>
                  </a:cxn>
                </a:cxnLst>
                <a:rect l="T9" t="T10" r="T11" b="T12"/>
                <a:pathLst>
                  <a:path w="25745" h="43008" fill="none" extrusionOk="0">
                    <a:moveTo>
                      <a:pt x="7018" y="-1"/>
                    </a:moveTo>
                    <a:cubicBezTo>
                      <a:pt x="17740" y="1438"/>
                      <a:pt x="25745" y="10589"/>
                      <a:pt x="25745" y="21408"/>
                    </a:cubicBezTo>
                    <a:cubicBezTo>
                      <a:pt x="25745" y="33337"/>
                      <a:pt x="16074" y="43008"/>
                      <a:pt x="4145" y="43008"/>
                    </a:cubicBezTo>
                    <a:cubicBezTo>
                      <a:pt x="2753" y="43008"/>
                      <a:pt x="1365" y="42873"/>
                      <a:pt x="-1" y="42606"/>
                    </a:cubicBezTo>
                  </a:path>
                  <a:path w="25745" h="43008" stroke="0" extrusionOk="0">
                    <a:moveTo>
                      <a:pt x="7018" y="-1"/>
                    </a:moveTo>
                    <a:cubicBezTo>
                      <a:pt x="17740" y="1438"/>
                      <a:pt x="25745" y="10589"/>
                      <a:pt x="25745" y="21408"/>
                    </a:cubicBezTo>
                    <a:cubicBezTo>
                      <a:pt x="25745" y="33337"/>
                      <a:pt x="16074" y="43008"/>
                      <a:pt x="4145" y="43008"/>
                    </a:cubicBezTo>
                    <a:cubicBezTo>
                      <a:pt x="2753" y="43008"/>
                      <a:pt x="1365" y="42873"/>
                      <a:pt x="-1" y="42606"/>
                    </a:cubicBezTo>
                    <a:lnTo>
                      <a:pt x="4145" y="21408"/>
                    </a:lnTo>
                    <a:close/>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97" name="Line 9">
                <a:extLst>
                  <a:ext uri="{FF2B5EF4-FFF2-40B4-BE49-F238E27FC236}">
                    <a16:creationId xmlns:a16="http://schemas.microsoft.com/office/drawing/2014/main" id="{538393F2-F3C2-4883-A347-9ED2600AD6B2}"/>
                  </a:ext>
                </a:extLst>
              </p:cNvPr>
              <p:cNvSpPr>
                <a:spLocks noChangeShapeType="1"/>
              </p:cNvSpPr>
              <p:nvPr/>
            </p:nvSpPr>
            <p:spPr bwMode="auto">
              <a:xfrm>
                <a:off x="2806" y="2230"/>
                <a:ext cx="718" cy="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8" name="Line 10">
                <a:extLst>
                  <a:ext uri="{FF2B5EF4-FFF2-40B4-BE49-F238E27FC236}">
                    <a16:creationId xmlns:a16="http://schemas.microsoft.com/office/drawing/2014/main" id="{806EE167-851F-44C9-B39B-0F2C04892DE8}"/>
                  </a:ext>
                </a:extLst>
              </p:cNvPr>
              <p:cNvSpPr>
                <a:spLocks noChangeShapeType="1"/>
              </p:cNvSpPr>
              <p:nvPr/>
            </p:nvSpPr>
            <p:spPr bwMode="auto">
              <a:xfrm>
                <a:off x="3851" y="2259"/>
                <a:ext cx="27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9" name="Line 11">
                <a:extLst>
                  <a:ext uri="{FF2B5EF4-FFF2-40B4-BE49-F238E27FC236}">
                    <a16:creationId xmlns:a16="http://schemas.microsoft.com/office/drawing/2014/main" id="{5EECBA79-7585-40F0-BF63-737781DEFBF8}"/>
                  </a:ext>
                </a:extLst>
              </p:cNvPr>
              <p:cNvSpPr>
                <a:spLocks noChangeShapeType="1"/>
              </p:cNvSpPr>
              <p:nvPr/>
            </p:nvSpPr>
            <p:spPr bwMode="auto">
              <a:xfrm flipH="1">
                <a:off x="2356" y="2195"/>
                <a:ext cx="134"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0" name="Line 12">
                <a:extLst>
                  <a:ext uri="{FF2B5EF4-FFF2-40B4-BE49-F238E27FC236}">
                    <a16:creationId xmlns:a16="http://schemas.microsoft.com/office/drawing/2014/main" id="{87CA255B-234A-4A84-8DBB-07F9954CA9AB}"/>
                  </a:ext>
                </a:extLst>
              </p:cNvPr>
              <p:cNvSpPr>
                <a:spLocks noChangeShapeType="1"/>
              </p:cNvSpPr>
              <p:nvPr/>
            </p:nvSpPr>
            <p:spPr bwMode="auto">
              <a:xfrm flipH="1" flipV="1">
                <a:off x="2312" y="2002"/>
                <a:ext cx="44" cy="18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1" name="Line 13">
                <a:extLst>
                  <a:ext uri="{FF2B5EF4-FFF2-40B4-BE49-F238E27FC236}">
                    <a16:creationId xmlns:a16="http://schemas.microsoft.com/office/drawing/2014/main" id="{8212EB50-E62E-4D16-93E9-1B31DE194AEF}"/>
                  </a:ext>
                </a:extLst>
              </p:cNvPr>
              <p:cNvSpPr>
                <a:spLocks noChangeShapeType="1"/>
              </p:cNvSpPr>
              <p:nvPr/>
            </p:nvSpPr>
            <p:spPr bwMode="auto">
              <a:xfrm flipV="1">
                <a:off x="2317" y="1874"/>
                <a:ext cx="634" cy="116"/>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2" name="AutoShape 14" descr="上对角虚线">
                <a:extLst>
                  <a:ext uri="{FF2B5EF4-FFF2-40B4-BE49-F238E27FC236}">
                    <a16:creationId xmlns:a16="http://schemas.microsoft.com/office/drawing/2014/main" id="{37D89144-E8D0-4BAF-9E34-2674FCC2BFF3}"/>
                  </a:ext>
                </a:extLst>
              </p:cNvPr>
              <p:cNvSpPr>
                <a:spLocks noChangeArrowheads="1"/>
              </p:cNvSpPr>
              <p:nvPr/>
            </p:nvSpPr>
            <p:spPr bwMode="auto">
              <a:xfrm rot="1543262">
                <a:off x="2969" y="1725"/>
                <a:ext cx="187" cy="202"/>
              </a:xfrm>
              <a:prstGeom prst="triangle">
                <a:avLst>
                  <a:gd name="adj" fmla="val 100000"/>
                </a:avLst>
              </a:prstGeom>
              <a:pattFill prst="dashUpDiag">
                <a:fgClr>
                  <a:schemeClr val="hlink"/>
                </a:fgClr>
                <a:bgClr>
                  <a:schemeClr val="bg1"/>
                </a:bgClr>
              </a:pattFill>
              <a:ln w="19050">
                <a:solidFill>
                  <a:srgbClr val="0000FF"/>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3203" name="AutoShape 15" descr="上对角虚线">
                <a:extLst>
                  <a:ext uri="{FF2B5EF4-FFF2-40B4-BE49-F238E27FC236}">
                    <a16:creationId xmlns:a16="http://schemas.microsoft.com/office/drawing/2014/main" id="{52573816-C680-4CD2-A5D6-5C04C154C890}"/>
                  </a:ext>
                </a:extLst>
              </p:cNvPr>
              <p:cNvSpPr>
                <a:spLocks noChangeArrowheads="1"/>
              </p:cNvSpPr>
              <p:nvPr/>
            </p:nvSpPr>
            <p:spPr bwMode="auto">
              <a:xfrm flipV="1">
                <a:off x="3140" y="1815"/>
                <a:ext cx="661" cy="1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41 w 21600"/>
                  <a:gd name="T13" fmla="*/ 2984 h 21600"/>
                  <a:gd name="T14" fmla="*/ 18659 w 21600"/>
                  <a:gd name="T15" fmla="*/ 18616 h 21600"/>
                </a:gdLst>
                <a:ahLst/>
                <a:cxnLst>
                  <a:cxn ang="T8">
                    <a:pos x="T0" y="T1"/>
                  </a:cxn>
                  <a:cxn ang="T9">
                    <a:pos x="T2" y="T3"/>
                  </a:cxn>
                  <a:cxn ang="T10">
                    <a:pos x="T4" y="T5"/>
                  </a:cxn>
                  <a:cxn ang="T11">
                    <a:pos x="T6" y="T7"/>
                  </a:cxn>
                </a:cxnLst>
                <a:rect l="T12" t="T13" r="T14" b="T15"/>
                <a:pathLst>
                  <a:path w="21600" h="21600">
                    <a:moveTo>
                      <a:pt x="0" y="0"/>
                    </a:moveTo>
                    <a:lnTo>
                      <a:pt x="2281" y="21600"/>
                    </a:lnTo>
                    <a:lnTo>
                      <a:pt x="19319" y="21600"/>
                    </a:lnTo>
                    <a:lnTo>
                      <a:pt x="21600" y="0"/>
                    </a:lnTo>
                    <a:close/>
                  </a:path>
                </a:pathLst>
              </a:custGeom>
              <a:pattFill prst="dashUpDiag">
                <a:fgClr>
                  <a:srgbClr val="A7A7FF"/>
                </a:fgClr>
                <a:bgClr>
                  <a:schemeClr val="bg1"/>
                </a:bgClr>
              </a:pattFill>
              <a:ln w="19050">
                <a:solidFill>
                  <a:srgbClr val="0000FF"/>
                </a:solidFill>
                <a:miter lim="800000"/>
                <a:headEnd/>
                <a:tailEnd/>
              </a:ln>
            </p:spPr>
            <p:txBody>
              <a:bodyPr wrap="none" anchor="ctr"/>
              <a:lstStyle/>
              <a:p>
                <a:endParaRPr lang="zh-CN" altLang="en-US"/>
              </a:p>
            </p:txBody>
          </p:sp>
          <p:sp>
            <p:nvSpPr>
              <p:cNvPr id="93204" name="Line 16">
                <a:extLst>
                  <a:ext uri="{FF2B5EF4-FFF2-40B4-BE49-F238E27FC236}">
                    <a16:creationId xmlns:a16="http://schemas.microsoft.com/office/drawing/2014/main" id="{CC9D8D2B-0BAF-482F-8319-319A5AD00DAB}"/>
                  </a:ext>
                </a:extLst>
              </p:cNvPr>
              <p:cNvSpPr>
                <a:spLocks noChangeShapeType="1"/>
              </p:cNvSpPr>
              <p:nvPr/>
            </p:nvSpPr>
            <p:spPr bwMode="auto">
              <a:xfrm>
                <a:off x="3191" y="1780"/>
                <a:ext cx="611"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5" name="Line 17">
                <a:extLst>
                  <a:ext uri="{FF2B5EF4-FFF2-40B4-BE49-F238E27FC236}">
                    <a16:creationId xmlns:a16="http://schemas.microsoft.com/office/drawing/2014/main" id="{8CCA723B-68B9-4B34-99E6-51F6C5A249F7}"/>
                  </a:ext>
                </a:extLst>
              </p:cNvPr>
              <p:cNvSpPr>
                <a:spLocks noChangeShapeType="1"/>
              </p:cNvSpPr>
              <p:nvPr/>
            </p:nvSpPr>
            <p:spPr bwMode="auto">
              <a:xfrm>
                <a:off x="3790" y="1769"/>
                <a:ext cx="334" cy="30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6" name="Line 18">
                <a:extLst>
                  <a:ext uri="{FF2B5EF4-FFF2-40B4-BE49-F238E27FC236}">
                    <a16:creationId xmlns:a16="http://schemas.microsoft.com/office/drawing/2014/main" id="{65128C66-2997-47B6-BC1E-39EFFDC78636}"/>
                  </a:ext>
                </a:extLst>
              </p:cNvPr>
              <p:cNvSpPr>
                <a:spLocks noChangeShapeType="1"/>
              </p:cNvSpPr>
              <p:nvPr/>
            </p:nvSpPr>
            <p:spPr bwMode="auto">
              <a:xfrm>
                <a:off x="4124" y="2072"/>
                <a:ext cx="0" cy="199"/>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7" name="Line 19">
                <a:extLst>
                  <a:ext uri="{FF2B5EF4-FFF2-40B4-BE49-F238E27FC236}">
                    <a16:creationId xmlns:a16="http://schemas.microsoft.com/office/drawing/2014/main" id="{B6EBE00A-A534-42EF-B173-B8BA5D00EFD2}"/>
                  </a:ext>
                </a:extLst>
              </p:cNvPr>
              <p:cNvSpPr>
                <a:spLocks noChangeShapeType="1"/>
              </p:cNvSpPr>
              <p:nvPr/>
            </p:nvSpPr>
            <p:spPr bwMode="auto">
              <a:xfrm flipH="1" flipV="1">
                <a:off x="2522" y="1962"/>
                <a:ext cx="585" cy="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189" name="Group 20">
              <a:extLst>
                <a:ext uri="{FF2B5EF4-FFF2-40B4-BE49-F238E27FC236}">
                  <a16:creationId xmlns:a16="http://schemas.microsoft.com/office/drawing/2014/main" id="{90E350E8-F904-42EA-B74F-DF653FDD5257}"/>
                </a:ext>
              </a:extLst>
            </p:cNvPr>
            <p:cNvGrpSpPr>
              <a:grpSpLocks/>
            </p:cNvGrpSpPr>
            <p:nvPr/>
          </p:nvGrpSpPr>
          <p:grpSpPr bwMode="auto">
            <a:xfrm>
              <a:off x="1967" y="2402"/>
              <a:ext cx="2566" cy="112"/>
              <a:chOff x="1967" y="2409"/>
              <a:chExt cx="2566" cy="112"/>
            </a:xfrm>
          </p:grpSpPr>
          <p:sp>
            <p:nvSpPr>
              <p:cNvPr id="93190" name="Rectangle 21" descr="浅色上对角线">
                <a:extLst>
                  <a:ext uri="{FF2B5EF4-FFF2-40B4-BE49-F238E27FC236}">
                    <a16:creationId xmlns:a16="http://schemas.microsoft.com/office/drawing/2014/main" id="{F756961D-B281-40F9-82DD-395C0F48E9D3}"/>
                  </a:ext>
                </a:extLst>
              </p:cNvPr>
              <p:cNvSpPr>
                <a:spLocks noChangeArrowheads="1"/>
              </p:cNvSpPr>
              <p:nvPr/>
            </p:nvSpPr>
            <p:spPr bwMode="auto">
              <a:xfrm>
                <a:off x="2005" y="2416"/>
                <a:ext cx="2498" cy="105"/>
              </a:xfrm>
              <a:prstGeom prst="rect">
                <a:avLst/>
              </a:prstGeom>
              <a:pattFill prst="ltUpDiag">
                <a:fgClr>
                  <a:srgbClr val="CC9900"/>
                </a:fgClr>
                <a:bgClr>
                  <a:schemeClr val="bg1"/>
                </a:bgClr>
              </a:patt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3191" name="Line 22">
                <a:extLst>
                  <a:ext uri="{FF2B5EF4-FFF2-40B4-BE49-F238E27FC236}">
                    <a16:creationId xmlns:a16="http://schemas.microsoft.com/office/drawing/2014/main" id="{90A72E1F-C21B-486F-B80E-EB0E5EB68826}"/>
                  </a:ext>
                </a:extLst>
              </p:cNvPr>
              <p:cNvSpPr>
                <a:spLocks noChangeShapeType="1"/>
              </p:cNvSpPr>
              <p:nvPr/>
            </p:nvSpPr>
            <p:spPr bwMode="auto">
              <a:xfrm>
                <a:off x="1967" y="2409"/>
                <a:ext cx="25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93187" name="Text Box 23">
            <a:extLst>
              <a:ext uri="{FF2B5EF4-FFF2-40B4-BE49-F238E27FC236}">
                <a16:creationId xmlns:a16="http://schemas.microsoft.com/office/drawing/2014/main" id="{07C13C00-9C20-4850-8AF4-3FB3CC09B9D9}"/>
              </a:ext>
            </a:extLst>
          </p:cNvPr>
          <p:cNvSpPr txBox="1">
            <a:spLocks noChangeArrowheads="1"/>
          </p:cNvSpPr>
          <p:nvPr/>
        </p:nvSpPr>
        <p:spPr bwMode="auto">
          <a:xfrm>
            <a:off x="750888" y="511175"/>
            <a:ext cx="76962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2]</a:t>
            </a:r>
            <a:r>
              <a:rPr lang="zh-CN" altLang="en-US">
                <a:ea typeface="宋体" panose="02010600030101010101" pitchFamily="2" charset="-122"/>
              </a:rPr>
              <a:t>质量为</a:t>
            </a:r>
            <a:r>
              <a:rPr lang="en-US" altLang="zh-CN" i="1">
                <a:ea typeface="宋体" panose="02010600030101010101" pitchFamily="2" charset="-122"/>
              </a:rPr>
              <a:t>m</a:t>
            </a:r>
            <a:r>
              <a:rPr lang="zh-CN" altLang="en-US">
                <a:ea typeface="宋体" panose="02010600030101010101" pitchFamily="2" charset="-122"/>
              </a:rPr>
              <a:t>的汽车在水平路面上急刹车，前后轮均停止转动</a:t>
            </a:r>
            <a:r>
              <a:rPr lang="en-US" altLang="zh-CN">
                <a:ea typeface="宋体" panose="02010600030101010101" pitchFamily="2" charset="-122"/>
              </a:rPr>
              <a:t>. </a:t>
            </a:r>
            <a:r>
              <a:rPr lang="zh-CN" altLang="en-US">
                <a:ea typeface="宋体" panose="02010600030101010101" pitchFamily="2" charset="-122"/>
              </a:rPr>
              <a:t>前后轮相距</a:t>
            </a:r>
            <a:r>
              <a:rPr lang="en-US" altLang="zh-CN" i="1">
                <a:ea typeface="宋体" panose="02010600030101010101" pitchFamily="2" charset="-122"/>
              </a:rPr>
              <a:t>L</a:t>
            </a:r>
            <a:r>
              <a:rPr lang="zh-CN" altLang="en-US">
                <a:ea typeface="宋体" panose="02010600030101010101" pitchFamily="2" charset="-122"/>
              </a:rPr>
              <a:t>，与地面的摩擦因数为</a:t>
            </a:r>
            <a:r>
              <a:rPr lang="zh-CN" altLang="en-US" i="1">
                <a:ea typeface="宋体" panose="02010600030101010101" pitchFamily="2" charset="-122"/>
                <a:sym typeface="Symbol" panose="05050102010706020507" pitchFamily="18" charset="2"/>
              </a:rPr>
              <a:t></a:t>
            </a:r>
            <a:r>
              <a:rPr lang="zh-CN" altLang="en-US">
                <a:ea typeface="宋体" panose="02010600030101010101" pitchFamily="2" charset="-122"/>
              </a:rPr>
              <a:t>  </a:t>
            </a:r>
            <a:r>
              <a:rPr lang="en-US" altLang="zh-CN">
                <a:ea typeface="宋体" panose="02010600030101010101" pitchFamily="2" charset="-122"/>
              </a:rPr>
              <a:t>.</a:t>
            </a:r>
            <a:r>
              <a:rPr lang="zh-CN" altLang="en-US">
                <a:ea typeface="宋体" panose="02010600030101010101" pitchFamily="2" charset="-122"/>
              </a:rPr>
              <a:t>汽车质心离地面高度为</a:t>
            </a:r>
            <a:r>
              <a:rPr lang="en-US" altLang="zh-CN" i="1">
                <a:ea typeface="宋体" panose="02010600030101010101" pitchFamily="2" charset="-122"/>
              </a:rPr>
              <a:t>h</a:t>
            </a:r>
            <a:r>
              <a:rPr lang="zh-CN" altLang="en-US">
                <a:ea typeface="宋体" panose="02010600030101010101" pitchFamily="2" charset="-122"/>
              </a:rPr>
              <a:t>，与前轮轴水平距离为</a:t>
            </a:r>
            <a:r>
              <a:rPr lang="en-US" altLang="zh-CN" i="1">
                <a:ea typeface="宋体" panose="02010600030101010101" pitchFamily="2" charset="-122"/>
              </a:rPr>
              <a:t>l </a:t>
            </a:r>
            <a:r>
              <a:rPr lang="en-US" altLang="zh-CN">
                <a:ea typeface="宋体" panose="02010600030101010101" pitchFamily="2" charset="-122"/>
              </a:rPr>
              <a:t>.</a:t>
            </a:r>
            <a:r>
              <a:rPr lang="zh-CN" altLang="en-US">
                <a:ea typeface="宋体" panose="02010600030101010101" pitchFamily="2" charset="-122"/>
              </a:rPr>
              <a:t>求前后车轮对地面的压力</a:t>
            </a:r>
            <a:r>
              <a:rPr lang="en-US" altLang="zh-CN">
                <a:ea typeface="宋体" panose="02010600030101010101" pitchFamily="2" charset="-122"/>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7E13DD95-B101-42D0-939A-35AFF3988009}"/>
              </a:ext>
            </a:extLst>
          </p:cNvPr>
          <p:cNvGrpSpPr>
            <a:grpSpLocks/>
          </p:cNvGrpSpPr>
          <p:nvPr/>
        </p:nvGrpSpPr>
        <p:grpSpPr bwMode="auto">
          <a:xfrm>
            <a:off x="2538413" y="1795463"/>
            <a:ext cx="3824287" cy="1123950"/>
            <a:chOff x="1967" y="1746"/>
            <a:chExt cx="2566" cy="768"/>
          </a:xfrm>
        </p:grpSpPr>
        <p:grpSp>
          <p:nvGrpSpPr>
            <p:cNvPr id="68639" name="Group 3">
              <a:extLst>
                <a:ext uri="{FF2B5EF4-FFF2-40B4-BE49-F238E27FC236}">
                  <a16:creationId xmlns:a16="http://schemas.microsoft.com/office/drawing/2014/main" id="{0A191C41-F73F-4F08-AE9A-59592E3337B1}"/>
                </a:ext>
              </a:extLst>
            </p:cNvPr>
            <p:cNvGrpSpPr>
              <a:grpSpLocks/>
            </p:cNvGrpSpPr>
            <p:nvPr/>
          </p:nvGrpSpPr>
          <p:grpSpPr bwMode="auto">
            <a:xfrm>
              <a:off x="2312" y="1746"/>
              <a:ext cx="1818" cy="642"/>
              <a:chOff x="2312" y="1725"/>
              <a:chExt cx="1818" cy="642"/>
            </a:xfrm>
          </p:grpSpPr>
          <p:sp>
            <p:nvSpPr>
              <p:cNvPr id="68643" name="Freeform 4">
                <a:extLst>
                  <a:ext uri="{FF2B5EF4-FFF2-40B4-BE49-F238E27FC236}">
                    <a16:creationId xmlns:a16="http://schemas.microsoft.com/office/drawing/2014/main" id="{AEBFBDAF-37D9-47E4-A998-D2547733BB19}"/>
                  </a:ext>
                </a:extLst>
              </p:cNvPr>
              <p:cNvSpPr>
                <a:spLocks/>
              </p:cNvSpPr>
              <p:nvPr/>
            </p:nvSpPr>
            <p:spPr bwMode="auto">
              <a:xfrm>
                <a:off x="2317" y="1774"/>
                <a:ext cx="1813" cy="485"/>
              </a:xfrm>
              <a:custGeom>
                <a:avLst/>
                <a:gdLst>
                  <a:gd name="T0" fmla="*/ 149 w 2439"/>
                  <a:gd name="T1" fmla="*/ 169 h 621"/>
                  <a:gd name="T2" fmla="*/ 149 w 2439"/>
                  <a:gd name="T3" fmla="*/ 146 h 621"/>
                  <a:gd name="T4" fmla="*/ 134 w 2439"/>
                  <a:gd name="T5" fmla="*/ 119 h 621"/>
                  <a:gd name="T6" fmla="*/ 106 w 2439"/>
                  <a:gd name="T7" fmla="*/ 107 h 621"/>
                  <a:gd name="T8" fmla="*/ 80 w 2439"/>
                  <a:gd name="T9" fmla="*/ 107 h 621"/>
                  <a:gd name="T10" fmla="*/ 65 w 2439"/>
                  <a:gd name="T11" fmla="*/ 124 h 621"/>
                  <a:gd name="T12" fmla="*/ 51 w 2439"/>
                  <a:gd name="T13" fmla="*/ 155 h 621"/>
                  <a:gd name="T14" fmla="*/ 12 w 2439"/>
                  <a:gd name="T15" fmla="*/ 157 h 621"/>
                  <a:gd name="T16" fmla="*/ 0 w 2439"/>
                  <a:gd name="T17" fmla="*/ 87 h 621"/>
                  <a:gd name="T18" fmla="*/ 188 w 2439"/>
                  <a:gd name="T19" fmla="*/ 37 h 621"/>
                  <a:gd name="T20" fmla="*/ 266 w 2439"/>
                  <a:gd name="T21" fmla="*/ 0 h 621"/>
                  <a:gd name="T22" fmla="*/ 456 w 2439"/>
                  <a:gd name="T23" fmla="*/ 0 h 621"/>
                  <a:gd name="T24" fmla="*/ 554 w 2439"/>
                  <a:gd name="T25" fmla="*/ 111 h 621"/>
                  <a:gd name="T26" fmla="*/ 550 w 2439"/>
                  <a:gd name="T27" fmla="*/ 180 h 621"/>
                  <a:gd name="T28" fmla="*/ 465 w 2439"/>
                  <a:gd name="T29" fmla="*/ 180 h 621"/>
                  <a:gd name="T30" fmla="*/ 465 w 2439"/>
                  <a:gd name="T31" fmla="*/ 159 h 621"/>
                  <a:gd name="T32" fmla="*/ 450 w 2439"/>
                  <a:gd name="T33" fmla="*/ 137 h 621"/>
                  <a:gd name="T34" fmla="*/ 430 w 2439"/>
                  <a:gd name="T35" fmla="*/ 124 h 621"/>
                  <a:gd name="T36" fmla="*/ 404 w 2439"/>
                  <a:gd name="T37" fmla="*/ 119 h 621"/>
                  <a:gd name="T38" fmla="*/ 387 w 2439"/>
                  <a:gd name="T39" fmla="*/ 135 h 621"/>
                  <a:gd name="T40" fmla="*/ 367 w 2439"/>
                  <a:gd name="T41" fmla="*/ 172 h 621"/>
                  <a:gd name="T42" fmla="*/ 149 w 2439"/>
                  <a:gd name="T43" fmla="*/ 169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439"/>
                  <a:gd name="T67" fmla="*/ 0 h 621"/>
                  <a:gd name="T68" fmla="*/ 2439 w 2439"/>
                  <a:gd name="T69" fmla="*/ 621 h 6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439" h="621">
                    <a:moveTo>
                      <a:pt x="658" y="584"/>
                    </a:moveTo>
                    <a:lnTo>
                      <a:pt x="658" y="502"/>
                    </a:lnTo>
                    <a:lnTo>
                      <a:pt x="591" y="412"/>
                    </a:lnTo>
                    <a:lnTo>
                      <a:pt x="471" y="367"/>
                    </a:lnTo>
                    <a:lnTo>
                      <a:pt x="352" y="367"/>
                    </a:lnTo>
                    <a:lnTo>
                      <a:pt x="284" y="427"/>
                    </a:lnTo>
                    <a:lnTo>
                      <a:pt x="225" y="532"/>
                    </a:lnTo>
                    <a:lnTo>
                      <a:pt x="52" y="539"/>
                    </a:lnTo>
                    <a:lnTo>
                      <a:pt x="0" y="300"/>
                    </a:lnTo>
                    <a:lnTo>
                      <a:pt x="830" y="128"/>
                    </a:lnTo>
                    <a:lnTo>
                      <a:pt x="1175" y="0"/>
                    </a:lnTo>
                    <a:lnTo>
                      <a:pt x="2005" y="0"/>
                    </a:lnTo>
                    <a:lnTo>
                      <a:pt x="2439" y="382"/>
                    </a:lnTo>
                    <a:lnTo>
                      <a:pt x="2424" y="621"/>
                    </a:lnTo>
                    <a:lnTo>
                      <a:pt x="2050" y="621"/>
                    </a:lnTo>
                    <a:lnTo>
                      <a:pt x="2050" y="547"/>
                    </a:lnTo>
                    <a:lnTo>
                      <a:pt x="1982" y="472"/>
                    </a:lnTo>
                    <a:lnTo>
                      <a:pt x="1893" y="427"/>
                    </a:lnTo>
                    <a:lnTo>
                      <a:pt x="1780" y="412"/>
                    </a:lnTo>
                    <a:lnTo>
                      <a:pt x="1706" y="464"/>
                    </a:lnTo>
                    <a:lnTo>
                      <a:pt x="1616" y="591"/>
                    </a:lnTo>
                    <a:lnTo>
                      <a:pt x="658" y="584"/>
                    </a:lnTo>
                    <a:close/>
                  </a:path>
                </a:pathLst>
              </a:custGeom>
              <a:gradFill rotWithShape="0">
                <a:gsLst>
                  <a:gs pos="0">
                    <a:srgbClr val="FFFFFF"/>
                  </a:gs>
                  <a:gs pos="100000">
                    <a:srgbClr val="83D3FF"/>
                  </a:gs>
                </a:gsLst>
                <a:lin ang="5400000" scaled="1"/>
              </a:gradFill>
              <a:ln>
                <a:noFill/>
              </a:ln>
              <a:extLst>
                <a:ext uri="{91240B29-F687-4F45-9708-019B960494DF}">
                  <a14:hiddenLine xmlns:a14="http://schemas.microsoft.com/office/drawing/2010/main" w="19050" cap="flat" cmpd="sng">
                    <a:solidFill>
                      <a:srgbClr val="000000"/>
                    </a:solidFill>
                    <a:prstDash val="solid"/>
                    <a:round/>
                    <a:headEnd/>
                    <a:tailEnd/>
                  </a14:hiddenLine>
                </a:ext>
              </a:extLst>
            </p:spPr>
            <p:txBody>
              <a:bodyPr/>
              <a:lstStyle/>
              <a:p>
                <a:endParaRPr lang="zh-CN" altLang="en-US"/>
              </a:p>
            </p:txBody>
          </p:sp>
          <p:sp>
            <p:nvSpPr>
              <p:cNvPr id="478213" name="AutoShape 5">
                <a:extLst>
                  <a:ext uri="{FF2B5EF4-FFF2-40B4-BE49-F238E27FC236}">
                    <a16:creationId xmlns:a16="http://schemas.microsoft.com/office/drawing/2014/main" id="{65BFAD67-C890-4E0F-A3FF-AC3F0D8F1D6E}"/>
                  </a:ext>
                </a:extLst>
              </p:cNvPr>
              <p:cNvSpPr>
                <a:spLocks noChangeArrowheads="1"/>
              </p:cNvSpPr>
              <p:nvPr/>
            </p:nvSpPr>
            <p:spPr bwMode="auto">
              <a:xfrm>
                <a:off x="2529" y="2098"/>
                <a:ext cx="249" cy="26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chemeClr val="bg2">
                      <a:gamma/>
                      <a:tint val="0"/>
                      <a:invGamma/>
                    </a:schemeClr>
                  </a:gs>
                  <a:gs pos="100000">
                    <a:schemeClr val="bg2"/>
                  </a:gs>
                </a:gsLst>
                <a:path path="rect">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68645" name="Arc 6">
                <a:extLst>
                  <a:ext uri="{FF2B5EF4-FFF2-40B4-BE49-F238E27FC236}">
                    <a16:creationId xmlns:a16="http://schemas.microsoft.com/office/drawing/2014/main" id="{9663FA9E-8888-48DA-A01D-87B489D5576A}"/>
                  </a:ext>
                </a:extLst>
              </p:cNvPr>
              <p:cNvSpPr>
                <a:spLocks/>
              </p:cNvSpPr>
              <p:nvPr/>
            </p:nvSpPr>
            <p:spPr bwMode="auto">
              <a:xfrm rot="-5400000">
                <a:off x="2559" y="1986"/>
                <a:ext cx="183" cy="323"/>
              </a:xfrm>
              <a:custGeom>
                <a:avLst/>
                <a:gdLst>
                  <a:gd name="T0" fmla="*/ 0 w 25745"/>
                  <a:gd name="T1" fmla="*/ 0 h 43200"/>
                  <a:gd name="T2" fmla="*/ 0 w 25745"/>
                  <a:gd name="T3" fmla="*/ 0 h 43200"/>
                  <a:gd name="T4" fmla="*/ 0 w 25745"/>
                  <a:gd name="T5" fmla="*/ 0 h 43200"/>
                  <a:gd name="T6" fmla="*/ 0 60000 65536"/>
                  <a:gd name="T7" fmla="*/ 0 60000 65536"/>
                  <a:gd name="T8" fmla="*/ 0 60000 65536"/>
                  <a:gd name="T9" fmla="*/ 0 w 25745"/>
                  <a:gd name="T10" fmla="*/ 0 h 43200"/>
                  <a:gd name="T11" fmla="*/ 25745 w 25745"/>
                  <a:gd name="T12" fmla="*/ 43200 h 43200"/>
                </a:gdLst>
                <a:ahLst/>
                <a:cxnLst>
                  <a:cxn ang="T6">
                    <a:pos x="T0" y="T1"/>
                  </a:cxn>
                  <a:cxn ang="T7">
                    <a:pos x="T2" y="T3"/>
                  </a:cxn>
                  <a:cxn ang="T8">
                    <a:pos x="T4" y="T5"/>
                  </a:cxn>
                </a:cxnLst>
                <a:rect l="T9" t="T10" r="T11" b="T12"/>
                <a:pathLst>
                  <a:path w="25745" h="43200" fill="none" extrusionOk="0">
                    <a:moveTo>
                      <a:pt x="4144" y="0"/>
                    </a:moveTo>
                    <a:cubicBezTo>
                      <a:pt x="16074" y="0"/>
                      <a:pt x="25745" y="9670"/>
                      <a:pt x="25745" y="21600"/>
                    </a:cubicBezTo>
                    <a:cubicBezTo>
                      <a:pt x="25745" y="33529"/>
                      <a:pt x="16074" y="43200"/>
                      <a:pt x="4145" y="43200"/>
                    </a:cubicBezTo>
                    <a:cubicBezTo>
                      <a:pt x="2753" y="43200"/>
                      <a:pt x="1365" y="43065"/>
                      <a:pt x="-1" y="42798"/>
                    </a:cubicBezTo>
                  </a:path>
                  <a:path w="25745" h="43200" stroke="0" extrusionOk="0">
                    <a:moveTo>
                      <a:pt x="4144" y="0"/>
                    </a:moveTo>
                    <a:cubicBezTo>
                      <a:pt x="16074" y="0"/>
                      <a:pt x="25745" y="9670"/>
                      <a:pt x="25745" y="21600"/>
                    </a:cubicBezTo>
                    <a:cubicBezTo>
                      <a:pt x="25745" y="33529"/>
                      <a:pt x="16074" y="43200"/>
                      <a:pt x="4145" y="43200"/>
                    </a:cubicBezTo>
                    <a:cubicBezTo>
                      <a:pt x="2753" y="43200"/>
                      <a:pt x="1365" y="43065"/>
                      <a:pt x="-1" y="42798"/>
                    </a:cubicBezTo>
                    <a:lnTo>
                      <a:pt x="4145" y="21600"/>
                    </a:lnTo>
                    <a:close/>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8215" name="AutoShape 7">
                <a:extLst>
                  <a:ext uri="{FF2B5EF4-FFF2-40B4-BE49-F238E27FC236}">
                    <a16:creationId xmlns:a16="http://schemas.microsoft.com/office/drawing/2014/main" id="{6859E411-0673-4F1C-B150-08B1D3610149}"/>
                  </a:ext>
                </a:extLst>
              </p:cNvPr>
              <p:cNvSpPr>
                <a:spLocks noChangeArrowheads="1"/>
              </p:cNvSpPr>
              <p:nvPr/>
            </p:nvSpPr>
            <p:spPr bwMode="auto">
              <a:xfrm>
                <a:off x="3565" y="2130"/>
                <a:ext cx="250" cy="24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chemeClr val="bg2">
                      <a:gamma/>
                      <a:tint val="0"/>
                      <a:invGamma/>
                    </a:schemeClr>
                  </a:gs>
                  <a:gs pos="100000">
                    <a:schemeClr val="bg2"/>
                  </a:gs>
                </a:gsLst>
                <a:path path="rect">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68647" name="Arc 8">
                <a:extLst>
                  <a:ext uri="{FF2B5EF4-FFF2-40B4-BE49-F238E27FC236}">
                    <a16:creationId xmlns:a16="http://schemas.microsoft.com/office/drawing/2014/main" id="{345BCA73-92A3-4B10-9248-A6A0B4CB86F5}"/>
                  </a:ext>
                </a:extLst>
              </p:cNvPr>
              <p:cNvSpPr>
                <a:spLocks/>
              </p:cNvSpPr>
              <p:nvPr/>
            </p:nvSpPr>
            <p:spPr bwMode="auto">
              <a:xfrm rot="-5400000">
                <a:off x="3595" y="2026"/>
                <a:ext cx="182" cy="322"/>
              </a:xfrm>
              <a:custGeom>
                <a:avLst/>
                <a:gdLst>
                  <a:gd name="T0" fmla="*/ 0 w 25745"/>
                  <a:gd name="T1" fmla="*/ 0 h 43008"/>
                  <a:gd name="T2" fmla="*/ 0 w 25745"/>
                  <a:gd name="T3" fmla="*/ 0 h 43008"/>
                  <a:gd name="T4" fmla="*/ 0 w 25745"/>
                  <a:gd name="T5" fmla="*/ 0 h 43008"/>
                  <a:gd name="T6" fmla="*/ 0 60000 65536"/>
                  <a:gd name="T7" fmla="*/ 0 60000 65536"/>
                  <a:gd name="T8" fmla="*/ 0 60000 65536"/>
                  <a:gd name="T9" fmla="*/ 0 w 25745"/>
                  <a:gd name="T10" fmla="*/ 0 h 43008"/>
                  <a:gd name="T11" fmla="*/ 25745 w 25745"/>
                  <a:gd name="T12" fmla="*/ 43008 h 43008"/>
                </a:gdLst>
                <a:ahLst/>
                <a:cxnLst>
                  <a:cxn ang="T6">
                    <a:pos x="T0" y="T1"/>
                  </a:cxn>
                  <a:cxn ang="T7">
                    <a:pos x="T2" y="T3"/>
                  </a:cxn>
                  <a:cxn ang="T8">
                    <a:pos x="T4" y="T5"/>
                  </a:cxn>
                </a:cxnLst>
                <a:rect l="T9" t="T10" r="T11" b="T12"/>
                <a:pathLst>
                  <a:path w="25745" h="43008" fill="none" extrusionOk="0">
                    <a:moveTo>
                      <a:pt x="7018" y="-1"/>
                    </a:moveTo>
                    <a:cubicBezTo>
                      <a:pt x="17740" y="1438"/>
                      <a:pt x="25745" y="10589"/>
                      <a:pt x="25745" y="21408"/>
                    </a:cubicBezTo>
                    <a:cubicBezTo>
                      <a:pt x="25745" y="33337"/>
                      <a:pt x="16074" y="43008"/>
                      <a:pt x="4145" y="43008"/>
                    </a:cubicBezTo>
                    <a:cubicBezTo>
                      <a:pt x="2753" y="43008"/>
                      <a:pt x="1365" y="42873"/>
                      <a:pt x="-1" y="42606"/>
                    </a:cubicBezTo>
                  </a:path>
                  <a:path w="25745" h="43008" stroke="0" extrusionOk="0">
                    <a:moveTo>
                      <a:pt x="7018" y="-1"/>
                    </a:moveTo>
                    <a:cubicBezTo>
                      <a:pt x="17740" y="1438"/>
                      <a:pt x="25745" y="10589"/>
                      <a:pt x="25745" y="21408"/>
                    </a:cubicBezTo>
                    <a:cubicBezTo>
                      <a:pt x="25745" y="33337"/>
                      <a:pt x="16074" y="43008"/>
                      <a:pt x="4145" y="43008"/>
                    </a:cubicBezTo>
                    <a:cubicBezTo>
                      <a:pt x="2753" y="43008"/>
                      <a:pt x="1365" y="42873"/>
                      <a:pt x="-1" y="42606"/>
                    </a:cubicBezTo>
                    <a:lnTo>
                      <a:pt x="4145" y="21408"/>
                    </a:lnTo>
                    <a:close/>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648" name="Line 9">
                <a:extLst>
                  <a:ext uri="{FF2B5EF4-FFF2-40B4-BE49-F238E27FC236}">
                    <a16:creationId xmlns:a16="http://schemas.microsoft.com/office/drawing/2014/main" id="{E677DF23-9693-4AA9-9D77-9917BF17B073}"/>
                  </a:ext>
                </a:extLst>
              </p:cNvPr>
              <p:cNvSpPr>
                <a:spLocks noChangeShapeType="1"/>
              </p:cNvSpPr>
              <p:nvPr/>
            </p:nvSpPr>
            <p:spPr bwMode="auto">
              <a:xfrm>
                <a:off x="2806" y="2230"/>
                <a:ext cx="718" cy="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9" name="Line 10">
                <a:extLst>
                  <a:ext uri="{FF2B5EF4-FFF2-40B4-BE49-F238E27FC236}">
                    <a16:creationId xmlns:a16="http://schemas.microsoft.com/office/drawing/2014/main" id="{57D0CF93-6AF0-4A82-A9BF-1EB177A96E0A}"/>
                  </a:ext>
                </a:extLst>
              </p:cNvPr>
              <p:cNvSpPr>
                <a:spLocks noChangeShapeType="1"/>
              </p:cNvSpPr>
              <p:nvPr/>
            </p:nvSpPr>
            <p:spPr bwMode="auto">
              <a:xfrm>
                <a:off x="3851" y="2259"/>
                <a:ext cx="27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0" name="Line 11">
                <a:extLst>
                  <a:ext uri="{FF2B5EF4-FFF2-40B4-BE49-F238E27FC236}">
                    <a16:creationId xmlns:a16="http://schemas.microsoft.com/office/drawing/2014/main" id="{B4316403-2A88-47CB-B2C1-C049E90A4B19}"/>
                  </a:ext>
                </a:extLst>
              </p:cNvPr>
              <p:cNvSpPr>
                <a:spLocks noChangeShapeType="1"/>
              </p:cNvSpPr>
              <p:nvPr/>
            </p:nvSpPr>
            <p:spPr bwMode="auto">
              <a:xfrm flipH="1">
                <a:off x="2356" y="2195"/>
                <a:ext cx="134"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1" name="Line 12">
                <a:extLst>
                  <a:ext uri="{FF2B5EF4-FFF2-40B4-BE49-F238E27FC236}">
                    <a16:creationId xmlns:a16="http://schemas.microsoft.com/office/drawing/2014/main" id="{1DF0FF4D-B8F0-4586-8CB0-5118616B5993}"/>
                  </a:ext>
                </a:extLst>
              </p:cNvPr>
              <p:cNvSpPr>
                <a:spLocks noChangeShapeType="1"/>
              </p:cNvSpPr>
              <p:nvPr/>
            </p:nvSpPr>
            <p:spPr bwMode="auto">
              <a:xfrm flipH="1" flipV="1">
                <a:off x="2312" y="2002"/>
                <a:ext cx="44" cy="18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2" name="Line 13">
                <a:extLst>
                  <a:ext uri="{FF2B5EF4-FFF2-40B4-BE49-F238E27FC236}">
                    <a16:creationId xmlns:a16="http://schemas.microsoft.com/office/drawing/2014/main" id="{95FDD9A5-4BEC-449F-8BB1-162E67F1B5A0}"/>
                  </a:ext>
                </a:extLst>
              </p:cNvPr>
              <p:cNvSpPr>
                <a:spLocks noChangeShapeType="1"/>
              </p:cNvSpPr>
              <p:nvPr/>
            </p:nvSpPr>
            <p:spPr bwMode="auto">
              <a:xfrm flipV="1">
                <a:off x="2317" y="1874"/>
                <a:ext cx="634" cy="116"/>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3" name="AutoShape 14" descr="上对角虚线">
                <a:extLst>
                  <a:ext uri="{FF2B5EF4-FFF2-40B4-BE49-F238E27FC236}">
                    <a16:creationId xmlns:a16="http://schemas.microsoft.com/office/drawing/2014/main" id="{C9BC98BF-116B-4BFB-9A15-545203AB8186}"/>
                  </a:ext>
                </a:extLst>
              </p:cNvPr>
              <p:cNvSpPr>
                <a:spLocks noChangeArrowheads="1"/>
              </p:cNvSpPr>
              <p:nvPr/>
            </p:nvSpPr>
            <p:spPr bwMode="auto">
              <a:xfrm rot="1543262">
                <a:off x="2969" y="1725"/>
                <a:ext cx="187" cy="202"/>
              </a:xfrm>
              <a:prstGeom prst="triangle">
                <a:avLst>
                  <a:gd name="adj" fmla="val 100000"/>
                </a:avLst>
              </a:prstGeom>
              <a:pattFill prst="dashUpDiag">
                <a:fgClr>
                  <a:schemeClr val="hlink"/>
                </a:fgClr>
                <a:bgClr>
                  <a:schemeClr val="bg1"/>
                </a:bgClr>
              </a:pattFill>
              <a:ln w="19050">
                <a:solidFill>
                  <a:srgbClr val="0000FF"/>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8654" name="AutoShape 15" descr="上对角虚线">
                <a:extLst>
                  <a:ext uri="{FF2B5EF4-FFF2-40B4-BE49-F238E27FC236}">
                    <a16:creationId xmlns:a16="http://schemas.microsoft.com/office/drawing/2014/main" id="{E045CA05-8C2D-4351-B7A2-C806A35564FD}"/>
                  </a:ext>
                </a:extLst>
              </p:cNvPr>
              <p:cNvSpPr>
                <a:spLocks noChangeArrowheads="1"/>
              </p:cNvSpPr>
              <p:nvPr/>
            </p:nvSpPr>
            <p:spPr bwMode="auto">
              <a:xfrm flipV="1">
                <a:off x="3140" y="1815"/>
                <a:ext cx="661" cy="1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41 w 21600"/>
                  <a:gd name="T13" fmla="*/ 2984 h 21600"/>
                  <a:gd name="T14" fmla="*/ 18659 w 21600"/>
                  <a:gd name="T15" fmla="*/ 18616 h 21600"/>
                </a:gdLst>
                <a:ahLst/>
                <a:cxnLst>
                  <a:cxn ang="T8">
                    <a:pos x="T0" y="T1"/>
                  </a:cxn>
                  <a:cxn ang="T9">
                    <a:pos x="T2" y="T3"/>
                  </a:cxn>
                  <a:cxn ang="T10">
                    <a:pos x="T4" y="T5"/>
                  </a:cxn>
                  <a:cxn ang="T11">
                    <a:pos x="T6" y="T7"/>
                  </a:cxn>
                </a:cxnLst>
                <a:rect l="T12" t="T13" r="T14" b="T15"/>
                <a:pathLst>
                  <a:path w="21600" h="21600">
                    <a:moveTo>
                      <a:pt x="0" y="0"/>
                    </a:moveTo>
                    <a:lnTo>
                      <a:pt x="2281" y="21600"/>
                    </a:lnTo>
                    <a:lnTo>
                      <a:pt x="19319" y="21600"/>
                    </a:lnTo>
                    <a:lnTo>
                      <a:pt x="21600" y="0"/>
                    </a:lnTo>
                    <a:close/>
                  </a:path>
                </a:pathLst>
              </a:custGeom>
              <a:pattFill prst="dashUpDiag">
                <a:fgClr>
                  <a:srgbClr val="A7A7FF"/>
                </a:fgClr>
                <a:bgClr>
                  <a:schemeClr val="bg1"/>
                </a:bgClr>
              </a:pattFill>
              <a:ln w="19050">
                <a:solidFill>
                  <a:srgbClr val="0000FF"/>
                </a:solidFill>
                <a:miter lim="800000"/>
                <a:headEnd/>
                <a:tailEnd/>
              </a:ln>
            </p:spPr>
            <p:txBody>
              <a:bodyPr wrap="none" anchor="ctr"/>
              <a:lstStyle/>
              <a:p>
                <a:endParaRPr lang="zh-CN" altLang="en-US"/>
              </a:p>
            </p:txBody>
          </p:sp>
          <p:sp>
            <p:nvSpPr>
              <p:cNvPr id="68655" name="Line 16">
                <a:extLst>
                  <a:ext uri="{FF2B5EF4-FFF2-40B4-BE49-F238E27FC236}">
                    <a16:creationId xmlns:a16="http://schemas.microsoft.com/office/drawing/2014/main" id="{14D2BA01-EF22-48B8-904C-AD3ABFCC22B7}"/>
                  </a:ext>
                </a:extLst>
              </p:cNvPr>
              <p:cNvSpPr>
                <a:spLocks noChangeShapeType="1"/>
              </p:cNvSpPr>
              <p:nvPr/>
            </p:nvSpPr>
            <p:spPr bwMode="auto">
              <a:xfrm>
                <a:off x="3191" y="1780"/>
                <a:ext cx="611"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6" name="Line 17">
                <a:extLst>
                  <a:ext uri="{FF2B5EF4-FFF2-40B4-BE49-F238E27FC236}">
                    <a16:creationId xmlns:a16="http://schemas.microsoft.com/office/drawing/2014/main" id="{8A81F3D7-CEE4-400E-9636-F816D9511BE2}"/>
                  </a:ext>
                </a:extLst>
              </p:cNvPr>
              <p:cNvSpPr>
                <a:spLocks noChangeShapeType="1"/>
              </p:cNvSpPr>
              <p:nvPr/>
            </p:nvSpPr>
            <p:spPr bwMode="auto">
              <a:xfrm>
                <a:off x="3790" y="1769"/>
                <a:ext cx="334" cy="30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7" name="Line 18">
                <a:extLst>
                  <a:ext uri="{FF2B5EF4-FFF2-40B4-BE49-F238E27FC236}">
                    <a16:creationId xmlns:a16="http://schemas.microsoft.com/office/drawing/2014/main" id="{C0119185-0317-497E-835F-46D56BD222B3}"/>
                  </a:ext>
                </a:extLst>
              </p:cNvPr>
              <p:cNvSpPr>
                <a:spLocks noChangeShapeType="1"/>
              </p:cNvSpPr>
              <p:nvPr/>
            </p:nvSpPr>
            <p:spPr bwMode="auto">
              <a:xfrm>
                <a:off x="4124" y="2072"/>
                <a:ext cx="0" cy="199"/>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8" name="Line 19">
                <a:extLst>
                  <a:ext uri="{FF2B5EF4-FFF2-40B4-BE49-F238E27FC236}">
                    <a16:creationId xmlns:a16="http://schemas.microsoft.com/office/drawing/2014/main" id="{A7BC7CDD-1507-462E-98DC-8341C75F47E2}"/>
                  </a:ext>
                </a:extLst>
              </p:cNvPr>
              <p:cNvSpPr>
                <a:spLocks noChangeShapeType="1"/>
              </p:cNvSpPr>
              <p:nvPr/>
            </p:nvSpPr>
            <p:spPr bwMode="auto">
              <a:xfrm flipH="1" flipV="1">
                <a:off x="2522" y="1962"/>
                <a:ext cx="585" cy="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40" name="Group 20">
              <a:extLst>
                <a:ext uri="{FF2B5EF4-FFF2-40B4-BE49-F238E27FC236}">
                  <a16:creationId xmlns:a16="http://schemas.microsoft.com/office/drawing/2014/main" id="{1168D947-29D6-43DD-BBBC-C8871059A5A0}"/>
                </a:ext>
              </a:extLst>
            </p:cNvPr>
            <p:cNvGrpSpPr>
              <a:grpSpLocks/>
            </p:cNvGrpSpPr>
            <p:nvPr/>
          </p:nvGrpSpPr>
          <p:grpSpPr bwMode="auto">
            <a:xfrm>
              <a:off x="1967" y="2402"/>
              <a:ext cx="2566" cy="112"/>
              <a:chOff x="1967" y="2409"/>
              <a:chExt cx="2566" cy="112"/>
            </a:xfrm>
          </p:grpSpPr>
          <p:sp>
            <p:nvSpPr>
              <p:cNvPr id="68641" name="Rectangle 21" descr="浅色上对角线">
                <a:extLst>
                  <a:ext uri="{FF2B5EF4-FFF2-40B4-BE49-F238E27FC236}">
                    <a16:creationId xmlns:a16="http://schemas.microsoft.com/office/drawing/2014/main" id="{20C0D43A-9605-4B43-9F14-80F4FE80D3F1}"/>
                  </a:ext>
                </a:extLst>
              </p:cNvPr>
              <p:cNvSpPr>
                <a:spLocks noChangeArrowheads="1"/>
              </p:cNvSpPr>
              <p:nvPr/>
            </p:nvSpPr>
            <p:spPr bwMode="auto">
              <a:xfrm>
                <a:off x="2005" y="2416"/>
                <a:ext cx="2498" cy="105"/>
              </a:xfrm>
              <a:prstGeom prst="rect">
                <a:avLst/>
              </a:prstGeom>
              <a:pattFill prst="ltUpDiag">
                <a:fgClr>
                  <a:srgbClr val="CC9900"/>
                </a:fgClr>
                <a:bgClr>
                  <a:schemeClr val="bg1"/>
                </a:bgClr>
              </a:patt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8642" name="Line 22">
                <a:extLst>
                  <a:ext uri="{FF2B5EF4-FFF2-40B4-BE49-F238E27FC236}">
                    <a16:creationId xmlns:a16="http://schemas.microsoft.com/office/drawing/2014/main" id="{F9B1408D-087A-461F-A1E3-401A115A92AB}"/>
                  </a:ext>
                </a:extLst>
              </p:cNvPr>
              <p:cNvSpPr>
                <a:spLocks noChangeShapeType="1"/>
              </p:cNvSpPr>
              <p:nvPr/>
            </p:nvSpPr>
            <p:spPr bwMode="auto">
              <a:xfrm>
                <a:off x="1967" y="2409"/>
                <a:ext cx="25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 name="Group 23">
            <a:extLst>
              <a:ext uri="{FF2B5EF4-FFF2-40B4-BE49-F238E27FC236}">
                <a16:creationId xmlns:a16="http://schemas.microsoft.com/office/drawing/2014/main" id="{93964886-9B8D-4FE8-A412-4AE4E247B94E}"/>
              </a:ext>
            </a:extLst>
          </p:cNvPr>
          <p:cNvGrpSpPr>
            <a:grpSpLocks/>
          </p:cNvGrpSpPr>
          <p:nvPr/>
        </p:nvGrpSpPr>
        <p:grpSpPr bwMode="auto">
          <a:xfrm>
            <a:off x="2341563" y="1155700"/>
            <a:ext cx="4468812" cy="2074863"/>
            <a:chOff x="1475" y="728"/>
            <a:chExt cx="2815" cy="1307"/>
          </a:xfrm>
        </p:grpSpPr>
        <p:sp>
          <p:nvSpPr>
            <p:cNvPr id="68624" name="Line 24">
              <a:extLst>
                <a:ext uri="{FF2B5EF4-FFF2-40B4-BE49-F238E27FC236}">
                  <a16:creationId xmlns:a16="http://schemas.microsoft.com/office/drawing/2014/main" id="{04D2CAC5-96F6-49B7-9F78-39F898D4D1F8}"/>
                </a:ext>
              </a:extLst>
            </p:cNvPr>
            <p:cNvSpPr>
              <a:spLocks noChangeShapeType="1"/>
            </p:cNvSpPr>
            <p:nvPr/>
          </p:nvSpPr>
          <p:spPr bwMode="auto">
            <a:xfrm>
              <a:off x="1674" y="1735"/>
              <a:ext cx="2581"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8625" name="Line 25">
              <a:extLst>
                <a:ext uri="{FF2B5EF4-FFF2-40B4-BE49-F238E27FC236}">
                  <a16:creationId xmlns:a16="http://schemas.microsoft.com/office/drawing/2014/main" id="{F36F4AAB-E9CF-43E6-91C4-1E9925AB3D42}"/>
                </a:ext>
              </a:extLst>
            </p:cNvPr>
            <p:cNvSpPr>
              <a:spLocks noChangeShapeType="1"/>
            </p:cNvSpPr>
            <p:nvPr/>
          </p:nvSpPr>
          <p:spPr bwMode="auto">
            <a:xfrm flipV="1">
              <a:off x="1674" y="814"/>
              <a:ext cx="0" cy="91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8626" name="Line 26">
              <a:extLst>
                <a:ext uri="{FF2B5EF4-FFF2-40B4-BE49-F238E27FC236}">
                  <a16:creationId xmlns:a16="http://schemas.microsoft.com/office/drawing/2014/main" id="{5F80F68B-5A9D-4D72-86B3-5C11E1628CE6}"/>
                </a:ext>
              </a:extLst>
            </p:cNvPr>
            <p:cNvSpPr>
              <a:spLocks noChangeShapeType="1"/>
            </p:cNvSpPr>
            <p:nvPr/>
          </p:nvSpPr>
          <p:spPr bwMode="auto">
            <a:xfrm>
              <a:off x="2874" y="1390"/>
              <a:ext cx="0" cy="52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8627" name="Line 27">
              <a:extLst>
                <a:ext uri="{FF2B5EF4-FFF2-40B4-BE49-F238E27FC236}">
                  <a16:creationId xmlns:a16="http://schemas.microsoft.com/office/drawing/2014/main" id="{E6FF6FAE-F8F2-41E7-A113-51413A666EBA}"/>
                </a:ext>
              </a:extLst>
            </p:cNvPr>
            <p:cNvSpPr>
              <a:spLocks noChangeShapeType="1"/>
            </p:cNvSpPr>
            <p:nvPr/>
          </p:nvSpPr>
          <p:spPr bwMode="auto">
            <a:xfrm flipV="1">
              <a:off x="2229" y="1151"/>
              <a:ext cx="0" cy="45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8628" name="Line 28">
              <a:extLst>
                <a:ext uri="{FF2B5EF4-FFF2-40B4-BE49-F238E27FC236}">
                  <a16:creationId xmlns:a16="http://schemas.microsoft.com/office/drawing/2014/main" id="{3EA8121D-4CB2-470E-8520-9A32F527D86A}"/>
                </a:ext>
              </a:extLst>
            </p:cNvPr>
            <p:cNvSpPr>
              <a:spLocks noChangeShapeType="1"/>
            </p:cNvSpPr>
            <p:nvPr/>
          </p:nvSpPr>
          <p:spPr bwMode="auto">
            <a:xfrm flipH="1" flipV="1">
              <a:off x="3186" y="1096"/>
              <a:ext cx="7" cy="52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8629" name="Line 29">
              <a:extLst>
                <a:ext uri="{FF2B5EF4-FFF2-40B4-BE49-F238E27FC236}">
                  <a16:creationId xmlns:a16="http://schemas.microsoft.com/office/drawing/2014/main" id="{F13FB3D3-BE4A-4C5F-AD8F-9344BDA230C5}"/>
                </a:ext>
              </a:extLst>
            </p:cNvPr>
            <p:cNvSpPr>
              <a:spLocks noChangeShapeType="1"/>
            </p:cNvSpPr>
            <p:nvPr/>
          </p:nvSpPr>
          <p:spPr bwMode="auto">
            <a:xfrm>
              <a:off x="2236" y="1734"/>
              <a:ext cx="254"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8630" name="Line 30">
              <a:extLst>
                <a:ext uri="{FF2B5EF4-FFF2-40B4-BE49-F238E27FC236}">
                  <a16:creationId xmlns:a16="http://schemas.microsoft.com/office/drawing/2014/main" id="{B0C502C7-2731-442D-AA31-923563183CDB}"/>
                </a:ext>
              </a:extLst>
            </p:cNvPr>
            <p:cNvSpPr>
              <a:spLocks noChangeShapeType="1"/>
            </p:cNvSpPr>
            <p:nvPr/>
          </p:nvSpPr>
          <p:spPr bwMode="auto">
            <a:xfrm>
              <a:off x="3215" y="1733"/>
              <a:ext cx="254"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8631" name="Line 31">
              <a:extLst>
                <a:ext uri="{FF2B5EF4-FFF2-40B4-BE49-F238E27FC236}">
                  <a16:creationId xmlns:a16="http://schemas.microsoft.com/office/drawing/2014/main" id="{21AF1A51-832A-42E1-8963-D503DE74E347}"/>
                </a:ext>
              </a:extLst>
            </p:cNvPr>
            <p:cNvSpPr>
              <a:spLocks noChangeShapeType="1"/>
            </p:cNvSpPr>
            <p:nvPr/>
          </p:nvSpPr>
          <p:spPr bwMode="auto">
            <a:xfrm>
              <a:off x="2872" y="1465"/>
              <a:ext cx="106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8632" name="Line 32">
              <a:extLst>
                <a:ext uri="{FF2B5EF4-FFF2-40B4-BE49-F238E27FC236}">
                  <a16:creationId xmlns:a16="http://schemas.microsoft.com/office/drawing/2014/main" id="{418C90C0-160C-46C5-AB57-47DCEA7F6F3C}"/>
                </a:ext>
              </a:extLst>
            </p:cNvPr>
            <p:cNvSpPr>
              <a:spLocks noChangeShapeType="1"/>
            </p:cNvSpPr>
            <p:nvPr/>
          </p:nvSpPr>
          <p:spPr bwMode="auto">
            <a:xfrm flipH="1" flipV="1">
              <a:off x="2863" y="837"/>
              <a:ext cx="8" cy="62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8633" name="Text Box 33">
              <a:extLst>
                <a:ext uri="{FF2B5EF4-FFF2-40B4-BE49-F238E27FC236}">
                  <a16:creationId xmlns:a16="http://schemas.microsoft.com/office/drawing/2014/main" id="{7B199F89-C875-4DAA-967C-D983CD12C4DD}"/>
                </a:ext>
              </a:extLst>
            </p:cNvPr>
            <p:cNvSpPr txBox="1">
              <a:spLocks noChangeArrowheads="1"/>
            </p:cNvSpPr>
            <p:nvPr/>
          </p:nvSpPr>
          <p:spPr bwMode="auto">
            <a:xfrm>
              <a:off x="1520" y="169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68634" name="Text Box 34">
              <a:extLst>
                <a:ext uri="{FF2B5EF4-FFF2-40B4-BE49-F238E27FC236}">
                  <a16:creationId xmlns:a16="http://schemas.microsoft.com/office/drawing/2014/main" id="{73E9A097-6451-4272-B2AD-0B84551375FB}"/>
                </a:ext>
              </a:extLst>
            </p:cNvPr>
            <p:cNvSpPr txBox="1">
              <a:spLocks noChangeArrowheads="1"/>
            </p:cNvSpPr>
            <p:nvPr/>
          </p:nvSpPr>
          <p:spPr bwMode="auto">
            <a:xfrm>
              <a:off x="2670" y="135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C</a:t>
              </a:r>
            </a:p>
          </p:txBody>
        </p:sp>
        <p:sp>
          <p:nvSpPr>
            <p:cNvPr id="68635" name="Text Box 35">
              <a:extLst>
                <a:ext uri="{FF2B5EF4-FFF2-40B4-BE49-F238E27FC236}">
                  <a16:creationId xmlns:a16="http://schemas.microsoft.com/office/drawing/2014/main" id="{EDC6E015-A2ED-47F7-8F02-36FB6FFB8846}"/>
                </a:ext>
              </a:extLst>
            </p:cNvPr>
            <p:cNvSpPr txBox="1">
              <a:spLocks noChangeArrowheads="1"/>
            </p:cNvSpPr>
            <p:nvPr/>
          </p:nvSpPr>
          <p:spPr bwMode="auto">
            <a:xfrm>
              <a:off x="4078" y="14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68636" name="Text Box 36">
              <a:extLst>
                <a:ext uri="{FF2B5EF4-FFF2-40B4-BE49-F238E27FC236}">
                  <a16:creationId xmlns:a16="http://schemas.microsoft.com/office/drawing/2014/main" id="{03F146E6-001F-48F4-8A93-E94AB40D9F78}"/>
                </a:ext>
              </a:extLst>
            </p:cNvPr>
            <p:cNvSpPr txBox="1">
              <a:spLocks noChangeArrowheads="1"/>
            </p:cNvSpPr>
            <p:nvPr/>
          </p:nvSpPr>
          <p:spPr bwMode="auto">
            <a:xfrm>
              <a:off x="1475" y="72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68637" name="Text Box 37">
              <a:extLst>
                <a:ext uri="{FF2B5EF4-FFF2-40B4-BE49-F238E27FC236}">
                  <a16:creationId xmlns:a16="http://schemas.microsoft.com/office/drawing/2014/main" id="{AE27F9FB-DA49-41D7-9581-49FD66856A3A}"/>
                </a:ext>
              </a:extLst>
            </p:cNvPr>
            <p:cNvSpPr txBox="1">
              <a:spLocks noChangeArrowheads="1"/>
            </p:cNvSpPr>
            <p:nvPr/>
          </p:nvSpPr>
          <p:spPr bwMode="auto">
            <a:xfrm>
              <a:off x="3704" y="1221"/>
              <a:ext cx="4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r>
                <a:rPr lang="en-US" altLang="zh-CN" i="1">
                  <a:ea typeface="宋体" panose="02010600030101010101" pitchFamily="2" charset="-122"/>
                  <a:cs typeface="Times New Roman" panose="02020603050405020304" pitchFamily="18" charset="0"/>
                </a:rPr>
                <a:t>´  </a:t>
              </a:r>
              <a:endParaRPr lang="en-US" altLang="zh-CN" i="1">
                <a:ea typeface="宋体" panose="02010600030101010101" pitchFamily="2" charset="-122"/>
              </a:endParaRPr>
            </a:p>
          </p:txBody>
        </p:sp>
        <p:sp>
          <p:nvSpPr>
            <p:cNvPr id="68638" name="Text Box 38">
              <a:extLst>
                <a:ext uri="{FF2B5EF4-FFF2-40B4-BE49-F238E27FC236}">
                  <a16:creationId xmlns:a16="http://schemas.microsoft.com/office/drawing/2014/main" id="{95D27EF9-1192-4A3A-B0B0-A11711BA27E5}"/>
                </a:ext>
              </a:extLst>
            </p:cNvPr>
            <p:cNvSpPr txBox="1">
              <a:spLocks noChangeArrowheads="1"/>
            </p:cNvSpPr>
            <p:nvPr/>
          </p:nvSpPr>
          <p:spPr bwMode="auto">
            <a:xfrm>
              <a:off x="2627" y="742"/>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r>
                <a:rPr lang="en-US" altLang="zh-CN" i="1">
                  <a:ea typeface="宋体" panose="02010600030101010101" pitchFamily="2" charset="-122"/>
                  <a:cs typeface="Times New Roman" panose="02020603050405020304" pitchFamily="18" charset="0"/>
                </a:rPr>
                <a:t>´  </a:t>
              </a:r>
              <a:endParaRPr lang="en-US" altLang="zh-CN" i="1">
                <a:ea typeface="宋体" panose="02010600030101010101" pitchFamily="2" charset="-122"/>
              </a:endParaRPr>
            </a:p>
          </p:txBody>
        </p:sp>
        <p:graphicFrame>
          <p:nvGraphicFramePr>
            <p:cNvPr id="68614" name="Object 39">
              <a:extLst>
                <a:ext uri="{FF2B5EF4-FFF2-40B4-BE49-F238E27FC236}">
                  <a16:creationId xmlns:a16="http://schemas.microsoft.com/office/drawing/2014/main" id="{A6D5096C-BD25-4FF8-918D-11A969A7234F}"/>
                </a:ext>
              </a:extLst>
            </p:cNvPr>
            <p:cNvGraphicFramePr>
              <a:graphicFrameLocks noChangeAspect="1"/>
            </p:cNvGraphicFramePr>
            <p:nvPr/>
          </p:nvGraphicFramePr>
          <p:xfrm>
            <a:off x="2258" y="1755"/>
            <a:ext cx="221" cy="280"/>
          </p:xfrm>
          <a:graphic>
            <a:graphicData uri="http://schemas.openxmlformats.org/presentationml/2006/ole">
              <mc:AlternateContent xmlns:mc="http://schemas.openxmlformats.org/markup-compatibility/2006">
                <mc:Choice xmlns:v="urn:schemas-microsoft-com:vml" Requires="v">
                  <p:oleObj spid="_x0000_s68659" name="Equation" r:id="rId3" imgW="190440" imgH="241200" progId="Equation.3">
                    <p:embed/>
                  </p:oleObj>
                </mc:Choice>
                <mc:Fallback>
                  <p:oleObj name="Equation" r:id="rId3" imgW="190440" imgH="241200" progId="Equation.3">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8" y="1755"/>
                          <a:ext cx="221"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5" name="Object 40">
              <a:extLst>
                <a:ext uri="{FF2B5EF4-FFF2-40B4-BE49-F238E27FC236}">
                  <a16:creationId xmlns:a16="http://schemas.microsoft.com/office/drawing/2014/main" id="{04546D57-2203-4F03-9CD6-B41843F2E3EF}"/>
                </a:ext>
              </a:extLst>
            </p:cNvPr>
            <p:cNvGraphicFramePr>
              <a:graphicFrameLocks noChangeAspect="1"/>
            </p:cNvGraphicFramePr>
            <p:nvPr/>
          </p:nvGraphicFramePr>
          <p:xfrm>
            <a:off x="3298" y="1746"/>
            <a:ext cx="236" cy="280"/>
          </p:xfrm>
          <a:graphic>
            <a:graphicData uri="http://schemas.openxmlformats.org/presentationml/2006/ole">
              <mc:AlternateContent xmlns:mc="http://schemas.openxmlformats.org/markup-compatibility/2006">
                <mc:Choice xmlns:v="urn:schemas-microsoft-com:vml" Requires="v">
                  <p:oleObj spid="_x0000_s68660" name="Equation" r:id="rId5" imgW="203040" imgH="241200" progId="Equation.3">
                    <p:embed/>
                  </p:oleObj>
                </mc:Choice>
                <mc:Fallback>
                  <p:oleObj name="Equation" r:id="rId5" imgW="203040" imgH="241200" progId="Equation.3">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8" y="1746"/>
                          <a:ext cx="236"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6" name="Object 41">
              <a:extLst>
                <a:ext uri="{FF2B5EF4-FFF2-40B4-BE49-F238E27FC236}">
                  <a16:creationId xmlns:a16="http://schemas.microsoft.com/office/drawing/2014/main" id="{07005E55-5850-48DE-82B4-BEA86FD28082}"/>
                </a:ext>
              </a:extLst>
            </p:cNvPr>
            <p:cNvGraphicFramePr>
              <a:graphicFrameLocks noChangeAspect="1"/>
            </p:cNvGraphicFramePr>
            <p:nvPr/>
          </p:nvGraphicFramePr>
          <p:xfrm>
            <a:off x="2048" y="886"/>
            <a:ext cx="309" cy="295"/>
          </p:xfrm>
          <a:graphic>
            <a:graphicData uri="http://schemas.openxmlformats.org/presentationml/2006/ole">
              <mc:AlternateContent xmlns:mc="http://schemas.openxmlformats.org/markup-compatibility/2006">
                <mc:Choice xmlns:v="urn:schemas-microsoft-com:vml" Requires="v">
                  <p:oleObj spid="_x0000_s68661" name="Equation" r:id="rId7" imgW="266400" imgH="253800" progId="Equation.3">
                    <p:embed/>
                  </p:oleObj>
                </mc:Choice>
                <mc:Fallback>
                  <p:oleObj name="Equation" r:id="rId7" imgW="266400" imgH="253800" progId="Equation.3">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8" y="886"/>
                          <a:ext cx="309"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7" name="Object 42">
              <a:extLst>
                <a:ext uri="{FF2B5EF4-FFF2-40B4-BE49-F238E27FC236}">
                  <a16:creationId xmlns:a16="http://schemas.microsoft.com/office/drawing/2014/main" id="{7F130F5F-FD3C-4AFD-B3A4-D35E0D7E8668}"/>
                </a:ext>
              </a:extLst>
            </p:cNvPr>
            <p:cNvGraphicFramePr>
              <a:graphicFrameLocks noChangeAspect="1"/>
            </p:cNvGraphicFramePr>
            <p:nvPr/>
          </p:nvGraphicFramePr>
          <p:xfrm>
            <a:off x="3175" y="905"/>
            <a:ext cx="325" cy="295"/>
          </p:xfrm>
          <a:graphic>
            <a:graphicData uri="http://schemas.openxmlformats.org/presentationml/2006/ole">
              <mc:AlternateContent xmlns:mc="http://schemas.openxmlformats.org/markup-compatibility/2006">
                <mc:Choice xmlns:v="urn:schemas-microsoft-com:vml" Requires="v">
                  <p:oleObj spid="_x0000_s68662" name="Equation" r:id="rId9" imgW="279360" imgH="253800" progId="Equation.3">
                    <p:embed/>
                  </p:oleObj>
                </mc:Choice>
                <mc:Fallback>
                  <p:oleObj name="Equation" r:id="rId9" imgW="279360" imgH="253800" progId="Equation.3">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5" y="905"/>
                          <a:ext cx="325"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8251" name="Text Box 43">
            <a:extLst>
              <a:ext uri="{FF2B5EF4-FFF2-40B4-BE49-F238E27FC236}">
                <a16:creationId xmlns:a16="http://schemas.microsoft.com/office/drawing/2014/main" id="{6CAA4241-700E-497E-8085-11EEE5D5832A}"/>
              </a:ext>
            </a:extLst>
          </p:cNvPr>
          <p:cNvSpPr txBox="1">
            <a:spLocks noChangeArrowheads="1"/>
          </p:cNvSpPr>
          <p:nvPr/>
        </p:nvSpPr>
        <p:spPr bwMode="auto">
          <a:xfrm>
            <a:off x="1149350" y="520700"/>
            <a:ext cx="30416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en-US" altLang="zh-CN">
                <a:ea typeface="宋体" panose="02010600030101010101" pitchFamily="2" charset="-122"/>
              </a:rPr>
              <a:t> </a:t>
            </a:r>
            <a:r>
              <a:rPr lang="zh-CN" altLang="en-US">
                <a:ea typeface="宋体" panose="02010600030101010101" pitchFamily="2" charset="-122"/>
              </a:rPr>
              <a:t>汽车受力如图</a:t>
            </a:r>
            <a:r>
              <a:rPr lang="en-US" altLang="zh-CN">
                <a:ea typeface="宋体" panose="02010600030101010101" pitchFamily="2" charset="-122"/>
              </a:rPr>
              <a:t>. </a:t>
            </a:r>
          </a:p>
        </p:txBody>
      </p:sp>
      <p:graphicFrame>
        <p:nvGraphicFramePr>
          <p:cNvPr id="478252" name="Object 44">
            <a:extLst>
              <a:ext uri="{FF2B5EF4-FFF2-40B4-BE49-F238E27FC236}">
                <a16:creationId xmlns:a16="http://schemas.microsoft.com/office/drawing/2014/main" id="{74DE477A-09FC-4127-8DBD-9E64391DD1F2}"/>
              </a:ext>
            </a:extLst>
          </p:cNvPr>
          <p:cNvGraphicFramePr>
            <a:graphicFrameLocks noChangeAspect="1"/>
          </p:cNvGraphicFramePr>
          <p:nvPr/>
        </p:nvGraphicFramePr>
        <p:xfrm>
          <a:off x="2052638" y="3476625"/>
          <a:ext cx="4268787" cy="508000"/>
        </p:xfrm>
        <a:graphic>
          <a:graphicData uri="http://schemas.openxmlformats.org/presentationml/2006/ole">
            <mc:AlternateContent xmlns:mc="http://schemas.openxmlformats.org/markup-compatibility/2006">
              <mc:Choice xmlns:v="urn:schemas-microsoft-com:vml" Requires="v">
                <p:oleObj spid="_x0000_s68663" name="Equation" r:id="rId11" imgW="1892160" imgH="253800" progId="Equation.3">
                  <p:embed/>
                </p:oleObj>
              </mc:Choice>
              <mc:Fallback>
                <p:oleObj name="Equation" r:id="rId11" imgW="1892160" imgH="253800"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2638" y="3476625"/>
                        <a:ext cx="426878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8253" name="Object 45">
            <a:extLst>
              <a:ext uri="{FF2B5EF4-FFF2-40B4-BE49-F238E27FC236}">
                <a16:creationId xmlns:a16="http://schemas.microsoft.com/office/drawing/2014/main" id="{5BAF8B08-D2BE-4467-8517-E28E5D156E59}"/>
              </a:ext>
            </a:extLst>
          </p:cNvPr>
          <p:cNvGraphicFramePr>
            <a:graphicFrameLocks noChangeAspect="1"/>
          </p:cNvGraphicFramePr>
          <p:nvPr/>
        </p:nvGraphicFramePr>
        <p:xfrm>
          <a:off x="3541713" y="4040188"/>
          <a:ext cx="2260600" cy="436562"/>
        </p:xfrm>
        <a:graphic>
          <a:graphicData uri="http://schemas.openxmlformats.org/presentationml/2006/ole">
            <mc:AlternateContent xmlns:mc="http://schemas.openxmlformats.org/markup-compatibility/2006">
              <mc:Choice xmlns:v="urn:schemas-microsoft-com:vml" Requires="v">
                <p:oleObj spid="_x0000_s68664" name="Equation" r:id="rId13" imgW="1180800" imgH="228600" progId="Equation.3">
                  <p:embed/>
                </p:oleObj>
              </mc:Choice>
              <mc:Fallback>
                <p:oleObj name="Equation" r:id="rId13" imgW="1180800" imgH="228600"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41713" y="4040188"/>
                        <a:ext cx="2260600"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8254" name="Text Box 46">
            <a:extLst>
              <a:ext uri="{FF2B5EF4-FFF2-40B4-BE49-F238E27FC236}">
                <a16:creationId xmlns:a16="http://schemas.microsoft.com/office/drawing/2014/main" id="{CBFB4E4E-DF0F-4B85-8F01-DA66688B3F39}"/>
              </a:ext>
            </a:extLst>
          </p:cNvPr>
          <p:cNvSpPr txBox="1">
            <a:spLocks noChangeArrowheads="1"/>
          </p:cNvSpPr>
          <p:nvPr/>
        </p:nvSpPr>
        <p:spPr bwMode="auto">
          <a:xfrm>
            <a:off x="1449388" y="3921125"/>
            <a:ext cx="16192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rPr>
              <a:t>y </a:t>
            </a:r>
            <a:r>
              <a:rPr lang="zh-CN" altLang="en-US">
                <a:ea typeface="宋体" panose="02010600030101010101" pitchFamily="2" charset="-122"/>
              </a:rPr>
              <a:t>轴投影</a:t>
            </a:r>
          </a:p>
        </p:txBody>
      </p:sp>
      <p:graphicFrame>
        <p:nvGraphicFramePr>
          <p:cNvPr id="478255" name="Object 47">
            <a:extLst>
              <a:ext uri="{FF2B5EF4-FFF2-40B4-BE49-F238E27FC236}">
                <a16:creationId xmlns:a16="http://schemas.microsoft.com/office/drawing/2014/main" id="{27F7532B-917B-4BE9-9462-AC1F2B0E6EF1}"/>
              </a:ext>
            </a:extLst>
          </p:cNvPr>
          <p:cNvGraphicFramePr>
            <a:graphicFrameLocks noChangeAspect="1"/>
          </p:cNvGraphicFramePr>
          <p:nvPr/>
        </p:nvGraphicFramePr>
        <p:xfrm>
          <a:off x="3201988" y="4556125"/>
          <a:ext cx="3094037" cy="446088"/>
        </p:xfrm>
        <a:graphic>
          <a:graphicData uri="http://schemas.openxmlformats.org/presentationml/2006/ole">
            <mc:AlternateContent xmlns:mc="http://schemas.openxmlformats.org/markup-compatibility/2006">
              <mc:Choice xmlns:v="urn:schemas-microsoft-com:vml" Requires="v">
                <p:oleObj spid="_x0000_s68665" name="Equation" r:id="rId15" imgW="1587240" imgH="228600" progId="Equation.3">
                  <p:embed/>
                </p:oleObj>
              </mc:Choice>
              <mc:Fallback>
                <p:oleObj name="Equation" r:id="rId15" imgW="1587240" imgH="228600" progId="Equation.3">
                  <p:embed/>
                  <p:pic>
                    <p:nvPicPr>
                      <p:cNvPr id="0" name="Object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01988" y="4556125"/>
                        <a:ext cx="3094037"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8256" name="Object 48">
            <a:extLst>
              <a:ext uri="{FF2B5EF4-FFF2-40B4-BE49-F238E27FC236}">
                <a16:creationId xmlns:a16="http://schemas.microsoft.com/office/drawing/2014/main" id="{9723934E-CA17-45C9-BD76-D0F5755E25BC}"/>
              </a:ext>
            </a:extLst>
          </p:cNvPr>
          <p:cNvGraphicFramePr>
            <a:graphicFrameLocks noChangeAspect="1"/>
          </p:cNvGraphicFramePr>
          <p:nvPr/>
        </p:nvGraphicFramePr>
        <p:xfrm>
          <a:off x="2667000" y="5638800"/>
          <a:ext cx="4367213" cy="466725"/>
        </p:xfrm>
        <a:graphic>
          <a:graphicData uri="http://schemas.openxmlformats.org/presentationml/2006/ole">
            <mc:AlternateContent xmlns:mc="http://schemas.openxmlformats.org/markup-compatibility/2006">
              <mc:Choice xmlns:v="urn:schemas-microsoft-com:vml" Requires="v">
                <p:oleObj spid="_x0000_s68666" name="Equation" r:id="rId17" imgW="2133360" imgH="228600" progId="Equation.3">
                  <p:embed/>
                </p:oleObj>
              </mc:Choice>
              <mc:Fallback>
                <p:oleObj name="Equation" r:id="rId17" imgW="2133360" imgH="228600" progId="Equation.3">
                  <p:embed/>
                  <p:pic>
                    <p:nvPicPr>
                      <p:cNvPr id="0" name="Object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5638800"/>
                        <a:ext cx="4367213"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8257" name="Text Box 49">
            <a:extLst>
              <a:ext uri="{FF2B5EF4-FFF2-40B4-BE49-F238E27FC236}">
                <a16:creationId xmlns:a16="http://schemas.microsoft.com/office/drawing/2014/main" id="{BB279D56-CCF9-480B-97FB-D8FF98ECD134}"/>
              </a:ext>
            </a:extLst>
          </p:cNvPr>
          <p:cNvSpPr txBox="1">
            <a:spLocks noChangeArrowheads="1"/>
          </p:cNvSpPr>
          <p:nvPr/>
        </p:nvSpPr>
        <p:spPr bwMode="auto">
          <a:xfrm>
            <a:off x="1436688" y="4970463"/>
            <a:ext cx="32353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对质心轴的转动定理</a:t>
            </a:r>
          </a:p>
        </p:txBody>
      </p:sp>
      <p:sp>
        <p:nvSpPr>
          <p:cNvPr id="478258" name="Text Box 50">
            <a:extLst>
              <a:ext uri="{FF2B5EF4-FFF2-40B4-BE49-F238E27FC236}">
                <a16:creationId xmlns:a16="http://schemas.microsoft.com/office/drawing/2014/main" id="{70BA58CF-05B3-4A84-A483-6CEBE606FB11}"/>
              </a:ext>
            </a:extLst>
          </p:cNvPr>
          <p:cNvSpPr txBox="1">
            <a:spLocks noChangeArrowheads="1"/>
          </p:cNvSpPr>
          <p:nvPr/>
        </p:nvSpPr>
        <p:spPr bwMode="auto">
          <a:xfrm>
            <a:off x="3949700" y="584200"/>
            <a:ext cx="305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根据质心运动定理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8251">
                                            <p:txEl>
                                              <p:pRg st="0" end="0"/>
                                            </p:txEl>
                                          </p:spTgt>
                                        </p:tgtEl>
                                        <p:attrNameLst>
                                          <p:attrName>style.visibility</p:attrName>
                                        </p:attrNameLst>
                                      </p:cBhvr>
                                      <p:to>
                                        <p:strVal val="visible"/>
                                      </p:to>
                                    </p:set>
                                    <p:animEffect transition="in" filter="wipe(left)">
                                      <p:cBhvr>
                                        <p:cTn id="7" dur="500"/>
                                        <p:tgtEl>
                                          <p:spTgt spid="478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8258">
                                            <p:txEl>
                                              <p:pRg st="0" end="0"/>
                                            </p:txEl>
                                          </p:spTgt>
                                        </p:tgtEl>
                                        <p:attrNameLst>
                                          <p:attrName>style.visibility</p:attrName>
                                        </p:attrNameLst>
                                      </p:cBhvr>
                                      <p:to>
                                        <p:strVal val="visible"/>
                                      </p:to>
                                    </p:set>
                                    <p:animEffect transition="in" filter="wipe(left)">
                                      <p:cBhvr>
                                        <p:cTn id="22" dur="500"/>
                                        <p:tgtEl>
                                          <p:spTgt spid="47825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8252"/>
                                        </p:tgtEl>
                                        <p:attrNameLst>
                                          <p:attrName>style.visibility</p:attrName>
                                        </p:attrNameLst>
                                      </p:cBhvr>
                                      <p:to>
                                        <p:strVal val="visible"/>
                                      </p:to>
                                    </p:set>
                                    <p:animEffect transition="in" filter="wipe(left)">
                                      <p:cBhvr>
                                        <p:cTn id="27" dur="500"/>
                                        <p:tgtEl>
                                          <p:spTgt spid="4782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8254">
                                            <p:txEl>
                                              <p:pRg st="0" end="0"/>
                                            </p:txEl>
                                          </p:spTgt>
                                        </p:tgtEl>
                                        <p:attrNameLst>
                                          <p:attrName>style.visibility</p:attrName>
                                        </p:attrNameLst>
                                      </p:cBhvr>
                                      <p:to>
                                        <p:strVal val="visible"/>
                                      </p:to>
                                    </p:set>
                                    <p:animEffect transition="in" filter="wipe(left)">
                                      <p:cBhvr>
                                        <p:cTn id="32" dur="500"/>
                                        <p:tgtEl>
                                          <p:spTgt spid="478254">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8253"/>
                                        </p:tgtEl>
                                        <p:attrNameLst>
                                          <p:attrName>style.visibility</p:attrName>
                                        </p:attrNameLst>
                                      </p:cBhvr>
                                      <p:to>
                                        <p:strVal val="visible"/>
                                      </p:to>
                                    </p:set>
                                    <p:animEffect transition="in" filter="wipe(left)">
                                      <p:cBhvr>
                                        <p:cTn id="37" dur="500"/>
                                        <p:tgtEl>
                                          <p:spTgt spid="478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8255"/>
                                        </p:tgtEl>
                                        <p:attrNameLst>
                                          <p:attrName>style.visibility</p:attrName>
                                        </p:attrNameLst>
                                      </p:cBhvr>
                                      <p:to>
                                        <p:strVal val="visible"/>
                                      </p:to>
                                    </p:set>
                                    <p:animEffect transition="in" filter="wipe(left)">
                                      <p:cBhvr>
                                        <p:cTn id="42" dur="500"/>
                                        <p:tgtEl>
                                          <p:spTgt spid="4782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8257">
                                            <p:txEl>
                                              <p:pRg st="0" end="0"/>
                                            </p:txEl>
                                          </p:spTgt>
                                        </p:tgtEl>
                                        <p:attrNameLst>
                                          <p:attrName>style.visibility</p:attrName>
                                        </p:attrNameLst>
                                      </p:cBhvr>
                                      <p:to>
                                        <p:strVal val="visible"/>
                                      </p:to>
                                    </p:set>
                                    <p:animEffect transition="in" filter="wipe(left)">
                                      <p:cBhvr>
                                        <p:cTn id="47" dur="500"/>
                                        <p:tgtEl>
                                          <p:spTgt spid="47825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78256"/>
                                        </p:tgtEl>
                                        <p:attrNameLst>
                                          <p:attrName>style.visibility</p:attrName>
                                        </p:attrNameLst>
                                      </p:cBhvr>
                                      <p:to>
                                        <p:strVal val="visible"/>
                                      </p:to>
                                    </p:set>
                                    <p:animEffect transition="in" filter="wipe(left)">
                                      <p:cBhvr>
                                        <p:cTn id="52" dur="500"/>
                                        <p:tgtEl>
                                          <p:spTgt spid="478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51" grpId="0" build="p" autoUpdateAnimBg="0"/>
      <p:bldP spid="478254" grpId="0" build="p" autoUpdateAnimBg="0"/>
      <p:bldP spid="478257" grpId="0" build="p" autoUpdateAnimBg="0"/>
      <p:bldP spid="478258"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79234" name="Object 2">
            <a:extLst>
              <a:ext uri="{FF2B5EF4-FFF2-40B4-BE49-F238E27FC236}">
                <a16:creationId xmlns:a16="http://schemas.microsoft.com/office/drawing/2014/main" id="{A7F5A6AA-932A-4C6A-BACD-DFF3ED9ACBA2}"/>
              </a:ext>
            </a:extLst>
          </p:cNvPr>
          <p:cNvGraphicFramePr>
            <a:graphicFrameLocks noChangeAspect="1"/>
          </p:cNvGraphicFramePr>
          <p:nvPr/>
        </p:nvGraphicFramePr>
        <p:xfrm>
          <a:off x="2403475" y="1066800"/>
          <a:ext cx="3359150" cy="992188"/>
        </p:xfrm>
        <a:graphic>
          <a:graphicData uri="http://schemas.openxmlformats.org/presentationml/2006/ole">
            <mc:AlternateContent xmlns:mc="http://schemas.openxmlformats.org/markup-compatibility/2006">
              <mc:Choice xmlns:v="urn:schemas-microsoft-com:vml" Requires="v">
                <p:oleObj spid="_x0000_s69637" name="Equation" r:id="rId3" imgW="1549080" imgH="457200" progId="Equation.3">
                  <p:embed/>
                </p:oleObj>
              </mc:Choice>
              <mc:Fallback>
                <p:oleObj name="Equation" r:id="rId3" imgW="154908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3475" y="1066800"/>
                        <a:ext cx="335915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9235" name="Text Box 3">
            <a:extLst>
              <a:ext uri="{FF2B5EF4-FFF2-40B4-BE49-F238E27FC236}">
                <a16:creationId xmlns:a16="http://schemas.microsoft.com/office/drawing/2014/main" id="{96761258-2D94-480D-A7AB-51468B38A621}"/>
              </a:ext>
            </a:extLst>
          </p:cNvPr>
          <p:cNvSpPr txBox="1">
            <a:spLocks noChangeArrowheads="1"/>
          </p:cNvSpPr>
          <p:nvPr/>
        </p:nvSpPr>
        <p:spPr bwMode="auto">
          <a:xfrm>
            <a:off x="939800" y="457200"/>
            <a:ext cx="31099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由上面方程可解出</a:t>
            </a:r>
          </a:p>
        </p:txBody>
      </p:sp>
      <p:sp>
        <p:nvSpPr>
          <p:cNvPr id="479236" name="Text Box 4">
            <a:extLst>
              <a:ext uri="{FF2B5EF4-FFF2-40B4-BE49-F238E27FC236}">
                <a16:creationId xmlns:a16="http://schemas.microsoft.com/office/drawing/2014/main" id="{44D190C2-F799-4F8A-ABCA-B2CA33DBB618}"/>
              </a:ext>
            </a:extLst>
          </p:cNvPr>
          <p:cNvSpPr txBox="1">
            <a:spLocks noChangeArrowheads="1"/>
          </p:cNvSpPr>
          <p:nvPr/>
        </p:nvSpPr>
        <p:spPr bwMode="auto">
          <a:xfrm>
            <a:off x="914400" y="2235200"/>
            <a:ext cx="73914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根据牛顿第三定律，前后轮对地面的压力大小分别为</a:t>
            </a:r>
            <a:r>
              <a:rPr lang="en-US" altLang="zh-CN" i="1">
                <a:ea typeface="宋体" panose="02010600030101010101" pitchFamily="2" charset="-122"/>
              </a:rPr>
              <a:t>F</a:t>
            </a:r>
            <a:r>
              <a:rPr lang="en-US" altLang="zh-CN" baseline="-25000">
                <a:ea typeface="宋体" panose="02010600030101010101" pitchFamily="2" charset="-122"/>
              </a:rPr>
              <a:t>N1</a:t>
            </a:r>
            <a:r>
              <a:rPr lang="zh-CN" altLang="en-US">
                <a:ea typeface="宋体" panose="02010600030101010101" pitchFamily="2" charset="-122"/>
              </a:rPr>
              <a:t>、</a:t>
            </a:r>
            <a:r>
              <a:rPr lang="en-US" altLang="zh-CN" i="1">
                <a:ea typeface="宋体" panose="02010600030101010101" pitchFamily="2" charset="-122"/>
              </a:rPr>
              <a:t>F</a:t>
            </a:r>
            <a:r>
              <a:rPr lang="en-US" altLang="zh-CN" baseline="-25000">
                <a:ea typeface="宋体" panose="02010600030101010101" pitchFamily="2" charset="-122"/>
              </a:rPr>
              <a:t>N2 </a:t>
            </a:r>
            <a:r>
              <a:rPr lang="en-US" altLang="zh-CN">
                <a:ea typeface="宋体" panose="02010600030101010101" pitchFamily="2" charset="-122"/>
              </a:rPr>
              <a:t> </a:t>
            </a:r>
            <a:r>
              <a:rPr lang="zh-CN" altLang="en-US">
                <a:ea typeface="宋体" panose="02010600030101010101" pitchFamily="2" charset="-122"/>
              </a:rPr>
              <a:t>，但方向向下</a:t>
            </a:r>
            <a:r>
              <a:rPr lang="en-US" altLang="zh-CN">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Effect transition="in" filter="wipe(left)">
                                      <p:cBhvr>
                                        <p:cTn id="7" dur="500"/>
                                        <p:tgtEl>
                                          <p:spTgt spid="479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9234"/>
                                        </p:tgtEl>
                                        <p:attrNameLst>
                                          <p:attrName>style.visibility</p:attrName>
                                        </p:attrNameLst>
                                      </p:cBhvr>
                                      <p:to>
                                        <p:strVal val="visible"/>
                                      </p:to>
                                    </p:set>
                                    <p:animEffect transition="in" filter="wipe(left)">
                                      <p:cBhvr>
                                        <p:cTn id="12" dur="500"/>
                                        <p:tgtEl>
                                          <p:spTgt spid="4792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9236">
                                            <p:txEl>
                                              <p:pRg st="0" end="0"/>
                                            </p:txEl>
                                          </p:spTgt>
                                        </p:tgtEl>
                                        <p:attrNameLst>
                                          <p:attrName>style.visibility</p:attrName>
                                        </p:attrNameLst>
                                      </p:cBhvr>
                                      <p:to>
                                        <p:strVal val="visible"/>
                                      </p:to>
                                    </p:set>
                                    <p:animEffect transition="in" filter="wipe(left)">
                                      <p:cBhvr>
                                        <p:cTn id="17" dur="500"/>
                                        <p:tgtEl>
                                          <p:spTgt spid="4792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autoUpdateAnimBg="0"/>
      <p:bldP spid="479236"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65" name="Text Box 2">
            <a:extLst>
              <a:ext uri="{FF2B5EF4-FFF2-40B4-BE49-F238E27FC236}">
                <a16:creationId xmlns:a16="http://schemas.microsoft.com/office/drawing/2014/main" id="{78D6018D-F3CB-4466-8BA9-33D416BC9DAB}"/>
              </a:ext>
            </a:extLst>
          </p:cNvPr>
          <p:cNvSpPr txBox="1">
            <a:spLocks noChangeArrowheads="1"/>
          </p:cNvSpPr>
          <p:nvPr/>
        </p:nvSpPr>
        <p:spPr bwMode="auto">
          <a:xfrm>
            <a:off x="762000" y="533400"/>
            <a:ext cx="7315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3]</a:t>
            </a:r>
            <a:r>
              <a:rPr lang="en-US" altLang="zh-CN">
                <a:ea typeface="宋体" panose="02010600030101010101" pitchFamily="2" charset="-122"/>
              </a:rPr>
              <a:t> </a:t>
            </a:r>
            <a:r>
              <a:rPr lang="zh-CN" altLang="en-US">
                <a:ea typeface="宋体" panose="02010600030101010101" pitchFamily="2" charset="-122"/>
              </a:rPr>
              <a:t>在例题</a:t>
            </a:r>
            <a:r>
              <a:rPr lang="en-US" altLang="zh-CN">
                <a:ea typeface="宋体" panose="02010600030101010101" pitchFamily="2" charset="-122"/>
              </a:rPr>
              <a:t>1</a:t>
            </a:r>
            <a:r>
              <a:rPr lang="zh-CN" altLang="en-US">
                <a:ea typeface="宋体" panose="02010600030101010101" pitchFamily="2" charset="-122"/>
              </a:rPr>
              <a:t>中，设圆柱体自静止开始滚下，求质心下落高度 </a:t>
            </a:r>
            <a:r>
              <a:rPr lang="en-US" altLang="zh-CN" i="1">
                <a:ea typeface="宋体" panose="02010600030101010101" pitchFamily="2" charset="-122"/>
              </a:rPr>
              <a:t>h </a:t>
            </a:r>
            <a:r>
              <a:rPr lang="zh-CN" altLang="en-US">
                <a:ea typeface="宋体" panose="02010600030101010101" pitchFamily="2" charset="-122"/>
              </a:rPr>
              <a:t>时，圆柱体质心的速率</a:t>
            </a:r>
            <a:r>
              <a:rPr lang="en-US" altLang="zh-CN">
                <a:ea typeface="宋体" panose="02010600030101010101" pitchFamily="2" charset="-122"/>
              </a:rPr>
              <a:t>.</a:t>
            </a:r>
          </a:p>
        </p:txBody>
      </p:sp>
      <p:grpSp>
        <p:nvGrpSpPr>
          <p:cNvPr id="70666" name="Group 3">
            <a:extLst>
              <a:ext uri="{FF2B5EF4-FFF2-40B4-BE49-F238E27FC236}">
                <a16:creationId xmlns:a16="http://schemas.microsoft.com/office/drawing/2014/main" id="{20E8BE5E-8E9C-4070-96EE-EF36E1269E38}"/>
              </a:ext>
            </a:extLst>
          </p:cNvPr>
          <p:cNvGrpSpPr>
            <a:grpSpLocks/>
          </p:cNvGrpSpPr>
          <p:nvPr/>
        </p:nvGrpSpPr>
        <p:grpSpPr bwMode="auto">
          <a:xfrm>
            <a:off x="5029200" y="1219200"/>
            <a:ext cx="3130550" cy="2430463"/>
            <a:chOff x="3082" y="1225"/>
            <a:chExt cx="1972" cy="1531"/>
          </a:xfrm>
        </p:grpSpPr>
        <p:sp>
          <p:nvSpPr>
            <p:cNvPr id="70673" name="Oval 4">
              <a:extLst>
                <a:ext uri="{FF2B5EF4-FFF2-40B4-BE49-F238E27FC236}">
                  <a16:creationId xmlns:a16="http://schemas.microsoft.com/office/drawing/2014/main" id="{D37E220E-8B99-4901-ADA2-2A967B2072D5}"/>
                </a:ext>
              </a:extLst>
            </p:cNvPr>
            <p:cNvSpPr>
              <a:spLocks noChangeArrowheads="1"/>
            </p:cNvSpPr>
            <p:nvPr/>
          </p:nvSpPr>
          <p:spPr bwMode="auto">
            <a:xfrm>
              <a:off x="3816" y="1825"/>
              <a:ext cx="475" cy="471"/>
            </a:xfrm>
            <a:prstGeom prst="ellipse">
              <a:avLst/>
            </a:prstGeom>
            <a:gradFill rotWithShape="0">
              <a:gsLst>
                <a:gs pos="0">
                  <a:srgbClr val="FFFFFF"/>
                </a:gs>
                <a:gs pos="100000">
                  <a:srgbClr val="B1B1FF"/>
                </a:gs>
              </a:gsLst>
              <a:path path="shape">
                <a:fillToRect l="50000" t="50000" r="50000" b="50000"/>
              </a:path>
            </a:gradFill>
            <a:ln w="19050">
              <a:solidFill>
                <a:schemeClr val="bg2"/>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0674" name="Line 5">
              <a:extLst>
                <a:ext uri="{FF2B5EF4-FFF2-40B4-BE49-F238E27FC236}">
                  <a16:creationId xmlns:a16="http://schemas.microsoft.com/office/drawing/2014/main" id="{297657C0-A78B-4160-952C-E379E04F5023}"/>
                </a:ext>
              </a:extLst>
            </p:cNvPr>
            <p:cNvSpPr>
              <a:spLocks noChangeShapeType="1"/>
            </p:cNvSpPr>
            <p:nvPr/>
          </p:nvSpPr>
          <p:spPr bwMode="auto">
            <a:xfrm flipV="1">
              <a:off x="3212" y="2039"/>
              <a:ext cx="1597" cy="600"/>
            </a:xfrm>
            <a:prstGeom prst="line">
              <a:avLst/>
            </a:prstGeom>
            <a:noFill/>
            <a:ln w="19050">
              <a:solidFill>
                <a:schemeClr val="tx1"/>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70675" name="Line 6">
              <a:extLst>
                <a:ext uri="{FF2B5EF4-FFF2-40B4-BE49-F238E27FC236}">
                  <a16:creationId xmlns:a16="http://schemas.microsoft.com/office/drawing/2014/main" id="{0B3A61E2-4112-45A3-8598-5E984D7137AE}"/>
                </a:ext>
              </a:extLst>
            </p:cNvPr>
            <p:cNvSpPr>
              <a:spLocks noChangeShapeType="1"/>
            </p:cNvSpPr>
            <p:nvPr/>
          </p:nvSpPr>
          <p:spPr bwMode="auto">
            <a:xfrm>
              <a:off x="3427" y="2553"/>
              <a:ext cx="15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6" name="Line 7">
              <a:extLst>
                <a:ext uri="{FF2B5EF4-FFF2-40B4-BE49-F238E27FC236}">
                  <a16:creationId xmlns:a16="http://schemas.microsoft.com/office/drawing/2014/main" id="{7539271C-D998-4EB3-A082-70F82003CBD8}"/>
                </a:ext>
              </a:extLst>
            </p:cNvPr>
            <p:cNvSpPr>
              <a:spLocks noChangeShapeType="1"/>
            </p:cNvSpPr>
            <p:nvPr/>
          </p:nvSpPr>
          <p:spPr bwMode="auto">
            <a:xfrm flipH="1" flipV="1">
              <a:off x="4550" y="1396"/>
              <a:ext cx="259" cy="64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0677" name="Freeform 8">
              <a:extLst>
                <a:ext uri="{FF2B5EF4-FFF2-40B4-BE49-F238E27FC236}">
                  <a16:creationId xmlns:a16="http://schemas.microsoft.com/office/drawing/2014/main" id="{11D45801-5E0D-4F3E-8A3C-E26E6DB4DBA2}"/>
                </a:ext>
              </a:extLst>
            </p:cNvPr>
            <p:cNvSpPr>
              <a:spLocks/>
            </p:cNvSpPr>
            <p:nvPr/>
          </p:nvSpPr>
          <p:spPr bwMode="auto">
            <a:xfrm>
              <a:off x="3643" y="2468"/>
              <a:ext cx="51" cy="85"/>
            </a:xfrm>
            <a:custGeom>
              <a:avLst/>
              <a:gdLst>
                <a:gd name="T0" fmla="*/ 0 w 56"/>
                <a:gd name="T1" fmla="*/ 0 h 96"/>
                <a:gd name="T2" fmla="*/ 30 w 56"/>
                <a:gd name="T3" fmla="*/ 27 h 96"/>
                <a:gd name="T4" fmla="*/ 30 w 56"/>
                <a:gd name="T5" fmla="*/ 51 h 96"/>
                <a:gd name="T6" fmla="*/ 0 60000 65536"/>
                <a:gd name="T7" fmla="*/ 0 60000 65536"/>
                <a:gd name="T8" fmla="*/ 0 60000 65536"/>
                <a:gd name="T9" fmla="*/ 0 w 56"/>
                <a:gd name="T10" fmla="*/ 0 h 96"/>
                <a:gd name="T11" fmla="*/ 56 w 56"/>
                <a:gd name="T12" fmla="*/ 96 h 96"/>
              </a:gdLst>
              <a:ahLst/>
              <a:cxnLst>
                <a:cxn ang="T6">
                  <a:pos x="T0" y="T1"/>
                </a:cxn>
                <a:cxn ang="T7">
                  <a:pos x="T2" y="T3"/>
                </a:cxn>
                <a:cxn ang="T8">
                  <a:pos x="T4" y="T5"/>
                </a:cxn>
              </a:cxnLst>
              <a:rect l="T9" t="T10" r="T11" b="T12"/>
              <a:pathLst>
                <a:path w="56" h="96">
                  <a:moveTo>
                    <a:pt x="0" y="0"/>
                  </a:moveTo>
                  <a:cubicBezTo>
                    <a:pt x="20" y="16"/>
                    <a:pt x="40" y="32"/>
                    <a:pt x="48" y="48"/>
                  </a:cubicBezTo>
                  <a:cubicBezTo>
                    <a:pt x="56" y="64"/>
                    <a:pt x="52" y="80"/>
                    <a:pt x="48" y="96"/>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78" name="Text Box 9">
              <a:extLst>
                <a:ext uri="{FF2B5EF4-FFF2-40B4-BE49-F238E27FC236}">
                  <a16:creationId xmlns:a16="http://schemas.microsoft.com/office/drawing/2014/main" id="{8488BF1D-5FC6-4B46-A37B-BCDA2ABD59BD}"/>
                </a:ext>
              </a:extLst>
            </p:cNvPr>
            <p:cNvSpPr txBox="1">
              <a:spLocks noChangeArrowheads="1"/>
            </p:cNvSpPr>
            <p:nvPr/>
          </p:nvSpPr>
          <p:spPr bwMode="auto">
            <a:xfrm>
              <a:off x="4550" y="122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70679" name="Text Box 10">
              <a:extLst>
                <a:ext uri="{FF2B5EF4-FFF2-40B4-BE49-F238E27FC236}">
                  <a16:creationId xmlns:a16="http://schemas.microsoft.com/office/drawing/2014/main" id="{D7EB0E67-BE1B-41A9-BC5C-EF4061138ACE}"/>
                </a:ext>
              </a:extLst>
            </p:cNvPr>
            <p:cNvSpPr txBox="1">
              <a:spLocks noChangeArrowheads="1"/>
            </p:cNvSpPr>
            <p:nvPr/>
          </p:nvSpPr>
          <p:spPr bwMode="auto">
            <a:xfrm>
              <a:off x="3680" y="2352"/>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  </a:t>
              </a:r>
            </a:p>
          </p:txBody>
        </p:sp>
        <p:sp>
          <p:nvSpPr>
            <p:cNvPr id="70680" name="Text Box 11">
              <a:extLst>
                <a:ext uri="{FF2B5EF4-FFF2-40B4-BE49-F238E27FC236}">
                  <a16:creationId xmlns:a16="http://schemas.microsoft.com/office/drawing/2014/main" id="{558C7CC1-8DCB-41A6-962D-175B8431E191}"/>
                </a:ext>
              </a:extLst>
            </p:cNvPr>
            <p:cNvSpPr txBox="1">
              <a:spLocks noChangeArrowheads="1"/>
            </p:cNvSpPr>
            <p:nvPr/>
          </p:nvSpPr>
          <p:spPr bwMode="auto">
            <a:xfrm>
              <a:off x="3082" y="246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70681" name="Text Box 12">
              <a:extLst>
                <a:ext uri="{FF2B5EF4-FFF2-40B4-BE49-F238E27FC236}">
                  <a16:creationId xmlns:a16="http://schemas.microsoft.com/office/drawing/2014/main" id="{963A7664-2FCC-483D-BE5F-018BD9E0267F}"/>
                </a:ext>
              </a:extLst>
            </p:cNvPr>
            <p:cNvSpPr txBox="1">
              <a:spLocks noChangeArrowheads="1"/>
            </p:cNvSpPr>
            <p:nvPr/>
          </p:nvSpPr>
          <p:spPr bwMode="auto">
            <a:xfrm>
              <a:off x="4799" y="191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70682" name="Text Box 13">
              <a:extLst>
                <a:ext uri="{FF2B5EF4-FFF2-40B4-BE49-F238E27FC236}">
                  <a16:creationId xmlns:a16="http://schemas.microsoft.com/office/drawing/2014/main" id="{9917BF58-4658-45A2-8598-0D9078DF1B9E}"/>
                </a:ext>
              </a:extLst>
            </p:cNvPr>
            <p:cNvSpPr txBox="1">
              <a:spLocks noChangeArrowheads="1"/>
            </p:cNvSpPr>
            <p:nvPr/>
          </p:nvSpPr>
          <p:spPr bwMode="auto">
            <a:xfrm>
              <a:off x="4074" y="192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C</a:t>
              </a:r>
            </a:p>
          </p:txBody>
        </p:sp>
        <p:sp>
          <p:nvSpPr>
            <p:cNvPr id="70683" name="Text Box 14">
              <a:extLst>
                <a:ext uri="{FF2B5EF4-FFF2-40B4-BE49-F238E27FC236}">
                  <a16:creationId xmlns:a16="http://schemas.microsoft.com/office/drawing/2014/main" id="{EE59AFDB-4822-4C60-B57B-2932B778DB79}"/>
                </a:ext>
              </a:extLst>
            </p:cNvPr>
            <p:cNvSpPr txBox="1">
              <a:spLocks noChangeArrowheads="1"/>
            </p:cNvSpPr>
            <p:nvPr/>
          </p:nvSpPr>
          <p:spPr bwMode="auto">
            <a:xfrm>
              <a:off x="3849" y="1326"/>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r>
                <a:rPr lang="en-US" altLang="zh-CN" i="1">
                  <a:ea typeface="宋体" panose="02010600030101010101" pitchFamily="2" charset="-122"/>
                  <a:cs typeface="Times New Roman" panose="02020603050405020304" pitchFamily="18" charset="0"/>
                </a:rPr>
                <a:t>´  </a:t>
              </a:r>
              <a:endParaRPr lang="en-US" altLang="zh-CN" i="1">
                <a:ea typeface="宋体" panose="02010600030101010101" pitchFamily="2" charset="-122"/>
              </a:endParaRPr>
            </a:p>
          </p:txBody>
        </p:sp>
        <p:sp>
          <p:nvSpPr>
            <p:cNvPr id="70684" name="Text Box 15">
              <a:extLst>
                <a:ext uri="{FF2B5EF4-FFF2-40B4-BE49-F238E27FC236}">
                  <a16:creationId xmlns:a16="http://schemas.microsoft.com/office/drawing/2014/main" id="{B84132C0-910B-4CFE-980E-2F635C5024B6}"/>
                </a:ext>
              </a:extLst>
            </p:cNvPr>
            <p:cNvSpPr txBox="1">
              <a:spLocks noChangeArrowheads="1"/>
            </p:cNvSpPr>
            <p:nvPr/>
          </p:nvSpPr>
          <p:spPr bwMode="auto">
            <a:xfrm>
              <a:off x="3255" y="2125"/>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r>
                <a:rPr lang="en-US" altLang="zh-CN" i="1">
                  <a:ea typeface="宋体" panose="02010600030101010101" pitchFamily="2" charset="-122"/>
                  <a:cs typeface="Times New Roman" panose="02020603050405020304" pitchFamily="18" charset="0"/>
                </a:rPr>
                <a:t>´  </a:t>
              </a:r>
              <a:endParaRPr lang="en-US" altLang="zh-CN" i="1">
                <a:ea typeface="宋体" panose="02010600030101010101" pitchFamily="2" charset="-122"/>
              </a:endParaRPr>
            </a:p>
          </p:txBody>
        </p:sp>
        <p:sp>
          <p:nvSpPr>
            <p:cNvPr id="70685" name="Line 16">
              <a:extLst>
                <a:ext uri="{FF2B5EF4-FFF2-40B4-BE49-F238E27FC236}">
                  <a16:creationId xmlns:a16="http://schemas.microsoft.com/office/drawing/2014/main" id="{31DD565C-6218-4D90-957B-2396E2D4C569}"/>
                </a:ext>
              </a:extLst>
            </p:cNvPr>
            <p:cNvSpPr>
              <a:spLocks noChangeShapeType="1"/>
            </p:cNvSpPr>
            <p:nvPr/>
          </p:nvSpPr>
          <p:spPr bwMode="auto">
            <a:xfrm flipH="1" flipV="1">
              <a:off x="3828" y="1506"/>
              <a:ext cx="247" cy="57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0686" name="Line 17">
              <a:extLst>
                <a:ext uri="{FF2B5EF4-FFF2-40B4-BE49-F238E27FC236}">
                  <a16:creationId xmlns:a16="http://schemas.microsoft.com/office/drawing/2014/main" id="{A9375E98-1D20-42EB-A315-B78563E1FF1F}"/>
                </a:ext>
              </a:extLst>
            </p:cNvPr>
            <p:cNvSpPr>
              <a:spLocks noChangeShapeType="1"/>
            </p:cNvSpPr>
            <p:nvPr/>
          </p:nvSpPr>
          <p:spPr bwMode="auto">
            <a:xfrm flipV="1">
              <a:off x="3384" y="2082"/>
              <a:ext cx="691" cy="257"/>
            </a:xfrm>
            <a:prstGeom prst="line">
              <a:avLst/>
            </a:prstGeom>
            <a:noFill/>
            <a:ln w="19050">
              <a:solidFill>
                <a:schemeClr val="tx1"/>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8">
            <a:extLst>
              <a:ext uri="{FF2B5EF4-FFF2-40B4-BE49-F238E27FC236}">
                <a16:creationId xmlns:a16="http://schemas.microsoft.com/office/drawing/2014/main" id="{D7DFC6DE-80E1-49E7-AF8D-DBF74BF3CF0B}"/>
              </a:ext>
            </a:extLst>
          </p:cNvPr>
          <p:cNvGrpSpPr>
            <a:grpSpLocks/>
          </p:cNvGrpSpPr>
          <p:nvPr/>
        </p:nvGrpSpPr>
        <p:grpSpPr bwMode="auto">
          <a:xfrm>
            <a:off x="6324600" y="1665288"/>
            <a:ext cx="1090613" cy="1636712"/>
            <a:chOff x="3984" y="1049"/>
            <a:chExt cx="687" cy="1031"/>
          </a:xfrm>
        </p:grpSpPr>
        <p:sp>
          <p:nvSpPr>
            <p:cNvPr id="70670" name="Line 19">
              <a:extLst>
                <a:ext uri="{FF2B5EF4-FFF2-40B4-BE49-F238E27FC236}">
                  <a16:creationId xmlns:a16="http://schemas.microsoft.com/office/drawing/2014/main" id="{52133A99-A932-44BF-8239-67D869F1DD56}"/>
                </a:ext>
              </a:extLst>
            </p:cNvPr>
            <p:cNvSpPr>
              <a:spLocks noChangeShapeType="1"/>
            </p:cNvSpPr>
            <p:nvPr/>
          </p:nvSpPr>
          <p:spPr bwMode="auto">
            <a:xfrm flipV="1">
              <a:off x="4238" y="1664"/>
              <a:ext cx="344" cy="142"/>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0671" name="Line 20">
              <a:extLst>
                <a:ext uri="{FF2B5EF4-FFF2-40B4-BE49-F238E27FC236}">
                  <a16:creationId xmlns:a16="http://schemas.microsoft.com/office/drawing/2014/main" id="{BF8AE782-08E5-411F-8E73-A3E8DBE66E90}"/>
                </a:ext>
              </a:extLst>
            </p:cNvPr>
            <p:cNvSpPr>
              <a:spLocks noChangeShapeType="1"/>
            </p:cNvSpPr>
            <p:nvPr/>
          </p:nvSpPr>
          <p:spPr bwMode="auto">
            <a:xfrm flipH="1">
              <a:off x="4139" y="1589"/>
              <a:ext cx="1" cy="448"/>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0672" name="Line 21">
              <a:extLst>
                <a:ext uri="{FF2B5EF4-FFF2-40B4-BE49-F238E27FC236}">
                  <a16:creationId xmlns:a16="http://schemas.microsoft.com/office/drawing/2014/main" id="{1FD76FF4-8FCB-4FD0-8BC6-E0685DDC7CAF}"/>
                </a:ext>
              </a:extLst>
            </p:cNvPr>
            <p:cNvSpPr>
              <a:spLocks noChangeShapeType="1"/>
            </p:cNvSpPr>
            <p:nvPr/>
          </p:nvSpPr>
          <p:spPr bwMode="auto">
            <a:xfrm flipH="1" flipV="1">
              <a:off x="3984" y="1201"/>
              <a:ext cx="157" cy="388"/>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0662" name="Object 22">
              <a:extLst>
                <a:ext uri="{FF2B5EF4-FFF2-40B4-BE49-F238E27FC236}">
                  <a16:creationId xmlns:a16="http://schemas.microsoft.com/office/drawing/2014/main" id="{47835B32-33A8-4697-81F5-19F09508CEF0}"/>
                </a:ext>
              </a:extLst>
            </p:cNvPr>
            <p:cNvGraphicFramePr>
              <a:graphicFrameLocks noChangeAspect="1"/>
            </p:cNvGraphicFramePr>
            <p:nvPr/>
          </p:nvGraphicFramePr>
          <p:xfrm>
            <a:off x="4015" y="1049"/>
            <a:ext cx="283" cy="314"/>
          </p:xfrm>
          <a:graphic>
            <a:graphicData uri="http://schemas.openxmlformats.org/presentationml/2006/ole">
              <mc:AlternateContent xmlns:mc="http://schemas.openxmlformats.org/markup-compatibility/2006">
                <mc:Choice xmlns:v="urn:schemas-microsoft-com:vml" Requires="v">
                  <p:oleObj spid="_x0000_s70687" name="Equation" r:id="rId3" imgW="228600" imgH="253800" progId="Equation.3">
                    <p:embed/>
                  </p:oleObj>
                </mc:Choice>
                <mc:Fallback>
                  <p:oleObj name="Equation" r:id="rId3" imgW="228600" imgH="2538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 y="1049"/>
                          <a:ext cx="283"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3" name="Object 23">
              <a:extLst>
                <a:ext uri="{FF2B5EF4-FFF2-40B4-BE49-F238E27FC236}">
                  <a16:creationId xmlns:a16="http://schemas.microsoft.com/office/drawing/2014/main" id="{DA26CD33-16E6-4AB0-87D6-EC6A115EF385}"/>
                </a:ext>
              </a:extLst>
            </p:cNvPr>
            <p:cNvGraphicFramePr>
              <a:graphicFrameLocks noChangeAspect="1"/>
            </p:cNvGraphicFramePr>
            <p:nvPr/>
          </p:nvGraphicFramePr>
          <p:xfrm>
            <a:off x="4446" y="1671"/>
            <a:ext cx="225" cy="277"/>
          </p:xfrm>
          <a:graphic>
            <a:graphicData uri="http://schemas.openxmlformats.org/presentationml/2006/ole">
              <mc:AlternateContent xmlns:mc="http://schemas.openxmlformats.org/markup-compatibility/2006">
                <mc:Choice xmlns:v="urn:schemas-microsoft-com:vml" Requires="v">
                  <p:oleObj spid="_x0000_s70688" name="Equation" r:id="rId5" imgW="164880" imgH="203040" progId="Equation.3">
                    <p:embed/>
                  </p:oleObj>
                </mc:Choice>
                <mc:Fallback>
                  <p:oleObj name="Equation" r:id="rId5" imgW="164880" imgH="20304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6" y="1671"/>
                          <a:ext cx="225"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4" name="Object 24">
              <a:extLst>
                <a:ext uri="{FF2B5EF4-FFF2-40B4-BE49-F238E27FC236}">
                  <a16:creationId xmlns:a16="http://schemas.microsoft.com/office/drawing/2014/main" id="{41FC7980-60D9-4B22-8991-BF28DE41F358}"/>
                </a:ext>
              </a:extLst>
            </p:cNvPr>
            <p:cNvGraphicFramePr>
              <a:graphicFrameLocks noChangeAspect="1"/>
            </p:cNvGraphicFramePr>
            <p:nvPr/>
          </p:nvGraphicFramePr>
          <p:xfrm>
            <a:off x="4190" y="1840"/>
            <a:ext cx="226" cy="240"/>
          </p:xfrm>
          <a:graphic>
            <a:graphicData uri="http://schemas.openxmlformats.org/presentationml/2006/ole">
              <mc:AlternateContent xmlns:mc="http://schemas.openxmlformats.org/markup-compatibility/2006">
                <mc:Choice xmlns:v="urn:schemas-microsoft-com:vml" Requires="v">
                  <p:oleObj spid="_x0000_s70689" name="Equation" r:id="rId7" imgW="203040" imgH="215640" progId="Equation.3">
                    <p:embed/>
                  </p:oleObj>
                </mc:Choice>
                <mc:Fallback>
                  <p:oleObj name="Equation" r:id="rId7" imgW="203040" imgH="215640"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0" y="1840"/>
                          <a:ext cx="22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80281" name="Text Box 25">
            <a:extLst>
              <a:ext uri="{FF2B5EF4-FFF2-40B4-BE49-F238E27FC236}">
                <a16:creationId xmlns:a16="http://schemas.microsoft.com/office/drawing/2014/main" id="{47595396-6E8E-4E0A-AC50-125F3550E337}"/>
              </a:ext>
            </a:extLst>
          </p:cNvPr>
          <p:cNvSpPr txBox="1">
            <a:spLocks noChangeArrowheads="1"/>
          </p:cNvSpPr>
          <p:nvPr/>
        </p:nvSpPr>
        <p:spPr bwMode="auto">
          <a:xfrm>
            <a:off x="838200" y="1524000"/>
            <a:ext cx="39624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en-US" altLang="zh-CN">
                <a:ea typeface="宋体" panose="02010600030101010101" pitchFamily="2" charset="-122"/>
              </a:rPr>
              <a:t> </a:t>
            </a:r>
            <a:r>
              <a:rPr lang="zh-CN" altLang="en-US">
                <a:ea typeface="宋体" panose="02010600030101010101" pitchFamily="2" charset="-122"/>
              </a:rPr>
              <a:t>因为是无滑滚动，静摩擦力</a:t>
            </a:r>
            <a:r>
              <a:rPr lang="en-US" altLang="zh-CN" i="1">
                <a:ea typeface="宋体" panose="02010600030101010101" pitchFamily="2" charset="-122"/>
              </a:rPr>
              <a:t>F </a:t>
            </a:r>
            <a:r>
              <a:rPr lang="zh-CN" altLang="en-US">
                <a:ea typeface="宋体" panose="02010600030101010101" pitchFamily="2" charset="-122"/>
              </a:rPr>
              <a:t>不做功，只有重力</a:t>
            </a:r>
            <a:r>
              <a:rPr lang="en-US" altLang="zh-CN" i="1">
                <a:ea typeface="宋体" panose="02010600030101010101" pitchFamily="2" charset="-122"/>
              </a:rPr>
              <a:t>W</a:t>
            </a:r>
            <a:r>
              <a:rPr lang="zh-CN" altLang="en-US">
                <a:ea typeface="宋体" panose="02010600030101010101" pitchFamily="2" charset="-122"/>
              </a:rPr>
              <a:t>做功，机械能守恒</a:t>
            </a:r>
            <a:r>
              <a:rPr lang="en-US" altLang="zh-CN">
                <a:ea typeface="宋体" panose="02010600030101010101" pitchFamily="2" charset="-122"/>
              </a:rPr>
              <a:t>.</a:t>
            </a:r>
          </a:p>
        </p:txBody>
      </p:sp>
      <p:graphicFrame>
        <p:nvGraphicFramePr>
          <p:cNvPr id="480282" name="Object 26">
            <a:extLst>
              <a:ext uri="{FF2B5EF4-FFF2-40B4-BE49-F238E27FC236}">
                <a16:creationId xmlns:a16="http://schemas.microsoft.com/office/drawing/2014/main" id="{71D070D4-98E2-4EAE-894C-4BCD1706C759}"/>
              </a:ext>
            </a:extLst>
          </p:cNvPr>
          <p:cNvGraphicFramePr>
            <a:graphicFrameLocks noChangeAspect="1"/>
          </p:cNvGraphicFramePr>
          <p:nvPr/>
        </p:nvGraphicFramePr>
        <p:xfrm>
          <a:off x="1600200" y="3962400"/>
          <a:ext cx="2630488" cy="806450"/>
        </p:xfrm>
        <a:graphic>
          <a:graphicData uri="http://schemas.openxmlformats.org/presentationml/2006/ole">
            <mc:AlternateContent xmlns:mc="http://schemas.openxmlformats.org/markup-compatibility/2006">
              <mc:Choice xmlns:v="urn:schemas-microsoft-com:vml" Requires="v">
                <p:oleObj spid="_x0000_s70690" name="Equation" r:id="rId9" imgW="1282680" imgH="393480" progId="Equation.3">
                  <p:embed/>
                </p:oleObj>
              </mc:Choice>
              <mc:Fallback>
                <p:oleObj name="Equation" r:id="rId9" imgW="1282680" imgH="39348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3962400"/>
                        <a:ext cx="2630488"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0283" name="Object 27">
            <a:extLst>
              <a:ext uri="{FF2B5EF4-FFF2-40B4-BE49-F238E27FC236}">
                <a16:creationId xmlns:a16="http://schemas.microsoft.com/office/drawing/2014/main" id="{E31183D9-1976-436E-ADAE-BC43AD0FDA45}"/>
              </a:ext>
            </a:extLst>
          </p:cNvPr>
          <p:cNvGraphicFramePr>
            <a:graphicFrameLocks noChangeAspect="1"/>
          </p:cNvGraphicFramePr>
          <p:nvPr/>
        </p:nvGraphicFramePr>
        <p:xfrm>
          <a:off x="3200400" y="4953000"/>
          <a:ext cx="1155700" cy="495300"/>
        </p:xfrm>
        <a:graphic>
          <a:graphicData uri="http://schemas.openxmlformats.org/presentationml/2006/ole">
            <mc:AlternateContent xmlns:mc="http://schemas.openxmlformats.org/markup-compatibility/2006">
              <mc:Choice xmlns:v="urn:schemas-microsoft-com:vml" Requires="v">
                <p:oleObj spid="_x0000_s70691" name="Equation" r:id="rId11" imgW="533160" imgH="228600" progId="Equation.3">
                  <p:embed/>
                </p:oleObj>
              </mc:Choice>
              <mc:Fallback>
                <p:oleObj name="Equation" r:id="rId11" imgW="533160" imgH="22860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4953000"/>
                        <a:ext cx="11557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0284" name="Object 28">
            <a:extLst>
              <a:ext uri="{FF2B5EF4-FFF2-40B4-BE49-F238E27FC236}">
                <a16:creationId xmlns:a16="http://schemas.microsoft.com/office/drawing/2014/main" id="{0E7138A3-0743-452E-B52D-2157ACA2026B}"/>
              </a:ext>
            </a:extLst>
          </p:cNvPr>
          <p:cNvGraphicFramePr>
            <a:graphicFrameLocks noChangeAspect="1"/>
          </p:cNvGraphicFramePr>
          <p:nvPr/>
        </p:nvGraphicFramePr>
        <p:xfrm>
          <a:off x="5030788" y="4759325"/>
          <a:ext cx="1789112" cy="854075"/>
        </p:xfrm>
        <a:graphic>
          <a:graphicData uri="http://schemas.openxmlformats.org/presentationml/2006/ole">
            <mc:AlternateContent xmlns:mc="http://schemas.openxmlformats.org/markup-compatibility/2006">
              <mc:Choice xmlns:v="urn:schemas-microsoft-com:vml" Requires="v">
                <p:oleObj spid="_x0000_s70692" name="Equation" r:id="rId13" imgW="825480" imgH="393480" progId="Equation.3">
                  <p:embed/>
                </p:oleObj>
              </mc:Choice>
              <mc:Fallback>
                <p:oleObj name="Equation" r:id="rId13" imgW="825480" imgH="39348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30788" y="4759325"/>
                        <a:ext cx="1789112"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0285" name="Object 29">
            <a:extLst>
              <a:ext uri="{FF2B5EF4-FFF2-40B4-BE49-F238E27FC236}">
                <a16:creationId xmlns:a16="http://schemas.microsoft.com/office/drawing/2014/main" id="{5C6487E2-B982-4BB6-82CE-32C0DFD7568C}"/>
              </a:ext>
            </a:extLst>
          </p:cNvPr>
          <p:cNvGraphicFramePr>
            <a:graphicFrameLocks noChangeAspect="1"/>
          </p:cNvGraphicFramePr>
          <p:nvPr/>
        </p:nvGraphicFramePr>
        <p:xfrm>
          <a:off x="990600" y="3124200"/>
          <a:ext cx="3581400" cy="765175"/>
        </p:xfrm>
        <a:graphic>
          <a:graphicData uri="http://schemas.openxmlformats.org/presentationml/2006/ole">
            <mc:AlternateContent xmlns:mc="http://schemas.openxmlformats.org/markup-compatibility/2006">
              <mc:Choice xmlns:v="urn:schemas-microsoft-com:vml" Requires="v">
                <p:oleObj spid="_x0000_s70693" name="Equation" r:id="rId15" imgW="1841400" imgH="393480" progId="Equation.3">
                  <p:embed/>
                </p:oleObj>
              </mc:Choice>
              <mc:Fallback>
                <p:oleObj name="Equation" r:id="rId15" imgW="1841400" imgH="393480"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0600" y="3124200"/>
                        <a:ext cx="35814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0286" name="Text Box 30">
            <a:extLst>
              <a:ext uri="{FF2B5EF4-FFF2-40B4-BE49-F238E27FC236}">
                <a16:creationId xmlns:a16="http://schemas.microsoft.com/office/drawing/2014/main" id="{F58C1ED1-7C0C-4F52-A825-7CAAE10E1DAB}"/>
              </a:ext>
            </a:extLst>
          </p:cNvPr>
          <p:cNvSpPr txBox="1">
            <a:spLocks noChangeArrowheads="1"/>
          </p:cNvSpPr>
          <p:nvPr/>
        </p:nvSpPr>
        <p:spPr bwMode="auto">
          <a:xfrm>
            <a:off x="914400" y="4876800"/>
            <a:ext cx="24384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无滑滚动条件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0281">
                                            <p:txEl>
                                              <p:pRg st="0" end="0"/>
                                            </p:txEl>
                                          </p:spTgt>
                                        </p:tgtEl>
                                        <p:attrNameLst>
                                          <p:attrName>style.visibility</p:attrName>
                                        </p:attrNameLst>
                                      </p:cBhvr>
                                      <p:to>
                                        <p:strVal val="visible"/>
                                      </p:to>
                                    </p:set>
                                    <p:animEffect transition="in" filter="wipe(left)">
                                      <p:cBhvr>
                                        <p:cTn id="7" dur="500"/>
                                        <p:tgtEl>
                                          <p:spTgt spid="4802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0285"/>
                                        </p:tgtEl>
                                        <p:attrNameLst>
                                          <p:attrName>style.visibility</p:attrName>
                                        </p:attrNameLst>
                                      </p:cBhvr>
                                      <p:to>
                                        <p:strVal val="visible"/>
                                      </p:to>
                                    </p:set>
                                    <p:animEffect transition="in" filter="wipe(left)">
                                      <p:cBhvr>
                                        <p:cTn id="17" dur="500"/>
                                        <p:tgtEl>
                                          <p:spTgt spid="4802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80282"/>
                                        </p:tgtEl>
                                        <p:attrNameLst>
                                          <p:attrName>style.visibility</p:attrName>
                                        </p:attrNameLst>
                                      </p:cBhvr>
                                      <p:to>
                                        <p:strVal val="visible"/>
                                      </p:to>
                                    </p:set>
                                    <p:animEffect transition="in" filter="wipe(left)">
                                      <p:cBhvr>
                                        <p:cTn id="22" dur="500"/>
                                        <p:tgtEl>
                                          <p:spTgt spid="4802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0286">
                                            <p:txEl>
                                              <p:pRg st="0" end="0"/>
                                            </p:txEl>
                                          </p:spTgt>
                                        </p:tgtEl>
                                        <p:attrNameLst>
                                          <p:attrName>style.visibility</p:attrName>
                                        </p:attrNameLst>
                                      </p:cBhvr>
                                      <p:to>
                                        <p:strVal val="visible"/>
                                      </p:to>
                                    </p:set>
                                    <p:animEffect transition="in" filter="wipe(left)">
                                      <p:cBhvr>
                                        <p:cTn id="27" dur="500"/>
                                        <p:tgtEl>
                                          <p:spTgt spid="48028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0283"/>
                                        </p:tgtEl>
                                        <p:attrNameLst>
                                          <p:attrName>style.visibility</p:attrName>
                                        </p:attrNameLst>
                                      </p:cBhvr>
                                      <p:to>
                                        <p:strVal val="visible"/>
                                      </p:to>
                                    </p:set>
                                    <p:animEffect transition="in" filter="wipe(left)">
                                      <p:cBhvr>
                                        <p:cTn id="32" dur="500"/>
                                        <p:tgtEl>
                                          <p:spTgt spid="4802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80284"/>
                                        </p:tgtEl>
                                        <p:attrNameLst>
                                          <p:attrName>style.visibility</p:attrName>
                                        </p:attrNameLst>
                                      </p:cBhvr>
                                      <p:to>
                                        <p:strVal val="visible"/>
                                      </p:to>
                                    </p:set>
                                    <p:animEffect transition="in" filter="wipe(left)">
                                      <p:cBhvr>
                                        <p:cTn id="37" dur="500"/>
                                        <p:tgtEl>
                                          <p:spTgt spid="480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81" grpId="0" build="p" autoUpdateAnimBg="0"/>
      <p:bldP spid="480286"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282" name="Text Box 2">
            <a:extLst>
              <a:ext uri="{FF2B5EF4-FFF2-40B4-BE49-F238E27FC236}">
                <a16:creationId xmlns:a16="http://schemas.microsoft.com/office/drawing/2014/main" id="{394548CF-60A3-44FF-8929-43DFFB4D8E4B}"/>
              </a:ext>
            </a:extLst>
          </p:cNvPr>
          <p:cNvSpPr txBox="1">
            <a:spLocks noChangeArrowheads="1"/>
          </p:cNvSpPr>
          <p:nvPr/>
        </p:nvSpPr>
        <p:spPr bwMode="auto">
          <a:xfrm>
            <a:off x="838200" y="533400"/>
            <a:ext cx="401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§7.5.4 </a:t>
            </a:r>
            <a:r>
              <a:rPr lang="zh-CN" altLang="en-US" sz="2800">
                <a:ea typeface="黑体" panose="02010609060101010101" pitchFamily="49" charset="-122"/>
              </a:rPr>
              <a:t>滚动摩擦力偶矩  </a:t>
            </a:r>
          </a:p>
        </p:txBody>
      </p:sp>
      <p:sp>
        <p:nvSpPr>
          <p:cNvPr id="481283" name="Text Box 3">
            <a:extLst>
              <a:ext uri="{FF2B5EF4-FFF2-40B4-BE49-F238E27FC236}">
                <a16:creationId xmlns:a16="http://schemas.microsoft.com/office/drawing/2014/main" id="{D0B31130-96F8-4A4E-BD02-244029927812}"/>
              </a:ext>
            </a:extLst>
          </p:cNvPr>
          <p:cNvSpPr txBox="1">
            <a:spLocks noChangeArrowheads="1"/>
          </p:cNvSpPr>
          <p:nvPr/>
        </p:nvSpPr>
        <p:spPr bwMode="auto">
          <a:xfrm>
            <a:off x="938213" y="1016000"/>
            <a:ext cx="728186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0000FF"/>
                </a:solidFill>
                <a:ea typeface="宋体" panose="02010600030101010101" pitchFamily="2" charset="-122"/>
              </a:rPr>
              <a:t>        </a:t>
            </a:r>
            <a:r>
              <a:rPr lang="zh-CN" altLang="en-US">
                <a:solidFill>
                  <a:srgbClr val="0000FF"/>
                </a:solidFill>
                <a:ea typeface="宋体" panose="02010600030101010101" pitchFamily="2" charset="-122"/>
              </a:rPr>
              <a:t>滚动摩擦发生的原因：</a:t>
            </a:r>
            <a:r>
              <a:rPr lang="zh-CN" altLang="en-US">
                <a:ea typeface="宋体" panose="02010600030101010101" pitchFamily="2" charset="-122"/>
              </a:rPr>
              <a:t>是物体与接触面处的非弹性形变引起</a:t>
            </a:r>
            <a:r>
              <a:rPr lang="en-US" altLang="zh-CN">
                <a:ea typeface="宋体" panose="02010600030101010101" pitchFamily="2" charset="-122"/>
              </a:rPr>
              <a:t>.</a:t>
            </a:r>
          </a:p>
        </p:txBody>
      </p:sp>
      <p:sp>
        <p:nvSpPr>
          <p:cNvPr id="481284" name="Rectangle 4">
            <a:extLst>
              <a:ext uri="{FF2B5EF4-FFF2-40B4-BE49-F238E27FC236}">
                <a16:creationId xmlns:a16="http://schemas.microsoft.com/office/drawing/2014/main" id="{EEAD6FB7-AC02-46B1-9D56-B7A61AE7E740}"/>
              </a:ext>
            </a:extLst>
          </p:cNvPr>
          <p:cNvSpPr>
            <a:spLocks noChangeArrowheads="1"/>
          </p:cNvSpPr>
          <p:nvPr/>
        </p:nvSpPr>
        <p:spPr bwMode="auto">
          <a:xfrm>
            <a:off x="938213" y="2006600"/>
            <a:ext cx="72691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设滚轮在接触区无形变，地面有非弹性形变</a:t>
            </a:r>
            <a:r>
              <a:rPr lang="en-US" altLang="zh-CN">
                <a:ea typeface="宋体" panose="02010600030101010101" pitchFamily="2" charset="-122"/>
              </a:rPr>
              <a:t>.</a:t>
            </a:r>
          </a:p>
        </p:txBody>
      </p:sp>
      <p:grpSp>
        <p:nvGrpSpPr>
          <p:cNvPr id="2" name="Group 5">
            <a:extLst>
              <a:ext uri="{FF2B5EF4-FFF2-40B4-BE49-F238E27FC236}">
                <a16:creationId xmlns:a16="http://schemas.microsoft.com/office/drawing/2014/main" id="{7693BF0E-9CE2-4948-8D15-FD36769B0410}"/>
              </a:ext>
            </a:extLst>
          </p:cNvPr>
          <p:cNvGrpSpPr>
            <a:grpSpLocks/>
          </p:cNvGrpSpPr>
          <p:nvPr/>
        </p:nvGrpSpPr>
        <p:grpSpPr bwMode="auto">
          <a:xfrm>
            <a:off x="1182688" y="2720975"/>
            <a:ext cx="1744662" cy="1447800"/>
            <a:chOff x="745" y="1714"/>
            <a:chExt cx="1099" cy="912"/>
          </a:xfrm>
        </p:grpSpPr>
        <p:sp>
          <p:nvSpPr>
            <p:cNvPr id="71726" name="Rectangle 6" descr="宽上对角线">
              <a:extLst>
                <a:ext uri="{FF2B5EF4-FFF2-40B4-BE49-F238E27FC236}">
                  <a16:creationId xmlns:a16="http://schemas.microsoft.com/office/drawing/2014/main" id="{C2E74979-1038-43C2-8EF5-A81AE5E515E1}"/>
                </a:ext>
              </a:extLst>
            </p:cNvPr>
            <p:cNvSpPr>
              <a:spLocks noChangeArrowheads="1"/>
            </p:cNvSpPr>
            <p:nvPr/>
          </p:nvSpPr>
          <p:spPr bwMode="auto">
            <a:xfrm>
              <a:off x="745" y="2415"/>
              <a:ext cx="1099" cy="149"/>
            </a:xfrm>
            <a:prstGeom prst="rect">
              <a:avLst/>
            </a:prstGeom>
            <a:pattFill prst="wdUpDiag">
              <a:fgClr>
                <a:srgbClr val="CC99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1727" name="Oval 7">
              <a:extLst>
                <a:ext uri="{FF2B5EF4-FFF2-40B4-BE49-F238E27FC236}">
                  <a16:creationId xmlns:a16="http://schemas.microsoft.com/office/drawing/2014/main" id="{74E917D1-4AD9-42B2-9A22-4C5BB8E956C5}"/>
                </a:ext>
              </a:extLst>
            </p:cNvPr>
            <p:cNvSpPr>
              <a:spLocks noChangeArrowheads="1"/>
            </p:cNvSpPr>
            <p:nvPr/>
          </p:nvSpPr>
          <p:spPr bwMode="auto">
            <a:xfrm>
              <a:off x="977" y="1859"/>
              <a:ext cx="624" cy="624"/>
            </a:xfrm>
            <a:prstGeom prst="ellipse">
              <a:avLst/>
            </a:prstGeom>
            <a:gradFill rotWithShape="0">
              <a:gsLst>
                <a:gs pos="0">
                  <a:srgbClr val="FFFFFF"/>
                </a:gs>
                <a:gs pos="100000">
                  <a:srgbClr val="C1D5C9"/>
                </a:gs>
              </a:gsLst>
              <a:path path="shape">
                <a:fillToRect l="50000" t="50000" r="50000" b="50000"/>
              </a:path>
            </a:gradFill>
            <a:ln w="19050">
              <a:solidFill>
                <a:schemeClr val="folHlink"/>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1728" name="Freeform 8">
              <a:extLst>
                <a:ext uri="{FF2B5EF4-FFF2-40B4-BE49-F238E27FC236}">
                  <a16:creationId xmlns:a16="http://schemas.microsoft.com/office/drawing/2014/main" id="{EA9BE381-6A5A-4E88-B5FA-324AB8C33D28}"/>
                </a:ext>
              </a:extLst>
            </p:cNvPr>
            <p:cNvSpPr>
              <a:spLocks/>
            </p:cNvSpPr>
            <p:nvPr/>
          </p:nvSpPr>
          <p:spPr bwMode="auto">
            <a:xfrm>
              <a:off x="755" y="2409"/>
              <a:ext cx="1084" cy="90"/>
            </a:xfrm>
            <a:custGeom>
              <a:avLst/>
              <a:gdLst>
                <a:gd name="T0" fmla="*/ 0 w 1084"/>
                <a:gd name="T1" fmla="*/ 7 h 90"/>
                <a:gd name="T2" fmla="*/ 321 w 1084"/>
                <a:gd name="T3" fmla="*/ 15 h 90"/>
                <a:gd name="T4" fmla="*/ 419 w 1084"/>
                <a:gd name="T5" fmla="*/ 68 h 90"/>
                <a:gd name="T6" fmla="*/ 538 w 1084"/>
                <a:gd name="T7" fmla="*/ 90 h 90"/>
                <a:gd name="T8" fmla="*/ 658 w 1084"/>
                <a:gd name="T9" fmla="*/ 68 h 90"/>
                <a:gd name="T10" fmla="*/ 747 w 1084"/>
                <a:gd name="T11" fmla="*/ 0 h 90"/>
                <a:gd name="T12" fmla="*/ 1084 w 1084"/>
                <a:gd name="T13" fmla="*/ 0 h 90"/>
                <a:gd name="T14" fmla="*/ 0 60000 65536"/>
                <a:gd name="T15" fmla="*/ 0 60000 65536"/>
                <a:gd name="T16" fmla="*/ 0 60000 65536"/>
                <a:gd name="T17" fmla="*/ 0 60000 65536"/>
                <a:gd name="T18" fmla="*/ 0 60000 65536"/>
                <a:gd name="T19" fmla="*/ 0 60000 65536"/>
                <a:gd name="T20" fmla="*/ 0 60000 65536"/>
                <a:gd name="T21" fmla="*/ 0 w 1084"/>
                <a:gd name="T22" fmla="*/ 0 h 90"/>
                <a:gd name="T23" fmla="*/ 1084 w 1084"/>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4" h="90">
                  <a:moveTo>
                    <a:pt x="0" y="7"/>
                  </a:moveTo>
                  <a:lnTo>
                    <a:pt x="321" y="15"/>
                  </a:lnTo>
                  <a:lnTo>
                    <a:pt x="419" y="68"/>
                  </a:lnTo>
                  <a:lnTo>
                    <a:pt x="538" y="90"/>
                  </a:lnTo>
                  <a:lnTo>
                    <a:pt x="658" y="68"/>
                  </a:lnTo>
                  <a:lnTo>
                    <a:pt x="747" y="0"/>
                  </a:lnTo>
                  <a:lnTo>
                    <a:pt x="1084" y="0"/>
                  </a:lnTo>
                </a:path>
              </a:pathLst>
            </a:custGeom>
            <a:noFill/>
            <a:ln w="19050" cmpd="sng">
              <a:solidFill>
                <a:srgbClr val="CC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9" name="Line 9">
              <a:extLst>
                <a:ext uri="{FF2B5EF4-FFF2-40B4-BE49-F238E27FC236}">
                  <a16:creationId xmlns:a16="http://schemas.microsoft.com/office/drawing/2014/main" id="{A48FBFDF-C5FE-470C-A132-DE410BD9F7BB}"/>
                </a:ext>
              </a:extLst>
            </p:cNvPr>
            <p:cNvSpPr>
              <a:spLocks noChangeShapeType="1"/>
            </p:cNvSpPr>
            <p:nvPr/>
          </p:nvSpPr>
          <p:spPr bwMode="auto">
            <a:xfrm>
              <a:off x="774" y="2185"/>
              <a:ext cx="1070" cy="0"/>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0" name="Line 10">
              <a:extLst>
                <a:ext uri="{FF2B5EF4-FFF2-40B4-BE49-F238E27FC236}">
                  <a16:creationId xmlns:a16="http://schemas.microsoft.com/office/drawing/2014/main" id="{754BD2D7-027B-45FD-B8A3-F4435456738E}"/>
                </a:ext>
              </a:extLst>
            </p:cNvPr>
            <p:cNvSpPr>
              <a:spLocks noChangeShapeType="1"/>
            </p:cNvSpPr>
            <p:nvPr/>
          </p:nvSpPr>
          <p:spPr bwMode="auto">
            <a:xfrm>
              <a:off x="1292" y="1714"/>
              <a:ext cx="0" cy="912"/>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1" name="Line 11">
              <a:extLst>
                <a:ext uri="{FF2B5EF4-FFF2-40B4-BE49-F238E27FC236}">
                  <a16:creationId xmlns:a16="http://schemas.microsoft.com/office/drawing/2014/main" id="{09F44323-C1CA-4175-9EA7-A6B563EA8454}"/>
                </a:ext>
              </a:extLst>
            </p:cNvPr>
            <p:cNvSpPr>
              <a:spLocks noChangeShapeType="1"/>
            </p:cNvSpPr>
            <p:nvPr/>
          </p:nvSpPr>
          <p:spPr bwMode="auto">
            <a:xfrm flipH="1" flipV="1">
              <a:off x="1285" y="1931"/>
              <a:ext cx="8" cy="254"/>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732" name="Line 12">
              <a:extLst>
                <a:ext uri="{FF2B5EF4-FFF2-40B4-BE49-F238E27FC236}">
                  <a16:creationId xmlns:a16="http://schemas.microsoft.com/office/drawing/2014/main" id="{9D6D1288-E220-4EC4-9347-8FADEBAD5B90}"/>
                </a:ext>
              </a:extLst>
            </p:cNvPr>
            <p:cNvSpPr>
              <a:spLocks noChangeShapeType="1"/>
            </p:cNvSpPr>
            <p:nvPr/>
          </p:nvSpPr>
          <p:spPr bwMode="auto">
            <a:xfrm flipH="1">
              <a:off x="1292" y="2184"/>
              <a:ext cx="1" cy="18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733" name="Text Box 13">
              <a:extLst>
                <a:ext uri="{FF2B5EF4-FFF2-40B4-BE49-F238E27FC236}">
                  <a16:creationId xmlns:a16="http://schemas.microsoft.com/office/drawing/2014/main" id="{AA1B240B-9299-40FB-8607-C8B7B6CE3DF0}"/>
                </a:ext>
              </a:extLst>
            </p:cNvPr>
            <p:cNvSpPr txBox="1">
              <a:spLocks noChangeArrowheads="1"/>
            </p:cNvSpPr>
            <p:nvPr/>
          </p:nvSpPr>
          <p:spPr bwMode="auto">
            <a:xfrm>
              <a:off x="1251" y="198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O</a:t>
              </a:r>
            </a:p>
          </p:txBody>
        </p:sp>
        <p:graphicFrame>
          <p:nvGraphicFramePr>
            <p:cNvPr id="71691" name="Object 14">
              <a:extLst>
                <a:ext uri="{FF2B5EF4-FFF2-40B4-BE49-F238E27FC236}">
                  <a16:creationId xmlns:a16="http://schemas.microsoft.com/office/drawing/2014/main" id="{D2EEFA55-FEBF-4055-9F2F-E2AC9A0E2A22}"/>
                </a:ext>
              </a:extLst>
            </p:cNvPr>
            <p:cNvGraphicFramePr>
              <a:graphicFrameLocks noChangeAspect="1"/>
            </p:cNvGraphicFramePr>
            <p:nvPr/>
          </p:nvGraphicFramePr>
          <p:xfrm>
            <a:off x="1059" y="1907"/>
            <a:ext cx="228" cy="253"/>
          </p:xfrm>
          <a:graphic>
            <a:graphicData uri="http://schemas.openxmlformats.org/presentationml/2006/ole">
              <mc:AlternateContent xmlns:mc="http://schemas.openxmlformats.org/markup-compatibility/2006">
                <mc:Choice xmlns:v="urn:schemas-microsoft-com:vml" Requires="v">
                  <p:oleObj spid="_x0000_s71734" name="Equation" r:id="rId3" imgW="228600" imgH="253800" progId="Equation.3">
                    <p:embed/>
                  </p:oleObj>
                </mc:Choice>
                <mc:Fallback>
                  <p:oleObj name="Equation" r:id="rId3" imgW="228600" imgH="2538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 y="1907"/>
                          <a:ext cx="22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2" name="Object 15">
              <a:extLst>
                <a:ext uri="{FF2B5EF4-FFF2-40B4-BE49-F238E27FC236}">
                  <a16:creationId xmlns:a16="http://schemas.microsoft.com/office/drawing/2014/main" id="{D1E08CD1-397A-4075-9F2D-D3A8B3EEDC67}"/>
                </a:ext>
              </a:extLst>
            </p:cNvPr>
            <p:cNvGraphicFramePr>
              <a:graphicFrameLocks noChangeAspect="1"/>
            </p:cNvGraphicFramePr>
            <p:nvPr/>
          </p:nvGraphicFramePr>
          <p:xfrm>
            <a:off x="1087" y="2213"/>
            <a:ext cx="220" cy="234"/>
          </p:xfrm>
          <a:graphic>
            <a:graphicData uri="http://schemas.openxmlformats.org/presentationml/2006/ole">
              <mc:AlternateContent xmlns:mc="http://schemas.openxmlformats.org/markup-compatibility/2006">
                <mc:Choice xmlns:v="urn:schemas-microsoft-com:vml" Requires="v">
                  <p:oleObj spid="_x0000_s71735" name="Equation" r:id="rId5" imgW="203040" imgH="215640" progId="Equation.3">
                    <p:embed/>
                  </p:oleObj>
                </mc:Choice>
                <mc:Fallback>
                  <p:oleObj name="Equation" r:id="rId5" imgW="203040" imgH="21564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 y="2213"/>
                          <a:ext cx="22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6">
            <a:extLst>
              <a:ext uri="{FF2B5EF4-FFF2-40B4-BE49-F238E27FC236}">
                <a16:creationId xmlns:a16="http://schemas.microsoft.com/office/drawing/2014/main" id="{BD9AD972-6758-4562-8ACB-55BBE82FA2DA}"/>
              </a:ext>
            </a:extLst>
          </p:cNvPr>
          <p:cNvGrpSpPr>
            <a:grpSpLocks/>
          </p:cNvGrpSpPr>
          <p:nvPr/>
        </p:nvGrpSpPr>
        <p:grpSpPr bwMode="auto">
          <a:xfrm>
            <a:off x="3656013" y="2720975"/>
            <a:ext cx="1817687" cy="1546225"/>
            <a:chOff x="2303" y="1714"/>
            <a:chExt cx="1145" cy="974"/>
          </a:xfrm>
        </p:grpSpPr>
        <p:sp>
          <p:nvSpPr>
            <p:cNvPr id="71711" name="Oval 17">
              <a:extLst>
                <a:ext uri="{FF2B5EF4-FFF2-40B4-BE49-F238E27FC236}">
                  <a16:creationId xmlns:a16="http://schemas.microsoft.com/office/drawing/2014/main" id="{604FD4C2-CB19-45AB-BBA0-50305C07A38E}"/>
                </a:ext>
              </a:extLst>
            </p:cNvPr>
            <p:cNvSpPr>
              <a:spLocks noChangeArrowheads="1"/>
            </p:cNvSpPr>
            <p:nvPr/>
          </p:nvSpPr>
          <p:spPr bwMode="auto">
            <a:xfrm>
              <a:off x="2584" y="1859"/>
              <a:ext cx="646" cy="624"/>
            </a:xfrm>
            <a:prstGeom prst="ellipse">
              <a:avLst/>
            </a:prstGeom>
            <a:gradFill rotWithShape="0">
              <a:gsLst>
                <a:gs pos="0">
                  <a:srgbClr val="FFFFFF"/>
                </a:gs>
                <a:gs pos="100000">
                  <a:srgbClr val="C1D5C9"/>
                </a:gs>
              </a:gsLst>
              <a:path path="shape">
                <a:fillToRect l="50000" t="50000" r="50000" b="50000"/>
              </a:path>
            </a:gradFill>
            <a:ln w="19050">
              <a:solidFill>
                <a:schemeClr val="folHlink"/>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1712" name="Line 18">
              <a:extLst>
                <a:ext uri="{FF2B5EF4-FFF2-40B4-BE49-F238E27FC236}">
                  <a16:creationId xmlns:a16="http://schemas.microsoft.com/office/drawing/2014/main" id="{FAB7F4F5-849E-459F-AA21-1D8B7A5104D8}"/>
                </a:ext>
              </a:extLst>
            </p:cNvPr>
            <p:cNvSpPr>
              <a:spLocks noChangeShapeType="1"/>
            </p:cNvSpPr>
            <p:nvPr/>
          </p:nvSpPr>
          <p:spPr bwMode="auto">
            <a:xfrm>
              <a:off x="2899" y="1714"/>
              <a:ext cx="0" cy="912"/>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3" name="Line 19">
              <a:extLst>
                <a:ext uri="{FF2B5EF4-FFF2-40B4-BE49-F238E27FC236}">
                  <a16:creationId xmlns:a16="http://schemas.microsoft.com/office/drawing/2014/main" id="{F8C54720-F52D-45C6-837C-0F4D5188FE31}"/>
                </a:ext>
              </a:extLst>
            </p:cNvPr>
            <p:cNvSpPr>
              <a:spLocks noChangeShapeType="1"/>
            </p:cNvSpPr>
            <p:nvPr/>
          </p:nvSpPr>
          <p:spPr bwMode="auto">
            <a:xfrm flipH="1" flipV="1">
              <a:off x="2750" y="2171"/>
              <a:ext cx="8" cy="291"/>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714" name="Line 20">
              <a:extLst>
                <a:ext uri="{FF2B5EF4-FFF2-40B4-BE49-F238E27FC236}">
                  <a16:creationId xmlns:a16="http://schemas.microsoft.com/office/drawing/2014/main" id="{32735B14-DAAA-4AA8-ADB2-090CCEE0D2B7}"/>
                </a:ext>
              </a:extLst>
            </p:cNvPr>
            <p:cNvSpPr>
              <a:spLocks noChangeShapeType="1"/>
            </p:cNvSpPr>
            <p:nvPr/>
          </p:nvSpPr>
          <p:spPr bwMode="auto">
            <a:xfrm flipH="1">
              <a:off x="2899" y="2184"/>
              <a:ext cx="1" cy="18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715" name="Text Box 21">
              <a:extLst>
                <a:ext uri="{FF2B5EF4-FFF2-40B4-BE49-F238E27FC236}">
                  <a16:creationId xmlns:a16="http://schemas.microsoft.com/office/drawing/2014/main" id="{9C80C392-6737-4F8F-8AD1-A02CB313C2F7}"/>
                </a:ext>
              </a:extLst>
            </p:cNvPr>
            <p:cNvSpPr txBox="1">
              <a:spLocks noChangeArrowheads="1"/>
            </p:cNvSpPr>
            <p:nvPr/>
          </p:nvSpPr>
          <p:spPr bwMode="auto">
            <a:xfrm>
              <a:off x="2888" y="2026"/>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O</a:t>
              </a:r>
            </a:p>
          </p:txBody>
        </p:sp>
        <p:graphicFrame>
          <p:nvGraphicFramePr>
            <p:cNvPr id="71687" name="Object 22">
              <a:extLst>
                <a:ext uri="{FF2B5EF4-FFF2-40B4-BE49-F238E27FC236}">
                  <a16:creationId xmlns:a16="http://schemas.microsoft.com/office/drawing/2014/main" id="{31EC88F8-22B9-4384-B2AB-6A82137710D1}"/>
                </a:ext>
              </a:extLst>
            </p:cNvPr>
            <p:cNvGraphicFramePr>
              <a:graphicFrameLocks noChangeAspect="1"/>
            </p:cNvGraphicFramePr>
            <p:nvPr/>
          </p:nvGraphicFramePr>
          <p:xfrm>
            <a:off x="2502" y="2058"/>
            <a:ext cx="228" cy="253"/>
          </p:xfrm>
          <a:graphic>
            <a:graphicData uri="http://schemas.openxmlformats.org/presentationml/2006/ole">
              <mc:AlternateContent xmlns:mc="http://schemas.openxmlformats.org/markup-compatibility/2006">
                <mc:Choice xmlns:v="urn:schemas-microsoft-com:vml" Requires="v">
                  <p:oleObj spid="_x0000_s71736" name="Equation" r:id="rId7" imgW="228600" imgH="253800" progId="Equation.3">
                    <p:embed/>
                  </p:oleObj>
                </mc:Choice>
                <mc:Fallback>
                  <p:oleObj name="Equation" r:id="rId7" imgW="228600" imgH="25380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2" y="2058"/>
                          <a:ext cx="22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8" name="Object 23">
              <a:extLst>
                <a:ext uri="{FF2B5EF4-FFF2-40B4-BE49-F238E27FC236}">
                  <a16:creationId xmlns:a16="http://schemas.microsoft.com/office/drawing/2014/main" id="{49AA97C0-14CB-4A67-AAF8-A3EA752C716E}"/>
                </a:ext>
              </a:extLst>
            </p:cNvPr>
            <p:cNvGraphicFramePr>
              <a:graphicFrameLocks noChangeAspect="1"/>
            </p:cNvGraphicFramePr>
            <p:nvPr/>
          </p:nvGraphicFramePr>
          <p:xfrm>
            <a:off x="2941" y="2228"/>
            <a:ext cx="220" cy="234"/>
          </p:xfrm>
          <a:graphic>
            <a:graphicData uri="http://schemas.openxmlformats.org/presentationml/2006/ole">
              <mc:AlternateContent xmlns:mc="http://schemas.openxmlformats.org/markup-compatibility/2006">
                <mc:Choice xmlns:v="urn:schemas-microsoft-com:vml" Requires="v">
                  <p:oleObj spid="_x0000_s71737" name="Equation" r:id="rId9" imgW="203040" imgH="215640" progId="Equation.3">
                    <p:embed/>
                  </p:oleObj>
                </mc:Choice>
                <mc:Fallback>
                  <p:oleObj name="Equation" r:id="rId9" imgW="203040" imgH="21564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1" y="2228"/>
                          <a:ext cx="22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16" name="Freeform 24" descr="宽上对角线">
              <a:extLst>
                <a:ext uri="{FF2B5EF4-FFF2-40B4-BE49-F238E27FC236}">
                  <a16:creationId xmlns:a16="http://schemas.microsoft.com/office/drawing/2014/main" id="{DB29D02D-0282-4C87-9EDB-80C64858A22E}"/>
                </a:ext>
              </a:extLst>
            </p:cNvPr>
            <p:cNvSpPr>
              <a:spLocks/>
            </p:cNvSpPr>
            <p:nvPr/>
          </p:nvSpPr>
          <p:spPr bwMode="auto">
            <a:xfrm>
              <a:off x="2303" y="2357"/>
              <a:ext cx="1145" cy="254"/>
            </a:xfrm>
            <a:custGeom>
              <a:avLst/>
              <a:gdLst>
                <a:gd name="T0" fmla="*/ 8 w 1145"/>
                <a:gd name="T1" fmla="*/ 135 h 254"/>
                <a:gd name="T2" fmla="*/ 232 w 1145"/>
                <a:gd name="T3" fmla="*/ 135 h 254"/>
                <a:gd name="T4" fmla="*/ 344 w 1145"/>
                <a:gd name="T5" fmla="*/ 0 h 254"/>
                <a:gd name="T6" fmla="*/ 389 w 1145"/>
                <a:gd name="T7" fmla="*/ 52 h 254"/>
                <a:gd name="T8" fmla="*/ 494 w 1145"/>
                <a:gd name="T9" fmla="*/ 120 h 254"/>
                <a:gd name="T10" fmla="*/ 606 w 1145"/>
                <a:gd name="T11" fmla="*/ 142 h 254"/>
                <a:gd name="T12" fmla="*/ 1145 w 1145"/>
                <a:gd name="T13" fmla="*/ 142 h 254"/>
                <a:gd name="T14" fmla="*/ 1145 w 1145"/>
                <a:gd name="T15" fmla="*/ 254 h 254"/>
                <a:gd name="T16" fmla="*/ 0 w 1145"/>
                <a:gd name="T17" fmla="*/ 254 h 254"/>
                <a:gd name="T18" fmla="*/ 8 w 1145"/>
                <a:gd name="T19" fmla="*/ 135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5"/>
                <a:gd name="T31" fmla="*/ 0 h 254"/>
                <a:gd name="T32" fmla="*/ 1145 w 1145"/>
                <a:gd name="T33" fmla="*/ 254 h 2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5" h="254">
                  <a:moveTo>
                    <a:pt x="8" y="135"/>
                  </a:moveTo>
                  <a:lnTo>
                    <a:pt x="232" y="135"/>
                  </a:lnTo>
                  <a:lnTo>
                    <a:pt x="344" y="0"/>
                  </a:lnTo>
                  <a:lnTo>
                    <a:pt x="389" y="52"/>
                  </a:lnTo>
                  <a:lnTo>
                    <a:pt x="494" y="120"/>
                  </a:lnTo>
                  <a:lnTo>
                    <a:pt x="606" y="142"/>
                  </a:lnTo>
                  <a:lnTo>
                    <a:pt x="1145" y="142"/>
                  </a:lnTo>
                  <a:lnTo>
                    <a:pt x="1145" y="254"/>
                  </a:lnTo>
                  <a:lnTo>
                    <a:pt x="0" y="254"/>
                  </a:lnTo>
                  <a:lnTo>
                    <a:pt x="8" y="135"/>
                  </a:lnTo>
                  <a:close/>
                </a:path>
              </a:pathLst>
            </a:custGeom>
            <a:pattFill prst="wdUpDiag">
              <a:fgClr>
                <a:srgbClr val="CC9900"/>
              </a:fgClr>
              <a:bgClr>
                <a:schemeClr val="bg1"/>
              </a:bgClr>
            </a:pattFill>
            <a:ln w="9525">
              <a:solidFill>
                <a:schemeClr val="tx1"/>
              </a:solidFill>
              <a:round/>
              <a:headEnd/>
              <a:tailEnd/>
            </a:ln>
          </p:spPr>
          <p:txBody>
            <a:bodyPr/>
            <a:lstStyle/>
            <a:p>
              <a:endParaRPr lang="zh-CN" altLang="en-US"/>
            </a:p>
          </p:txBody>
        </p:sp>
        <p:sp>
          <p:nvSpPr>
            <p:cNvPr id="71717" name="Line 25">
              <a:extLst>
                <a:ext uri="{FF2B5EF4-FFF2-40B4-BE49-F238E27FC236}">
                  <a16:creationId xmlns:a16="http://schemas.microsoft.com/office/drawing/2014/main" id="{7FCFF1AD-B0D9-487F-BC35-1AE3BFF81E8C}"/>
                </a:ext>
              </a:extLst>
            </p:cNvPr>
            <p:cNvSpPr>
              <a:spLocks noChangeShapeType="1"/>
            </p:cNvSpPr>
            <p:nvPr/>
          </p:nvSpPr>
          <p:spPr bwMode="auto">
            <a:xfrm flipV="1">
              <a:off x="2752" y="2447"/>
              <a:ext cx="127" cy="7"/>
            </a:xfrm>
            <a:prstGeom prst="line">
              <a:avLst/>
            </a:prstGeom>
            <a:noFill/>
            <a:ln w="19050">
              <a:solidFill>
                <a:srgbClr val="FF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1718" name="Line 26">
              <a:extLst>
                <a:ext uri="{FF2B5EF4-FFF2-40B4-BE49-F238E27FC236}">
                  <a16:creationId xmlns:a16="http://schemas.microsoft.com/office/drawing/2014/main" id="{2A7023A7-6E74-4ED7-A325-226621E38688}"/>
                </a:ext>
              </a:extLst>
            </p:cNvPr>
            <p:cNvSpPr>
              <a:spLocks noChangeShapeType="1"/>
            </p:cNvSpPr>
            <p:nvPr/>
          </p:nvSpPr>
          <p:spPr bwMode="auto">
            <a:xfrm>
              <a:off x="2767" y="2176"/>
              <a:ext cx="112"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9" name="Line 27">
              <a:extLst>
                <a:ext uri="{FF2B5EF4-FFF2-40B4-BE49-F238E27FC236}">
                  <a16:creationId xmlns:a16="http://schemas.microsoft.com/office/drawing/2014/main" id="{8BB314DE-F790-4F42-B377-CE18253C23A9}"/>
                </a:ext>
              </a:extLst>
            </p:cNvPr>
            <p:cNvSpPr>
              <a:spLocks noChangeShapeType="1"/>
            </p:cNvSpPr>
            <p:nvPr/>
          </p:nvSpPr>
          <p:spPr bwMode="auto">
            <a:xfrm>
              <a:off x="2864" y="2170"/>
              <a:ext cx="0" cy="26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0" name="Line 28">
              <a:extLst>
                <a:ext uri="{FF2B5EF4-FFF2-40B4-BE49-F238E27FC236}">
                  <a16:creationId xmlns:a16="http://schemas.microsoft.com/office/drawing/2014/main" id="{18E56D0E-3150-4AE5-94F6-A1F8501AE648}"/>
                </a:ext>
              </a:extLst>
            </p:cNvPr>
            <p:cNvSpPr>
              <a:spLocks noChangeShapeType="1"/>
            </p:cNvSpPr>
            <p:nvPr/>
          </p:nvSpPr>
          <p:spPr bwMode="auto">
            <a:xfrm flipV="1">
              <a:off x="2767" y="2178"/>
              <a:ext cx="82" cy="269"/>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721" name="Line 29">
              <a:extLst>
                <a:ext uri="{FF2B5EF4-FFF2-40B4-BE49-F238E27FC236}">
                  <a16:creationId xmlns:a16="http://schemas.microsoft.com/office/drawing/2014/main" id="{BEB6663F-5E6A-43AE-A334-DFB977B431AB}"/>
                </a:ext>
              </a:extLst>
            </p:cNvPr>
            <p:cNvSpPr>
              <a:spLocks noChangeShapeType="1"/>
            </p:cNvSpPr>
            <p:nvPr/>
          </p:nvSpPr>
          <p:spPr bwMode="auto">
            <a:xfrm>
              <a:off x="2735" y="1719"/>
              <a:ext cx="0" cy="26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2" name="Line 30">
              <a:extLst>
                <a:ext uri="{FF2B5EF4-FFF2-40B4-BE49-F238E27FC236}">
                  <a16:creationId xmlns:a16="http://schemas.microsoft.com/office/drawing/2014/main" id="{4B6E6C4D-6587-4E91-8D56-A7B42D20FE30}"/>
                </a:ext>
              </a:extLst>
            </p:cNvPr>
            <p:cNvSpPr>
              <a:spLocks noChangeShapeType="1"/>
            </p:cNvSpPr>
            <p:nvPr/>
          </p:nvSpPr>
          <p:spPr bwMode="auto">
            <a:xfrm>
              <a:off x="2558" y="1831"/>
              <a:ext cx="194"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723" name="Line 31">
              <a:extLst>
                <a:ext uri="{FF2B5EF4-FFF2-40B4-BE49-F238E27FC236}">
                  <a16:creationId xmlns:a16="http://schemas.microsoft.com/office/drawing/2014/main" id="{5F8098B3-49B1-4BB0-BF2E-CB3E16C58456}"/>
                </a:ext>
              </a:extLst>
            </p:cNvPr>
            <p:cNvSpPr>
              <a:spLocks noChangeShapeType="1"/>
            </p:cNvSpPr>
            <p:nvPr/>
          </p:nvSpPr>
          <p:spPr bwMode="auto">
            <a:xfrm flipH="1">
              <a:off x="2902" y="1824"/>
              <a:ext cx="217"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724" name="Text Box 32">
              <a:extLst>
                <a:ext uri="{FF2B5EF4-FFF2-40B4-BE49-F238E27FC236}">
                  <a16:creationId xmlns:a16="http://schemas.microsoft.com/office/drawing/2014/main" id="{3B4E4E02-92A3-4526-BC19-FA62596383D0}"/>
                </a:ext>
              </a:extLst>
            </p:cNvPr>
            <p:cNvSpPr txBox="1">
              <a:spLocks noChangeArrowheads="1"/>
            </p:cNvSpPr>
            <p:nvPr/>
          </p:nvSpPr>
          <p:spPr bwMode="auto">
            <a:xfrm>
              <a:off x="2688" y="1723"/>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sym typeface="Symbol" panose="05050102010706020507" pitchFamily="18" charset="2"/>
                </a:rPr>
                <a:t> </a:t>
              </a:r>
              <a:endParaRPr lang="en-US" altLang="zh-CN" sz="2000" i="1">
                <a:ea typeface="宋体" panose="02010600030101010101" pitchFamily="2" charset="-122"/>
              </a:endParaRPr>
            </a:p>
          </p:txBody>
        </p:sp>
        <p:graphicFrame>
          <p:nvGraphicFramePr>
            <p:cNvPr id="71689" name="Object 33">
              <a:extLst>
                <a:ext uri="{FF2B5EF4-FFF2-40B4-BE49-F238E27FC236}">
                  <a16:creationId xmlns:a16="http://schemas.microsoft.com/office/drawing/2014/main" id="{7B3ED2B5-265C-49C6-9A44-3D0F006CEC75}"/>
                </a:ext>
              </a:extLst>
            </p:cNvPr>
            <p:cNvGraphicFramePr>
              <a:graphicFrameLocks noChangeAspect="1"/>
            </p:cNvGraphicFramePr>
            <p:nvPr/>
          </p:nvGraphicFramePr>
          <p:xfrm>
            <a:off x="2792" y="2447"/>
            <a:ext cx="228" cy="241"/>
          </p:xfrm>
          <a:graphic>
            <a:graphicData uri="http://schemas.openxmlformats.org/presentationml/2006/ole">
              <mc:AlternateContent xmlns:mc="http://schemas.openxmlformats.org/markup-compatibility/2006">
                <mc:Choice xmlns:v="urn:schemas-microsoft-com:vml" Requires="v">
                  <p:oleObj spid="_x0000_s71738" name="Equation" r:id="rId11" imgW="228600" imgH="241200" progId="Equation.3">
                    <p:embed/>
                  </p:oleObj>
                </mc:Choice>
                <mc:Fallback>
                  <p:oleObj name="Equation" r:id="rId11" imgW="228600" imgH="24120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2" y="2447"/>
                          <a:ext cx="228"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0" name="Object 34">
              <a:extLst>
                <a:ext uri="{FF2B5EF4-FFF2-40B4-BE49-F238E27FC236}">
                  <a16:creationId xmlns:a16="http://schemas.microsoft.com/office/drawing/2014/main" id="{D8E59BAC-DA68-4798-ADC1-453FE3A60EA2}"/>
                </a:ext>
              </a:extLst>
            </p:cNvPr>
            <p:cNvGraphicFramePr>
              <a:graphicFrameLocks noChangeAspect="1"/>
            </p:cNvGraphicFramePr>
            <p:nvPr/>
          </p:nvGraphicFramePr>
          <p:xfrm>
            <a:off x="2712" y="1938"/>
            <a:ext cx="270" cy="270"/>
          </p:xfrm>
          <a:graphic>
            <a:graphicData uri="http://schemas.openxmlformats.org/presentationml/2006/ole">
              <mc:AlternateContent xmlns:mc="http://schemas.openxmlformats.org/markup-compatibility/2006">
                <mc:Choice xmlns:v="urn:schemas-microsoft-com:vml" Requires="v">
                  <p:oleObj spid="_x0000_s71739" name="Equation" r:id="rId13" imgW="253800" imgH="253800" progId="Equation.3">
                    <p:embed/>
                  </p:oleObj>
                </mc:Choice>
                <mc:Fallback>
                  <p:oleObj name="Equation" r:id="rId13" imgW="253800" imgH="253800"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12" y="1938"/>
                          <a:ext cx="27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5" name="Freeform 35">
              <a:extLst>
                <a:ext uri="{FF2B5EF4-FFF2-40B4-BE49-F238E27FC236}">
                  <a16:creationId xmlns:a16="http://schemas.microsoft.com/office/drawing/2014/main" id="{12AA6F96-FB0B-4714-A3BC-F0C66AE2D7D1}"/>
                </a:ext>
              </a:extLst>
            </p:cNvPr>
            <p:cNvSpPr>
              <a:spLocks/>
            </p:cNvSpPr>
            <p:nvPr/>
          </p:nvSpPr>
          <p:spPr bwMode="auto">
            <a:xfrm>
              <a:off x="3164" y="1714"/>
              <a:ext cx="224" cy="314"/>
            </a:xfrm>
            <a:custGeom>
              <a:avLst/>
              <a:gdLst>
                <a:gd name="T0" fmla="*/ 0 w 224"/>
                <a:gd name="T1" fmla="*/ 0 h 314"/>
                <a:gd name="T2" fmla="*/ 164 w 224"/>
                <a:gd name="T3" fmla="*/ 142 h 314"/>
                <a:gd name="T4" fmla="*/ 224 w 224"/>
                <a:gd name="T5" fmla="*/ 314 h 314"/>
                <a:gd name="T6" fmla="*/ 0 60000 65536"/>
                <a:gd name="T7" fmla="*/ 0 60000 65536"/>
                <a:gd name="T8" fmla="*/ 0 60000 65536"/>
                <a:gd name="T9" fmla="*/ 0 w 224"/>
                <a:gd name="T10" fmla="*/ 0 h 314"/>
                <a:gd name="T11" fmla="*/ 224 w 224"/>
                <a:gd name="T12" fmla="*/ 314 h 314"/>
              </a:gdLst>
              <a:ahLst/>
              <a:cxnLst>
                <a:cxn ang="T6">
                  <a:pos x="T0" y="T1"/>
                </a:cxn>
                <a:cxn ang="T7">
                  <a:pos x="T2" y="T3"/>
                </a:cxn>
                <a:cxn ang="T8">
                  <a:pos x="T4" y="T5"/>
                </a:cxn>
              </a:cxnLst>
              <a:rect l="T9" t="T10" r="T11" b="T12"/>
              <a:pathLst>
                <a:path w="224" h="314">
                  <a:moveTo>
                    <a:pt x="0" y="0"/>
                  </a:moveTo>
                  <a:cubicBezTo>
                    <a:pt x="27" y="25"/>
                    <a:pt x="127" y="90"/>
                    <a:pt x="164" y="142"/>
                  </a:cubicBezTo>
                  <a:cubicBezTo>
                    <a:pt x="201" y="194"/>
                    <a:pt x="212" y="278"/>
                    <a:pt x="224" y="314"/>
                  </a:cubicBezTo>
                </a:path>
              </a:pathLst>
            </a:custGeom>
            <a:noFill/>
            <a:ln w="19050">
              <a:solidFill>
                <a:schemeClr val="tx1"/>
              </a:solidFill>
              <a:round/>
              <a:headEnd type="triangle" w="sm" len="lg"/>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 name="Group 36">
            <a:extLst>
              <a:ext uri="{FF2B5EF4-FFF2-40B4-BE49-F238E27FC236}">
                <a16:creationId xmlns:a16="http://schemas.microsoft.com/office/drawing/2014/main" id="{0304FE81-FE45-4E26-BDAB-87B6F60C7143}"/>
              </a:ext>
            </a:extLst>
          </p:cNvPr>
          <p:cNvGrpSpPr>
            <a:grpSpLocks/>
          </p:cNvGrpSpPr>
          <p:nvPr/>
        </p:nvGrpSpPr>
        <p:grpSpPr bwMode="auto">
          <a:xfrm>
            <a:off x="6183313" y="2767013"/>
            <a:ext cx="1817687" cy="1365250"/>
            <a:chOff x="3895" y="1743"/>
            <a:chExt cx="1145" cy="860"/>
          </a:xfrm>
        </p:grpSpPr>
        <p:sp>
          <p:nvSpPr>
            <p:cNvPr id="71702" name="Oval 37">
              <a:extLst>
                <a:ext uri="{FF2B5EF4-FFF2-40B4-BE49-F238E27FC236}">
                  <a16:creationId xmlns:a16="http://schemas.microsoft.com/office/drawing/2014/main" id="{A2346009-FD62-43EE-852F-140FA30487D1}"/>
                </a:ext>
              </a:extLst>
            </p:cNvPr>
            <p:cNvSpPr>
              <a:spLocks noChangeArrowheads="1"/>
            </p:cNvSpPr>
            <p:nvPr/>
          </p:nvSpPr>
          <p:spPr bwMode="auto">
            <a:xfrm>
              <a:off x="4191" y="1859"/>
              <a:ext cx="624" cy="624"/>
            </a:xfrm>
            <a:prstGeom prst="ellipse">
              <a:avLst/>
            </a:prstGeom>
            <a:gradFill rotWithShape="0">
              <a:gsLst>
                <a:gs pos="0">
                  <a:srgbClr val="FFFFFF"/>
                </a:gs>
                <a:gs pos="100000">
                  <a:srgbClr val="C1D5C9"/>
                </a:gs>
              </a:gsLst>
              <a:path path="shape">
                <a:fillToRect l="50000" t="50000" r="50000" b="50000"/>
              </a:path>
            </a:gradFill>
            <a:ln w="19050">
              <a:solidFill>
                <a:schemeClr val="folHlink"/>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1703" name="Line 38">
              <a:extLst>
                <a:ext uri="{FF2B5EF4-FFF2-40B4-BE49-F238E27FC236}">
                  <a16:creationId xmlns:a16="http://schemas.microsoft.com/office/drawing/2014/main" id="{50AEE1EF-89FF-4EC8-AAFD-CB9D6FD5391E}"/>
                </a:ext>
              </a:extLst>
            </p:cNvPr>
            <p:cNvSpPr>
              <a:spLocks noChangeShapeType="1"/>
            </p:cNvSpPr>
            <p:nvPr/>
          </p:nvSpPr>
          <p:spPr bwMode="auto">
            <a:xfrm flipH="1" flipV="1">
              <a:off x="4499" y="1931"/>
              <a:ext cx="8" cy="254"/>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704" name="Line 39">
              <a:extLst>
                <a:ext uri="{FF2B5EF4-FFF2-40B4-BE49-F238E27FC236}">
                  <a16:creationId xmlns:a16="http://schemas.microsoft.com/office/drawing/2014/main" id="{02013D98-827F-467A-B1C0-6D3191D0BBCB}"/>
                </a:ext>
              </a:extLst>
            </p:cNvPr>
            <p:cNvSpPr>
              <a:spLocks noChangeShapeType="1"/>
            </p:cNvSpPr>
            <p:nvPr/>
          </p:nvSpPr>
          <p:spPr bwMode="auto">
            <a:xfrm flipH="1">
              <a:off x="4506" y="2184"/>
              <a:ext cx="1" cy="18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705" name="Text Box 40">
              <a:extLst>
                <a:ext uri="{FF2B5EF4-FFF2-40B4-BE49-F238E27FC236}">
                  <a16:creationId xmlns:a16="http://schemas.microsoft.com/office/drawing/2014/main" id="{6C8C46E7-4377-43F5-B02D-9DD267EDE10D}"/>
                </a:ext>
              </a:extLst>
            </p:cNvPr>
            <p:cNvSpPr txBox="1">
              <a:spLocks noChangeArrowheads="1"/>
            </p:cNvSpPr>
            <p:nvPr/>
          </p:nvSpPr>
          <p:spPr bwMode="auto">
            <a:xfrm>
              <a:off x="4495" y="204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O</a:t>
              </a:r>
            </a:p>
          </p:txBody>
        </p:sp>
        <p:graphicFrame>
          <p:nvGraphicFramePr>
            <p:cNvPr id="71684" name="Object 41">
              <a:extLst>
                <a:ext uri="{FF2B5EF4-FFF2-40B4-BE49-F238E27FC236}">
                  <a16:creationId xmlns:a16="http://schemas.microsoft.com/office/drawing/2014/main" id="{B330C4FE-7EC6-475F-AA64-FD6A11BAB61F}"/>
                </a:ext>
              </a:extLst>
            </p:cNvPr>
            <p:cNvGraphicFramePr>
              <a:graphicFrameLocks noChangeAspect="1"/>
            </p:cNvGraphicFramePr>
            <p:nvPr/>
          </p:nvGraphicFramePr>
          <p:xfrm>
            <a:off x="4527" y="1854"/>
            <a:ext cx="228" cy="254"/>
          </p:xfrm>
          <a:graphic>
            <a:graphicData uri="http://schemas.openxmlformats.org/presentationml/2006/ole">
              <mc:AlternateContent xmlns:mc="http://schemas.openxmlformats.org/markup-compatibility/2006">
                <mc:Choice xmlns:v="urn:schemas-microsoft-com:vml" Requires="v">
                  <p:oleObj spid="_x0000_s71740" name="Equation" r:id="rId15" imgW="228600" imgH="253800" progId="Equation.3">
                    <p:embed/>
                  </p:oleObj>
                </mc:Choice>
                <mc:Fallback>
                  <p:oleObj name="Equation" r:id="rId15" imgW="228600" imgH="253800"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27" y="1854"/>
                          <a:ext cx="22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5" name="Object 42">
              <a:extLst>
                <a:ext uri="{FF2B5EF4-FFF2-40B4-BE49-F238E27FC236}">
                  <a16:creationId xmlns:a16="http://schemas.microsoft.com/office/drawing/2014/main" id="{67DD2415-EE1C-4FC0-9872-BC9D5E3DC4F2}"/>
                </a:ext>
              </a:extLst>
            </p:cNvPr>
            <p:cNvGraphicFramePr>
              <a:graphicFrameLocks noChangeAspect="1"/>
            </p:cNvGraphicFramePr>
            <p:nvPr/>
          </p:nvGraphicFramePr>
          <p:xfrm>
            <a:off x="4518" y="2258"/>
            <a:ext cx="220" cy="234"/>
          </p:xfrm>
          <a:graphic>
            <a:graphicData uri="http://schemas.openxmlformats.org/presentationml/2006/ole">
              <mc:AlternateContent xmlns:mc="http://schemas.openxmlformats.org/markup-compatibility/2006">
                <mc:Choice xmlns:v="urn:schemas-microsoft-com:vml" Requires="v">
                  <p:oleObj spid="_x0000_s71741" name="Equation" r:id="rId17" imgW="203040" imgH="215640" progId="Equation.3">
                    <p:embed/>
                  </p:oleObj>
                </mc:Choice>
                <mc:Fallback>
                  <p:oleObj name="Equation" r:id="rId17" imgW="203040" imgH="215640" progId="Equation.3">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8" y="2258"/>
                          <a:ext cx="22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06" name="Freeform 43" descr="宽上对角线">
              <a:extLst>
                <a:ext uri="{FF2B5EF4-FFF2-40B4-BE49-F238E27FC236}">
                  <a16:creationId xmlns:a16="http://schemas.microsoft.com/office/drawing/2014/main" id="{D4F4147E-7C70-4467-AECD-CB06F75FD7DA}"/>
                </a:ext>
              </a:extLst>
            </p:cNvPr>
            <p:cNvSpPr>
              <a:spLocks/>
            </p:cNvSpPr>
            <p:nvPr/>
          </p:nvSpPr>
          <p:spPr bwMode="auto">
            <a:xfrm>
              <a:off x="3895" y="2349"/>
              <a:ext cx="1145" cy="254"/>
            </a:xfrm>
            <a:custGeom>
              <a:avLst/>
              <a:gdLst>
                <a:gd name="T0" fmla="*/ 8 w 1145"/>
                <a:gd name="T1" fmla="*/ 135 h 254"/>
                <a:gd name="T2" fmla="*/ 232 w 1145"/>
                <a:gd name="T3" fmla="*/ 135 h 254"/>
                <a:gd name="T4" fmla="*/ 344 w 1145"/>
                <a:gd name="T5" fmla="*/ 0 h 254"/>
                <a:gd name="T6" fmla="*/ 389 w 1145"/>
                <a:gd name="T7" fmla="*/ 52 h 254"/>
                <a:gd name="T8" fmla="*/ 494 w 1145"/>
                <a:gd name="T9" fmla="*/ 120 h 254"/>
                <a:gd name="T10" fmla="*/ 606 w 1145"/>
                <a:gd name="T11" fmla="*/ 142 h 254"/>
                <a:gd name="T12" fmla="*/ 1145 w 1145"/>
                <a:gd name="T13" fmla="*/ 142 h 254"/>
                <a:gd name="T14" fmla="*/ 1145 w 1145"/>
                <a:gd name="T15" fmla="*/ 254 h 254"/>
                <a:gd name="T16" fmla="*/ 0 w 1145"/>
                <a:gd name="T17" fmla="*/ 254 h 254"/>
                <a:gd name="T18" fmla="*/ 8 w 1145"/>
                <a:gd name="T19" fmla="*/ 135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5"/>
                <a:gd name="T31" fmla="*/ 0 h 254"/>
                <a:gd name="T32" fmla="*/ 1145 w 1145"/>
                <a:gd name="T33" fmla="*/ 254 h 2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5" h="254">
                  <a:moveTo>
                    <a:pt x="8" y="135"/>
                  </a:moveTo>
                  <a:lnTo>
                    <a:pt x="232" y="135"/>
                  </a:lnTo>
                  <a:lnTo>
                    <a:pt x="344" y="0"/>
                  </a:lnTo>
                  <a:lnTo>
                    <a:pt x="389" y="52"/>
                  </a:lnTo>
                  <a:lnTo>
                    <a:pt x="494" y="120"/>
                  </a:lnTo>
                  <a:lnTo>
                    <a:pt x="606" y="142"/>
                  </a:lnTo>
                  <a:lnTo>
                    <a:pt x="1145" y="142"/>
                  </a:lnTo>
                  <a:lnTo>
                    <a:pt x="1145" y="254"/>
                  </a:lnTo>
                  <a:lnTo>
                    <a:pt x="0" y="254"/>
                  </a:lnTo>
                  <a:lnTo>
                    <a:pt x="8" y="135"/>
                  </a:lnTo>
                  <a:close/>
                </a:path>
              </a:pathLst>
            </a:custGeom>
            <a:pattFill prst="wdUpDiag">
              <a:fgClr>
                <a:srgbClr val="CC9900"/>
              </a:fgClr>
              <a:bgClr>
                <a:schemeClr val="bg1"/>
              </a:bgClr>
            </a:pattFill>
            <a:ln w="9525">
              <a:solidFill>
                <a:schemeClr val="tx1"/>
              </a:solidFill>
              <a:round/>
              <a:headEnd/>
              <a:tailEnd/>
            </a:ln>
          </p:spPr>
          <p:txBody>
            <a:bodyPr/>
            <a:lstStyle/>
            <a:p>
              <a:endParaRPr lang="zh-CN" altLang="en-US"/>
            </a:p>
          </p:txBody>
        </p:sp>
        <p:sp>
          <p:nvSpPr>
            <p:cNvPr id="71707" name="Line 44">
              <a:extLst>
                <a:ext uri="{FF2B5EF4-FFF2-40B4-BE49-F238E27FC236}">
                  <a16:creationId xmlns:a16="http://schemas.microsoft.com/office/drawing/2014/main" id="{F8AD59F3-48B8-4B07-BC84-7FA09F652248}"/>
                </a:ext>
              </a:extLst>
            </p:cNvPr>
            <p:cNvSpPr>
              <a:spLocks noChangeShapeType="1"/>
            </p:cNvSpPr>
            <p:nvPr/>
          </p:nvSpPr>
          <p:spPr bwMode="auto">
            <a:xfrm flipV="1">
              <a:off x="4510" y="2494"/>
              <a:ext cx="253" cy="8"/>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1686" name="Object 45">
              <a:extLst>
                <a:ext uri="{FF2B5EF4-FFF2-40B4-BE49-F238E27FC236}">
                  <a16:creationId xmlns:a16="http://schemas.microsoft.com/office/drawing/2014/main" id="{EDC08C2A-F2C7-49D8-9753-1BCB794045A9}"/>
                </a:ext>
              </a:extLst>
            </p:cNvPr>
            <p:cNvGraphicFramePr>
              <a:graphicFrameLocks noChangeAspect="1"/>
            </p:cNvGraphicFramePr>
            <p:nvPr/>
          </p:nvGraphicFramePr>
          <p:xfrm>
            <a:off x="4703" y="2291"/>
            <a:ext cx="215" cy="241"/>
          </p:xfrm>
          <a:graphic>
            <a:graphicData uri="http://schemas.openxmlformats.org/presentationml/2006/ole">
              <mc:AlternateContent xmlns:mc="http://schemas.openxmlformats.org/markup-compatibility/2006">
                <mc:Choice xmlns:v="urn:schemas-microsoft-com:vml" Requires="v">
                  <p:oleObj spid="_x0000_s71742" name="Equation" r:id="rId19" imgW="215640" imgH="241200" progId="Equation.3">
                    <p:embed/>
                  </p:oleObj>
                </mc:Choice>
                <mc:Fallback>
                  <p:oleObj name="Equation" r:id="rId19" imgW="215640" imgH="241200" progId="Equation.3">
                    <p:embed/>
                    <p:pic>
                      <p:nvPicPr>
                        <p:cNvPr id="0"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03" y="2291"/>
                          <a:ext cx="215"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08" name="Freeform 46">
              <a:extLst>
                <a:ext uri="{FF2B5EF4-FFF2-40B4-BE49-F238E27FC236}">
                  <a16:creationId xmlns:a16="http://schemas.microsoft.com/office/drawing/2014/main" id="{F0745BFD-DDA0-48C5-A239-3F618F94F59C}"/>
                </a:ext>
              </a:extLst>
            </p:cNvPr>
            <p:cNvSpPr>
              <a:spLocks/>
            </p:cNvSpPr>
            <p:nvPr/>
          </p:nvSpPr>
          <p:spPr bwMode="auto">
            <a:xfrm>
              <a:off x="4733" y="1743"/>
              <a:ext cx="224" cy="314"/>
            </a:xfrm>
            <a:custGeom>
              <a:avLst/>
              <a:gdLst>
                <a:gd name="T0" fmla="*/ 0 w 224"/>
                <a:gd name="T1" fmla="*/ 0 h 314"/>
                <a:gd name="T2" fmla="*/ 164 w 224"/>
                <a:gd name="T3" fmla="*/ 142 h 314"/>
                <a:gd name="T4" fmla="*/ 224 w 224"/>
                <a:gd name="T5" fmla="*/ 314 h 314"/>
                <a:gd name="T6" fmla="*/ 0 60000 65536"/>
                <a:gd name="T7" fmla="*/ 0 60000 65536"/>
                <a:gd name="T8" fmla="*/ 0 60000 65536"/>
                <a:gd name="T9" fmla="*/ 0 w 224"/>
                <a:gd name="T10" fmla="*/ 0 h 314"/>
                <a:gd name="T11" fmla="*/ 224 w 224"/>
                <a:gd name="T12" fmla="*/ 314 h 314"/>
              </a:gdLst>
              <a:ahLst/>
              <a:cxnLst>
                <a:cxn ang="T6">
                  <a:pos x="T0" y="T1"/>
                </a:cxn>
                <a:cxn ang="T7">
                  <a:pos x="T2" y="T3"/>
                </a:cxn>
                <a:cxn ang="T8">
                  <a:pos x="T4" y="T5"/>
                </a:cxn>
              </a:cxnLst>
              <a:rect l="T9" t="T10" r="T11" b="T12"/>
              <a:pathLst>
                <a:path w="224" h="314">
                  <a:moveTo>
                    <a:pt x="0" y="0"/>
                  </a:moveTo>
                  <a:cubicBezTo>
                    <a:pt x="27" y="25"/>
                    <a:pt x="127" y="90"/>
                    <a:pt x="164" y="142"/>
                  </a:cubicBezTo>
                  <a:cubicBezTo>
                    <a:pt x="201" y="194"/>
                    <a:pt x="212" y="278"/>
                    <a:pt x="224" y="314"/>
                  </a:cubicBezTo>
                </a:path>
              </a:pathLst>
            </a:custGeom>
            <a:noFill/>
            <a:ln w="19050">
              <a:solidFill>
                <a:schemeClr val="tx1"/>
              </a:solidFill>
              <a:round/>
              <a:headEnd type="triangle" w="sm" len="lg"/>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9" name="Freeform 47">
              <a:extLst>
                <a:ext uri="{FF2B5EF4-FFF2-40B4-BE49-F238E27FC236}">
                  <a16:creationId xmlns:a16="http://schemas.microsoft.com/office/drawing/2014/main" id="{88DAA5AA-44BC-4720-8466-7DC5698F7DD0}"/>
                </a:ext>
              </a:extLst>
            </p:cNvPr>
            <p:cNvSpPr>
              <a:spLocks/>
            </p:cNvSpPr>
            <p:nvPr/>
          </p:nvSpPr>
          <p:spPr bwMode="auto">
            <a:xfrm>
              <a:off x="4315" y="2020"/>
              <a:ext cx="53" cy="300"/>
            </a:xfrm>
            <a:custGeom>
              <a:avLst/>
              <a:gdLst>
                <a:gd name="T0" fmla="*/ 45 w 53"/>
                <a:gd name="T1" fmla="*/ 300 h 300"/>
                <a:gd name="T2" fmla="*/ 1 w 53"/>
                <a:gd name="T3" fmla="*/ 180 h 300"/>
                <a:gd name="T4" fmla="*/ 53 w 53"/>
                <a:gd name="T5" fmla="*/ 0 h 300"/>
                <a:gd name="T6" fmla="*/ 0 60000 65536"/>
                <a:gd name="T7" fmla="*/ 0 60000 65536"/>
                <a:gd name="T8" fmla="*/ 0 60000 65536"/>
                <a:gd name="T9" fmla="*/ 0 w 53"/>
                <a:gd name="T10" fmla="*/ 0 h 300"/>
                <a:gd name="T11" fmla="*/ 53 w 53"/>
                <a:gd name="T12" fmla="*/ 300 h 300"/>
              </a:gdLst>
              <a:ahLst/>
              <a:cxnLst>
                <a:cxn ang="T6">
                  <a:pos x="T0" y="T1"/>
                </a:cxn>
                <a:cxn ang="T7">
                  <a:pos x="T2" y="T3"/>
                </a:cxn>
                <a:cxn ang="T8">
                  <a:pos x="T4" y="T5"/>
                </a:cxn>
              </a:cxnLst>
              <a:rect l="T9" t="T10" r="T11" b="T12"/>
              <a:pathLst>
                <a:path w="53" h="300">
                  <a:moveTo>
                    <a:pt x="45" y="300"/>
                  </a:moveTo>
                  <a:cubicBezTo>
                    <a:pt x="36" y="280"/>
                    <a:pt x="0" y="230"/>
                    <a:pt x="1" y="180"/>
                  </a:cubicBezTo>
                  <a:cubicBezTo>
                    <a:pt x="2" y="130"/>
                    <a:pt x="42" y="37"/>
                    <a:pt x="53" y="0"/>
                  </a:cubicBezTo>
                </a:path>
              </a:pathLst>
            </a:custGeom>
            <a:noFill/>
            <a:ln w="19050">
              <a:solidFill>
                <a:srgbClr val="FF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0" name="Text Box 48">
              <a:extLst>
                <a:ext uri="{FF2B5EF4-FFF2-40B4-BE49-F238E27FC236}">
                  <a16:creationId xmlns:a16="http://schemas.microsoft.com/office/drawing/2014/main" id="{6D1078F4-7E55-4467-9D71-D6DB67A4C936}"/>
                </a:ext>
              </a:extLst>
            </p:cNvPr>
            <p:cNvSpPr txBox="1">
              <a:spLocks noChangeArrowheads="1"/>
            </p:cNvSpPr>
            <p:nvPr/>
          </p:nvSpPr>
          <p:spPr bwMode="auto">
            <a:xfrm>
              <a:off x="4057" y="1747"/>
              <a:ext cx="4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FF0000"/>
                  </a:solidFill>
                  <a:ea typeface="宋体" panose="02010600030101010101" pitchFamily="2" charset="-122"/>
                </a:rPr>
                <a:t>M</a:t>
              </a:r>
              <a:r>
                <a:rPr lang="zh-CN" altLang="en-US" baseline="-25000">
                  <a:solidFill>
                    <a:srgbClr val="FF0000"/>
                  </a:solidFill>
                  <a:ea typeface="宋体" panose="02010600030101010101" pitchFamily="2" charset="-122"/>
                </a:rPr>
                <a:t>滚</a:t>
              </a:r>
              <a:endParaRPr lang="zh-CN" altLang="en-US">
                <a:solidFill>
                  <a:srgbClr val="FF0000"/>
                </a:solidFill>
                <a:ea typeface="宋体" panose="02010600030101010101" pitchFamily="2" charset="-122"/>
              </a:endParaRPr>
            </a:p>
          </p:txBody>
        </p:sp>
      </p:grpSp>
      <p:grpSp>
        <p:nvGrpSpPr>
          <p:cNvPr id="5" name="Group 49">
            <a:extLst>
              <a:ext uri="{FF2B5EF4-FFF2-40B4-BE49-F238E27FC236}">
                <a16:creationId xmlns:a16="http://schemas.microsoft.com/office/drawing/2014/main" id="{BB0AAFCA-82AE-418A-9C61-95985935ED4F}"/>
              </a:ext>
            </a:extLst>
          </p:cNvPr>
          <p:cNvGrpSpPr>
            <a:grpSpLocks/>
          </p:cNvGrpSpPr>
          <p:nvPr/>
        </p:nvGrpSpPr>
        <p:grpSpPr bwMode="auto">
          <a:xfrm>
            <a:off x="990600" y="4343400"/>
            <a:ext cx="7408863" cy="574675"/>
            <a:chOff x="624" y="2736"/>
            <a:chExt cx="4667" cy="362"/>
          </a:xfrm>
        </p:grpSpPr>
        <p:sp>
          <p:nvSpPr>
            <p:cNvPr id="71701" name="Text Box 50">
              <a:extLst>
                <a:ext uri="{FF2B5EF4-FFF2-40B4-BE49-F238E27FC236}">
                  <a16:creationId xmlns:a16="http://schemas.microsoft.com/office/drawing/2014/main" id="{152554F9-3847-4320-BFD4-7C99DD923443}"/>
                </a:ext>
              </a:extLst>
            </p:cNvPr>
            <p:cNvSpPr txBox="1">
              <a:spLocks noChangeArrowheads="1"/>
            </p:cNvSpPr>
            <p:nvPr/>
          </p:nvSpPr>
          <p:spPr bwMode="auto">
            <a:xfrm>
              <a:off x="624" y="2736"/>
              <a:ext cx="4667"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如图     对质心产生反向力矩 </a:t>
              </a:r>
              <a:r>
                <a:rPr lang="en-US" altLang="zh-CN">
                  <a:ea typeface="宋体" panose="02010600030101010101" pitchFamily="2" charset="-122"/>
                </a:rPr>
                <a:t>——</a:t>
              </a:r>
              <a:r>
                <a:rPr lang="zh-CN" altLang="en-US">
                  <a:ea typeface="宋体" panose="02010600030101010101" pitchFamily="2" charset="-122"/>
                </a:rPr>
                <a:t>滚动摩擦力矩</a:t>
              </a:r>
              <a:r>
                <a:rPr lang="en-US" altLang="zh-CN" i="1">
                  <a:ea typeface="宋体" panose="02010600030101010101" pitchFamily="2" charset="-122"/>
                  <a:sym typeface="Symbol" panose="05050102010706020507" pitchFamily="18" charset="2"/>
                </a:rPr>
                <a:t>M</a:t>
              </a:r>
              <a:r>
                <a:rPr lang="zh-CN" altLang="en-US" baseline="-25000">
                  <a:ea typeface="宋体" panose="02010600030101010101" pitchFamily="2" charset="-122"/>
                  <a:sym typeface="Symbol" panose="05050102010706020507" pitchFamily="18" charset="2"/>
                </a:rPr>
                <a:t>滚</a:t>
              </a:r>
              <a:endParaRPr lang="zh-CN" altLang="en-US" i="1">
                <a:ea typeface="宋体" panose="02010600030101010101" pitchFamily="2" charset="-122"/>
              </a:endParaRPr>
            </a:p>
          </p:txBody>
        </p:sp>
        <p:graphicFrame>
          <p:nvGraphicFramePr>
            <p:cNvPr id="71683" name="Object 51">
              <a:extLst>
                <a:ext uri="{FF2B5EF4-FFF2-40B4-BE49-F238E27FC236}">
                  <a16:creationId xmlns:a16="http://schemas.microsoft.com/office/drawing/2014/main" id="{AC730AE5-1BA4-4B23-B844-6CF0C8E9A9FA}"/>
                </a:ext>
              </a:extLst>
            </p:cNvPr>
            <p:cNvGraphicFramePr>
              <a:graphicFrameLocks noChangeAspect="1"/>
            </p:cNvGraphicFramePr>
            <p:nvPr/>
          </p:nvGraphicFramePr>
          <p:xfrm>
            <a:off x="1053" y="2794"/>
            <a:ext cx="272" cy="304"/>
          </p:xfrm>
          <a:graphic>
            <a:graphicData uri="http://schemas.openxmlformats.org/presentationml/2006/ole">
              <mc:AlternateContent xmlns:mc="http://schemas.openxmlformats.org/markup-compatibility/2006">
                <mc:Choice xmlns:v="urn:schemas-microsoft-com:vml" Requires="v">
                  <p:oleObj spid="_x0000_s71743" name="Equation" r:id="rId21" imgW="228600" imgH="253800" progId="Equation.3">
                    <p:embed/>
                  </p:oleObj>
                </mc:Choice>
                <mc:Fallback>
                  <p:oleObj name="Equation" r:id="rId21" imgW="228600" imgH="253800" progId="Equation.3">
                    <p:embed/>
                    <p:pic>
                      <p:nvPicPr>
                        <p:cNvPr id="0" name="Object 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53" y="2794"/>
                          <a:ext cx="27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81332" name="Object 52">
            <a:extLst>
              <a:ext uri="{FF2B5EF4-FFF2-40B4-BE49-F238E27FC236}">
                <a16:creationId xmlns:a16="http://schemas.microsoft.com/office/drawing/2014/main" id="{163D443A-DF91-44D9-8A53-343CA4F1E394}"/>
              </a:ext>
            </a:extLst>
          </p:cNvPr>
          <p:cNvGraphicFramePr>
            <a:graphicFrameLocks noChangeAspect="1"/>
          </p:cNvGraphicFramePr>
          <p:nvPr/>
        </p:nvGraphicFramePr>
        <p:xfrm>
          <a:off x="3821113" y="4953000"/>
          <a:ext cx="1423987" cy="458788"/>
        </p:xfrm>
        <a:graphic>
          <a:graphicData uri="http://schemas.openxmlformats.org/presentationml/2006/ole">
            <mc:AlternateContent xmlns:mc="http://schemas.openxmlformats.org/markup-compatibility/2006">
              <mc:Choice xmlns:v="urn:schemas-microsoft-com:vml" Requires="v">
                <p:oleObj spid="_x0000_s71744" name="Equation" r:id="rId23" imgW="749160" imgH="241200" progId="Equation.3">
                  <p:embed/>
                </p:oleObj>
              </mc:Choice>
              <mc:Fallback>
                <p:oleObj name="Equation" r:id="rId23" imgW="749160" imgH="241200" progId="Equation.3">
                  <p:embed/>
                  <p:pic>
                    <p:nvPicPr>
                      <p:cNvPr id="0" name="Object 5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21113" y="4953000"/>
                        <a:ext cx="1423987"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33" name="Text Box 53">
            <a:extLst>
              <a:ext uri="{FF2B5EF4-FFF2-40B4-BE49-F238E27FC236}">
                <a16:creationId xmlns:a16="http://schemas.microsoft.com/office/drawing/2014/main" id="{04AB58A7-1B1E-4DA1-8AA2-DC1DCF352440}"/>
              </a:ext>
            </a:extLst>
          </p:cNvPr>
          <p:cNvSpPr txBox="1">
            <a:spLocks noChangeArrowheads="1"/>
          </p:cNvSpPr>
          <p:nvPr/>
        </p:nvSpPr>
        <p:spPr bwMode="auto">
          <a:xfrm>
            <a:off x="990600" y="5486400"/>
            <a:ext cx="408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 </a:t>
            </a:r>
            <a:r>
              <a:rPr lang="en-US" altLang="zh-CN">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摩擦因数，由实验测</a:t>
            </a:r>
            <a:r>
              <a:rPr lang="en-US" altLang="zh-CN">
                <a:ea typeface="宋体" panose="02010600030101010101" pitchFamily="2" charset="-122"/>
                <a:sym typeface="Symbol" panose="05050102010706020507" pitchFamily="18" charset="2"/>
              </a:rPr>
              <a:t>.   </a:t>
            </a:r>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282">
                                            <p:txEl>
                                              <p:pRg st="0" end="0"/>
                                            </p:txEl>
                                          </p:spTgt>
                                        </p:tgtEl>
                                        <p:attrNameLst>
                                          <p:attrName>style.visibility</p:attrName>
                                        </p:attrNameLst>
                                      </p:cBhvr>
                                      <p:to>
                                        <p:strVal val="visible"/>
                                      </p:to>
                                    </p:set>
                                    <p:animEffect transition="in" filter="wipe(left)">
                                      <p:cBhvr>
                                        <p:cTn id="7" dur="500"/>
                                        <p:tgtEl>
                                          <p:spTgt spid="4812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283">
                                            <p:txEl>
                                              <p:pRg st="0" end="0"/>
                                            </p:txEl>
                                          </p:spTgt>
                                        </p:tgtEl>
                                        <p:attrNameLst>
                                          <p:attrName>style.visibility</p:attrName>
                                        </p:attrNameLst>
                                      </p:cBhvr>
                                      <p:to>
                                        <p:strVal val="visible"/>
                                      </p:to>
                                    </p:set>
                                    <p:animEffect transition="in" filter="wipe(left)">
                                      <p:cBhvr>
                                        <p:cTn id="12" dur="500"/>
                                        <p:tgtEl>
                                          <p:spTgt spid="4812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284">
                                            <p:txEl>
                                              <p:pRg st="0" end="0"/>
                                            </p:txEl>
                                          </p:spTgt>
                                        </p:tgtEl>
                                        <p:attrNameLst>
                                          <p:attrName>style.visibility</p:attrName>
                                        </p:attrNameLst>
                                      </p:cBhvr>
                                      <p:to>
                                        <p:strVal val="visible"/>
                                      </p:to>
                                    </p:set>
                                    <p:animEffect transition="in" filter="wipe(left)">
                                      <p:cBhvr>
                                        <p:cTn id="17" dur="500"/>
                                        <p:tgtEl>
                                          <p:spTgt spid="48128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81332"/>
                                        </p:tgtEl>
                                        <p:attrNameLst>
                                          <p:attrName>style.visibility</p:attrName>
                                        </p:attrNameLst>
                                      </p:cBhvr>
                                      <p:to>
                                        <p:strVal val="visible"/>
                                      </p:to>
                                    </p:set>
                                    <p:animEffect transition="in" filter="wipe(left)">
                                      <p:cBhvr>
                                        <p:cTn id="42" dur="500"/>
                                        <p:tgtEl>
                                          <p:spTgt spid="4813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81333">
                                            <p:txEl>
                                              <p:pRg st="0" end="0"/>
                                            </p:txEl>
                                          </p:spTgt>
                                        </p:tgtEl>
                                        <p:attrNameLst>
                                          <p:attrName>style.visibility</p:attrName>
                                        </p:attrNameLst>
                                      </p:cBhvr>
                                      <p:to>
                                        <p:strVal val="visible"/>
                                      </p:to>
                                    </p:set>
                                    <p:animEffect transition="in" filter="wipe(left)">
                                      <p:cBhvr>
                                        <p:cTn id="47" dur="500"/>
                                        <p:tgtEl>
                                          <p:spTgt spid="4813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2" grpId="0" build="p" autoUpdateAnimBg="0"/>
      <p:bldP spid="481283" grpId="0" build="p" autoUpdateAnimBg="0"/>
      <p:bldP spid="481284" grpId="0" build="p" autoUpdateAnimBg="0"/>
      <p:bldP spid="481333"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2306" name="Text Box 2">
            <a:extLst>
              <a:ext uri="{FF2B5EF4-FFF2-40B4-BE49-F238E27FC236}">
                <a16:creationId xmlns:a16="http://schemas.microsoft.com/office/drawing/2014/main" id="{DD2CFC61-606F-4FE5-918A-D33A49389C97}"/>
              </a:ext>
            </a:extLst>
          </p:cNvPr>
          <p:cNvSpPr txBox="1">
            <a:spLocks noChangeArrowheads="1"/>
          </p:cNvSpPr>
          <p:nvPr/>
        </p:nvSpPr>
        <p:spPr bwMode="auto">
          <a:xfrm>
            <a:off x="762000" y="533400"/>
            <a:ext cx="77533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sym typeface="Symbol" panose="05050102010706020507" pitchFamily="18" charset="2"/>
              </a:rPr>
              <a:t>M</a:t>
            </a:r>
            <a:r>
              <a:rPr lang="zh-CN" altLang="en-US" baseline="-25000">
                <a:ea typeface="宋体" panose="02010600030101010101" pitchFamily="2" charset="-122"/>
                <a:sym typeface="Symbol" panose="05050102010706020507" pitchFamily="18" charset="2"/>
              </a:rPr>
              <a:t>滚</a:t>
            </a:r>
            <a:r>
              <a:rPr lang="zh-CN" altLang="en-US" i="1">
                <a:ea typeface="宋体" panose="02010600030101010101" pitchFamily="2" charset="-122"/>
                <a:sym typeface="Symbol" panose="05050102010706020507" pitchFamily="18" charset="2"/>
              </a:rPr>
              <a:t> </a:t>
            </a:r>
            <a:r>
              <a:rPr lang="zh-CN" altLang="en-US">
                <a:ea typeface="宋体" panose="02010600030101010101" pitchFamily="2" charset="-122"/>
              </a:rPr>
              <a:t>使物体角速度减小，则接触面各点有向前滑动趋势，从而产生反向摩擦力（滚动摩擦）使物体减速</a:t>
            </a:r>
            <a:r>
              <a:rPr lang="en-US" altLang="zh-CN">
                <a:ea typeface="宋体" panose="02010600030101010101" pitchFamily="2" charset="-122"/>
              </a:rPr>
              <a:t>.</a:t>
            </a:r>
          </a:p>
        </p:txBody>
      </p:sp>
      <p:sp>
        <p:nvSpPr>
          <p:cNvPr id="482307" name="Text Box 3">
            <a:extLst>
              <a:ext uri="{FF2B5EF4-FFF2-40B4-BE49-F238E27FC236}">
                <a16:creationId xmlns:a16="http://schemas.microsoft.com/office/drawing/2014/main" id="{A61975BA-98CE-4F64-B593-6B2686719BB2}"/>
              </a:ext>
            </a:extLst>
          </p:cNvPr>
          <p:cNvSpPr txBox="1">
            <a:spLocks noChangeArrowheads="1"/>
          </p:cNvSpPr>
          <p:nvPr/>
        </p:nvSpPr>
        <p:spPr bwMode="auto">
          <a:xfrm>
            <a:off x="762000" y="1676400"/>
            <a:ext cx="252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滚动阻力因数</a:t>
            </a:r>
            <a:r>
              <a:rPr lang="zh-CN" altLang="en-US" i="1">
                <a:ea typeface="宋体" panose="02010600030101010101" pitchFamily="2" charset="-122"/>
                <a:sym typeface="Symbol" panose="05050102010706020507" pitchFamily="18" charset="2"/>
              </a:rPr>
              <a:t></a:t>
            </a:r>
            <a:r>
              <a:rPr lang="en-US" altLang="zh-CN" i="1">
                <a:ea typeface="宋体" panose="02010600030101010101" pitchFamily="2" charset="-122"/>
                <a:cs typeface="Times New Roman" panose="02020603050405020304" pitchFamily="18" charset="0"/>
                <a:sym typeface="Symbol" panose="05050102010706020507" pitchFamily="18" charset="2"/>
              </a:rPr>
              <a:t>´  </a:t>
            </a:r>
            <a:r>
              <a:rPr lang="en-US" altLang="zh-CN" i="1">
                <a:ea typeface="宋体" panose="02010600030101010101" pitchFamily="2" charset="-122"/>
                <a:sym typeface="Symbol" panose="05050102010706020507" pitchFamily="18" charset="2"/>
              </a:rPr>
              <a:t> </a:t>
            </a:r>
            <a:endParaRPr lang="en-US" altLang="zh-CN" i="1">
              <a:ea typeface="宋体" panose="02010600030101010101" pitchFamily="2" charset="-122"/>
            </a:endParaRPr>
          </a:p>
        </p:txBody>
      </p:sp>
      <p:graphicFrame>
        <p:nvGraphicFramePr>
          <p:cNvPr id="482308" name="Object 4">
            <a:extLst>
              <a:ext uri="{FF2B5EF4-FFF2-40B4-BE49-F238E27FC236}">
                <a16:creationId xmlns:a16="http://schemas.microsoft.com/office/drawing/2014/main" id="{3169A982-6ADF-454B-BF1B-81725A9E04F1}"/>
              </a:ext>
            </a:extLst>
          </p:cNvPr>
          <p:cNvGraphicFramePr>
            <a:graphicFrameLocks noChangeAspect="1"/>
          </p:cNvGraphicFramePr>
          <p:nvPr/>
        </p:nvGraphicFramePr>
        <p:xfrm>
          <a:off x="3595688" y="1739900"/>
          <a:ext cx="1254125" cy="393700"/>
        </p:xfrm>
        <a:graphic>
          <a:graphicData uri="http://schemas.openxmlformats.org/presentationml/2006/ole">
            <mc:AlternateContent xmlns:mc="http://schemas.openxmlformats.org/markup-compatibility/2006">
              <mc:Choice xmlns:v="urn:schemas-microsoft-com:vml" Requires="v">
                <p:oleObj spid="_x0000_s72732" name="Equation" r:id="rId3" imgW="647640" imgH="203040" progId="Equation.3">
                  <p:embed/>
                </p:oleObj>
              </mc:Choice>
              <mc:Fallback>
                <p:oleObj name="Equation" r:id="rId3" imgW="64764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688" y="1739900"/>
                        <a:ext cx="125412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2309" name="Text Box 5">
            <a:extLst>
              <a:ext uri="{FF2B5EF4-FFF2-40B4-BE49-F238E27FC236}">
                <a16:creationId xmlns:a16="http://schemas.microsoft.com/office/drawing/2014/main" id="{60014036-08A4-4973-BF00-65DE2B18F7C9}"/>
              </a:ext>
            </a:extLst>
          </p:cNvPr>
          <p:cNvSpPr txBox="1">
            <a:spLocks noChangeArrowheads="1"/>
          </p:cNvSpPr>
          <p:nvPr/>
        </p:nvSpPr>
        <p:spPr bwMode="auto">
          <a:xfrm>
            <a:off x="5486400" y="1676400"/>
            <a:ext cx="175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r>
              <a:rPr lang="zh-CN" altLang="en-US">
                <a:ea typeface="宋体" panose="02010600030101010101" pitchFamily="2" charset="-122"/>
              </a:rPr>
              <a:t>是轮半径</a:t>
            </a:r>
            <a:r>
              <a:rPr lang="en-US" altLang="zh-CN">
                <a:ea typeface="宋体" panose="02010600030101010101" pitchFamily="2" charset="-122"/>
              </a:rPr>
              <a:t>.  </a:t>
            </a:r>
          </a:p>
        </p:txBody>
      </p:sp>
      <p:graphicFrame>
        <p:nvGraphicFramePr>
          <p:cNvPr id="482310" name="Group 6">
            <a:extLst>
              <a:ext uri="{FF2B5EF4-FFF2-40B4-BE49-F238E27FC236}">
                <a16:creationId xmlns:a16="http://schemas.microsoft.com/office/drawing/2014/main" id="{22CAF441-C7D4-4223-9BB7-92E1D8B5F0D7}"/>
              </a:ext>
            </a:extLst>
          </p:cNvPr>
          <p:cNvGraphicFramePr>
            <a:graphicFrameLocks noGrp="1"/>
          </p:cNvGraphicFramePr>
          <p:nvPr/>
        </p:nvGraphicFramePr>
        <p:xfrm>
          <a:off x="915988" y="3016250"/>
          <a:ext cx="7391400" cy="3244850"/>
        </p:xfrm>
        <a:graphic>
          <a:graphicData uri="http://schemas.openxmlformats.org/drawingml/2006/table">
            <a:tbl>
              <a:tblPr/>
              <a:tblGrid>
                <a:gridCol w="45720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5180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路面类型</a:t>
                      </a:r>
                    </a:p>
                  </a:txBody>
                  <a:tcPr marT="45711" marB="4571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800" b="0"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endParaRPr kumimoji="1" lang="en-US" altLang="zh-CN" sz="2800" b="0" i="1"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6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良好的沥青或混凝土路面</a:t>
                      </a:r>
                    </a:p>
                  </a:txBody>
                  <a:tcPr marT="45711" marB="4571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0.010~0.018</a:t>
                      </a:r>
                    </a:p>
                  </a:txBody>
                  <a:tcPr marT="45711" marB="4571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0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一般的沥青或混凝土路面</a:t>
                      </a:r>
                    </a:p>
                  </a:txBody>
                  <a:tcPr marT="45711" marB="4571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0.018~0.020</a:t>
                      </a:r>
                    </a:p>
                  </a:txBody>
                  <a:tcPr marT="45711" marB="4571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80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坑洼的卵石路面</a:t>
                      </a:r>
                    </a:p>
                  </a:txBody>
                  <a:tcPr marT="45711" marB="4571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0.035~0.050</a:t>
                      </a:r>
                    </a:p>
                  </a:txBody>
                  <a:tcPr marT="45711" marB="4571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64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泥泞土路（雨季或解冻）</a:t>
                      </a:r>
                    </a:p>
                  </a:txBody>
                  <a:tcPr marT="45711" marB="4571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0.100~0.250</a:t>
                      </a:r>
                    </a:p>
                  </a:txBody>
                  <a:tcPr marT="45711" marB="4571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80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结冰路面</a:t>
                      </a:r>
                    </a:p>
                  </a:txBody>
                  <a:tcPr marT="45711" marB="4571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0.010~0.030</a:t>
                      </a:r>
                    </a:p>
                  </a:txBody>
                  <a:tcPr marT="45711" marB="4571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82344" name="Text Box 40">
            <a:extLst>
              <a:ext uri="{FF2B5EF4-FFF2-40B4-BE49-F238E27FC236}">
                <a16:creationId xmlns:a16="http://schemas.microsoft.com/office/drawing/2014/main" id="{E982F580-2026-4342-A840-38080C56DC4C}"/>
              </a:ext>
            </a:extLst>
          </p:cNvPr>
          <p:cNvSpPr txBox="1">
            <a:spLocks noChangeArrowheads="1"/>
          </p:cNvSpPr>
          <p:nvPr/>
        </p:nvSpPr>
        <p:spPr bwMode="auto">
          <a:xfrm>
            <a:off x="1600200" y="2362200"/>
            <a:ext cx="610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表</a:t>
            </a:r>
            <a:r>
              <a:rPr lang="en-US" altLang="zh-CN">
                <a:ea typeface="宋体" panose="02010600030101010101" pitchFamily="2" charset="-122"/>
              </a:rPr>
              <a:t>7.2</a:t>
            </a:r>
            <a:r>
              <a:rPr lang="zh-CN" altLang="en-US">
                <a:ea typeface="宋体" panose="02010600030101010101" pitchFamily="2" charset="-122"/>
              </a:rPr>
              <a:t>常见汽车轮在几种典型路面上的</a:t>
            </a:r>
            <a:r>
              <a:rPr lang="zh-CN" altLang="en-US" i="1">
                <a:ea typeface="宋体" panose="02010600030101010101" pitchFamily="2" charset="-122"/>
                <a:sym typeface="Symbol" panose="05050102010706020507" pitchFamily="18" charset="2"/>
              </a:rPr>
              <a:t></a:t>
            </a:r>
            <a:r>
              <a:rPr lang="en-US" altLang="zh-CN" i="1">
                <a:ea typeface="宋体" panose="02010600030101010101" pitchFamily="2" charset="-122"/>
                <a:cs typeface="Times New Roman" panose="02020603050405020304" pitchFamily="18" charset="0"/>
                <a:sym typeface="Symbol" panose="05050102010706020507" pitchFamily="18" charset="2"/>
              </a:rPr>
              <a:t>´ </a:t>
            </a:r>
            <a:r>
              <a:rPr lang="zh-CN" altLang="en-US">
                <a:ea typeface="宋体" panose="02010600030101010101" pitchFamily="2" charset="-122"/>
                <a:sym typeface="Symbol" panose="05050102010706020507" pitchFamily="18" charset="2"/>
              </a:rPr>
              <a:t>值   </a:t>
            </a:r>
            <a:endParaRPr lang="zh-CN" altLang="en-US" i="1">
              <a:ea typeface="宋体" panose="02010600030101010101" pitchFamily="2" charset="-122"/>
              <a:sym typeface="Symbol" panose="05050102010706020507" pitchFamily="18" charset="2"/>
            </a:endParaRPr>
          </a:p>
        </p:txBody>
      </p:sp>
      <p:sp>
        <p:nvSpPr>
          <p:cNvPr id="482345" name="Line 41">
            <a:extLst>
              <a:ext uri="{FF2B5EF4-FFF2-40B4-BE49-F238E27FC236}">
                <a16:creationId xmlns:a16="http://schemas.microsoft.com/office/drawing/2014/main" id="{EA51D955-09B6-4F85-BBEB-609EE446BE2C}"/>
              </a:ext>
            </a:extLst>
          </p:cNvPr>
          <p:cNvSpPr>
            <a:spLocks noChangeShapeType="1"/>
          </p:cNvSpPr>
          <p:nvPr/>
        </p:nvSpPr>
        <p:spPr bwMode="auto">
          <a:xfrm>
            <a:off x="954088" y="6246813"/>
            <a:ext cx="7315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2306">
                                            <p:txEl>
                                              <p:pRg st="0" end="0"/>
                                            </p:txEl>
                                          </p:spTgt>
                                        </p:tgtEl>
                                        <p:attrNameLst>
                                          <p:attrName>style.visibility</p:attrName>
                                        </p:attrNameLst>
                                      </p:cBhvr>
                                      <p:to>
                                        <p:strVal val="visible"/>
                                      </p:to>
                                    </p:set>
                                    <p:animEffect transition="in" filter="wipe(left)">
                                      <p:cBhvr>
                                        <p:cTn id="7" dur="500"/>
                                        <p:tgtEl>
                                          <p:spTgt spid="4823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2307">
                                            <p:txEl>
                                              <p:pRg st="0" end="0"/>
                                            </p:txEl>
                                          </p:spTgt>
                                        </p:tgtEl>
                                        <p:attrNameLst>
                                          <p:attrName>style.visibility</p:attrName>
                                        </p:attrNameLst>
                                      </p:cBhvr>
                                      <p:to>
                                        <p:strVal val="visible"/>
                                      </p:to>
                                    </p:set>
                                    <p:animEffect transition="in" filter="wipe(left)">
                                      <p:cBhvr>
                                        <p:cTn id="12" dur="500"/>
                                        <p:tgtEl>
                                          <p:spTgt spid="4823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2308"/>
                                        </p:tgtEl>
                                        <p:attrNameLst>
                                          <p:attrName>style.visibility</p:attrName>
                                        </p:attrNameLst>
                                      </p:cBhvr>
                                      <p:to>
                                        <p:strVal val="visible"/>
                                      </p:to>
                                    </p:set>
                                    <p:animEffect transition="in" filter="wipe(left)">
                                      <p:cBhvr>
                                        <p:cTn id="17" dur="500"/>
                                        <p:tgtEl>
                                          <p:spTgt spid="4823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2309">
                                            <p:txEl>
                                              <p:pRg st="0" end="0"/>
                                            </p:txEl>
                                          </p:spTgt>
                                        </p:tgtEl>
                                        <p:attrNameLst>
                                          <p:attrName>style.visibility</p:attrName>
                                        </p:attrNameLst>
                                      </p:cBhvr>
                                      <p:to>
                                        <p:strVal val="visible"/>
                                      </p:to>
                                    </p:set>
                                    <p:animEffect transition="in" filter="wipe(left)">
                                      <p:cBhvr>
                                        <p:cTn id="22" dur="500"/>
                                        <p:tgtEl>
                                          <p:spTgt spid="48230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2344">
                                            <p:txEl>
                                              <p:pRg st="0" end="0"/>
                                            </p:txEl>
                                          </p:spTgt>
                                        </p:tgtEl>
                                        <p:attrNameLst>
                                          <p:attrName>style.visibility</p:attrName>
                                        </p:attrNameLst>
                                      </p:cBhvr>
                                      <p:to>
                                        <p:strVal val="visible"/>
                                      </p:to>
                                    </p:set>
                                    <p:animEffect transition="in" filter="wipe(left)">
                                      <p:cBhvr>
                                        <p:cTn id="27" dur="500"/>
                                        <p:tgtEl>
                                          <p:spTgt spid="48234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2310"/>
                                        </p:tgtEl>
                                        <p:attrNameLst>
                                          <p:attrName>style.visibility</p:attrName>
                                        </p:attrNameLst>
                                      </p:cBhvr>
                                      <p:to>
                                        <p:strVal val="visible"/>
                                      </p:to>
                                    </p:set>
                                    <p:animEffect transition="in" filter="wipe(left)">
                                      <p:cBhvr>
                                        <p:cTn id="32" dur="500"/>
                                        <p:tgtEl>
                                          <p:spTgt spid="4823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82345"/>
                                        </p:tgtEl>
                                        <p:attrNameLst>
                                          <p:attrName>style.visibility</p:attrName>
                                        </p:attrNameLst>
                                      </p:cBhvr>
                                      <p:to>
                                        <p:strVal val="visible"/>
                                      </p:to>
                                    </p:set>
                                    <p:animEffect transition="in" filter="wipe(left)">
                                      <p:cBhvr>
                                        <p:cTn id="37" dur="500"/>
                                        <p:tgtEl>
                                          <p:spTgt spid="482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6" grpId="0" build="p" autoUpdateAnimBg="0"/>
      <p:bldP spid="482307" grpId="0" build="p" autoUpdateAnimBg="0"/>
      <p:bldP spid="482309" grpId="0" build="p" autoUpdateAnimBg="0"/>
      <p:bldP spid="482344"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3330" name="Text Box 2">
            <a:extLst>
              <a:ext uri="{FF2B5EF4-FFF2-40B4-BE49-F238E27FC236}">
                <a16:creationId xmlns:a16="http://schemas.microsoft.com/office/drawing/2014/main" id="{843CA371-6312-4215-8164-D844CAF9713C}"/>
              </a:ext>
            </a:extLst>
          </p:cNvPr>
          <p:cNvSpPr txBox="1">
            <a:spLocks noChangeArrowheads="1"/>
          </p:cNvSpPr>
          <p:nvPr/>
        </p:nvSpPr>
        <p:spPr bwMode="auto">
          <a:xfrm>
            <a:off x="1219200" y="609600"/>
            <a:ext cx="343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滚动摩擦 </a:t>
            </a:r>
            <a:r>
              <a:rPr lang="en-US" altLang="zh-CN">
                <a:ea typeface="宋体" panose="02010600030101010101" pitchFamily="2" charset="-122"/>
              </a:rPr>
              <a:t>&lt;&lt; </a:t>
            </a:r>
            <a:r>
              <a:rPr lang="zh-CN" altLang="en-US">
                <a:ea typeface="宋体" panose="02010600030101010101" pitchFamily="2" charset="-122"/>
              </a:rPr>
              <a:t>滑动摩擦    </a:t>
            </a:r>
          </a:p>
        </p:txBody>
      </p:sp>
      <p:grpSp>
        <p:nvGrpSpPr>
          <p:cNvPr id="2" name="Group 3">
            <a:extLst>
              <a:ext uri="{FF2B5EF4-FFF2-40B4-BE49-F238E27FC236}">
                <a16:creationId xmlns:a16="http://schemas.microsoft.com/office/drawing/2014/main" id="{6BE89FC2-4A8A-4550-B069-6F49CDAA16F6}"/>
              </a:ext>
            </a:extLst>
          </p:cNvPr>
          <p:cNvGrpSpPr>
            <a:grpSpLocks/>
          </p:cNvGrpSpPr>
          <p:nvPr/>
        </p:nvGrpSpPr>
        <p:grpSpPr bwMode="auto">
          <a:xfrm>
            <a:off x="1365250" y="1143000"/>
            <a:ext cx="3411538" cy="1400175"/>
            <a:chOff x="860" y="720"/>
            <a:chExt cx="2149" cy="882"/>
          </a:xfrm>
        </p:grpSpPr>
        <p:sp>
          <p:nvSpPr>
            <p:cNvPr id="73759" name="Rectangle 4" descr="宽上对角线">
              <a:extLst>
                <a:ext uri="{FF2B5EF4-FFF2-40B4-BE49-F238E27FC236}">
                  <a16:creationId xmlns:a16="http://schemas.microsoft.com/office/drawing/2014/main" id="{1143FFD2-B0AA-4065-9288-EF16A1741A3C}"/>
                </a:ext>
              </a:extLst>
            </p:cNvPr>
            <p:cNvSpPr>
              <a:spLocks noChangeArrowheads="1"/>
            </p:cNvSpPr>
            <p:nvPr/>
          </p:nvSpPr>
          <p:spPr bwMode="auto">
            <a:xfrm>
              <a:off x="878" y="1438"/>
              <a:ext cx="2023" cy="164"/>
            </a:xfrm>
            <a:prstGeom prst="rect">
              <a:avLst/>
            </a:prstGeom>
            <a:pattFill prst="wdUpDiag">
              <a:fgClr>
                <a:srgbClr val="CC99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3760" name="Line 5">
              <a:extLst>
                <a:ext uri="{FF2B5EF4-FFF2-40B4-BE49-F238E27FC236}">
                  <a16:creationId xmlns:a16="http://schemas.microsoft.com/office/drawing/2014/main" id="{5DD9323A-886A-4C54-B72E-EC10ACB9BB01}"/>
                </a:ext>
              </a:extLst>
            </p:cNvPr>
            <p:cNvSpPr>
              <a:spLocks noChangeShapeType="1"/>
            </p:cNvSpPr>
            <p:nvPr/>
          </p:nvSpPr>
          <p:spPr bwMode="auto">
            <a:xfrm>
              <a:off x="878" y="1444"/>
              <a:ext cx="2032" cy="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3761" name="Group 6">
              <a:extLst>
                <a:ext uri="{FF2B5EF4-FFF2-40B4-BE49-F238E27FC236}">
                  <a16:creationId xmlns:a16="http://schemas.microsoft.com/office/drawing/2014/main" id="{4CA5540A-DC95-4B16-8E59-8C1BB2A81827}"/>
                </a:ext>
              </a:extLst>
            </p:cNvPr>
            <p:cNvGrpSpPr>
              <a:grpSpLocks/>
            </p:cNvGrpSpPr>
            <p:nvPr/>
          </p:nvGrpSpPr>
          <p:grpSpPr bwMode="auto">
            <a:xfrm>
              <a:off x="1847" y="720"/>
              <a:ext cx="919" cy="712"/>
              <a:chOff x="1847" y="720"/>
              <a:chExt cx="919" cy="712"/>
            </a:xfrm>
          </p:grpSpPr>
          <p:sp>
            <p:nvSpPr>
              <p:cNvPr id="73771" name="Oval 7">
                <a:extLst>
                  <a:ext uri="{FF2B5EF4-FFF2-40B4-BE49-F238E27FC236}">
                    <a16:creationId xmlns:a16="http://schemas.microsoft.com/office/drawing/2014/main" id="{DB0B3388-3D2E-4150-9A42-ECA4625B4ABA}"/>
                  </a:ext>
                </a:extLst>
              </p:cNvPr>
              <p:cNvSpPr>
                <a:spLocks noChangeArrowheads="1"/>
              </p:cNvSpPr>
              <p:nvPr/>
            </p:nvSpPr>
            <p:spPr bwMode="auto">
              <a:xfrm>
                <a:off x="2142" y="808"/>
                <a:ext cx="624" cy="624"/>
              </a:xfrm>
              <a:prstGeom prst="ellipse">
                <a:avLst/>
              </a:prstGeom>
              <a:gradFill rotWithShape="0">
                <a:gsLst>
                  <a:gs pos="0">
                    <a:srgbClr val="FFFFFF"/>
                  </a:gs>
                  <a:gs pos="100000">
                    <a:srgbClr val="C1D5C9"/>
                  </a:gs>
                </a:gsLst>
                <a:path path="shape">
                  <a:fillToRect l="50000" t="50000" r="50000" b="50000"/>
                </a:path>
              </a:gradFill>
              <a:ln w="19050">
                <a:solidFill>
                  <a:schemeClr val="folHlink"/>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3772" name="Line 8">
                <a:extLst>
                  <a:ext uri="{FF2B5EF4-FFF2-40B4-BE49-F238E27FC236}">
                    <a16:creationId xmlns:a16="http://schemas.microsoft.com/office/drawing/2014/main" id="{0698ADFF-27C6-4F45-A9F4-E297DDBD7462}"/>
                  </a:ext>
                </a:extLst>
              </p:cNvPr>
              <p:cNvSpPr>
                <a:spLocks noChangeShapeType="1"/>
              </p:cNvSpPr>
              <p:nvPr/>
            </p:nvSpPr>
            <p:spPr bwMode="auto">
              <a:xfrm flipH="1" flipV="1">
                <a:off x="2450" y="880"/>
                <a:ext cx="8" cy="254"/>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3773" name="Line 9">
                <a:extLst>
                  <a:ext uri="{FF2B5EF4-FFF2-40B4-BE49-F238E27FC236}">
                    <a16:creationId xmlns:a16="http://schemas.microsoft.com/office/drawing/2014/main" id="{21766C8B-788C-4AB7-94F2-5A742A64790E}"/>
                  </a:ext>
                </a:extLst>
              </p:cNvPr>
              <p:cNvSpPr>
                <a:spLocks noChangeShapeType="1"/>
              </p:cNvSpPr>
              <p:nvPr/>
            </p:nvSpPr>
            <p:spPr bwMode="auto">
              <a:xfrm flipH="1">
                <a:off x="2457" y="1133"/>
                <a:ext cx="1" cy="18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3774" name="Text Box 10">
                <a:extLst>
                  <a:ext uri="{FF2B5EF4-FFF2-40B4-BE49-F238E27FC236}">
                    <a16:creationId xmlns:a16="http://schemas.microsoft.com/office/drawing/2014/main" id="{5110699D-7D0D-45C1-9E57-941908A101EB}"/>
                  </a:ext>
                </a:extLst>
              </p:cNvPr>
              <p:cNvSpPr txBox="1">
                <a:spLocks noChangeArrowheads="1"/>
              </p:cNvSpPr>
              <p:nvPr/>
            </p:nvSpPr>
            <p:spPr bwMode="auto">
              <a:xfrm>
                <a:off x="2416" y="929"/>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C</a:t>
                </a:r>
              </a:p>
            </p:txBody>
          </p:sp>
          <p:graphicFrame>
            <p:nvGraphicFramePr>
              <p:cNvPr id="73739" name="Object 11">
                <a:extLst>
                  <a:ext uri="{FF2B5EF4-FFF2-40B4-BE49-F238E27FC236}">
                    <a16:creationId xmlns:a16="http://schemas.microsoft.com/office/drawing/2014/main" id="{03BD027F-D8AC-45D7-8217-2C0ACCEE4984}"/>
                  </a:ext>
                </a:extLst>
              </p:cNvPr>
              <p:cNvGraphicFramePr>
                <a:graphicFrameLocks noChangeAspect="1"/>
              </p:cNvGraphicFramePr>
              <p:nvPr/>
            </p:nvGraphicFramePr>
            <p:xfrm>
              <a:off x="2485" y="767"/>
              <a:ext cx="228" cy="253"/>
            </p:xfrm>
            <a:graphic>
              <a:graphicData uri="http://schemas.openxmlformats.org/presentationml/2006/ole">
                <mc:AlternateContent xmlns:mc="http://schemas.openxmlformats.org/markup-compatibility/2006">
                  <mc:Choice xmlns:v="urn:schemas-microsoft-com:vml" Requires="v">
                    <p:oleObj spid="_x0000_s73778" name="Equation" r:id="rId3" imgW="228600" imgH="253800" progId="Equation.3">
                      <p:embed/>
                    </p:oleObj>
                  </mc:Choice>
                  <mc:Fallback>
                    <p:oleObj name="Equation" r:id="rId3" imgW="228600" imgH="2538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5" y="767"/>
                            <a:ext cx="22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40" name="Object 12">
                <a:extLst>
                  <a:ext uri="{FF2B5EF4-FFF2-40B4-BE49-F238E27FC236}">
                    <a16:creationId xmlns:a16="http://schemas.microsoft.com/office/drawing/2014/main" id="{23A0CD0D-D526-4893-9403-BA46C76254F5}"/>
                  </a:ext>
                </a:extLst>
              </p:cNvPr>
              <p:cNvGraphicFramePr>
                <a:graphicFrameLocks noChangeAspect="1"/>
              </p:cNvGraphicFramePr>
              <p:nvPr/>
            </p:nvGraphicFramePr>
            <p:xfrm>
              <a:off x="2506" y="1143"/>
              <a:ext cx="220" cy="234"/>
            </p:xfrm>
            <a:graphic>
              <a:graphicData uri="http://schemas.openxmlformats.org/presentationml/2006/ole">
                <mc:AlternateContent xmlns:mc="http://schemas.openxmlformats.org/markup-compatibility/2006">
                  <mc:Choice xmlns:v="urn:schemas-microsoft-com:vml" Requires="v">
                    <p:oleObj spid="_x0000_s73779" name="Equation" r:id="rId5" imgW="203040" imgH="215640" progId="Equation.3">
                      <p:embed/>
                    </p:oleObj>
                  </mc:Choice>
                  <mc:Fallback>
                    <p:oleObj name="Equation" r:id="rId5" imgW="203040" imgH="21564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6" y="1143"/>
                            <a:ext cx="22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75" name="Freeform 13">
                <a:extLst>
                  <a:ext uri="{FF2B5EF4-FFF2-40B4-BE49-F238E27FC236}">
                    <a16:creationId xmlns:a16="http://schemas.microsoft.com/office/drawing/2014/main" id="{34942CF6-F5A5-47E1-9E3C-AF09081E8841}"/>
                  </a:ext>
                </a:extLst>
              </p:cNvPr>
              <p:cNvSpPr>
                <a:spLocks/>
              </p:cNvSpPr>
              <p:nvPr/>
            </p:nvSpPr>
            <p:spPr bwMode="auto">
              <a:xfrm>
                <a:off x="2270" y="978"/>
                <a:ext cx="53" cy="300"/>
              </a:xfrm>
              <a:custGeom>
                <a:avLst/>
                <a:gdLst>
                  <a:gd name="T0" fmla="*/ 45 w 53"/>
                  <a:gd name="T1" fmla="*/ 300 h 300"/>
                  <a:gd name="T2" fmla="*/ 1 w 53"/>
                  <a:gd name="T3" fmla="*/ 180 h 300"/>
                  <a:gd name="T4" fmla="*/ 53 w 53"/>
                  <a:gd name="T5" fmla="*/ 0 h 300"/>
                  <a:gd name="T6" fmla="*/ 0 60000 65536"/>
                  <a:gd name="T7" fmla="*/ 0 60000 65536"/>
                  <a:gd name="T8" fmla="*/ 0 60000 65536"/>
                  <a:gd name="T9" fmla="*/ 0 w 53"/>
                  <a:gd name="T10" fmla="*/ 0 h 300"/>
                  <a:gd name="T11" fmla="*/ 53 w 53"/>
                  <a:gd name="T12" fmla="*/ 300 h 300"/>
                </a:gdLst>
                <a:ahLst/>
                <a:cxnLst>
                  <a:cxn ang="T6">
                    <a:pos x="T0" y="T1"/>
                  </a:cxn>
                  <a:cxn ang="T7">
                    <a:pos x="T2" y="T3"/>
                  </a:cxn>
                  <a:cxn ang="T8">
                    <a:pos x="T4" y="T5"/>
                  </a:cxn>
                </a:cxnLst>
                <a:rect l="T9" t="T10" r="T11" b="T12"/>
                <a:pathLst>
                  <a:path w="53" h="300">
                    <a:moveTo>
                      <a:pt x="45" y="300"/>
                    </a:moveTo>
                    <a:cubicBezTo>
                      <a:pt x="36" y="280"/>
                      <a:pt x="0" y="230"/>
                      <a:pt x="1" y="180"/>
                    </a:cubicBezTo>
                    <a:cubicBezTo>
                      <a:pt x="2" y="130"/>
                      <a:pt x="42" y="37"/>
                      <a:pt x="53" y="0"/>
                    </a:cubicBezTo>
                  </a:path>
                </a:pathLst>
              </a:custGeom>
              <a:noFill/>
              <a:ln w="19050">
                <a:solidFill>
                  <a:srgbClr val="FF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76" name="Text Box 14">
                <a:extLst>
                  <a:ext uri="{FF2B5EF4-FFF2-40B4-BE49-F238E27FC236}">
                    <a16:creationId xmlns:a16="http://schemas.microsoft.com/office/drawing/2014/main" id="{766F5278-FBA8-481A-9282-0CBDC4F16524}"/>
                  </a:ext>
                </a:extLst>
              </p:cNvPr>
              <p:cNvSpPr txBox="1">
                <a:spLocks noChangeArrowheads="1"/>
              </p:cNvSpPr>
              <p:nvPr/>
            </p:nvSpPr>
            <p:spPr bwMode="auto">
              <a:xfrm>
                <a:off x="2040" y="720"/>
                <a:ext cx="4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FF0000"/>
                    </a:solidFill>
                    <a:ea typeface="宋体" panose="02010600030101010101" pitchFamily="2" charset="-122"/>
                  </a:rPr>
                  <a:t>M</a:t>
                </a:r>
                <a:r>
                  <a:rPr lang="zh-CN" altLang="en-US" baseline="-25000">
                    <a:solidFill>
                      <a:srgbClr val="FF0000"/>
                    </a:solidFill>
                    <a:ea typeface="宋体" panose="02010600030101010101" pitchFamily="2" charset="-122"/>
                  </a:rPr>
                  <a:t>滚</a:t>
                </a:r>
                <a:endParaRPr lang="zh-CN" altLang="en-US">
                  <a:solidFill>
                    <a:srgbClr val="FF0000"/>
                  </a:solidFill>
                  <a:ea typeface="宋体" panose="02010600030101010101" pitchFamily="2" charset="-122"/>
                </a:endParaRPr>
              </a:p>
            </p:txBody>
          </p:sp>
          <p:sp>
            <p:nvSpPr>
              <p:cNvPr id="73777" name="Line 15">
                <a:extLst>
                  <a:ext uri="{FF2B5EF4-FFF2-40B4-BE49-F238E27FC236}">
                    <a16:creationId xmlns:a16="http://schemas.microsoft.com/office/drawing/2014/main" id="{0009B7B5-4B47-4FAF-B517-EB43FE80CB02}"/>
                  </a:ext>
                </a:extLst>
              </p:cNvPr>
              <p:cNvSpPr>
                <a:spLocks noChangeShapeType="1"/>
              </p:cNvSpPr>
              <p:nvPr/>
            </p:nvSpPr>
            <p:spPr bwMode="auto">
              <a:xfrm flipH="1" flipV="1">
                <a:off x="1892" y="1131"/>
                <a:ext cx="560" cy="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3741" name="Object 16">
                <a:extLst>
                  <a:ext uri="{FF2B5EF4-FFF2-40B4-BE49-F238E27FC236}">
                    <a16:creationId xmlns:a16="http://schemas.microsoft.com/office/drawing/2014/main" id="{3907C704-283E-4633-8C21-3153C7290433}"/>
                  </a:ext>
                </a:extLst>
              </p:cNvPr>
              <p:cNvGraphicFramePr>
                <a:graphicFrameLocks noChangeAspect="1"/>
              </p:cNvGraphicFramePr>
              <p:nvPr/>
            </p:nvGraphicFramePr>
            <p:xfrm>
              <a:off x="1847" y="887"/>
              <a:ext cx="195" cy="240"/>
            </p:xfrm>
            <a:graphic>
              <a:graphicData uri="http://schemas.openxmlformats.org/presentationml/2006/ole">
                <mc:AlternateContent xmlns:mc="http://schemas.openxmlformats.org/markup-compatibility/2006">
                  <mc:Choice xmlns:v="urn:schemas-microsoft-com:vml" Requires="v">
                    <p:oleObj spid="_x0000_s73780" name="Equation" r:id="rId7" imgW="164880" imgH="203040" progId="Equation.3">
                      <p:embed/>
                    </p:oleObj>
                  </mc:Choice>
                  <mc:Fallback>
                    <p:oleObj name="Equation" r:id="rId7" imgW="164880" imgH="20304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7" y="887"/>
                            <a:ext cx="19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762" name="Group 17">
              <a:extLst>
                <a:ext uri="{FF2B5EF4-FFF2-40B4-BE49-F238E27FC236}">
                  <a16:creationId xmlns:a16="http://schemas.microsoft.com/office/drawing/2014/main" id="{E4007240-C87D-4A9D-B7EC-EF96024C50BC}"/>
                </a:ext>
              </a:extLst>
            </p:cNvPr>
            <p:cNvGrpSpPr>
              <a:grpSpLocks/>
            </p:cNvGrpSpPr>
            <p:nvPr/>
          </p:nvGrpSpPr>
          <p:grpSpPr bwMode="auto">
            <a:xfrm>
              <a:off x="860" y="915"/>
              <a:ext cx="1084" cy="516"/>
              <a:chOff x="860" y="1094"/>
              <a:chExt cx="1084" cy="516"/>
            </a:xfrm>
          </p:grpSpPr>
          <p:sp>
            <p:nvSpPr>
              <p:cNvPr id="73765" name="Line 18">
                <a:extLst>
                  <a:ext uri="{FF2B5EF4-FFF2-40B4-BE49-F238E27FC236}">
                    <a16:creationId xmlns:a16="http://schemas.microsoft.com/office/drawing/2014/main" id="{C68122A3-CCC2-46F2-8368-E43B81487568}"/>
                  </a:ext>
                </a:extLst>
              </p:cNvPr>
              <p:cNvSpPr>
                <a:spLocks noChangeShapeType="1"/>
              </p:cNvSpPr>
              <p:nvPr/>
            </p:nvSpPr>
            <p:spPr bwMode="auto">
              <a:xfrm flipH="1">
                <a:off x="1136" y="1318"/>
                <a:ext cx="8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6" name="Oval 19">
                <a:extLst>
                  <a:ext uri="{FF2B5EF4-FFF2-40B4-BE49-F238E27FC236}">
                    <a16:creationId xmlns:a16="http://schemas.microsoft.com/office/drawing/2014/main" id="{0E3D59B5-FD7F-41A2-9C0B-C5C5EF02A754}"/>
                  </a:ext>
                </a:extLst>
              </p:cNvPr>
              <p:cNvSpPr>
                <a:spLocks noChangeArrowheads="1"/>
              </p:cNvSpPr>
              <p:nvPr/>
            </p:nvSpPr>
            <p:spPr bwMode="auto">
              <a:xfrm>
                <a:off x="860" y="1094"/>
                <a:ext cx="142" cy="9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3767" name="Line 20">
                <a:extLst>
                  <a:ext uri="{FF2B5EF4-FFF2-40B4-BE49-F238E27FC236}">
                    <a16:creationId xmlns:a16="http://schemas.microsoft.com/office/drawing/2014/main" id="{24FFCCD0-EEF9-48BB-9DDC-6AFB2A88833B}"/>
                  </a:ext>
                </a:extLst>
              </p:cNvPr>
              <p:cNvSpPr>
                <a:spLocks noChangeShapeType="1"/>
              </p:cNvSpPr>
              <p:nvPr/>
            </p:nvSpPr>
            <p:spPr bwMode="auto">
              <a:xfrm>
                <a:off x="949" y="1176"/>
                <a:ext cx="172"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8" name="Line 21">
                <a:extLst>
                  <a:ext uri="{FF2B5EF4-FFF2-40B4-BE49-F238E27FC236}">
                    <a16:creationId xmlns:a16="http://schemas.microsoft.com/office/drawing/2014/main" id="{19B19ABB-A559-4AA8-BE20-BD7540E567A0}"/>
                  </a:ext>
                </a:extLst>
              </p:cNvPr>
              <p:cNvSpPr>
                <a:spLocks noChangeShapeType="1"/>
              </p:cNvSpPr>
              <p:nvPr/>
            </p:nvSpPr>
            <p:spPr bwMode="auto">
              <a:xfrm>
                <a:off x="972" y="1191"/>
                <a:ext cx="224" cy="1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9" name="Line 22">
                <a:extLst>
                  <a:ext uri="{FF2B5EF4-FFF2-40B4-BE49-F238E27FC236}">
                    <a16:creationId xmlns:a16="http://schemas.microsoft.com/office/drawing/2014/main" id="{C7732CDC-48D9-4BC7-8BAC-337E32C93DD0}"/>
                  </a:ext>
                </a:extLst>
              </p:cNvPr>
              <p:cNvSpPr>
                <a:spLocks noChangeShapeType="1"/>
              </p:cNvSpPr>
              <p:nvPr/>
            </p:nvSpPr>
            <p:spPr bwMode="auto">
              <a:xfrm>
                <a:off x="1121" y="1453"/>
                <a:ext cx="374" cy="15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0" name="Line 23">
                <a:extLst>
                  <a:ext uri="{FF2B5EF4-FFF2-40B4-BE49-F238E27FC236}">
                    <a16:creationId xmlns:a16="http://schemas.microsoft.com/office/drawing/2014/main" id="{BBAC552B-6275-437C-921D-D826A4B99535}"/>
                  </a:ext>
                </a:extLst>
              </p:cNvPr>
              <p:cNvSpPr>
                <a:spLocks noChangeShapeType="1"/>
              </p:cNvSpPr>
              <p:nvPr/>
            </p:nvSpPr>
            <p:spPr bwMode="auto">
              <a:xfrm flipH="1">
                <a:off x="1061" y="1528"/>
                <a:ext cx="232" cy="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3763" name="Group 24">
              <a:extLst>
                <a:ext uri="{FF2B5EF4-FFF2-40B4-BE49-F238E27FC236}">
                  <a16:creationId xmlns:a16="http://schemas.microsoft.com/office/drawing/2014/main" id="{07C0EB7B-7DF4-44EF-AF45-F85D7FBAC6FB}"/>
                </a:ext>
              </a:extLst>
            </p:cNvPr>
            <p:cNvGrpSpPr>
              <a:grpSpLocks/>
            </p:cNvGrpSpPr>
            <p:nvPr/>
          </p:nvGrpSpPr>
          <p:grpSpPr bwMode="auto">
            <a:xfrm>
              <a:off x="2461" y="1221"/>
              <a:ext cx="548" cy="285"/>
              <a:chOff x="2461" y="1221"/>
              <a:chExt cx="548" cy="285"/>
            </a:xfrm>
          </p:grpSpPr>
          <p:graphicFrame>
            <p:nvGraphicFramePr>
              <p:cNvPr id="73738" name="Object 25">
                <a:extLst>
                  <a:ext uri="{FF2B5EF4-FFF2-40B4-BE49-F238E27FC236}">
                    <a16:creationId xmlns:a16="http://schemas.microsoft.com/office/drawing/2014/main" id="{E745C0A2-957D-4883-877F-B4BB15F98D1C}"/>
                  </a:ext>
                </a:extLst>
              </p:cNvPr>
              <p:cNvGraphicFramePr>
                <a:graphicFrameLocks noChangeAspect="1"/>
              </p:cNvGraphicFramePr>
              <p:nvPr/>
            </p:nvGraphicFramePr>
            <p:xfrm>
              <a:off x="2784" y="1221"/>
              <a:ext cx="225" cy="285"/>
            </p:xfrm>
            <a:graphic>
              <a:graphicData uri="http://schemas.openxmlformats.org/presentationml/2006/ole">
                <mc:AlternateContent xmlns:mc="http://schemas.openxmlformats.org/markup-compatibility/2006">
                  <mc:Choice xmlns:v="urn:schemas-microsoft-com:vml" Requires="v">
                    <p:oleObj spid="_x0000_s73781" name="Equation" r:id="rId9" imgW="190440" imgH="241200" progId="Equation.3">
                      <p:embed/>
                    </p:oleObj>
                  </mc:Choice>
                  <mc:Fallback>
                    <p:oleObj name="Equation" r:id="rId9" imgW="190440" imgH="24120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4" y="1221"/>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64" name="Line 26">
                <a:extLst>
                  <a:ext uri="{FF2B5EF4-FFF2-40B4-BE49-F238E27FC236}">
                    <a16:creationId xmlns:a16="http://schemas.microsoft.com/office/drawing/2014/main" id="{E36D8AE7-DCF8-43E8-9E4D-C529E61F67C4}"/>
                  </a:ext>
                </a:extLst>
              </p:cNvPr>
              <p:cNvSpPr>
                <a:spLocks noChangeShapeType="1"/>
              </p:cNvSpPr>
              <p:nvPr/>
            </p:nvSpPr>
            <p:spPr bwMode="auto">
              <a:xfrm flipV="1">
                <a:off x="2461" y="1429"/>
                <a:ext cx="374" cy="15"/>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 name="Group 27">
            <a:extLst>
              <a:ext uri="{FF2B5EF4-FFF2-40B4-BE49-F238E27FC236}">
                <a16:creationId xmlns:a16="http://schemas.microsoft.com/office/drawing/2014/main" id="{9228581A-4B2A-440B-BE7B-9D5E9320F89F}"/>
              </a:ext>
            </a:extLst>
          </p:cNvPr>
          <p:cNvGrpSpPr>
            <a:grpSpLocks/>
          </p:cNvGrpSpPr>
          <p:nvPr/>
        </p:nvGrpSpPr>
        <p:grpSpPr bwMode="auto">
          <a:xfrm>
            <a:off x="5746750" y="1211263"/>
            <a:ext cx="1646238" cy="1260475"/>
            <a:chOff x="1877" y="2296"/>
            <a:chExt cx="1037" cy="794"/>
          </a:xfrm>
        </p:grpSpPr>
        <p:grpSp>
          <p:nvGrpSpPr>
            <p:cNvPr id="73749" name="Group 28">
              <a:extLst>
                <a:ext uri="{FF2B5EF4-FFF2-40B4-BE49-F238E27FC236}">
                  <a16:creationId xmlns:a16="http://schemas.microsoft.com/office/drawing/2014/main" id="{14F2AAB0-C1D4-4DD8-BFD1-2AA947D4D06B}"/>
                </a:ext>
              </a:extLst>
            </p:cNvPr>
            <p:cNvGrpSpPr>
              <a:grpSpLocks/>
            </p:cNvGrpSpPr>
            <p:nvPr/>
          </p:nvGrpSpPr>
          <p:grpSpPr bwMode="auto">
            <a:xfrm>
              <a:off x="2112" y="2926"/>
              <a:ext cx="802" cy="164"/>
              <a:chOff x="930" y="2926"/>
              <a:chExt cx="2032" cy="164"/>
            </a:xfrm>
          </p:grpSpPr>
          <p:sp>
            <p:nvSpPr>
              <p:cNvPr id="73757" name="Rectangle 29" descr="宽上对角线">
                <a:extLst>
                  <a:ext uri="{FF2B5EF4-FFF2-40B4-BE49-F238E27FC236}">
                    <a16:creationId xmlns:a16="http://schemas.microsoft.com/office/drawing/2014/main" id="{D03928BF-D7B1-4769-8B13-AF696276C8E0}"/>
                  </a:ext>
                </a:extLst>
              </p:cNvPr>
              <p:cNvSpPr>
                <a:spLocks noChangeArrowheads="1"/>
              </p:cNvSpPr>
              <p:nvPr/>
            </p:nvSpPr>
            <p:spPr bwMode="auto">
              <a:xfrm>
                <a:off x="930" y="2926"/>
                <a:ext cx="2023" cy="164"/>
              </a:xfrm>
              <a:prstGeom prst="rect">
                <a:avLst/>
              </a:prstGeom>
              <a:pattFill prst="wdUpDiag">
                <a:fgClr>
                  <a:srgbClr val="CC99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3758" name="Line 30">
                <a:extLst>
                  <a:ext uri="{FF2B5EF4-FFF2-40B4-BE49-F238E27FC236}">
                    <a16:creationId xmlns:a16="http://schemas.microsoft.com/office/drawing/2014/main" id="{2722265D-381D-4D0F-84CF-4C42CF574ACA}"/>
                  </a:ext>
                </a:extLst>
              </p:cNvPr>
              <p:cNvSpPr>
                <a:spLocks noChangeShapeType="1"/>
              </p:cNvSpPr>
              <p:nvPr/>
            </p:nvSpPr>
            <p:spPr bwMode="auto">
              <a:xfrm>
                <a:off x="930" y="2932"/>
                <a:ext cx="2032" cy="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750" name="Oval 31">
              <a:extLst>
                <a:ext uri="{FF2B5EF4-FFF2-40B4-BE49-F238E27FC236}">
                  <a16:creationId xmlns:a16="http://schemas.microsoft.com/office/drawing/2014/main" id="{5E1AC670-2DD2-43CC-9453-E6A90A74D649}"/>
                </a:ext>
              </a:extLst>
            </p:cNvPr>
            <p:cNvSpPr>
              <a:spLocks noChangeArrowheads="1"/>
            </p:cNvSpPr>
            <p:nvPr/>
          </p:nvSpPr>
          <p:spPr bwMode="auto">
            <a:xfrm>
              <a:off x="2194" y="2296"/>
              <a:ext cx="624" cy="624"/>
            </a:xfrm>
            <a:prstGeom prst="ellipse">
              <a:avLst/>
            </a:prstGeom>
            <a:gradFill rotWithShape="0">
              <a:gsLst>
                <a:gs pos="0">
                  <a:srgbClr val="FFFFFF"/>
                </a:gs>
                <a:gs pos="100000">
                  <a:srgbClr val="C1D5C9"/>
                </a:gs>
              </a:gsLst>
              <a:path path="shape">
                <a:fillToRect l="50000" t="50000" r="50000" b="50000"/>
              </a:path>
            </a:gradFill>
            <a:ln w="19050">
              <a:solidFill>
                <a:schemeClr val="folHlink"/>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3751" name="Line 32">
              <a:extLst>
                <a:ext uri="{FF2B5EF4-FFF2-40B4-BE49-F238E27FC236}">
                  <a16:creationId xmlns:a16="http://schemas.microsoft.com/office/drawing/2014/main" id="{6EA45AF9-2BEF-482B-9553-73F44EC8C011}"/>
                </a:ext>
              </a:extLst>
            </p:cNvPr>
            <p:cNvSpPr>
              <a:spLocks noChangeShapeType="1"/>
            </p:cNvSpPr>
            <p:nvPr/>
          </p:nvSpPr>
          <p:spPr bwMode="auto">
            <a:xfrm flipH="1" flipV="1">
              <a:off x="2502" y="2368"/>
              <a:ext cx="8" cy="254"/>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3752" name="Line 33">
              <a:extLst>
                <a:ext uri="{FF2B5EF4-FFF2-40B4-BE49-F238E27FC236}">
                  <a16:creationId xmlns:a16="http://schemas.microsoft.com/office/drawing/2014/main" id="{0D579F99-0E01-4F66-98DD-A2BCA0264273}"/>
                </a:ext>
              </a:extLst>
            </p:cNvPr>
            <p:cNvSpPr>
              <a:spLocks noChangeShapeType="1"/>
            </p:cNvSpPr>
            <p:nvPr/>
          </p:nvSpPr>
          <p:spPr bwMode="auto">
            <a:xfrm flipH="1">
              <a:off x="2509" y="2621"/>
              <a:ext cx="1" cy="18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3753" name="Text Box 34">
              <a:extLst>
                <a:ext uri="{FF2B5EF4-FFF2-40B4-BE49-F238E27FC236}">
                  <a16:creationId xmlns:a16="http://schemas.microsoft.com/office/drawing/2014/main" id="{92BE66F3-8B3B-4808-B8CD-F7240759B996}"/>
                </a:ext>
              </a:extLst>
            </p:cNvPr>
            <p:cNvSpPr txBox="1">
              <a:spLocks noChangeArrowheads="1"/>
            </p:cNvSpPr>
            <p:nvPr/>
          </p:nvSpPr>
          <p:spPr bwMode="auto">
            <a:xfrm>
              <a:off x="2496" y="2448"/>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C</a:t>
              </a:r>
            </a:p>
          </p:txBody>
        </p:sp>
        <p:sp>
          <p:nvSpPr>
            <p:cNvPr id="73754" name="Line 35">
              <a:extLst>
                <a:ext uri="{FF2B5EF4-FFF2-40B4-BE49-F238E27FC236}">
                  <a16:creationId xmlns:a16="http://schemas.microsoft.com/office/drawing/2014/main" id="{C0A8A9BC-6B5B-43F0-AA8D-FA88A5F6B7EB}"/>
                </a:ext>
              </a:extLst>
            </p:cNvPr>
            <p:cNvSpPr>
              <a:spLocks noChangeShapeType="1"/>
            </p:cNvSpPr>
            <p:nvPr/>
          </p:nvSpPr>
          <p:spPr bwMode="auto">
            <a:xfrm flipH="1" flipV="1">
              <a:off x="1948" y="2626"/>
              <a:ext cx="24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3737" name="Object 36">
              <a:extLst>
                <a:ext uri="{FF2B5EF4-FFF2-40B4-BE49-F238E27FC236}">
                  <a16:creationId xmlns:a16="http://schemas.microsoft.com/office/drawing/2014/main" id="{34F436FF-4342-4B1B-B654-15983082DB5A}"/>
                </a:ext>
              </a:extLst>
            </p:cNvPr>
            <p:cNvGraphicFramePr>
              <a:graphicFrameLocks noChangeAspect="1"/>
            </p:cNvGraphicFramePr>
            <p:nvPr/>
          </p:nvGraphicFramePr>
          <p:xfrm>
            <a:off x="1877" y="2375"/>
            <a:ext cx="240" cy="240"/>
          </p:xfrm>
          <a:graphic>
            <a:graphicData uri="http://schemas.openxmlformats.org/presentationml/2006/ole">
              <mc:AlternateContent xmlns:mc="http://schemas.openxmlformats.org/markup-compatibility/2006">
                <mc:Choice xmlns:v="urn:schemas-microsoft-com:vml" Requires="v">
                  <p:oleObj spid="_x0000_s73782" name="Equation" r:id="rId11" imgW="203040" imgH="203040" progId="Equation.3">
                    <p:embed/>
                  </p:oleObj>
                </mc:Choice>
                <mc:Fallback>
                  <p:oleObj name="Equation" r:id="rId11" imgW="203040" imgH="203040" progId="Equation.3">
                    <p:embed/>
                    <p:pic>
                      <p:nvPicPr>
                        <p:cNvPr id="0"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7" y="2375"/>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55" name="Line 37">
              <a:extLst>
                <a:ext uri="{FF2B5EF4-FFF2-40B4-BE49-F238E27FC236}">
                  <a16:creationId xmlns:a16="http://schemas.microsoft.com/office/drawing/2014/main" id="{058E330C-67F2-413C-A8CB-A51485F43D7F}"/>
                </a:ext>
              </a:extLst>
            </p:cNvPr>
            <p:cNvSpPr>
              <a:spLocks noChangeShapeType="1"/>
            </p:cNvSpPr>
            <p:nvPr/>
          </p:nvSpPr>
          <p:spPr bwMode="auto">
            <a:xfrm>
              <a:off x="2192" y="2618"/>
              <a:ext cx="336"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6" name="Text Box 38">
              <a:extLst>
                <a:ext uri="{FF2B5EF4-FFF2-40B4-BE49-F238E27FC236}">
                  <a16:creationId xmlns:a16="http://schemas.microsoft.com/office/drawing/2014/main" id="{A299E0B0-4B08-4AA1-87BE-F520F0956705}"/>
                </a:ext>
              </a:extLst>
            </p:cNvPr>
            <p:cNvSpPr txBox="1">
              <a:spLocks noChangeArrowheads="1"/>
            </p:cNvSpPr>
            <p:nvPr/>
          </p:nvSpPr>
          <p:spPr bwMode="auto">
            <a:xfrm>
              <a:off x="2186" y="2390"/>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A</a:t>
              </a:r>
            </a:p>
          </p:txBody>
        </p:sp>
      </p:grpSp>
      <p:sp>
        <p:nvSpPr>
          <p:cNvPr id="483367" name="Text Box 39">
            <a:extLst>
              <a:ext uri="{FF2B5EF4-FFF2-40B4-BE49-F238E27FC236}">
                <a16:creationId xmlns:a16="http://schemas.microsoft.com/office/drawing/2014/main" id="{7D2782B2-D245-43C7-B5D1-12F581AA2519}"/>
              </a:ext>
            </a:extLst>
          </p:cNvPr>
          <p:cNvSpPr txBox="1">
            <a:spLocks noChangeArrowheads="1"/>
          </p:cNvSpPr>
          <p:nvPr/>
        </p:nvSpPr>
        <p:spPr bwMode="auto">
          <a:xfrm>
            <a:off x="1219200" y="2819400"/>
            <a:ext cx="592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设滚子匀速滚动，则阻力和阻力矩分别为   </a:t>
            </a:r>
          </a:p>
        </p:txBody>
      </p:sp>
      <p:graphicFrame>
        <p:nvGraphicFramePr>
          <p:cNvPr id="483368" name="Object 40">
            <a:extLst>
              <a:ext uri="{FF2B5EF4-FFF2-40B4-BE49-F238E27FC236}">
                <a16:creationId xmlns:a16="http://schemas.microsoft.com/office/drawing/2014/main" id="{86D5E29B-AE94-4680-B995-F1C69627C7D5}"/>
              </a:ext>
            </a:extLst>
          </p:cNvPr>
          <p:cNvGraphicFramePr>
            <a:graphicFrameLocks noChangeAspect="1"/>
          </p:cNvGraphicFramePr>
          <p:nvPr/>
        </p:nvGraphicFramePr>
        <p:xfrm>
          <a:off x="1787525" y="3409950"/>
          <a:ext cx="1071563" cy="452438"/>
        </p:xfrm>
        <a:graphic>
          <a:graphicData uri="http://schemas.openxmlformats.org/presentationml/2006/ole">
            <mc:AlternateContent xmlns:mc="http://schemas.openxmlformats.org/markup-compatibility/2006">
              <mc:Choice xmlns:v="urn:schemas-microsoft-com:vml" Requires="v">
                <p:oleObj spid="_x0000_s73783" name="Equation" r:id="rId13" imgW="571320" imgH="241200" progId="Equation.3">
                  <p:embed/>
                </p:oleObj>
              </mc:Choice>
              <mc:Fallback>
                <p:oleObj name="Equation" r:id="rId13" imgW="571320" imgH="241200" progId="Equation.3">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87525" y="3409950"/>
                        <a:ext cx="1071563"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3369" name="Object 41">
            <a:extLst>
              <a:ext uri="{FF2B5EF4-FFF2-40B4-BE49-F238E27FC236}">
                <a16:creationId xmlns:a16="http://schemas.microsoft.com/office/drawing/2014/main" id="{F2540D1E-2518-480E-945A-FFAEAF1BB070}"/>
              </a:ext>
            </a:extLst>
          </p:cNvPr>
          <p:cNvGraphicFramePr>
            <a:graphicFrameLocks noChangeAspect="1"/>
          </p:cNvGraphicFramePr>
          <p:nvPr/>
        </p:nvGraphicFramePr>
        <p:xfrm>
          <a:off x="3649663" y="3386138"/>
          <a:ext cx="1690687" cy="452437"/>
        </p:xfrm>
        <a:graphic>
          <a:graphicData uri="http://schemas.openxmlformats.org/presentationml/2006/ole">
            <mc:AlternateContent xmlns:mc="http://schemas.openxmlformats.org/markup-compatibility/2006">
              <mc:Choice xmlns:v="urn:schemas-microsoft-com:vml" Requires="v">
                <p:oleObj spid="_x0000_s73784" name="Equation" r:id="rId15" imgW="901440" imgH="241200" progId="Equation.3">
                  <p:embed/>
                </p:oleObj>
              </mc:Choice>
              <mc:Fallback>
                <p:oleObj name="Equation" r:id="rId15" imgW="901440" imgH="241200"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49663" y="3386138"/>
                        <a:ext cx="1690687"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3370" name="Object 42">
            <a:extLst>
              <a:ext uri="{FF2B5EF4-FFF2-40B4-BE49-F238E27FC236}">
                <a16:creationId xmlns:a16="http://schemas.microsoft.com/office/drawing/2014/main" id="{B8BE676D-710C-4382-BE8B-D54E75112320}"/>
              </a:ext>
            </a:extLst>
          </p:cNvPr>
          <p:cNvGraphicFramePr>
            <a:graphicFrameLocks noChangeAspect="1"/>
          </p:cNvGraphicFramePr>
          <p:nvPr/>
        </p:nvGraphicFramePr>
        <p:xfrm>
          <a:off x="6107113" y="3386138"/>
          <a:ext cx="1423987" cy="458787"/>
        </p:xfrm>
        <a:graphic>
          <a:graphicData uri="http://schemas.openxmlformats.org/presentationml/2006/ole">
            <mc:AlternateContent xmlns:mc="http://schemas.openxmlformats.org/markup-compatibility/2006">
              <mc:Choice xmlns:v="urn:schemas-microsoft-com:vml" Requires="v">
                <p:oleObj spid="_x0000_s73785" name="Equation" r:id="rId17" imgW="749160" imgH="241200" progId="Equation.3">
                  <p:embed/>
                </p:oleObj>
              </mc:Choice>
              <mc:Fallback>
                <p:oleObj name="Equation" r:id="rId17" imgW="749160" imgH="241200" progId="Equation.3">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07113" y="3386138"/>
                        <a:ext cx="1423987"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3371" name="Text Box 43">
            <a:extLst>
              <a:ext uri="{FF2B5EF4-FFF2-40B4-BE49-F238E27FC236}">
                <a16:creationId xmlns:a16="http://schemas.microsoft.com/office/drawing/2014/main" id="{7BEB55F8-DB8D-4937-B3B5-12A9431A82E8}"/>
              </a:ext>
            </a:extLst>
          </p:cNvPr>
          <p:cNvSpPr txBox="1">
            <a:spLocks noChangeArrowheads="1"/>
          </p:cNvSpPr>
          <p:nvPr/>
        </p:nvSpPr>
        <p:spPr bwMode="auto">
          <a:xfrm>
            <a:off x="1219200" y="4038600"/>
            <a:ext cx="133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联立得   </a:t>
            </a:r>
          </a:p>
        </p:txBody>
      </p:sp>
      <p:graphicFrame>
        <p:nvGraphicFramePr>
          <p:cNvPr id="483372" name="Object 44">
            <a:extLst>
              <a:ext uri="{FF2B5EF4-FFF2-40B4-BE49-F238E27FC236}">
                <a16:creationId xmlns:a16="http://schemas.microsoft.com/office/drawing/2014/main" id="{1F1030C2-83AE-47F5-92C9-429C56FC7DA0}"/>
              </a:ext>
            </a:extLst>
          </p:cNvPr>
          <p:cNvGraphicFramePr>
            <a:graphicFrameLocks noChangeAspect="1"/>
          </p:cNvGraphicFramePr>
          <p:nvPr/>
        </p:nvGraphicFramePr>
        <p:xfrm>
          <a:off x="2952750" y="3886200"/>
          <a:ext cx="3389313" cy="714375"/>
        </p:xfrm>
        <a:graphic>
          <a:graphicData uri="http://schemas.openxmlformats.org/presentationml/2006/ole">
            <mc:AlternateContent xmlns:mc="http://schemas.openxmlformats.org/markup-compatibility/2006">
              <mc:Choice xmlns:v="urn:schemas-microsoft-com:vml" Requires="v">
                <p:oleObj spid="_x0000_s73786" name="Equation" r:id="rId19" imgW="1866600" imgH="393480" progId="Equation.3">
                  <p:embed/>
                </p:oleObj>
              </mc:Choice>
              <mc:Fallback>
                <p:oleObj name="Equation" r:id="rId19" imgW="1866600" imgH="393480" progId="Equation.3">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52750" y="3886200"/>
                        <a:ext cx="3389313"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3373" name="Text Box 45">
            <a:extLst>
              <a:ext uri="{FF2B5EF4-FFF2-40B4-BE49-F238E27FC236}">
                <a16:creationId xmlns:a16="http://schemas.microsoft.com/office/drawing/2014/main" id="{E61C9391-89E7-4036-9AF3-9DB99054CA19}"/>
              </a:ext>
            </a:extLst>
          </p:cNvPr>
          <p:cNvSpPr txBox="1">
            <a:spLocks noChangeArrowheads="1"/>
          </p:cNvSpPr>
          <p:nvPr/>
        </p:nvSpPr>
        <p:spPr bwMode="auto">
          <a:xfrm>
            <a:off x="1219200" y="4745038"/>
            <a:ext cx="2481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若滚子匀速平动  </a:t>
            </a:r>
          </a:p>
        </p:txBody>
      </p:sp>
      <p:graphicFrame>
        <p:nvGraphicFramePr>
          <p:cNvPr id="483374" name="Object 46">
            <a:extLst>
              <a:ext uri="{FF2B5EF4-FFF2-40B4-BE49-F238E27FC236}">
                <a16:creationId xmlns:a16="http://schemas.microsoft.com/office/drawing/2014/main" id="{9F2F5128-7619-4FD4-8F1A-775ED91BD2EB}"/>
              </a:ext>
            </a:extLst>
          </p:cNvPr>
          <p:cNvGraphicFramePr>
            <a:graphicFrameLocks noChangeAspect="1"/>
          </p:cNvGraphicFramePr>
          <p:nvPr/>
        </p:nvGraphicFramePr>
        <p:xfrm>
          <a:off x="3733800" y="4711700"/>
          <a:ext cx="2209800" cy="465138"/>
        </p:xfrm>
        <a:graphic>
          <a:graphicData uri="http://schemas.openxmlformats.org/presentationml/2006/ole">
            <mc:AlternateContent xmlns:mc="http://schemas.openxmlformats.org/markup-compatibility/2006">
              <mc:Choice xmlns:v="urn:schemas-microsoft-com:vml" Requires="v">
                <p:oleObj spid="_x0000_s73787" name="Equation" r:id="rId21" imgW="1054080" imgH="228600" progId="Equation.3">
                  <p:embed/>
                </p:oleObj>
              </mc:Choice>
              <mc:Fallback>
                <p:oleObj name="Equation" r:id="rId21" imgW="1054080" imgH="228600" progId="Equation.3">
                  <p:embed/>
                  <p:pic>
                    <p:nvPicPr>
                      <p:cNvPr id="0" name="Object 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33800" y="4711700"/>
                        <a:ext cx="220980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3375" name="Text Box 47">
            <a:extLst>
              <a:ext uri="{FF2B5EF4-FFF2-40B4-BE49-F238E27FC236}">
                <a16:creationId xmlns:a16="http://schemas.microsoft.com/office/drawing/2014/main" id="{5139B3B3-7441-4F13-B92C-868C0A74EA05}"/>
              </a:ext>
            </a:extLst>
          </p:cNvPr>
          <p:cNvSpPr txBox="1">
            <a:spLocks noChangeArrowheads="1"/>
          </p:cNvSpPr>
          <p:nvPr/>
        </p:nvSpPr>
        <p:spPr bwMode="auto">
          <a:xfrm>
            <a:off x="1219200" y="5257800"/>
            <a:ext cx="3319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表</a:t>
            </a:r>
            <a:r>
              <a:rPr lang="en-US" altLang="zh-CN">
                <a:ea typeface="宋体" panose="02010600030101010101" pitchFamily="2" charset="-122"/>
              </a:rPr>
              <a:t>7.2</a:t>
            </a:r>
            <a:r>
              <a:rPr lang="zh-CN" altLang="en-US">
                <a:ea typeface="宋体" panose="02010600030101010101" pitchFamily="2" charset="-122"/>
              </a:rPr>
              <a:t>与表</a:t>
            </a:r>
            <a:r>
              <a:rPr lang="en-US" altLang="zh-CN">
                <a:ea typeface="宋体" panose="02010600030101010101" pitchFamily="2" charset="-122"/>
              </a:rPr>
              <a:t>3.2</a:t>
            </a:r>
            <a:r>
              <a:rPr lang="zh-CN" altLang="en-US">
                <a:ea typeface="宋体" panose="02010600030101010101" pitchFamily="2" charset="-122"/>
              </a:rPr>
              <a:t>相比，有   </a:t>
            </a:r>
          </a:p>
        </p:txBody>
      </p:sp>
      <p:graphicFrame>
        <p:nvGraphicFramePr>
          <p:cNvPr id="483376" name="Object 48">
            <a:extLst>
              <a:ext uri="{FF2B5EF4-FFF2-40B4-BE49-F238E27FC236}">
                <a16:creationId xmlns:a16="http://schemas.microsoft.com/office/drawing/2014/main" id="{68D9233B-576B-494D-8B07-6BAEA9472042}"/>
              </a:ext>
            </a:extLst>
          </p:cNvPr>
          <p:cNvGraphicFramePr>
            <a:graphicFrameLocks noChangeAspect="1"/>
          </p:cNvGraphicFramePr>
          <p:nvPr/>
        </p:nvGraphicFramePr>
        <p:xfrm>
          <a:off x="4483100" y="5257800"/>
          <a:ext cx="863600" cy="393700"/>
        </p:xfrm>
        <a:graphic>
          <a:graphicData uri="http://schemas.openxmlformats.org/presentationml/2006/ole">
            <mc:AlternateContent xmlns:mc="http://schemas.openxmlformats.org/markup-compatibility/2006">
              <mc:Choice xmlns:v="urn:schemas-microsoft-com:vml" Requires="v">
                <p:oleObj spid="_x0000_s73788" name="Equation" r:id="rId23" imgW="444240" imgH="203040" progId="Equation.3">
                  <p:embed/>
                </p:oleObj>
              </mc:Choice>
              <mc:Fallback>
                <p:oleObj name="Equation" r:id="rId23" imgW="444240" imgH="203040" progId="Equation.3">
                  <p:embed/>
                  <p:pic>
                    <p:nvPicPr>
                      <p:cNvPr id="0" name="Object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83100" y="5257800"/>
                        <a:ext cx="863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3377" name="Object 49">
            <a:extLst>
              <a:ext uri="{FF2B5EF4-FFF2-40B4-BE49-F238E27FC236}">
                <a16:creationId xmlns:a16="http://schemas.microsoft.com/office/drawing/2014/main" id="{7F35312E-289A-4B98-8BC3-A9711310446D}"/>
              </a:ext>
            </a:extLst>
          </p:cNvPr>
          <p:cNvGraphicFramePr>
            <a:graphicFrameLocks noChangeAspect="1"/>
          </p:cNvGraphicFramePr>
          <p:nvPr/>
        </p:nvGraphicFramePr>
        <p:xfrm>
          <a:off x="4495800" y="5791200"/>
          <a:ext cx="1143000" cy="357188"/>
        </p:xfrm>
        <a:graphic>
          <a:graphicData uri="http://schemas.openxmlformats.org/presentationml/2006/ole">
            <mc:AlternateContent xmlns:mc="http://schemas.openxmlformats.org/markup-compatibility/2006">
              <mc:Choice xmlns:v="urn:schemas-microsoft-com:vml" Requires="v">
                <p:oleObj spid="_x0000_s73789" name="Equation" r:id="rId25" imgW="571320" imgH="164880" progId="Equation.3">
                  <p:embed/>
                </p:oleObj>
              </mc:Choice>
              <mc:Fallback>
                <p:oleObj name="Equation" r:id="rId25" imgW="571320" imgH="164880" progId="Equation.3">
                  <p:embed/>
                  <p:pic>
                    <p:nvPicPr>
                      <p:cNvPr id="0" name="Object 4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95800" y="5791200"/>
                        <a:ext cx="11430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3330">
                                            <p:txEl>
                                              <p:pRg st="0" end="0"/>
                                            </p:txEl>
                                          </p:spTgt>
                                        </p:tgtEl>
                                        <p:attrNameLst>
                                          <p:attrName>style.visibility</p:attrName>
                                        </p:attrNameLst>
                                      </p:cBhvr>
                                      <p:to>
                                        <p:strVal val="visible"/>
                                      </p:to>
                                    </p:set>
                                    <p:animEffect transition="in" filter="wipe(left)">
                                      <p:cBhvr>
                                        <p:cTn id="7" dur="500"/>
                                        <p:tgtEl>
                                          <p:spTgt spid="4833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3367">
                                            <p:txEl>
                                              <p:pRg st="0" end="0"/>
                                            </p:txEl>
                                          </p:spTgt>
                                        </p:tgtEl>
                                        <p:attrNameLst>
                                          <p:attrName>style.visibility</p:attrName>
                                        </p:attrNameLst>
                                      </p:cBhvr>
                                      <p:to>
                                        <p:strVal val="visible"/>
                                      </p:to>
                                    </p:set>
                                    <p:animEffect transition="in" filter="wipe(left)">
                                      <p:cBhvr>
                                        <p:cTn id="22" dur="500"/>
                                        <p:tgtEl>
                                          <p:spTgt spid="48336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83368"/>
                                        </p:tgtEl>
                                        <p:attrNameLst>
                                          <p:attrName>style.visibility</p:attrName>
                                        </p:attrNameLst>
                                      </p:cBhvr>
                                      <p:to>
                                        <p:strVal val="visible"/>
                                      </p:to>
                                    </p:set>
                                    <p:animEffect transition="in" filter="wipe(left)">
                                      <p:cBhvr>
                                        <p:cTn id="27" dur="500"/>
                                        <p:tgtEl>
                                          <p:spTgt spid="4833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3369"/>
                                        </p:tgtEl>
                                        <p:attrNameLst>
                                          <p:attrName>style.visibility</p:attrName>
                                        </p:attrNameLst>
                                      </p:cBhvr>
                                      <p:to>
                                        <p:strVal val="visible"/>
                                      </p:to>
                                    </p:set>
                                    <p:animEffect transition="in" filter="wipe(left)">
                                      <p:cBhvr>
                                        <p:cTn id="32" dur="500"/>
                                        <p:tgtEl>
                                          <p:spTgt spid="483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83370"/>
                                        </p:tgtEl>
                                        <p:attrNameLst>
                                          <p:attrName>style.visibility</p:attrName>
                                        </p:attrNameLst>
                                      </p:cBhvr>
                                      <p:to>
                                        <p:strVal val="visible"/>
                                      </p:to>
                                    </p:set>
                                    <p:animEffect transition="in" filter="wipe(left)">
                                      <p:cBhvr>
                                        <p:cTn id="37" dur="500"/>
                                        <p:tgtEl>
                                          <p:spTgt spid="4833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83371">
                                            <p:txEl>
                                              <p:pRg st="0" end="0"/>
                                            </p:txEl>
                                          </p:spTgt>
                                        </p:tgtEl>
                                        <p:attrNameLst>
                                          <p:attrName>style.visibility</p:attrName>
                                        </p:attrNameLst>
                                      </p:cBhvr>
                                      <p:to>
                                        <p:strVal val="visible"/>
                                      </p:to>
                                    </p:set>
                                    <p:animEffect transition="in" filter="wipe(left)">
                                      <p:cBhvr>
                                        <p:cTn id="42" dur="500"/>
                                        <p:tgtEl>
                                          <p:spTgt spid="48337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83372"/>
                                        </p:tgtEl>
                                        <p:attrNameLst>
                                          <p:attrName>style.visibility</p:attrName>
                                        </p:attrNameLst>
                                      </p:cBhvr>
                                      <p:to>
                                        <p:strVal val="visible"/>
                                      </p:to>
                                    </p:set>
                                    <p:animEffect transition="in" filter="wipe(left)">
                                      <p:cBhvr>
                                        <p:cTn id="47" dur="500"/>
                                        <p:tgtEl>
                                          <p:spTgt spid="48337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83373">
                                            <p:txEl>
                                              <p:pRg st="0" end="0"/>
                                            </p:txEl>
                                          </p:spTgt>
                                        </p:tgtEl>
                                        <p:attrNameLst>
                                          <p:attrName>style.visibility</p:attrName>
                                        </p:attrNameLst>
                                      </p:cBhvr>
                                      <p:to>
                                        <p:strVal val="visible"/>
                                      </p:to>
                                    </p:set>
                                    <p:animEffect transition="in" filter="wipe(left)">
                                      <p:cBhvr>
                                        <p:cTn id="52" dur="500"/>
                                        <p:tgtEl>
                                          <p:spTgt spid="483373">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83374"/>
                                        </p:tgtEl>
                                        <p:attrNameLst>
                                          <p:attrName>style.visibility</p:attrName>
                                        </p:attrNameLst>
                                      </p:cBhvr>
                                      <p:to>
                                        <p:strVal val="visible"/>
                                      </p:to>
                                    </p:set>
                                    <p:animEffect transition="in" filter="wipe(left)">
                                      <p:cBhvr>
                                        <p:cTn id="57" dur="500"/>
                                        <p:tgtEl>
                                          <p:spTgt spid="48337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83375">
                                            <p:txEl>
                                              <p:pRg st="0" end="0"/>
                                            </p:txEl>
                                          </p:spTgt>
                                        </p:tgtEl>
                                        <p:attrNameLst>
                                          <p:attrName>style.visibility</p:attrName>
                                        </p:attrNameLst>
                                      </p:cBhvr>
                                      <p:to>
                                        <p:strVal val="visible"/>
                                      </p:to>
                                    </p:set>
                                    <p:animEffect transition="in" filter="wipe(left)">
                                      <p:cBhvr>
                                        <p:cTn id="62" dur="500"/>
                                        <p:tgtEl>
                                          <p:spTgt spid="483375">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83376"/>
                                        </p:tgtEl>
                                        <p:attrNameLst>
                                          <p:attrName>style.visibility</p:attrName>
                                        </p:attrNameLst>
                                      </p:cBhvr>
                                      <p:to>
                                        <p:strVal val="visible"/>
                                      </p:to>
                                    </p:set>
                                    <p:animEffect transition="in" filter="wipe(left)">
                                      <p:cBhvr>
                                        <p:cTn id="67" dur="500"/>
                                        <p:tgtEl>
                                          <p:spTgt spid="48337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83377"/>
                                        </p:tgtEl>
                                        <p:attrNameLst>
                                          <p:attrName>style.visibility</p:attrName>
                                        </p:attrNameLst>
                                      </p:cBhvr>
                                      <p:to>
                                        <p:strVal val="visible"/>
                                      </p:to>
                                    </p:set>
                                    <p:animEffect transition="in" filter="wipe(left)">
                                      <p:cBhvr>
                                        <p:cTn id="72" dur="500"/>
                                        <p:tgtEl>
                                          <p:spTgt spid="483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build="p" autoUpdateAnimBg="0"/>
      <p:bldP spid="483367" grpId="0" build="p" autoUpdateAnimBg="0"/>
      <p:bldP spid="483371" grpId="0" build="p" autoUpdateAnimBg="0"/>
      <p:bldP spid="483373" grpId="0" build="p" autoUpdateAnimBg="0"/>
      <p:bldP spid="483375"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4354" name="Text Box 2">
            <a:extLst>
              <a:ext uri="{FF2B5EF4-FFF2-40B4-BE49-F238E27FC236}">
                <a16:creationId xmlns:a16="http://schemas.microsoft.com/office/drawing/2014/main" id="{A666055B-86BF-4590-A50B-8F7E7359AC50}"/>
              </a:ext>
            </a:extLst>
          </p:cNvPr>
          <p:cNvSpPr txBox="1">
            <a:spLocks noChangeArrowheads="1"/>
          </p:cNvSpPr>
          <p:nvPr/>
        </p:nvSpPr>
        <p:spPr bwMode="auto">
          <a:xfrm>
            <a:off x="990600" y="558800"/>
            <a:ext cx="6162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§7.5.5 </a:t>
            </a:r>
            <a:r>
              <a:rPr lang="zh-CN" altLang="en-US" sz="2800">
                <a:ea typeface="黑体" panose="02010609060101010101" pitchFamily="49" charset="-122"/>
              </a:rPr>
              <a:t>汽车轮的受力汽车的极限速度  </a:t>
            </a:r>
          </a:p>
        </p:txBody>
      </p:sp>
      <p:grpSp>
        <p:nvGrpSpPr>
          <p:cNvPr id="2" name="Group 3">
            <a:extLst>
              <a:ext uri="{FF2B5EF4-FFF2-40B4-BE49-F238E27FC236}">
                <a16:creationId xmlns:a16="http://schemas.microsoft.com/office/drawing/2014/main" id="{C8DB7216-3BFE-4D11-A958-2B6923162203}"/>
              </a:ext>
            </a:extLst>
          </p:cNvPr>
          <p:cNvGrpSpPr>
            <a:grpSpLocks/>
          </p:cNvGrpSpPr>
          <p:nvPr/>
        </p:nvGrpSpPr>
        <p:grpSpPr bwMode="auto">
          <a:xfrm>
            <a:off x="1336675" y="1230313"/>
            <a:ext cx="2489200" cy="2112962"/>
            <a:chOff x="842" y="775"/>
            <a:chExt cx="1568" cy="1331"/>
          </a:xfrm>
        </p:grpSpPr>
        <p:sp>
          <p:nvSpPr>
            <p:cNvPr id="74786" name="Oval 4">
              <a:extLst>
                <a:ext uri="{FF2B5EF4-FFF2-40B4-BE49-F238E27FC236}">
                  <a16:creationId xmlns:a16="http://schemas.microsoft.com/office/drawing/2014/main" id="{9EEDB349-DFF0-465D-99F3-F334CAC4B04E}"/>
                </a:ext>
              </a:extLst>
            </p:cNvPr>
            <p:cNvSpPr>
              <a:spLocks noChangeArrowheads="1"/>
            </p:cNvSpPr>
            <p:nvPr/>
          </p:nvSpPr>
          <p:spPr bwMode="auto">
            <a:xfrm>
              <a:off x="1325" y="1004"/>
              <a:ext cx="730" cy="676"/>
            </a:xfrm>
            <a:prstGeom prst="ellipse">
              <a:avLst/>
            </a:prstGeom>
            <a:gradFill rotWithShape="0">
              <a:gsLst>
                <a:gs pos="0">
                  <a:srgbClr val="FFFFFF"/>
                </a:gs>
                <a:gs pos="100000">
                  <a:srgbClr val="C1D5C9"/>
                </a:gs>
              </a:gsLst>
              <a:path path="shape">
                <a:fillToRect l="50000" t="50000" r="50000" b="50000"/>
              </a:path>
            </a:gradFill>
            <a:ln w="19050">
              <a:solidFill>
                <a:schemeClr val="folHlink"/>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4787" name="Line 5">
              <a:extLst>
                <a:ext uri="{FF2B5EF4-FFF2-40B4-BE49-F238E27FC236}">
                  <a16:creationId xmlns:a16="http://schemas.microsoft.com/office/drawing/2014/main" id="{D6805299-28A6-4769-82E8-8A35D547207A}"/>
                </a:ext>
              </a:extLst>
            </p:cNvPr>
            <p:cNvSpPr>
              <a:spLocks noChangeShapeType="1"/>
            </p:cNvSpPr>
            <p:nvPr/>
          </p:nvSpPr>
          <p:spPr bwMode="auto">
            <a:xfrm flipH="1" flipV="1">
              <a:off x="1689" y="888"/>
              <a:ext cx="8" cy="501"/>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4788" name="Line 6">
              <a:extLst>
                <a:ext uri="{FF2B5EF4-FFF2-40B4-BE49-F238E27FC236}">
                  <a16:creationId xmlns:a16="http://schemas.microsoft.com/office/drawing/2014/main" id="{8B19978B-C93F-424D-832B-CE18CFF558CA}"/>
                </a:ext>
              </a:extLst>
            </p:cNvPr>
            <p:cNvSpPr>
              <a:spLocks noChangeShapeType="1"/>
            </p:cNvSpPr>
            <p:nvPr/>
          </p:nvSpPr>
          <p:spPr bwMode="auto">
            <a:xfrm flipH="1">
              <a:off x="1696" y="1388"/>
              <a:ext cx="1" cy="18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4789" name="Text Box 7">
              <a:extLst>
                <a:ext uri="{FF2B5EF4-FFF2-40B4-BE49-F238E27FC236}">
                  <a16:creationId xmlns:a16="http://schemas.microsoft.com/office/drawing/2014/main" id="{0F38F860-D378-401A-8506-7CCF9FDA42F2}"/>
                </a:ext>
              </a:extLst>
            </p:cNvPr>
            <p:cNvSpPr txBox="1">
              <a:spLocks noChangeArrowheads="1"/>
            </p:cNvSpPr>
            <p:nvPr/>
          </p:nvSpPr>
          <p:spPr bwMode="auto">
            <a:xfrm>
              <a:off x="1655" y="1149"/>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C</a:t>
              </a:r>
            </a:p>
          </p:txBody>
        </p:sp>
        <p:graphicFrame>
          <p:nvGraphicFramePr>
            <p:cNvPr id="74762" name="Object 8">
              <a:extLst>
                <a:ext uri="{FF2B5EF4-FFF2-40B4-BE49-F238E27FC236}">
                  <a16:creationId xmlns:a16="http://schemas.microsoft.com/office/drawing/2014/main" id="{82FF3E0B-A039-4DE0-BF15-E3720EF78BB4}"/>
                </a:ext>
              </a:extLst>
            </p:cNvPr>
            <p:cNvGraphicFramePr>
              <a:graphicFrameLocks noChangeAspect="1"/>
            </p:cNvGraphicFramePr>
            <p:nvPr/>
          </p:nvGraphicFramePr>
          <p:xfrm>
            <a:off x="1716" y="775"/>
            <a:ext cx="228" cy="254"/>
          </p:xfrm>
          <a:graphic>
            <a:graphicData uri="http://schemas.openxmlformats.org/presentationml/2006/ole">
              <mc:AlternateContent xmlns:mc="http://schemas.openxmlformats.org/markup-compatibility/2006">
                <mc:Choice xmlns:v="urn:schemas-microsoft-com:vml" Requires="v">
                  <p:oleObj spid="_x0000_s74802" name="Equation" r:id="rId3" imgW="228600" imgH="253800" progId="Equation.3">
                    <p:embed/>
                  </p:oleObj>
                </mc:Choice>
                <mc:Fallback>
                  <p:oleObj name="Equation" r:id="rId3" imgW="228600" imgH="253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 y="775"/>
                          <a:ext cx="22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3" name="Object 9">
              <a:extLst>
                <a:ext uri="{FF2B5EF4-FFF2-40B4-BE49-F238E27FC236}">
                  <a16:creationId xmlns:a16="http://schemas.microsoft.com/office/drawing/2014/main" id="{A5FCA2A3-289F-4C38-9E50-5051F3145FA9}"/>
                </a:ext>
              </a:extLst>
            </p:cNvPr>
            <p:cNvGraphicFramePr>
              <a:graphicFrameLocks noChangeAspect="1"/>
            </p:cNvGraphicFramePr>
            <p:nvPr/>
          </p:nvGraphicFramePr>
          <p:xfrm>
            <a:off x="1745" y="1398"/>
            <a:ext cx="220" cy="234"/>
          </p:xfrm>
          <a:graphic>
            <a:graphicData uri="http://schemas.openxmlformats.org/presentationml/2006/ole">
              <mc:AlternateContent xmlns:mc="http://schemas.openxmlformats.org/markup-compatibility/2006">
                <mc:Choice xmlns:v="urn:schemas-microsoft-com:vml" Requires="v">
                  <p:oleObj spid="_x0000_s74803" name="Equation" r:id="rId5" imgW="203040" imgH="215640" progId="Equation.3">
                    <p:embed/>
                  </p:oleObj>
                </mc:Choice>
                <mc:Fallback>
                  <p:oleObj name="Equation" r:id="rId5" imgW="203040" imgH="2156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5" y="1398"/>
                          <a:ext cx="22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90" name="Freeform 10">
              <a:extLst>
                <a:ext uri="{FF2B5EF4-FFF2-40B4-BE49-F238E27FC236}">
                  <a16:creationId xmlns:a16="http://schemas.microsoft.com/office/drawing/2014/main" id="{78783E60-C135-4619-AF27-365D3865E95C}"/>
                </a:ext>
              </a:extLst>
            </p:cNvPr>
            <p:cNvSpPr>
              <a:spLocks/>
            </p:cNvSpPr>
            <p:nvPr/>
          </p:nvSpPr>
          <p:spPr bwMode="auto">
            <a:xfrm>
              <a:off x="1568" y="1226"/>
              <a:ext cx="45" cy="247"/>
            </a:xfrm>
            <a:custGeom>
              <a:avLst/>
              <a:gdLst>
                <a:gd name="T0" fmla="*/ 20 w 53"/>
                <a:gd name="T1" fmla="*/ 113 h 300"/>
                <a:gd name="T2" fmla="*/ 1 w 53"/>
                <a:gd name="T3" fmla="*/ 68 h 300"/>
                <a:gd name="T4" fmla="*/ 23 w 53"/>
                <a:gd name="T5" fmla="*/ 0 h 300"/>
                <a:gd name="T6" fmla="*/ 0 60000 65536"/>
                <a:gd name="T7" fmla="*/ 0 60000 65536"/>
                <a:gd name="T8" fmla="*/ 0 60000 65536"/>
                <a:gd name="T9" fmla="*/ 0 w 53"/>
                <a:gd name="T10" fmla="*/ 0 h 300"/>
                <a:gd name="T11" fmla="*/ 53 w 53"/>
                <a:gd name="T12" fmla="*/ 300 h 300"/>
              </a:gdLst>
              <a:ahLst/>
              <a:cxnLst>
                <a:cxn ang="T6">
                  <a:pos x="T0" y="T1"/>
                </a:cxn>
                <a:cxn ang="T7">
                  <a:pos x="T2" y="T3"/>
                </a:cxn>
                <a:cxn ang="T8">
                  <a:pos x="T4" y="T5"/>
                </a:cxn>
              </a:cxnLst>
              <a:rect l="T9" t="T10" r="T11" b="T12"/>
              <a:pathLst>
                <a:path w="53" h="300">
                  <a:moveTo>
                    <a:pt x="45" y="300"/>
                  </a:moveTo>
                  <a:cubicBezTo>
                    <a:pt x="36" y="280"/>
                    <a:pt x="0" y="230"/>
                    <a:pt x="1" y="180"/>
                  </a:cubicBezTo>
                  <a:cubicBezTo>
                    <a:pt x="2" y="130"/>
                    <a:pt x="42" y="37"/>
                    <a:pt x="53" y="0"/>
                  </a:cubicBezTo>
                </a:path>
              </a:pathLst>
            </a:custGeom>
            <a:noFill/>
            <a:ln w="19050">
              <a:solidFill>
                <a:srgbClr val="FF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91" name="Text Box 11">
              <a:extLst>
                <a:ext uri="{FF2B5EF4-FFF2-40B4-BE49-F238E27FC236}">
                  <a16:creationId xmlns:a16="http://schemas.microsoft.com/office/drawing/2014/main" id="{2AA8ADEA-C2B6-45DD-872C-9F04F66D63ED}"/>
                </a:ext>
              </a:extLst>
            </p:cNvPr>
            <p:cNvSpPr txBox="1">
              <a:spLocks noChangeArrowheads="1"/>
            </p:cNvSpPr>
            <p:nvPr/>
          </p:nvSpPr>
          <p:spPr bwMode="auto">
            <a:xfrm>
              <a:off x="1358" y="981"/>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solidFill>
                    <a:srgbClr val="FF0000"/>
                  </a:solidFill>
                  <a:ea typeface="宋体" panose="02010600030101010101" pitchFamily="2" charset="-122"/>
                </a:rPr>
                <a:t>M</a:t>
              </a:r>
              <a:r>
                <a:rPr lang="zh-CN" altLang="en-US" sz="2000" baseline="-25000">
                  <a:solidFill>
                    <a:srgbClr val="FF0000"/>
                  </a:solidFill>
                  <a:ea typeface="宋体" panose="02010600030101010101" pitchFamily="2" charset="-122"/>
                </a:rPr>
                <a:t>滚</a:t>
              </a:r>
              <a:endParaRPr lang="zh-CN" altLang="en-US" sz="2000">
                <a:solidFill>
                  <a:srgbClr val="FF0000"/>
                </a:solidFill>
                <a:ea typeface="宋体" panose="02010600030101010101" pitchFamily="2" charset="-122"/>
              </a:endParaRPr>
            </a:p>
          </p:txBody>
        </p:sp>
        <p:sp>
          <p:nvSpPr>
            <p:cNvPr id="74792" name="Line 12">
              <a:extLst>
                <a:ext uri="{FF2B5EF4-FFF2-40B4-BE49-F238E27FC236}">
                  <a16:creationId xmlns:a16="http://schemas.microsoft.com/office/drawing/2014/main" id="{5909F6D0-1C37-4CD7-B213-4FC4B987C61C}"/>
                </a:ext>
              </a:extLst>
            </p:cNvPr>
            <p:cNvSpPr>
              <a:spLocks noChangeShapeType="1"/>
            </p:cNvSpPr>
            <p:nvPr/>
          </p:nvSpPr>
          <p:spPr bwMode="auto">
            <a:xfrm flipH="1" flipV="1">
              <a:off x="1131" y="1337"/>
              <a:ext cx="560" cy="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74793" name="Group 13">
              <a:extLst>
                <a:ext uri="{FF2B5EF4-FFF2-40B4-BE49-F238E27FC236}">
                  <a16:creationId xmlns:a16="http://schemas.microsoft.com/office/drawing/2014/main" id="{9272196F-06D4-4189-BD2E-ED40BAC76C4A}"/>
                </a:ext>
              </a:extLst>
            </p:cNvPr>
            <p:cNvGrpSpPr>
              <a:grpSpLocks/>
            </p:cNvGrpSpPr>
            <p:nvPr/>
          </p:nvGrpSpPr>
          <p:grpSpPr bwMode="auto">
            <a:xfrm>
              <a:off x="1278" y="1695"/>
              <a:ext cx="846" cy="164"/>
              <a:chOff x="878" y="1438"/>
              <a:chExt cx="2032" cy="164"/>
            </a:xfrm>
          </p:grpSpPr>
          <p:sp>
            <p:nvSpPr>
              <p:cNvPr id="74800" name="Rectangle 14" descr="宽上对角线">
                <a:extLst>
                  <a:ext uri="{FF2B5EF4-FFF2-40B4-BE49-F238E27FC236}">
                    <a16:creationId xmlns:a16="http://schemas.microsoft.com/office/drawing/2014/main" id="{1603758B-1F67-4DB6-A1CB-CE93C39D1E22}"/>
                  </a:ext>
                </a:extLst>
              </p:cNvPr>
              <p:cNvSpPr>
                <a:spLocks noChangeArrowheads="1"/>
              </p:cNvSpPr>
              <p:nvPr/>
            </p:nvSpPr>
            <p:spPr bwMode="auto">
              <a:xfrm>
                <a:off x="878" y="1438"/>
                <a:ext cx="2023" cy="164"/>
              </a:xfrm>
              <a:prstGeom prst="rect">
                <a:avLst/>
              </a:prstGeom>
              <a:pattFill prst="wdUpDiag">
                <a:fgClr>
                  <a:srgbClr val="CC99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4801" name="Line 15">
                <a:extLst>
                  <a:ext uri="{FF2B5EF4-FFF2-40B4-BE49-F238E27FC236}">
                    <a16:creationId xmlns:a16="http://schemas.microsoft.com/office/drawing/2014/main" id="{3354436D-319B-43AD-8322-1628602C6419}"/>
                  </a:ext>
                </a:extLst>
              </p:cNvPr>
              <p:cNvSpPr>
                <a:spLocks noChangeShapeType="1"/>
              </p:cNvSpPr>
              <p:nvPr/>
            </p:nvSpPr>
            <p:spPr bwMode="auto">
              <a:xfrm>
                <a:off x="878" y="1444"/>
                <a:ext cx="2032" cy="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4794" name="Line 16">
              <a:extLst>
                <a:ext uri="{FF2B5EF4-FFF2-40B4-BE49-F238E27FC236}">
                  <a16:creationId xmlns:a16="http://schemas.microsoft.com/office/drawing/2014/main" id="{32CA595D-6E4D-4CCD-A09E-4698040E5550}"/>
                </a:ext>
              </a:extLst>
            </p:cNvPr>
            <p:cNvSpPr>
              <a:spLocks noChangeShapeType="1"/>
            </p:cNvSpPr>
            <p:nvPr/>
          </p:nvSpPr>
          <p:spPr bwMode="auto">
            <a:xfrm flipH="1" flipV="1">
              <a:off x="1326" y="1681"/>
              <a:ext cx="374" cy="15"/>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4795" name="Line 17">
              <a:extLst>
                <a:ext uri="{FF2B5EF4-FFF2-40B4-BE49-F238E27FC236}">
                  <a16:creationId xmlns:a16="http://schemas.microsoft.com/office/drawing/2014/main" id="{86803DF4-9356-4367-B504-D4A9094CE895}"/>
                </a:ext>
              </a:extLst>
            </p:cNvPr>
            <p:cNvSpPr>
              <a:spLocks noChangeShapeType="1"/>
            </p:cNvSpPr>
            <p:nvPr/>
          </p:nvSpPr>
          <p:spPr bwMode="auto">
            <a:xfrm flipH="1">
              <a:off x="1694" y="1552"/>
              <a:ext cx="8" cy="501"/>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4764" name="Object 18">
              <a:extLst>
                <a:ext uri="{FF2B5EF4-FFF2-40B4-BE49-F238E27FC236}">
                  <a16:creationId xmlns:a16="http://schemas.microsoft.com/office/drawing/2014/main" id="{27A497A7-2C04-4B05-9D70-E82468A146BE}"/>
                </a:ext>
              </a:extLst>
            </p:cNvPr>
            <p:cNvGraphicFramePr>
              <a:graphicFrameLocks noChangeAspect="1"/>
            </p:cNvGraphicFramePr>
            <p:nvPr/>
          </p:nvGraphicFramePr>
          <p:xfrm>
            <a:off x="1740" y="1853"/>
            <a:ext cx="228" cy="253"/>
          </p:xfrm>
          <a:graphic>
            <a:graphicData uri="http://schemas.openxmlformats.org/presentationml/2006/ole">
              <mc:AlternateContent xmlns:mc="http://schemas.openxmlformats.org/markup-compatibility/2006">
                <mc:Choice xmlns:v="urn:schemas-microsoft-com:vml" Requires="v">
                  <p:oleObj spid="_x0000_s74804" name="Equation" r:id="rId7" imgW="228600" imgH="253800" progId="Equation.3">
                    <p:embed/>
                  </p:oleObj>
                </mc:Choice>
                <mc:Fallback>
                  <p:oleObj name="Equation" r:id="rId7" imgW="228600" imgH="2538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0" y="1853"/>
                          <a:ext cx="22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96" name="Line 19">
              <a:extLst>
                <a:ext uri="{FF2B5EF4-FFF2-40B4-BE49-F238E27FC236}">
                  <a16:creationId xmlns:a16="http://schemas.microsoft.com/office/drawing/2014/main" id="{AA91B81E-1BF3-4253-8FA2-E9A024E26523}"/>
                </a:ext>
              </a:extLst>
            </p:cNvPr>
            <p:cNvSpPr>
              <a:spLocks noChangeShapeType="1"/>
            </p:cNvSpPr>
            <p:nvPr/>
          </p:nvSpPr>
          <p:spPr bwMode="auto">
            <a:xfrm>
              <a:off x="1691" y="1342"/>
              <a:ext cx="67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4765" name="Object 20">
              <a:extLst>
                <a:ext uri="{FF2B5EF4-FFF2-40B4-BE49-F238E27FC236}">
                  <a16:creationId xmlns:a16="http://schemas.microsoft.com/office/drawing/2014/main" id="{8B116AFF-C40D-48B2-A52C-ED1C2EEC66DA}"/>
                </a:ext>
              </a:extLst>
            </p:cNvPr>
            <p:cNvGraphicFramePr>
              <a:graphicFrameLocks noChangeAspect="1"/>
            </p:cNvGraphicFramePr>
            <p:nvPr/>
          </p:nvGraphicFramePr>
          <p:xfrm>
            <a:off x="2170" y="1118"/>
            <a:ext cx="240" cy="240"/>
          </p:xfrm>
          <a:graphic>
            <a:graphicData uri="http://schemas.openxmlformats.org/presentationml/2006/ole">
              <mc:AlternateContent xmlns:mc="http://schemas.openxmlformats.org/markup-compatibility/2006">
                <mc:Choice xmlns:v="urn:schemas-microsoft-com:vml" Requires="v">
                  <p:oleObj spid="_x0000_s74805" name="Equation" r:id="rId9" imgW="203040" imgH="203040" progId="Equation.3">
                    <p:embed/>
                  </p:oleObj>
                </mc:Choice>
                <mc:Fallback>
                  <p:oleObj name="Equation" r:id="rId9" imgW="203040" imgH="20304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0" y="111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97" name="Freeform 21">
              <a:extLst>
                <a:ext uri="{FF2B5EF4-FFF2-40B4-BE49-F238E27FC236}">
                  <a16:creationId xmlns:a16="http://schemas.microsoft.com/office/drawing/2014/main" id="{B0C98678-DE70-4392-A45F-C21EFA168A26}"/>
                </a:ext>
              </a:extLst>
            </p:cNvPr>
            <p:cNvSpPr>
              <a:spLocks/>
            </p:cNvSpPr>
            <p:nvPr/>
          </p:nvSpPr>
          <p:spPr bwMode="auto">
            <a:xfrm>
              <a:off x="1463" y="1190"/>
              <a:ext cx="85" cy="344"/>
            </a:xfrm>
            <a:custGeom>
              <a:avLst/>
              <a:gdLst>
                <a:gd name="T0" fmla="*/ 63 w 78"/>
                <a:gd name="T1" fmla="*/ 0 h 300"/>
                <a:gd name="T2" fmla="*/ 16 w 78"/>
                <a:gd name="T3" fmla="*/ 194 h 300"/>
                <a:gd name="T4" fmla="*/ 16 w 78"/>
                <a:gd name="T5" fmla="*/ 415 h 300"/>
                <a:gd name="T6" fmla="*/ 120 w 78"/>
                <a:gd name="T7" fmla="*/ 594 h 300"/>
                <a:gd name="T8" fmla="*/ 0 60000 65536"/>
                <a:gd name="T9" fmla="*/ 0 60000 65536"/>
                <a:gd name="T10" fmla="*/ 0 60000 65536"/>
                <a:gd name="T11" fmla="*/ 0 60000 65536"/>
                <a:gd name="T12" fmla="*/ 0 w 78"/>
                <a:gd name="T13" fmla="*/ 0 h 300"/>
                <a:gd name="T14" fmla="*/ 78 w 78"/>
                <a:gd name="T15" fmla="*/ 300 h 300"/>
              </a:gdLst>
              <a:ahLst/>
              <a:cxnLst>
                <a:cxn ang="T8">
                  <a:pos x="T0" y="T1"/>
                </a:cxn>
                <a:cxn ang="T9">
                  <a:pos x="T2" y="T3"/>
                </a:cxn>
                <a:cxn ang="T10">
                  <a:pos x="T4" y="T5"/>
                </a:cxn>
                <a:cxn ang="T11">
                  <a:pos x="T6" y="T7"/>
                </a:cxn>
              </a:cxnLst>
              <a:rect l="T12" t="T13" r="T14" b="T15"/>
              <a:pathLst>
                <a:path w="78" h="300">
                  <a:moveTo>
                    <a:pt x="41" y="0"/>
                  </a:moveTo>
                  <a:cubicBezTo>
                    <a:pt x="28" y="31"/>
                    <a:pt x="16" y="63"/>
                    <a:pt x="11" y="98"/>
                  </a:cubicBezTo>
                  <a:cubicBezTo>
                    <a:pt x="6" y="133"/>
                    <a:pt x="0" y="176"/>
                    <a:pt x="11" y="210"/>
                  </a:cubicBezTo>
                  <a:cubicBezTo>
                    <a:pt x="22" y="244"/>
                    <a:pt x="50" y="272"/>
                    <a:pt x="78" y="300"/>
                  </a:cubicBezTo>
                </a:path>
              </a:pathLst>
            </a:custGeom>
            <a:noFill/>
            <a:ln w="19050" cap="flat" cmpd="sng">
              <a:solidFill>
                <a:srgbClr val="0000FF"/>
              </a:solidFill>
              <a:prstDash val="solid"/>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98" name="Text Box 22">
              <a:extLst>
                <a:ext uri="{FF2B5EF4-FFF2-40B4-BE49-F238E27FC236}">
                  <a16:creationId xmlns:a16="http://schemas.microsoft.com/office/drawing/2014/main" id="{1CB06053-A4CD-4BA1-803D-C55C3CA6FC7F}"/>
                </a:ext>
              </a:extLst>
            </p:cNvPr>
            <p:cNvSpPr txBox="1">
              <a:spLocks noChangeArrowheads="1"/>
            </p:cNvSpPr>
            <p:nvPr/>
          </p:nvSpPr>
          <p:spPr bwMode="auto">
            <a:xfrm>
              <a:off x="1316" y="1444"/>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solidFill>
                    <a:srgbClr val="0000FF"/>
                  </a:solidFill>
                  <a:ea typeface="宋体" panose="02010600030101010101" pitchFamily="2" charset="-122"/>
                </a:rPr>
                <a:t>M</a:t>
              </a:r>
              <a:r>
                <a:rPr lang="zh-CN" altLang="en-US" sz="2000" baseline="-25000">
                  <a:solidFill>
                    <a:srgbClr val="0000FF"/>
                  </a:solidFill>
                  <a:ea typeface="宋体" panose="02010600030101010101" pitchFamily="2" charset="-122"/>
                </a:rPr>
                <a:t>驱</a:t>
              </a:r>
              <a:endParaRPr lang="zh-CN" altLang="en-US" sz="2000">
                <a:solidFill>
                  <a:srgbClr val="0000FF"/>
                </a:solidFill>
                <a:ea typeface="宋体" panose="02010600030101010101" pitchFamily="2" charset="-122"/>
              </a:endParaRPr>
            </a:p>
          </p:txBody>
        </p:sp>
        <p:graphicFrame>
          <p:nvGraphicFramePr>
            <p:cNvPr id="74766" name="Object 23">
              <a:extLst>
                <a:ext uri="{FF2B5EF4-FFF2-40B4-BE49-F238E27FC236}">
                  <a16:creationId xmlns:a16="http://schemas.microsoft.com/office/drawing/2014/main" id="{DB9653CA-0377-434D-AC9F-047E1FE5E718}"/>
                </a:ext>
              </a:extLst>
            </p:cNvPr>
            <p:cNvGraphicFramePr>
              <a:graphicFrameLocks noChangeAspect="1"/>
            </p:cNvGraphicFramePr>
            <p:nvPr/>
          </p:nvGraphicFramePr>
          <p:xfrm>
            <a:off x="1118" y="1442"/>
            <a:ext cx="186" cy="285"/>
          </p:xfrm>
          <a:graphic>
            <a:graphicData uri="http://schemas.openxmlformats.org/presentationml/2006/ole">
              <mc:AlternateContent xmlns:mc="http://schemas.openxmlformats.org/markup-compatibility/2006">
                <mc:Choice xmlns:v="urn:schemas-microsoft-com:vml" Requires="v">
                  <p:oleObj spid="_x0000_s74806" name="Equation" r:id="rId11" imgW="203040" imgH="241200" progId="Equation.3">
                    <p:embed/>
                  </p:oleObj>
                </mc:Choice>
                <mc:Fallback>
                  <p:oleObj name="Equation" r:id="rId11" imgW="203040" imgH="2412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8" y="1442"/>
                          <a:ext cx="18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99" name="Text Box 24">
              <a:extLst>
                <a:ext uri="{FF2B5EF4-FFF2-40B4-BE49-F238E27FC236}">
                  <a16:creationId xmlns:a16="http://schemas.microsoft.com/office/drawing/2014/main" id="{BEBBF532-5ACA-41B6-8E96-E6D4E30CFBB5}"/>
                </a:ext>
              </a:extLst>
            </p:cNvPr>
            <p:cNvSpPr txBox="1">
              <a:spLocks noChangeArrowheads="1"/>
            </p:cNvSpPr>
            <p:nvPr/>
          </p:nvSpPr>
          <p:spPr bwMode="auto">
            <a:xfrm>
              <a:off x="842" y="950"/>
              <a:ext cx="5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M</a:t>
              </a:r>
              <a:r>
                <a:rPr lang="zh-CN" altLang="en-US" sz="2000" baseline="-25000">
                  <a:ea typeface="宋体" panose="02010600030101010101" pitchFamily="2" charset="-122"/>
                </a:rPr>
                <a:t>滚驱</a:t>
              </a:r>
              <a:endParaRPr lang="zh-CN" altLang="en-US" sz="2000">
                <a:ea typeface="宋体" panose="02010600030101010101" pitchFamily="2" charset="-122"/>
              </a:endParaRPr>
            </a:p>
          </p:txBody>
        </p:sp>
      </p:grpSp>
      <p:grpSp>
        <p:nvGrpSpPr>
          <p:cNvPr id="4" name="Group 25">
            <a:extLst>
              <a:ext uri="{FF2B5EF4-FFF2-40B4-BE49-F238E27FC236}">
                <a16:creationId xmlns:a16="http://schemas.microsoft.com/office/drawing/2014/main" id="{BF8F3CAA-0FC0-4E2D-9A7A-9CA79A44CD35}"/>
              </a:ext>
            </a:extLst>
          </p:cNvPr>
          <p:cNvGrpSpPr>
            <a:grpSpLocks/>
          </p:cNvGrpSpPr>
          <p:nvPr/>
        </p:nvGrpSpPr>
        <p:grpSpPr bwMode="auto">
          <a:xfrm>
            <a:off x="5022850" y="1450975"/>
            <a:ext cx="1844675" cy="1403350"/>
            <a:chOff x="3164" y="914"/>
            <a:chExt cx="1162" cy="884"/>
          </a:xfrm>
        </p:grpSpPr>
        <p:grpSp>
          <p:nvGrpSpPr>
            <p:cNvPr id="74773" name="Group 26">
              <a:extLst>
                <a:ext uri="{FF2B5EF4-FFF2-40B4-BE49-F238E27FC236}">
                  <a16:creationId xmlns:a16="http://schemas.microsoft.com/office/drawing/2014/main" id="{87C4C559-C6CD-4EF3-ADF2-7827B5881E6D}"/>
                </a:ext>
              </a:extLst>
            </p:cNvPr>
            <p:cNvGrpSpPr>
              <a:grpSpLocks/>
            </p:cNvGrpSpPr>
            <p:nvPr/>
          </p:nvGrpSpPr>
          <p:grpSpPr bwMode="auto">
            <a:xfrm>
              <a:off x="3164" y="914"/>
              <a:ext cx="919" cy="712"/>
              <a:chOff x="3164" y="914"/>
              <a:chExt cx="919" cy="712"/>
            </a:xfrm>
          </p:grpSpPr>
          <p:sp>
            <p:nvSpPr>
              <p:cNvPr id="74779" name="Oval 27">
                <a:extLst>
                  <a:ext uri="{FF2B5EF4-FFF2-40B4-BE49-F238E27FC236}">
                    <a16:creationId xmlns:a16="http://schemas.microsoft.com/office/drawing/2014/main" id="{DDA1B74A-D2C1-430D-815F-81F42B94CE55}"/>
                  </a:ext>
                </a:extLst>
              </p:cNvPr>
              <p:cNvSpPr>
                <a:spLocks noChangeArrowheads="1"/>
              </p:cNvSpPr>
              <p:nvPr/>
            </p:nvSpPr>
            <p:spPr bwMode="auto">
              <a:xfrm>
                <a:off x="3459" y="1002"/>
                <a:ext cx="624" cy="624"/>
              </a:xfrm>
              <a:prstGeom prst="ellipse">
                <a:avLst/>
              </a:prstGeom>
              <a:gradFill rotWithShape="0">
                <a:gsLst>
                  <a:gs pos="0">
                    <a:srgbClr val="FFFFFF"/>
                  </a:gs>
                  <a:gs pos="100000">
                    <a:srgbClr val="C1D5C9"/>
                  </a:gs>
                </a:gsLst>
                <a:path path="shape">
                  <a:fillToRect l="50000" t="50000" r="50000" b="50000"/>
                </a:path>
              </a:gradFill>
              <a:ln w="19050">
                <a:solidFill>
                  <a:schemeClr val="folHlink"/>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4780" name="Line 28">
                <a:extLst>
                  <a:ext uri="{FF2B5EF4-FFF2-40B4-BE49-F238E27FC236}">
                    <a16:creationId xmlns:a16="http://schemas.microsoft.com/office/drawing/2014/main" id="{B9737866-1928-4F02-98F5-2E08017D313F}"/>
                  </a:ext>
                </a:extLst>
              </p:cNvPr>
              <p:cNvSpPr>
                <a:spLocks noChangeShapeType="1"/>
              </p:cNvSpPr>
              <p:nvPr/>
            </p:nvSpPr>
            <p:spPr bwMode="auto">
              <a:xfrm flipH="1" flipV="1">
                <a:off x="3767" y="1074"/>
                <a:ext cx="8" cy="254"/>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4781" name="Line 29">
                <a:extLst>
                  <a:ext uri="{FF2B5EF4-FFF2-40B4-BE49-F238E27FC236}">
                    <a16:creationId xmlns:a16="http://schemas.microsoft.com/office/drawing/2014/main" id="{CED95E39-A6AC-4436-95E7-A1C06A7FE757}"/>
                  </a:ext>
                </a:extLst>
              </p:cNvPr>
              <p:cNvSpPr>
                <a:spLocks noChangeShapeType="1"/>
              </p:cNvSpPr>
              <p:nvPr/>
            </p:nvSpPr>
            <p:spPr bwMode="auto">
              <a:xfrm flipH="1">
                <a:off x="3774" y="1327"/>
                <a:ext cx="1" cy="18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4782" name="Text Box 30">
                <a:extLst>
                  <a:ext uri="{FF2B5EF4-FFF2-40B4-BE49-F238E27FC236}">
                    <a16:creationId xmlns:a16="http://schemas.microsoft.com/office/drawing/2014/main" id="{ECAC12BD-0B3C-4AD8-9230-FA342D121CF9}"/>
                  </a:ext>
                </a:extLst>
              </p:cNvPr>
              <p:cNvSpPr txBox="1">
                <a:spLocks noChangeArrowheads="1"/>
              </p:cNvSpPr>
              <p:nvPr/>
            </p:nvSpPr>
            <p:spPr bwMode="auto">
              <a:xfrm>
                <a:off x="3733" y="1123"/>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C</a:t>
                </a:r>
              </a:p>
            </p:txBody>
          </p:sp>
          <p:graphicFrame>
            <p:nvGraphicFramePr>
              <p:cNvPr id="74759" name="Object 31">
                <a:extLst>
                  <a:ext uri="{FF2B5EF4-FFF2-40B4-BE49-F238E27FC236}">
                    <a16:creationId xmlns:a16="http://schemas.microsoft.com/office/drawing/2014/main" id="{9091428C-F90E-4800-B81F-49550B49B5D0}"/>
                  </a:ext>
                </a:extLst>
              </p:cNvPr>
              <p:cNvGraphicFramePr>
                <a:graphicFrameLocks noChangeAspect="1"/>
              </p:cNvGraphicFramePr>
              <p:nvPr/>
            </p:nvGraphicFramePr>
            <p:xfrm>
              <a:off x="3802" y="961"/>
              <a:ext cx="229" cy="254"/>
            </p:xfrm>
            <a:graphic>
              <a:graphicData uri="http://schemas.openxmlformats.org/presentationml/2006/ole">
                <mc:AlternateContent xmlns:mc="http://schemas.openxmlformats.org/markup-compatibility/2006">
                  <mc:Choice xmlns:v="urn:schemas-microsoft-com:vml" Requires="v">
                    <p:oleObj spid="_x0000_s74807" name="Equation" r:id="rId13" imgW="228600" imgH="253800" progId="Equation.3">
                      <p:embed/>
                    </p:oleObj>
                  </mc:Choice>
                  <mc:Fallback>
                    <p:oleObj name="Equation" r:id="rId13" imgW="228600" imgH="253800"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02" y="961"/>
                            <a:ext cx="229"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0" name="Object 32">
                <a:extLst>
                  <a:ext uri="{FF2B5EF4-FFF2-40B4-BE49-F238E27FC236}">
                    <a16:creationId xmlns:a16="http://schemas.microsoft.com/office/drawing/2014/main" id="{E17522F7-1D58-4283-B2AA-EE6EE6B6E447}"/>
                  </a:ext>
                </a:extLst>
              </p:cNvPr>
              <p:cNvGraphicFramePr>
                <a:graphicFrameLocks noChangeAspect="1"/>
              </p:cNvGraphicFramePr>
              <p:nvPr/>
            </p:nvGraphicFramePr>
            <p:xfrm>
              <a:off x="3823" y="1337"/>
              <a:ext cx="220" cy="234"/>
            </p:xfrm>
            <a:graphic>
              <a:graphicData uri="http://schemas.openxmlformats.org/presentationml/2006/ole">
                <mc:AlternateContent xmlns:mc="http://schemas.openxmlformats.org/markup-compatibility/2006">
                  <mc:Choice xmlns:v="urn:schemas-microsoft-com:vml" Requires="v">
                    <p:oleObj spid="_x0000_s74808" name="Equation" r:id="rId15" imgW="203040" imgH="215640" progId="Equation.3">
                      <p:embed/>
                    </p:oleObj>
                  </mc:Choice>
                  <mc:Fallback>
                    <p:oleObj name="Equation" r:id="rId15" imgW="203040" imgH="215640"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3" y="1337"/>
                            <a:ext cx="22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83" name="Freeform 33">
                <a:extLst>
                  <a:ext uri="{FF2B5EF4-FFF2-40B4-BE49-F238E27FC236}">
                    <a16:creationId xmlns:a16="http://schemas.microsoft.com/office/drawing/2014/main" id="{E5C0B98F-CEBA-4BAB-B4E4-85DA7397F01E}"/>
                  </a:ext>
                </a:extLst>
              </p:cNvPr>
              <p:cNvSpPr>
                <a:spLocks/>
              </p:cNvSpPr>
              <p:nvPr/>
            </p:nvSpPr>
            <p:spPr bwMode="auto">
              <a:xfrm>
                <a:off x="3587" y="1172"/>
                <a:ext cx="53" cy="300"/>
              </a:xfrm>
              <a:custGeom>
                <a:avLst/>
                <a:gdLst>
                  <a:gd name="T0" fmla="*/ 45 w 53"/>
                  <a:gd name="T1" fmla="*/ 300 h 300"/>
                  <a:gd name="T2" fmla="*/ 1 w 53"/>
                  <a:gd name="T3" fmla="*/ 180 h 300"/>
                  <a:gd name="T4" fmla="*/ 53 w 53"/>
                  <a:gd name="T5" fmla="*/ 0 h 300"/>
                  <a:gd name="T6" fmla="*/ 0 60000 65536"/>
                  <a:gd name="T7" fmla="*/ 0 60000 65536"/>
                  <a:gd name="T8" fmla="*/ 0 60000 65536"/>
                  <a:gd name="T9" fmla="*/ 0 w 53"/>
                  <a:gd name="T10" fmla="*/ 0 h 300"/>
                  <a:gd name="T11" fmla="*/ 53 w 53"/>
                  <a:gd name="T12" fmla="*/ 300 h 300"/>
                </a:gdLst>
                <a:ahLst/>
                <a:cxnLst>
                  <a:cxn ang="T6">
                    <a:pos x="T0" y="T1"/>
                  </a:cxn>
                  <a:cxn ang="T7">
                    <a:pos x="T2" y="T3"/>
                  </a:cxn>
                  <a:cxn ang="T8">
                    <a:pos x="T4" y="T5"/>
                  </a:cxn>
                </a:cxnLst>
                <a:rect l="T9" t="T10" r="T11" b="T12"/>
                <a:pathLst>
                  <a:path w="53" h="300">
                    <a:moveTo>
                      <a:pt x="45" y="300"/>
                    </a:moveTo>
                    <a:cubicBezTo>
                      <a:pt x="36" y="280"/>
                      <a:pt x="0" y="230"/>
                      <a:pt x="1" y="180"/>
                    </a:cubicBezTo>
                    <a:cubicBezTo>
                      <a:pt x="2" y="130"/>
                      <a:pt x="42" y="37"/>
                      <a:pt x="53" y="0"/>
                    </a:cubicBezTo>
                  </a:path>
                </a:pathLst>
              </a:custGeom>
              <a:noFill/>
              <a:ln w="19050">
                <a:solidFill>
                  <a:srgbClr val="FF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84" name="Text Box 34">
                <a:extLst>
                  <a:ext uri="{FF2B5EF4-FFF2-40B4-BE49-F238E27FC236}">
                    <a16:creationId xmlns:a16="http://schemas.microsoft.com/office/drawing/2014/main" id="{0965CCBA-F217-4D34-9389-A3F61E939B62}"/>
                  </a:ext>
                </a:extLst>
              </p:cNvPr>
              <p:cNvSpPr txBox="1">
                <a:spLocks noChangeArrowheads="1"/>
              </p:cNvSpPr>
              <p:nvPr/>
            </p:nvSpPr>
            <p:spPr bwMode="auto">
              <a:xfrm>
                <a:off x="3357" y="914"/>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solidFill>
                      <a:srgbClr val="FF0000"/>
                    </a:solidFill>
                    <a:ea typeface="宋体" panose="02010600030101010101" pitchFamily="2" charset="-122"/>
                  </a:rPr>
                  <a:t>M</a:t>
                </a:r>
                <a:r>
                  <a:rPr lang="zh-CN" altLang="en-US" sz="2000" baseline="-25000">
                    <a:solidFill>
                      <a:srgbClr val="FF0000"/>
                    </a:solidFill>
                    <a:ea typeface="宋体" panose="02010600030101010101" pitchFamily="2" charset="-122"/>
                  </a:rPr>
                  <a:t>滚</a:t>
                </a:r>
                <a:endParaRPr lang="zh-CN" altLang="en-US" sz="2000">
                  <a:solidFill>
                    <a:srgbClr val="FF0000"/>
                  </a:solidFill>
                  <a:ea typeface="宋体" panose="02010600030101010101" pitchFamily="2" charset="-122"/>
                </a:endParaRPr>
              </a:p>
            </p:txBody>
          </p:sp>
          <p:sp>
            <p:nvSpPr>
              <p:cNvPr id="74785" name="Line 35">
                <a:extLst>
                  <a:ext uri="{FF2B5EF4-FFF2-40B4-BE49-F238E27FC236}">
                    <a16:creationId xmlns:a16="http://schemas.microsoft.com/office/drawing/2014/main" id="{71F0BE1D-DF0E-48A2-A3D3-786DEFB91E58}"/>
                  </a:ext>
                </a:extLst>
              </p:cNvPr>
              <p:cNvSpPr>
                <a:spLocks noChangeShapeType="1"/>
              </p:cNvSpPr>
              <p:nvPr/>
            </p:nvSpPr>
            <p:spPr bwMode="auto">
              <a:xfrm flipH="1" flipV="1">
                <a:off x="3209" y="1325"/>
                <a:ext cx="560" cy="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4761" name="Object 36">
                <a:extLst>
                  <a:ext uri="{FF2B5EF4-FFF2-40B4-BE49-F238E27FC236}">
                    <a16:creationId xmlns:a16="http://schemas.microsoft.com/office/drawing/2014/main" id="{908C75E8-03A0-4297-9721-EBD41213FD2D}"/>
                  </a:ext>
                </a:extLst>
              </p:cNvPr>
              <p:cNvGraphicFramePr>
                <a:graphicFrameLocks noChangeAspect="1"/>
              </p:cNvGraphicFramePr>
              <p:nvPr/>
            </p:nvGraphicFramePr>
            <p:xfrm>
              <a:off x="3164" y="1081"/>
              <a:ext cx="195" cy="240"/>
            </p:xfrm>
            <a:graphic>
              <a:graphicData uri="http://schemas.openxmlformats.org/presentationml/2006/ole">
                <mc:AlternateContent xmlns:mc="http://schemas.openxmlformats.org/markup-compatibility/2006">
                  <mc:Choice xmlns:v="urn:schemas-microsoft-com:vml" Requires="v">
                    <p:oleObj spid="_x0000_s74809" name="Equation" r:id="rId17" imgW="164880" imgH="203040" progId="Equation.3">
                      <p:embed/>
                    </p:oleObj>
                  </mc:Choice>
                  <mc:Fallback>
                    <p:oleObj name="Equation" r:id="rId17" imgW="164880" imgH="203040"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64" y="1081"/>
                            <a:ext cx="19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4774" name="Group 37">
              <a:extLst>
                <a:ext uri="{FF2B5EF4-FFF2-40B4-BE49-F238E27FC236}">
                  <a16:creationId xmlns:a16="http://schemas.microsoft.com/office/drawing/2014/main" id="{F6678C4E-40A3-43DD-88DE-1FCC4F404C3E}"/>
                </a:ext>
              </a:extLst>
            </p:cNvPr>
            <p:cNvGrpSpPr>
              <a:grpSpLocks/>
            </p:cNvGrpSpPr>
            <p:nvPr/>
          </p:nvGrpSpPr>
          <p:grpSpPr bwMode="auto">
            <a:xfrm>
              <a:off x="3371" y="1634"/>
              <a:ext cx="846" cy="164"/>
              <a:chOff x="878" y="1438"/>
              <a:chExt cx="2032" cy="164"/>
            </a:xfrm>
          </p:grpSpPr>
          <p:sp>
            <p:nvSpPr>
              <p:cNvPr id="74777" name="Rectangle 38" descr="宽上对角线">
                <a:extLst>
                  <a:ext uri="{FF2B5EF4-FFF2-40B4-BE49-F238E27FC236}">
                    <a16:creationId xmlns:a16="http://schemas.microsoft.com/office/drawing/2014/main" id="{3E49E230-7F32-4B98-838C-A18C0F14A3B6}"/>
                  </a:ext>
                </a:extLst>
              </p:cNvPr>
              <p:cNvSpPr>
                <a:spLocks noChangeArrowheads="1"/>
              </p:cNvSpPr>
              <p:nvPr/>
            </p:nvSpPr>
            <p:spPr bwMode="auto">
              <a:xfrm>
                <a:off x="878" y="1438"/>
                <a:ext cx="2023" cy="164"/>
              </a:xfrm>
              <a:prstGeom prst="rect">
                <a:avLst/>
              </a:prstGeom>
              <a:pattFill prst="wdUpDiag">
                <a:fgClr>
                  <a:srgbClr val="CC99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4778" name="Line 39">
                <a:extLst>
                  <a:ext uri="{FF2B5EF4-FFF2-40B4-BE49-F238E27FC236}">
                    <a16:creationId xmlns:a16="http://schemas.microsoft.com/office/drawing/2014/main" id="{5C0652E8-7142-4720-9F30-1C743A3FFE39}"/>
                  </a:ext>
                </a:extLst>
              </p:cNvPr>
              <p:cNvSpPr>
                <a:spLocks noChangeShapeType="1"/>
              </p:cNvSpPr>
              <p:nvPr/>
            </p:nvSpPr>
            <p:spPr bwMode="auto">
              <a:xfrm>
                <a:off x="878" y="1444"/>
                <a:ext cx="2032" cy="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75" name="Group 40">
              <a:extLst>
                <a:ext uri="{FF2B5EF4-FFF2-40B4-BE49-F238E27FC236}">
                  <a16:creationId xmlns:a16="http://schemas.microsoft.com/office/drawing/2014/main" id="{828630C7-4923-4A28-B6D1-DA70CD3FBCEC}"/>
                </a:ext>
              </a:extLst>
            </p:cNvPr>
            <p:cNvGrpSpPr>
              <a:grpSpLocks/>
            </p:cNvGrpSpPr>
            <p:nvPr/>
          </p:nvGrpSpPr>
          <p:grpSpPr bwMode="auto">
            <a:xfrm>
              <a:off x="3778" y="1415"/>
              <a:ext cx="548" cy="285"/>
              <a:chOff x="3778" y="1415"/>
              <a:chExt cx="548" cy="285"/>
            </a:xfrm>
          </p:grpSpPr>
          <p:graphicFrame>
            <p:nvGraphicFramePr>
              <p:cNvPr id="74758" name="Object 41">
                <a:extLst>
                  <a:ext uri="{FF2B5EF4-FFF2-40B4-BE49-F238E27FC236}">
                    <a16:creationId xmlns:a16="http://schemas.microsoft.com/office/drawing/2014/main" id="{B896CF56-3FEA-4990-A5F9-5BB2B6C7F795}"/>
                  </a:ext>
                </a:extLst>
              </p:cNvPr>
              <p:cNvGraphicFramePr>
                <a:graphicFrameLocks noChangeAspect="1"/>
              </p:cNvGraphicFramePr>
              <p:nvPr/>
            </p:nvGraphicFramePr>
            <p:xfrm>
              <a:off x="4101" y="1415"/>
              <a:ext cx="225" cy="285"/>
            </p:xfrm>
            <a:graphic>
              <a:graphicData uri="http://schemas.openxmlformats.org/presentationml/2006/ole">
                <mc:AlternateContent xmlns:mc="http://schemas.openxmlformats.org/markup-compatibility/2006">
                  <mc:Choice xmlns:v="urn:schemas-microsoft-com:vml" Requires="v">
                    <p:oleObj spid="_x0000_s74810" name="Equation" r:id="rId19" imgW="190440" imgH="241200" progId="Equation.3">
                      <p:embed/>
                    </p:oleObj>
                  </mc:Choice>
                  <mc:Fallback>
                    <p:oleObj name="Equation" r:id="rId19" imgW="190440" imgH="241200" progId="Equation.3">
                      <p:embed/>
                      <p:pic>
                        <p:nvPicPr>
                          <p:cNvPr id="0" name="Object 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01" y="1415"/>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6" name="Line 42">
                <a:extLst>
                  <a:ext uri="{FF2B5EF4-FFF2-40B4-BE49-F238E27FC236}">
                    <a16:creationId xmlns:a16="http://schemas.microsoft.com/office/drawing/2014/main" id="{30FAF2E1-EFDA-44FB-A7E2-9AFDB0057716}"/>
                  </a:ext>
                </a:extLst>
              </p:cNvPr>
              <p:cNvSpPr>
                <a:spLocks noChangeShapeType="1"/>
              </p:cNvSpPr>
              <p:nvPr/>
            </p:nvSpPr>
            <p:spPr bwMode="auto">
              <a:xfrm flipV="1">
                <a:off x="3778" y="1623"/>
                <a:ext cx="374" cy="15"/>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sp>
        <p:nvSpPr>
          <p:cNvPr id="484395" name="Text Box 43">
            <a:extLst>
              <a:ext uri="{FF2B5EF4-FFF2-40B4-BE49-F238E27FC236}">
                <a16:creationId xmlns:a16="http://schemas.microsoft.com/office/drawing/2014/main" id="{69369A4B-691B-490D-9186-018995D10C68}"/>
              </a:ext>
            </a:extLst>
          </p:cNvPr>
          <p:cNvSpPr txBox="1">
            <a:spLocks noChangeArrowheads="1"/>
          </p:cNvSpPr>
          <p:nvPr/>
        </p:nvSpPr>
        <p:spPr bwMode="auto">
          <a:xfrm>
            <a:off x="2152650" y="3306763"/>
            <a:ext cx="125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驱动轮  </a:t>
            </a:r>
          </a:p>
        </p:txBody>
      </p:sp>
      <p:sp>
        <p:nvSpPr>
          <p:cNvPr id="484396" name="Text Box 44">
            <a:extLst>
              <a:ext uri="{FF2B5EF4-FFF2-40B4-BE49-F238E27FC236}">
                <a16:creationId xmlns:a16="http://schemas.microsoft.com/office/drawing/2014/main" id="{E95D4F46-98EF-437C-A7B1-8E5D43BE7B5D}"/>
              </a:ext>
            </a:extLst>
          </p:cNvPr>
          <p:cNvSpPr txBox="1">
            <a:spLocks noChangeArrowheads="1"/>
          </p:cNvSpPr>
          <p:nvPr/>
        </p:nvSpPr>
        <p:spPr bwMode="auto">
          <a:xfrm>
            <a:off x="5500688" y="3328988"/>
            <a:ext cx="1179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被动轮 </a:t>
            </a:r>
          </a:p>
        </p:txBody>
      </p:sp>
      <p:graphicFrame>
        <p:nvGraphicFramePr>
          <p:cNvPr id="484397" name="Object 45">
            <a:extLst>
              <a:ext uri="{FF2B5EF4-FFF2-40B4-BE49-F238E27FC236}">
                <a16:creationId xmlns:a16="http://schemas.microsoft.com/office/drawing/2014/main" id="{95AFF70B-3D18-418E-8C67-E1229309DAA4}"/>
              </a:ext>
            </a:extLst>
          </p:cNvPr>
          <p:cNvGraphicFramePr>
            <a:graphicFrameLocks noChangeAspect="1"/>
          </p:cNvGraphicFramePr>
          <p:nvPr/>
        </p:nvGraphicFramePr>
        <p:xfrm>
          <a:off x="1482725" y="3838575"/>
          <a:ext cx="1222375" cy="714375"/>
        </p:xfrm>
        <a:graphic>
          <a:graphicData uri="http://schemas.openxmlformats.org/presentationml/2006/ole">
            <mc:AlternateContent xmlns:mc="http://schemas.openxmlformats.org/markup-compatibility/2006">
              <mc:Choice xmlns:v="urn:schemas-microsoft-com:vml" Requires="v">
                <p:oleObj spid="_x0000_s74811" name="Equation" r:id="rId21" imgW="672840" imgH="393480" progId="Equation.3">
                  <p:embed/>
                </p:oleObj>
              </mc:Choice>
              <mc:Fallback>
                <p:oleObj name="Equation" r:id="rId21" imgW="672840" imgH="393480" progId="Equation.3">
                  <p:embed/>
                  <p:pic>
                    <p:nvPicPr>
                      <p:cNvPr id="0" name="Object 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82725" y="3838575"/>
                        <a:ext cx="1222375"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4398" name="Object 46">
            <a:extLst>
              <a:ext uri="{FF2B5EF4-FFF2-40B4-BE49-F238E27FC236}">
                <a16:creationId xmlns:a16="http://schemas.microsoft.com/office/drawing/2014/main" id="{5B2EA6DF-7B72-49F0-BA7F-BA35F5D686C2}"/>
              </a:ext>
            </a:extLst>
          </p:cNvPr>
          <p:cNvGraphicFramePr>
            <a:graphicFrameLocks noChangeAspect="1"/>
          </p:cNvGraphicFramePr>
          <p:nvPr/>
        </p:nvGraphicFramePr>
        <p:xfrm>
          <a:off x="3711575" y="4040188"/>
          <a:ext cx="2452688" cy="452437"/>
        </p:xfrm>
        <a:graphic>
          <a:graphicData uri="http://schemas.openxmlformats.org/presentationml/2006/ole">
            <mc:AlternateContent xmlns:mc="http://schemas.openxmlformats.org/markup-compatibility/2006">
              <mc:Choice xmlns:v="urn:schemas-microsoft-com:vml" Requires="v">
                <p:oleObj spid="_x0000_s74812" name="Equation" r:id="rId23" imgW="1307880" imgH="241200" progId="Equation.3">
                  <p:embed/>
                </p:oleObj>
              </mc:Choice>
              <mc:Fallback>
                <p:oleObj name="Equation" r:id="rId23" imgW="1307880" imgH="241200" progId="Equation.3">
                  <p:embed/>
                  <p:pic>
                    <p:nvPicPr>
                      <p:cNvPr id="0" name="Object 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11575" y="4040188"/>
                        <a:ext cx="2452688"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4399" name="Object 47">
            <a:extLst>
              <a:ext uri="{FF2B5EF4-FFF2-40B4-BE49-F238E27FC236}">
                <a16:creationId xmlns:a16="http://schemas.microsoft.com/office/drawing/2014/main" id="{2479554E-FDE6-4EED-AB25-DB1206FA7569}"/>
              </a:ext>
            </a:extLst>
          </p:cNvPr>
          <p:cNvGraphicFramePr>
            <a:graphicFrameLocks noChangeAspect="1"/>
          </p:cNvGraphicFramePr>
          <p:nvPr/>
        </p:nvGraphicFramePr>
        <p:xfrm>
          <a:off x="1530350" y="4737100"/>
          <a:ext cx="3571875" cy="452438"/>
        </p:xfrm>
        <a:graphic>
          <a:graphicData uri="http://schemas.openxmlformats.org/presentationml/2006/ole">
            <mc:AlternateContent xmlns:mc="http://schemas.openxmlformats.org/markup-compatibility/2006">
              <mc:Choice xmlns:v="urn:schemas-microsoft-com:vml" Requires="v">
                <p:oleObj spid="_x0000_s74813" name="Equation" r:id="rId25" imgW="1904760" imgH="241200" progId="Equation.3">
                  <p:embed/>
                </p:oleObj>
              </mc:Choice>
              <mc:Fallback>
                <p:oleObj name="Equation" r:id="rId25" imgW="1904760" imgH="241200" progId="Equation.3">
                  <p:embed/>
                  <p:pic>
                    <p:nvPicPr>
                      <p:cNvPr id="0" name="Object 4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30350" y="4737100"/>
                        <a:ext cx="3571875"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4400" name="Object 48">
            <a:extLst>
              <a:ext uri="{FF2B5EF4-FFF2-40B4-BE49-F238E27FC236}">
                <a16:creationId xmlns:a16="http://schemas.microsoft.com/office/drawing/2014/main" id="{F3737913-4F5A-4747-9212-93A59834EFA6}"/>
              </a:ext>
            </a:extLst>
          </p:cNvPr>
          <p:cNvGraphicFramePr>
            <a:graphicFrameLocks noChangeAspect="1"/>
          </p:cNvGraphicFramePr>
          <p:nvPr/>
        </p:nvGraphicFramePr>
        <p:xfrm>
          <a:off x="3841750" y="5372100"/>
          <a:ext cx="1035050" cy="490538"/>
        </p:xfrm>
        <a:graphic>
          <a:graphicData uri="http://schemas.openxmlformats.org/presentationml/2006/ole">
            <mc:AlternateContent xmlns:mc="http://schemas.openxmlformats.org/markup-compatibility/2006">
              <mc:Choice xmlns:v="urn:schemas-microsoft-com:vml" Requires="v">
                <p:oleObj spid="_x0000_s74814" name="Equation" r:id="rId27" imgW="482400" imgH="228600" progId="Equation.3">
                  <p:embed/>
                </p:oleObj>
              </mc:Choice>
              <mc:Fallback>
                <p:oleObj name="Equation" r:id="rId27" imgW="482400" imgH="228600" progId="Equation.3">
                  <p:embed/>
                  <p:pic>
                    <p:nvPicPr>
                      <p:cNvPr id="0" name="Object 4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41750" y="5372100"/>
                        <a:ext cx="10350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4401" name="Text Box 49">
            <a:extLst>
              <a:ext uri="{FF2B5EF4-FFF2-40B4-BE49-F238E27FC236}">
                <a16:creationId xmlns:a16="http://schemas.microsoft.com/office/drawing/2014/main" id="{6868FD75-077E-4653-9554-4B8827207343}"/>
              </a:ext>
            </a:extLst>
          </p:cNvPr>
          <p:cNvSpPr txBox="1">
            <a:spLocks noChangeArrowheads="1"/>
          </p:cNvSpPr>
          <p:nvPr/>
        </p:nvSpPr>
        <p:spPr bwMode="auto">
          <a:xfrm>
            <a:off x="1447800" y="5410200"/>
            <a:ext cx="194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汽车牵引力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4354">
                                            <p:txEl>
                                              <p:pRg st="0" end="0"/>
                                            </p:txEl>
                                          </p:spTgt>
                                        </p:tgtEl>
                                        <p:attrNameLst>
                                          <p:attrName>style.visibility</p:attrName>
                                        </p:attrNameLst>
                                      </p:cBhvr>
                                      <p:to>
                                        <p:strVal val="visible"/>
                                      </p:to>
                                    </p:set>
                                    <p:animEffect transition="in" filter="wipe(left)">
                                      <p:cBhvr>
                                        <p:cTn id="7" dur="500"/>
                                        <p:tgtEl>
                                          <p:spTgt spid="4843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4395">
                                            <p:txEl>
                                              <p:pRg st="0" end="0"/>
                                            </p:txEl>
                                          </p:spTgt>
                                        </p:tgtEl>
                                        <p:attrNameLst>
                                          <p:attrName>style.visibility</p:attrName>
                                        </p:attrNameLst>
                                      </p:cBhvr>
                                      <p:to>
                                        <p:strVal val="visible"/>
                                      </p:to>
                                    </p:set>
                                    <p:animEffect transition="in" filter="wipe(left)">
                                      <p:cBhvr>
                                        <p:cTn id="17" dur="500"/>
                                        <p:tgtEl>
                                          <p:spTgt spid="48439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4396">
                                            <p:txEl>
                                              <p:pRg st="0" end="0"/>
                                            </p:txEl>
                                          </p:spTgt>
                                        </p:tgtEl>
                                        <p:attrNameLst>
                                          <p:attrName>style.visibility</p:attrName>
                                        </p:attrNameLst>
                                      </p:cBhvr>
                                      <p:to>
                                        <p:strVal val="visible"/>
                                      </p:to>
                                    </p:set>
                                    <p:animEffect transition="in" filter="wipe(left)">
                                      <p:cBhvr>
                                        <p:cTn id="27" dur="500"/>
                                        <p:tgtEl>
                                          <p:spTgt spid="48439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4397"/>
                                        </p:tgtEl>
                                        <p:attrNameLst>
                                          <p:attrName>style.visibility</p:attrName>
                                        </p:attrNameLst>
                                      </p:cBhvr>
                                      <p:to>
                                        <p:strVal val="visible"/>
                                      </p:to>
                                    </p:set>
                                    <p:animEffect transition="in" filter="wipe(left)">
                                      <p:cBhvr>
                                        <p:cTn id="32" dur="500"/>
                                        <p:tgtEl>
                                          <p:spTgt spid="4843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84398"/>
                                        </p:tgtEl>
                                        <p:attrNameLst>
                                          <p:attrName>style.visibility</p:attrName>
                                        </p:attrNameLst>
                                      </p:cBhvr>
                                      <p:to>
                                        <p:strVal val="visible"/>
                                      </p:to>
                                    </p:set>
                                    <p:animEffect transition="in" filter="wipe(left)">
                                      <p:cBhvr>
                                        <p:cTn id="37" dur="500"/>
                                        <p:tgtEl>
                                          <p:spTgt spid="4843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84399"/>
                                        </p:tgtEl>
                                        <p:attrNameLst>
                                          <p:attrName>style.visibility</p:attrName>
                                        </p:attrNameLst>
                                      </p:cBhvr>
                                      <p:to>
                                        <p:strVal val="visible"/>
                                      </p:to>
                                    </p:set>
                                    <p:animEffect transition="in" filter="wipe(left)">
                                      <p:cBhvr>
                                        <p:cTn id="42" dur="500"/>
                                        <p:tgtEl>
                                          <p:spTgt spid="4843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84401">
                                            <p:txEl>
                                              <p:pRg st="0" end="0"/>
                                            </p:txEl>
                                          </p:spTgt>
                                        </p:tgtEl>
                                        <p:attrNameLst>
                                          <p:attrName>style.visibility</p:attrName>
                                        </p:attrNameLst>
                                      </p:cBhvr>
                                      <p:to>
                                        <p:strVal val="visible"/>
                                      </p:to>
                                    </p:set>
                                    <p:animEffect transition="in" filter="wipe(left)">
                                      <p:cBhvr>
                                        <p:cTn id="47" dur="500"/>
                                        <p:tgtEl>
                                          <p:spTgt spid="484401">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84400"/>
                                        </p:tgtEl>
                                        <p:attrNameLst>
                                          <p:attrName>style.visibility</p:attrName>
                                        </p:attrNameLst>
                                      </p:cBhvr>
                                      <p:to>
                                        <p:strVal val="visible"/>
                                      </p:to>
                                    </p:set>
                                    <p:animEffect transition="in" filter="wipe(left)">
                                      <p:cBhvr>
                                        <p:cTn id="52" dur="500"/>
                                        <p:tgtEl>
                                          <p:spTgt spid="484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4" grpId="0" build="p" autoUpdateAnimBg="0"/>
      <p:bldP spid="484395" grpId="0" build="p" autoUpdateAnimBg="0"/>
      <p:bldP spid="484396" grpId="0" build="p" autoUpdateAnimBg="0"/>
      <p:bldP spid="484401"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81" name="Text Box 2">
            <a:extLst>
              <a:ext uri="{FF2B5EF4-FFF2-40B4-BE49-F238E27FC236}">
                <a16:creationId xmlns:a16="http://schemas.microsoft.com/office/drawing/2014/main" id="{95EDDAAB-524B-4D5E-96FD-37D3F3564125}"/>
              </a:ext>
            </a:extLst>
          </p:cNvPr>
          <p:cNvSpPr txBox="1">
            <a:spLocks noChangeArrowheads="1"/>
          </p:cNvSpPr>
          <p:nvPr/>
        </p:nvSpPr>
        <p:spPr bwMode="auto">
          <a:xfrm>
            <a:off x="858838" y="479425"/>
            <a:ext cx="7504112"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4]</a:t>
            </a:r>
            <a:r>
              <a:rPr lang="zh-CN" altLang="en-US">
                <a:ea typeface="宋体" panose="02010600030101010101" pitchFamily="2" charset="-122"/>
              </a:rPr>
              <a:t>桑塔纳汽车匀速行驶</a:t>
            </a:r>
            <a:r>
              <a:rPr lang="en-US" altLang="zh-CN">
                <a:ea typeface="宋体" panose="02010600030101010101" pitchFamily="2" charset="-122"/>
              </a:rPr>
              <a:t>,</a:t>
            </a:r>
            <a:r>
              <a:rPr lang="zh-CN" altLang="en-US">
                <a:ea typeface="宋体" panose="02010600030101010101" pitchFamily="2" charset="-122"/>
              </a:rPr>
              <a:t>汽车横截面积为 </a:t>
            </a:r>
            <a:r>
              <a:rPr lang="en-US" altLang="zh-CN" i="1">
                <a:ea typeface="宋体" panose="02010600030101010101" pitchFamily="2" charset="-122"/>
              </a:rPr>
              <a:t>S</a:t>
            </a:r>
            <a:r>
              <a:rPr lang="en-US" altLang="zh-CN">
                <a:ea typeface="宋体" panose="02010600030101010101" pitchFamily="2" charset="-122"/>
              </a:rPr>
              <a:t>=1.89m</a:t>
            </a:r>
            <a:r>
              <a:rPr lang="en-US" altLang="zh-CN" baseline="30000">
                <a:ea typeface="宋体" panose="02010600030101010101" pitchFamily="2" charset="-122"/>
              </a:rPr>
              <a:t>2</a:t>
            </a:r>
            <a:r>
              <a:rPr lang="en-US" altLang="zh-CN">
                <a:ea typeface="宋体" panose="02010600030101010101" pitchFamily="2" charset="-122"/>
              </a:rPr>
              <a:t>,</a:t>
            </a:r>
            <a:r>
              <a:rPr lang="zh-CN" altLang="en-US">
                <a:ea typeface="宋体" panose="02010600030101010101" pitchFamily="2" charset="-122"/>
              </a:rPr>
              <a:t>空气阻力因数</a:t>
            </a:r>
            <a:r>
              <a:rPr lang="en-US" altLang="zh-CN" i="1">
                <a:ea typeface="宋体" panose="02010600030101010101" pitchFamily="2" charset="-122"/>
              </a:rPr>
              <a:t>C</a:t>
            </a:r>
            <a:r>
              <a:rPr lang="en-US" altLang="zh-CN" i="1" baseline="-25000">
                <a:ea typeface="宋体" panose="02010600030101010101" pitchFamily="2" charset="-122"/>
              </a:rPr>
              <a:t>v</a:t>
            </a:r>
            <a:r>
              <a:rPr lang="en-US" altLang="zh-CN">
                <a:ea typeface="宋体" panose="02010600030101010101" pitchFamily="2" charset="-122"/>
              </a:rPr>
              <a:t>=0.425. </a:t>
            </a:r>
            <a:r>
              <a:rPr lang="zh-CN" altLang="en-US">
                <a:ea typeface="宋体" panose="02010600030101010101" pitchFamily="2" charset="-122"/>
              </a:rPr>
              <a:t>发动机功率为</a:t>
            </a:r>
            <a:r>
              <a:rPr lang="en-US" altLang="zh-CN" i="1">
                <a:ea typeface="宋体" panose="02010600030101010101" pitchFamily="2" charset="-122"/>
              </a:rPr>
              <a:t>P</a:t>
            </a:r>
            <a:r>
              <a:rPr lang="zh-CN" altLang="en-US" baseline="-25000">
                <a:ea typeface="宋体" panose="02010600030101010101" pitchFamily="2" charset="-122"/>
              </a:rPr>
              <a:t>发</a:t>
            </a:r>
            <a:r>
              <a:rPr lang="en-US" altLang="zh-CN">
                <a:ea typeface="宋体" panose="02010600030101010101" pitchFamily="2" charset="-122"/>
              </a:rPr>
              <a:t>=60kW,</a:t>
            </a:r>
            <a:r>
              <a:rPr lang="zh-CN" altLang="en-US">
                <a:ea typeface="宋体" panose="02010600030101010101" pitchFamily="2" charset="-122"/>
              </a:rPr>
              <a:t>设经内部传动机构能量损失</a:t>
            </a:r>
            <a:r>
              <a:rPr lang="en-US" altLang="zh-CN">
                <a:ea typeface="宋体" panose="02010600030101010101" pitchFamily="2" charset="-122"/>
              </a:rPr>
              <a:t>10%,</a:t>
            </a:r>
            <a:r>
              <a:rPr lang="zh-CN" altLang="en-US">
                <a:ea typeface="宋体" panose="02010600030101010101" pitchFamily="2" charset="-122"/>
              </a:rPr>
              <a:t>空气密度</a:t>
            </a:r>
            <a:r>
              <a:rPr lang="zh-CN" altLang="en-US" i="1">
                <a:ea typeface="宋体" panose="02010600030101010101" pitchFamily="2" charset="-122"/>
                <a:sym typeface="Symbol" panose="05050102010706020507" pitchFamily="18" charset="2"/>
              </a:rPr>
              <a:t> </a:t>
            </a:r>
            <a:r>
              <a:rPr lang="en-US" altLang="zh-CN">
                <a:ea typeface="宋体" panose="02010600030101010101" pitchFamily="2" charset="-122"/>
                <a:sym typeface="Symbol" panose="05050102010706020507" pitchFamily="18" charset="2"/>
              </a:rPr>
              <a:t>=1.2258 N</a:t>
            </a:r>
            <a:r>
              <a:rPr lang="en-US" altLang="zh-CN">
                <a:ea typeface="宋体" panose="02010600030101010101" pitchFamily="2" charset="-122"/>
                <a:cs typeface="Times New Roman" panose="02020603050405020304" pitchFamily="18" charset="0"/>
                <a:sym typeface="Symbol" panose="05050102010706020507" pitchFamily="18" charset="2"/>
              </a:rPr>
              <a:t>·s</a:t>
            </a:r>
            <a:r>
              <a:rPr lang="en-US" altLang="zh-CN" baseline="30000">
                <a:ea typeface="宋体" panose="02010600030101010101" pitchFamily="2" charset="-122"/>
                <a:cs typeface="Times New Roman" panose="02020603050405020304" pitchFamily="18" charset="0"/>
                <a:sym typeface="Symbol" panose="05050102010706020507" pitchFamily="18" charset="2"/>
              </a:rPr>
              <a:t>2</a:t>
            </a:r>
            <a:r>
              <a:rPr lang="en-US" altLang="zh-CN">
                <a:ea typeface="宋体" panose="02010600030101010101" pitchFamily="2" charset="-122"/>
                <a:cs typeface="Times New Roman" panose="02020603050405020304" pitchFamily="18" charset="0"/>
                <a:sym typeface="Symbol" panose="05050102010706020507" pitchFamily="18" charset="2"/>
              </a:rPr>
              <a:t>/m</a:t>
            </a:r>
            <a:r>
              <a:rPr lang="en-US" altLang="zh-CN" baseline="30000">
                <a:ea typeface="宋体" panose="02010600030101010101" pitchFamily="2" charset="-122"/>
                <a:cs typeface="Times New Roman" panose="02020603050405020304" pitchFamily="18" charset="0"/>
                <a:sym typeface="Symbol" panose="05050102010706020507" pitchFamily="18" charset="2"/>
              </a:rPr>
              <a:t>4</a:t>
            </a:r>
            <a:r>
              <a:rPr lang="en-US" altLang="zh-CN">
                <a:ea typeface="宋体" panose="02010600030101010101" pitchFamily="2" charset="-122"/>
                <a:cs typeface="Times New Roman" panose="02020603050405020304" pitchFamily="18" charset="0"/>
                <a:sym typeface="Symbol" panose="05050102010706020507" pitchFamily="18" charset="2"/>
              </a:rPr>
              <a:t>.</a:t>
            </a:r>
            <a:r>
              <a:rPr lang="zh-CN" altLang="en-US">
                <a:ea typeface="宋体" panose="02010600030101010101" pitchFamily="2" charset="-122"/>
                <a:sym typeface="Symbol" panose="05050102010706020507" pitchFamily="18" charset="2"/>
              </a:rPr>
              <a:t>汽车行驶所受空气阻力                         求汽车沿水平路面行驶的最高速率</a:t>
            </a:r>
            <a:r>
              <a:rPr lang="en-US" altLang="zh-CN" i="1">
                <a:ea typeface="宋体" panose="02010600030101010101" pitchFamily="2" charset="-122"/>
                <a:sym typeface="Symbol" panose="05050102010706020507" pitchFamily="18" charset="2"/>
              </a:rPr>
              <a:t>v</a:t>
            </a:r>
            <a:r>
              <a:rPr lang="en-US" altLang="zh-CN" baseline="-25000">
                <a:ea typeface="宋体" panose="02010600030101010101" pitchFamily="2" charset="-122"/>
                <a:sym typeface="Symbol" panose="05050102010706020507" pitchFamily="18" charset="2"/>
              </a:rPr>
              <a:t>max</a:t>
            </a:r>
          </a:p>
        </p:txBody>
      </p:sp>
      <p:graphicFrame>
        <p:nvGraphicFramePr>
          <p:cNvPr id="75778" name="Object 3">
            <a:extLst>
              <a:ext uri="{FF2B5EF4-FFF2-40B4-BE49-F238E27FC236}">
                <a16:creationId xmlns:a16="http://schemas.microsoft.com/office/drawing/2014/main" id="{5448D8CE-C70E-4528-9184-525CB4A4AB1E}"/>
              </a:ext>
            </a:extLst>
          </p:cNvPr>
          <p:cNvGraphicFramePr>
            <a:graphicFrameLocks noChangeAspect="1"/>
          </p:cNvGraphicFramePr>
          <p:nvPr/>
        </p:nvGraphicFramePr>
        <p:xfrm>
          <a:off x="4100513" y="2232025"/>
          <a:ext cx="1671637" cy="690563"/>
        </p:xfrm>
        <a:graphic>
          <a:graphicData uri="http://schemas.openxmlformats.org/presentationml/2006/ole">
            <mc:AlternateContent xmlns:mc="http://schemas.openxmlformats.org/markup-compatibility/2006">
              <mc:Choice xmlns:v="urn:schemas-microsoft-com:vml" Requires="v">
                <p:oleObj spid="_x0000_s75787" name="Equation" r:id="rId3" imgW="952200" imgH="393480" progId="Equation.3">
                  <p:embed/>
                </p:oleObj>
              </mc:Choice>
              <mc:Fallback>
                <p:oleObj name="Equation" r:id="rId3" imgW="95220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0513" y="2232025"/>
                        <a:ext cx="1671637"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5380" name="Text Box 4">
            <a:extLst>
              <a:ext uri="{FF2B5EF4-FFF2-40B4-BE49-F238E27FC236}">
                <a16:creationId xmlns:a16="http://schemas.microsoft.com/office/drawing/2014/main" id="{600E22FF-812B-4B96-8974-000B1695D193}"/>
              </a:ext>
            </a:extLst>
          </p:cNvPr>
          <p:cNvSpPr txBox="1">
            <a:spLocks noChangeArrowheads="1"/>
          </p:cNvSpPr>
          <p:nvPr/>
        </p:nvSpPr>
        <p:spPr bwMode="auto">
          <a:xfrm>
            <a:off x="857250" y="3317875"/>
            <a:ext cx="76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 </a:t>
            </a:r>
          </a:p>
        </p:txBody>
      </p:sp>
      <p:sp>
        <p:nvSpPr>
          <p:cNvPr id="485381" name="Text Box 5">
            <a:extLst>
              <a:ext uri="{FF2B5EF4-FFF2-40B4-BE49-F238E27FC236}">
                <a16:creationId xmlns:a16="http://schemas.microsoft.com/office/drawing/2014/main" id="{15FBB11E-CF26-4F54-8683-D301572CD43D}"/>
              </a:ext>
            </a:extLst>
          </p:cNvPr>
          <p:cNvSpPr txBox="1">
            <a:spLocks noChangeArrowheads="1"/>
          </p:cNvSpPr>
          <p:nvPr/>
        </p:nvSpPr>
        <p:spPr bwMode="auto">
          <a:xfrm>
            <a:off x="1524000" y="3363913"/>
            <a:ext cx="592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取发动机燃烧物以外的整个汽车为质点系   </a:t>
            </a:r>
          </a:p>
        </p:txBody>
      </p:sp>
      <p:sp>
        <p:nvSpPr>
          <p:cNvPr id="485382" name="Text Box 6">
            <a:extLst>
              <a:ext uri="{FF2B5EF4-FFF2-40B4-BE49-F238E27FC236}">
                <a16:creationId xmlns:a16="http://schemas.microsoft.com/office/drawing/2014/main" id="{3E860BA5-66F8-4FAD-888C-7EB02A58B014}"/>
              </a:ext>
            </a:extLst>
          </p:cNvPr>
          <p:cNvSpPr txBox="1">
            <a:spLocks noChangeArrowheads="1"/>
          </p:cNvSpPr>
          <p:nvPr/>
        </p:nvSpPr>
        <p:spPr bwMode="auto">
          <a:xfrm>
            <a:off x="974725" y="4003675"/>
            <a:ext cx="642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功  </a:t>
            </a:r>
          </a:p>
        </p:txBody>
      </p:sp>
      <p:graphicFrame>
        <p:nvGraphicFramePr>
          <p:cNvPr id="485383" name="Object 7">
            <a:extLst>
              <a:ext uri="{FF2B5EF4-FFF2-40B4-BE49-F238E27FC236}">
                <a16:creationId xmlns:a16="http://schemas.microsoft.com/office/drawing/2014/main" id="{16E0F737-37E8-492B-B68E-948B606372AA}"/>
              </a:ext>
            </a:extLst>
          </p:cNvPr>
          <p:cNvGraphicFramePr>
            <a:graphicFrameLocks noChangeAspect="1"/>
          </p:cNvGraphicFramePr>
          <p:nvPr/>
        </p:nvGraphicFramePr>
        <p:xfrm>
          <a:off x="3429000" y="3962400"/>
          <a:ext cx="2362200" cy="417513"/>
        </p:xfrm>
        <a:graphic>
          <a:graphicData uri="http://schemas.openxmlformats.org/presentationml/2006/ole">
            <mc:AlternateContent xmlns:mc="http://schemas.openxmlformats.org/markup-compatibility/2006">
              <mc:Choice xmlns:v="urn:schemas-microsoft-com:vml" Requires="v">
                <p:oleObj spid="_x0000_s75788" name="Equation" r:id="rId5" imgW="1206360" imgH="253800" progId="Equation.3">
                  <p:embed/>
                </p:oleObj>
              </mc:Choice>
              <mc:Fallback>
                <p:oleObj name="Equation" r:id="rId5" imgW="1206360" imgH="253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962400"/>
                        <a:ext cx="23622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5384" name="Text Box 8">
            <a:extLst>
              <a:ext uri="{FF2B5EF4-FFF2-40B4-BE49-F238E27FC236}">
                <a16:creationId xmlns:a16="http://schemas.microsoft.com/office/drawing/2014/main" id="{EE7C717C-25D8-4E40-AD70-F71A7AD32EA2}"/>
              </a:ext>
            </a:extLst>
          </p:cNvPr>
          <p:cNvSpPr txBox="1">
            <a:spLocks noChangeArrowheads="1"/>
          </p:cNvSpPr>
          <p:nvPr/>
        </p:nvSpPr>
        <p:spPr bwMode="auto">
          <a:xfrm>
            <a:off x="974725" y="4613275"/>
            <a:ext cx="102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功率   </a:t>
            </a:r>
          </a:p>
        </p:txBody>
      </p:sp>
      <p:graphicFrame>
        <p:nvGraphicFramePr>
          <p:cNvPr id="485385" name="Object 9">
            <a:extLst>
              <a:ext uri="{FF2B5EF4-FFF2-40B4-BE49-F238E27FC236}">
                <a16:creationId xmlns:a16="http://schemas.microsoft.com/office/drawing/2014/main" id="{74E4B55C-B2D2-498D-89C0-A66F1D0D7727}"/>
              </a:ext>
            </a:extLst>
          </p:cNvPr>
          <p:cNvGraphicFramePr>
            <a:graphicFrameLocks noChangeAspect="1"/>
          </p:cNvGraphicFramePr>
          <p:nvPr/>
        </p:nvGraphicFramePr>
        <p:xfrm>
          <a:off x="3429000" y="4648200"/>
          <a:ext cx="2287588" cy="417513"/>
        </p:xfrm>
        <a:graphic>
          <a:graphicData uri="http://schemas.openxmlformats.org/presentationml/2006/ole">
            <mc:AlternateContent xmlns:mc="http://schemas.openxmlformats.org/markup-compatibility/2006">
              <mc:Choice xmlns:v="urn:schemas-microsoft-com:vml" Requires="v">
                <p:oleObj spid="_x0000_s75789" name="Equation" r:id="rId7" imgW="1168200" imgH="253800" progId="Equation.3">
                  <p:embed/>
                </p:oleObj>
              </mc:Choice>
              <mc:Fallback>
                <p:oleObj name="Equation" r:id="rId7" imgW="1168200" imgH="253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4648200"/>
                        <a:ext cx="228758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5386" name="Text Box 10">
            <a:extLst>
              <a:ext uri="{FF2B5EF4-FFF2-40B4-BE49-F238E27FC236}">
                <a16:creationId xmlns:a16="http://schemas.microsoft.com/office/drawing/2014/main" id="{0416DA4F-593A-4239-BB47-42F657ED405A}"/>
              </a:ext>
            </a:extLst>
          </p:cNvPr>
          <p:cNvSpPr txBox="1">
            <a:spLocks noChangeArrowheads="1"/>
          </p:cNvSpPr>
          <p:nvPr/>
        </p:nvSpPr>
        <p:spPr bwMode="auto">
          <a:xfrm>
            <a:off x="1236663" y="5273675"/>
            <a:ext cx="699293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P</a:t>
            </a:r>
            <a:r>
              <a:rPr lang="zh-CN" altLang="en-US" baseline="-25000">
                <a:ea typeface="宋体" panose="02010600030101010101" pitchFamily="2" charset="-122"/>
                <a:sym typeface="Symbol" panose="05050102010706020507" pitchFamily="18" charset="2"/>
              </a:rPr>
              <a:t>外</a:t>
            </a:r>
            <a:r>
              <a:rPr lang="en-US" altLang="zh-CN">
                <a:ea typeface="宋体" panose="02010600030101010101" pitchFamily="2" charset="-122"/>
                <a:sym typeface="Symbol" panose="05050102010706020507" pitchFamily="18" charset="2"/>
              </a:rPr>
              <a:t>= </a:t>
            </a:r>
            <a:r>
              <a:rPr lang="en-US" altLang="zh-CN" i="1">
                <a:ea typeface="宋体" panose="02010600030101010101" pitchFamily="2" charset="-122"/>
                <a:sym typeface="Symbol" panose="05050102010706020507" pitchFamily="18" charset="2"/>
              </a:rPr>
              <a:t>P</a:t>
            </a:r>
            <a:r>
              <a:rPr lang="zh-CN" altLang="en-US" baseline="-25000">
                <a:ea typeface="宋体" panose="02010600030101010101" pitchFamily="2" charset="-122"/>
                <a:sym typeface="Symbol" panose="05050102010706020507" pitchFamily="18" charset="2"/>
              </a:rPr>
              <a:t>发</a:t>
            </a:r>
            <a:r>
              <a:rPr lang="en-US" altLang="zh-CN">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滚动摩擦力偶矩功率</a:t>
            </a:r>
            <a:r>
              <a:rPr lang="en-US" altLang="zh-CN">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空气阻力功率</a:t>
            </a:r>
            <a:r>
              <a:rPr lang="en-US" altLang="zh-CN" i="1">
                <a:ea typeface="宋体" panose="02010600030101010101" pitchFamily="2" charset="-122"/>
                <a:sym typeface="Symbol" panose="05050102010706020507" pitchFamily="18" charset="2"/>
              </a:rPr>
              <a:t>P</a:t>
            </a:r>
            <a:r>
              <a:rPr lang="zh-CN" altLang="en-US" baseline="-25000">
                <a:ea typeface="宋体" panose="02010600030101010101" pitchFamily="2" charset="-122"/>
                <a:sym typeface="Symbol" panose="05050102010706020507" pitchFamily="18" charset="2"/>
              </a:rPr>
              <a:t>阻</a:t>
            </a:r>
            <a:r>
              <a:rPr lang="zh-CN" altLang="en-US">
                <a:ea typeface="宋体" panose="02010600030101010101" pitchFamily="2" charset="-122"/>
                <a:sym typeface="Symbol" panose="05050102010706020507" pitchFamily="18" charset="2"/>
              </a:rPr>
              <a:t>   </a:t>
            </a: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5380">
                                            <p:txEl>
                                              <p:pRg st="0" end="0"/>
                                            </p:txEl>
                                          </p:spTgt>
                                        </p:tgtEl>
                                        <p:attrNameLst>
                                          <p:attrName>style.visibility</p:attrName>
                                        </p:attrNameLst>
                                      </p:cBhvr>
                                      <p:to>
                                        <p:strVal val="visible"/>
                                      </p:to>
                                    </p:set>
                                    <p:animEffect transition="in" filter="wipe(left)">
                                      <p:cBhvr>
                                        <p:cTn id="7" dur="500"/>
                                        <p:tgtEl>
                                          <p:spTgt spid="4853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5381">
                                            <p:txEl>
                                              <p:pRg st="0" end="0"/>
                                            </p:txEl>
                                          </p:spTgt>
                                        </p:tgtEl>
                                        <p:attrNameLst>
                                          <p:attrName>style.visibility</p:attrName>
                                        </p:attrNameLst>
                                      </p:cBhvr>
                                      <p:to>
                                        <p:strVal val="visible"/>
                                      </p:to>
                                    </p:set>
                                    <p:animEffect transition="in" filter="wipe(left)">
                                      <p:cBhvr>
                                        <p:cTn id="12" dur="500"/>
                                        <p:tgtEl>
                                          <p:spTgt spid="48538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5382">
                                            <p:txEl>
                                              <p:pRg st="0" end="0"/>
                                            </p:txEl>
                                          </p:spTgt>
                                        </p:tgtEl>
                                        <p:attrNameLst>
                                          <p:attrName>style.visibility</p:attrName>
                                        </p:attrNameLst>
                                      </p:cBhvr>
                                      <p:to>
                                        <p:strVal val="visible"/>
                                      </p:to>
                                    </p:set>
                                    <p:animEffect transition="in" filter="wipe(left)">
                                      <p:cBhvr>
                                        <p:cTn id="17" dur="500"/>
                                        <p:tgtEl>
                                          <p:spTgt spid="48538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85383"/>
                                        </p:tgtEl>
                                        <p:attrNameLst>
                                          <p:attrName>style.visibility</p:attrName>
                                        </p:attrNameLst>
                                      </p:cBhvr>
                                      <p:to>
                                        <p:strVal val="visible"/>
                                      </p:to>
                                    </p:set>
                                    <p:animEffect transition="in" filter="wipe(left)">
                                      <p:cBhvr>
                                        <p:cTn id="22" dur="500"/>
                                        <p:tgtEl>
                                          <p:spTgt spid="4853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5384">
                                            <p:txEl>
                                              <p:pRg st="0" end="0"/>
                                            </p:txEl>
                                          </p:spTgt>
                                        </p:tgtEl>
                                        <p:attrNameLst>
                                          <p:attrName>style.visibility</p:attrName>
                                        </p:attrNameLst>
                                      </p:cBhvr>
                                      <p:to>
                                        <p:strVal val="visible"/>
                                      </p:to>
                                    </p:set>
                                    <p:animEffect transition="in" filter="wipe(left)">
                                      <p:cBhvr>
                                        <p:cTn id="27" dur="500"/>
                                        <p:tgtEl>
                                          <p:spTgt spid="48538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5385"/>
                                        </p:tgtEl>
                                        <p:attrNameLst>
                                          <p:attrName>style.visibility</p:attrName>
                                        </p:attrNameLst>
                                      </p:cBhvr>
                                      <p:to>
                                        <p:strVal val="visible"/>
                                      </p:to>
                                    </p:set>
                                    <p:animEffect transition="in" filter="wipe(left)">
                                      <p:cBhvr>
                                        <p:cTn id="32" dur="500"/>
                                        <p:tgtEl>
                                          <p:spTgt spid="4853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5386">
                                            <p:txEl>
                                              <p:pRg st="0" end="0"/>
                                            </p:txEl>
                                          </p:spTgt>
                                        </p:tgtEl>
                                        <p:attrNameLst>
                                          <p:attrName>style.visibility</p:attrName>
                                        </p:attrNameLst>
                                      </p:cBhvr>
                                      <p:to>
                                        <p:strVal val="visible"/>
                                      </p:to>
                                    </p:set>
                                    <p:animEffect transition="in" filter="wipe(left)">
                                      <p:cBhvr>
                                        <p:cTn id="37" dur="500"/>
                                        <p:tgtEl>
                                          <p:spTgt spid="485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0" grpId="0" build="p" autoUpdateAnimBg="0"/>
      <p:bldP spid="485381" grpId="0" build="p" autoUpdateAnimBg="0"/>
      <p:bldP spid="485382" grpId="0" build="p" autoUpdateAnimBg="0"/>
      <p:bldP spid="485384" grpId="0" build="p" autoUpdateAnimBg="0"/>
      <p:bldP spid="48538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6114" name="motion of rigid body  1.avi">
            <a:hlinkClick r:id="" action="ppaction://media"/>
            <a:extLst>
              <a:ext uri="{FF2B5EF4-FFF2-40B4-BE49-F238E27FC236}">
                <a16:creationId xmlns:a16="http://schemas.microsoft.com/office/drawing/2014/main" id="{6706DC5A-C4BF-4102-97C7-B2187A2B9207}"/>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066800" y="609600"/>
            <a:ext cx="71628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346114"/>
                </p:tgtEl>
              </p:cMediaNode>
            </p:video>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6402" name="Text Box 2">
            <a:extLst>
              <a:ext uri="{FF2B5EF4-FFF2-40B4-BE49-F238E27FC236}">
                <a16:creationId xmlns:a16="http://schemas.microsoft.com/office/drawing/2014/main" id="{9775E7AF-65C0-4608-B8B3-D69DF532F6DA}"/>
              </a:ext>
            </a:extLst>
          </p:cNvPr>
          <p:cNvSpPr txBox="1">
            <a:spLocks noChangeArrowheads="1"/>
          </p:cNvSpPr>
          <p:nvPr/>
        </p:nvSpPr>
        <p:spPr bwMode="auto">
          <a:xfrm>
            <a:off x="1219200" y="630238"/>
            <a:ext cx="378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sym typeface="Symbol" panose="05050102010706020507" pitchFamily="18" charset="2"/>
              </a:rPr>
              <a:t>不计滚动摩擦力偶矩功率   </a:t>
            </a:r>
          </a:p>
        </p:txBody>
      </p:sp>
      <p:graphicFrame>
        <p:nvGraphicFramePr>
          <p:cNvPr id="486403" name="Object 3">
            <a:extLst>
              <a:ext uri="{FF2B5EF4-FFF2-40B4-BE49-F238E27FC236}">
                <a16:creationId xmlns:a16="http://schemas.microsoft.com/office/drawing/2014/main" id="{20B55813-BF38-4CAD-B0B3-F129DDB0B3F1}"/>
              </a:ext>
            </a:extLst>
          </p:cNvPr>
          <p:cNvGraphicFramePr>
            <a:graphicFrameLocks noChangeAspect="1"/>
          </p:cNvGraphicFramePr>
          <p:nvPr/>
        </p:nvGraphicFramePr>
        <p:xfrm>
          <a:off x="2514600" y="1143000"/>
          <a:ext cx="3124200" cy="762000"/>
        </p:xfrm>
        <a:graphic>
          <a:graphicData uri="http://schemas.openxmlformats.org/presentationml/2006/ole">
            <mc:AlternateContent xmlns:mc="http://schemas.openxmlformats.org/markup-compatibility/2006">
              <mc:Choice xmlns:v="urn:schemas-microsoft-com:vml" Requires="v">
                <p:oleObj spid="_x0000_s76814" name="Equation" r:id="rId3" imgW="1434960" imgH="393480" progId="Equation.3">
                  <p:embed/>
                </p:oleObj>
              </mc:Choice>
              <mc:Fallback>
                <p:oleObj name="Equation" r:id="rId3" imgW="143496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143000"/>
                        <a:ext cx="3124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6404" name="Object 4">
            <a:extLst>
              <a:ext uri="{FF2B5EF4-FFF2-40B4-BE49-F238E27FC236}">
                <a16:creationId xmlns:a16="http://schemas.microsoft.com/office/drawing/2014/main" id="{F003D83B-9999-4C27-AF82-0C7B74E88E7B}"/>
              </a:ext>
            </a:extLst>
          </p:cNvPr>
          <p:cNvGraphicFramePr>
            <a:graphicFrameLocks noChangeAspect="1"/>
          </p:cNvGraphicFramePr>
          <p:nvPr/>
        </p:nvGraphicFramePr>
        <p:xfrm>
          <a:off x="1371600" y="1981200"/>
          <a:ext cx="5791200" cy="530225"/>
        </p:xfrm>
        <a:graphic>
          <a:graphicData uri="http://schemas.openxmlformats.org/presentationml/2006/ole">
            <mc:AlternateContent xmlns:mc="http://schemas.openxmlformats.org/markup-compatibility/2006">
              <mc:Choice xmlns:v="urn:schemas-microsoft-com:vml" Requires="v">
                <p:oleObj spid="_x0000_s76815" name="Equation" r:id="rId5" imgW="2577960" imgH="253800" progId="Equation.3">
                  <p:embed/>
                </p:oleObj>
              </mc:Choice>
              <mc:Fallback>
                <p:oleObj name="Equation" r:id="rId5" imgW="2577960" imgH="253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981200"/>
                        <a:ext cx="57912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6405" name="Text Box 5">
            <a:extLst>
              <a:ext uri="{FF2B5EF4-FFF2-40B4-BE49-F238E27FC236}">
                <a16:creationId xmlns:a16="http://schemas.microsoft.com/office/drawing/2014/main" id="{49A612A7-D0A0-4723-9689-515019C2D7F7}"/>
              </a:ext>
            </a:extLst>
          </p:cNvPr>
          <p:cNvSpPr txBox="1">
            <a:spLocks noChangeArrowheads="1"/>
          </p:cNvSpPr>
          <p:nvPr/>
        </p:nvSpPr>
        <p:spPr bwMode="auto">
          <a:xfrm>
            <a:off x="1219200" y="2687638"/>
            <a:ext cx="408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ea typeface="宋体" panose="02010600030101010101" pitchFamily="2" charset="-122"/>
                <a:sym typeface="Symbol" panose="05050102010706020507" pitchFamily="18" charset="2"/>
              </a:rPr>
              <a:t>估算滚动摩擦力偶矩的功率   </a:t>
            </a:r>
          </a:p>
        </p:txBody>
      </p:sp>
      <p:sp>
        <p:nvSpPr>
          <p:cNvPr id="486406" name="Text Box 6">
            <a:extLst>
              <a:ext uri="{FF2B5EF4-FFF2-40B4-BE49-F238E27FC236}">
                <a16:creationId xmlns:a16="http://schemas.microsoft.com/office/drawing/2014/main" id="{60989A24-1C9F-4DF3-A9CB-0BB41436D135}"/>
              </a:ext>
            </a:extLst>
          </p:cNvPr>
          <p:cNvSpPr txBox="1">
            <a:spLocks noChangeArrowheads="1"/>
          </p:cNvSpPr>
          <p:nvPr/>
        </p:nvSpPr>
        <p:spPr bwMode="auto">
          <a:xfrm>
            <a:off x="1219200" y="3352800"/>
            <a:ext cx="340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sym typeface="Symbol" panose="05050102010706020507" pitchFamily="18" charset="2"/>
              </a:rPr>
              <a:t>滚动摩擦力偶矩的功率  </a:t>
            </a:r>
            <a:endParaRPr lang="zh-CN" altLang="en-US">
              <a:ea typeface="宋体" panose="02010600030101010101" pitchFamily="2" charset="-122"/>
            </a:endParaRPr>
          </a:p>
        </p:txBody>
      </p:sp>
      <p:graphicFrame>
        <p:nvGraphicFramePr>
          <p:cNvPr id="486407" name="Object 7">
            <a:extLst>
              <a:ext uri="{FF2B5EF4-FFF2-40B4-BE49-F238E27FC236}">
                <a16:creationId xmlns:a16="http://schemas.microsoft.com/office/drawing/2014/main" id="{BC3D46F5-9C4F-4CFC-B6CE-9B43A7A76D00}"/>
              </a:ext>
            </a:extLst>
          </p:cNvPr>
          <p:cNvGraphicFramePr>
            <a:graphicFrameLocks noChangeAspect="1"/>
          </p:cNvGraphicFramePr>
          <p:nvPr/>
        </p:nvGraphicFramePr>
        <p:xfrm>
          <a:off x="4519613" y="3392488"/>
          <a:ext cx="788987" cy="395287"/>
        </p:xfrm>
        <a:graphic>
          <a:graphicData uri="http://schemas.openxmlformats.org/presentationml/2006/ole">
            <mc:AlternateContent xmlns:mc="http://schemas.openxmlformats.org/markup-compatibility/2006">
              <mc:Choice xmlns:v="urn:schemas-microsoft-com:vml" Requires="v">
                <p:oleObj spid="_x0000_s76816" name="Equation" r:id="rId7" imgW="406080" imgH="203040" progId="Equation.3">
                  <p:embed/>
                </p:oleObj>
              </mc:Choice>
              <mc:Fallback>
                <p:oleObj name="Equation" r:id="rId7" imgW="406080" imgH="203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9613" y="3392488"/>
                        <a:ext cx="78898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6408" name="Text Box 8">
            <a:extLst>
              <a:ext uri="{FF2B5EF4-FFF2-40B4-BE49-F238E27FC236}">
                <a16:creationId xmlns:a16="http://schemas.microsoft.com/office/drawing/2014/main" id="{B1773286-CC53-41D7-BA20-6DA24D2E451C}"/>
              </a:ext>
            </a:extLst>
          </p:cNvPr>
          <p:cNvSpPr txBox="1">
            <a:spLocks noChangeArrowheads="1"/>
          </p:cNvSpPr>
          <p:nvPr/>
        </p:nvSpPr>
        <p:spPr bwMode="auto">
          <a:xfrm>
            <a:off x="5257800" y="3352800"/>
            <a:ext cx="198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,W</a:t>
            </a:r>
            <a:r>
              <a:rPr lang="zh-CN" altLang="en-US">
                <a:ea typeface="宋体" panose="02010600030101010101" pitchFamily="2" charset="-122"/>
              </a:rPr>
              <a:t>为总车重   </a:t>
            </a:r>
          </a:p>
        </p:txBody>
      </p:sp>
      <p:sp>
        <p:nvSpPr>
          <p:cNvPr id="486409" name="Text Box 9">
            <a:extLst>
              <a:ext uri="{FF2B5EF4-FFF2-40B4-BE49-F238E27FC236}">
                <a16:creationId xmlns:a16="http://schemas.microsoft.com/office/drawing/2014/main" id="{55979C85-CD11-42C9-9288-D0481F374266}"/>
              </a:ext>
            </a:extLst>
          </p:cNvPr>
          <p:cNvSpPr txBox="1">
            <a:spLocks noChangeArrowheads="1"/>
          </p:cNvSpPr>
          <p:nvPr/>
        </p:nvSpPr>
        <p:spPr bwMode="auto">
          <a:xfrm>
            <a:off x="1279525" y="3983038"/>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取</a:t>
            </a:r>
          </a:p>
        </p:txBody>
      </p:sp>
      <p:graphicFrame>
        <p:nvGraphicFramePr>
          <p:cNvPr id="486410" name="Object 10">
            <a:extLst>
              <a:ext uri="{FF2B5EF4-FFF2-40B4-BE49-F238E27FC236}">
                <a16:creationId xmlns:a16="http://schemas.microsoft.com/office/drawing/2014/main" id="{00D164CB-554D-41C2-AB94-56AEDF4BE4E2}"/>
              </a:ext>
            </a:extLst>
          </p:cNvPr>
          <p:cNvGraphicFramePr>
            <a:graphicFrameLocks noChangeAspect="1"/>
          </p:cNvGraphicFramePr>
          <p:nvPr/>
        </p:nvGraphicFramePr>
        <p:xfrm>
          <a:off x="1941513" y="4038600"/>
          <a:ext cx="1373187" cy="400050"/>
        </p:xfrm>
        <a:graphic>
          <a:graphicData uri="http://schemas.openxmlformats.org/presentationml/2006/ole">
            <mc:AlternateContent xmlns:mc="http://schemas.openxmlformats.org/markup-compatibility/2006">
              <mc:Choice xmlns:v="urn:schemas-microsoft-com:vml" Requires="v">
                <p:oleObj spid="_x0000_s76817" name="Equation" r:id="rId9" imgW="698400" imgH="203040" progId="Equation.3">
                  <p:embed/>
                </p:oleObj>
              </mc:Choice>
              <mc:Fallback>
                <p:oleObj name="Equation" r:id="rId9" imgW="698400" imgH="2030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1513" y="4038600"/>
                        <a:ext cx="137318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6411" name="Object 11">
            <a:extLst>
              <a:ext uri="{FF2B5EF4-FFF2-40B4-BE49-F238E27FC236}">
                <a16:creationId xmlns:a16="http://schemas.microsoft.com/office/drawing/2014/main" id="{BEFF4657-55E6-4147-A79E-8443D22D3ADA}"/>
              </a:ext>
            </a:extLst>
          </p:cNvPr>
          <p:cNvGraphicFramePr>
            <a:graphicFrameLocks noChangeAspect="1"/>
          </p:cNvGraphicFramePr>
          <p:nvPr/>
        </p:nvGraphicFramePr>
        <p:xfrm>
          <a:off x="3505200" y="3886200"/>
          <a:ext cx="2995613" cy="530225"/>
        </p:xfrm>
        <a:graphic>
          <a:graphicData uri="http://schemas.openxmlformats.org/presentationml/2006/ole">
            <mc:AlternateContent xmlns:mc="http://schemas.openxmlformats.org/markup-compatibility/2006">
              <mc:Choice xmlns:v="urn:schemas-microsoft-com:vml" Requires="v">
                <p:oleObj spid="_x0000_s76818" name="Equation" r:id="rId11" imgW="1333440" imgH="253800" progId="Equation.3">
                  <p:embed/>
                </p:oleObj>
              </mc:Choice>
              <mc:Fallback>
                <p:oleObj name="Equation" r:id="rId11" imgW="1333440" imgH="2538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5200" y="3886200"/>
                        <a:ext cx="299561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6412" name="Text Box 12">
            <a:extLst>
              <a:ext uri="{FF2B5EF4-FFF2-40B4-BE49-F238E27FC236}">
                <a16:creationId xmlns:a16="http://schemas.microsoft.com/office/drawing/2014/main" id="{0931D326-CC51-48B0-B962-7E79C4D4F956}"/>
              </a:ext>
            </a:extLst>
          </p:cNvPr>
          <p:cNvSpPr txBox="1">
            <a:spLocks noChangeArrowheads="1"/>
          </p:cNvSpPr>
          <p:nvPr/>
        </p:nvSpPr>
        <p:spPr bwMode="auto">
          <a:xfrm>
            <a:off x="1228725" y="4648200"/>
            <a:ext cx="479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sym typeface="Symbol" panose="05050102010706020507" pitchFamily="18" charset="2"/>
              </a:rPr>
              <a:t>得滚动摩擦力偶矩的功率   </a:t>
            </a:r>
            <a:r>
              <a:rPr lang="en-US" altLang="zh-CN">
                <a:ea typeface="宋体" panose="02010600030101010101" pitchFamily="2" charset="-122"/>
                <a:sym typeface="Symbol" panose="05050102010706020507" pitchFamily="18" charset="2"/>
              </a:rPr>
              <a:t>7.0 kW </a:t>
            </a:r>
            <a:endParaRPr lang="en-US" altLang="zh-CN">
              <a:ea typeface="宋体" panose="02010600030101010101" pitchFamily="2" charset="-122"/>
            </a:endParaRPr>
          </a:p>
        </p:txBody>
      </p:sp>
      <p:sp>
        <p:nvSpPr>
          <p:cNvPr id="486413" name="Text Box 13">
            <a:extLst>
              <a:ext uri="{FF2B5EF4-FFF2-40B4-BE49-F238E27FC236}">
                <a16:creationId xmlns:a16="http://schemas.microsoft.com/office/drawing/2014/main" id="{50444BCD-7774-463E-9904-2710CE27513B}"/>
              </a:ext>
            </a:extLst>
          </p:cNvPr>
          <p:cNvSpPr txBox="1">
            <a:spLocks noChangeArrowheads="1"/>
          </p:cNvSpPr>
          <p:nvPr/>
        </p:nvSpPr>
        <p:spPr bwMode="auto">
          <a:xfrm>
            <a:off x="1295400" y="5299075"/>
            <a:ext cx="531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影响最高速度的主要因素是空气阻力</a:t>
            </a:r>
            <a:r>
              <a:rPr lang="en-US" altLang="zh-CN">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6402">
                                            <p:txEl>
                                              <p:pRg st="0" end="0"/>
                                            </p:txEl>
                                          </p:spTgt>
                                        </p:tgtEl>
                                        <p:attrNameLst>
                                          <p:attrName>style.visibility</p:attrName>
                                        </p:attrNameLst>
                                      </p:cBhvr>
                                      <p:to>
                                        <p:strVal val="visible"/>
                                      </p:to>
                                    </p:set>
                                    <p:animEffect transition="in" filter="wipe(left)">
                                      <p:cBhvr>
                                        <p:cTn id="7" dur="500"/>
                                        <p:tgtEl>
                                          <p:spTgt spid="4864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86403"/>
                                        </p:tgtEl>
                                        <p:attrNameLst>
                                          <p:attrName>style.visibility</p:attrName>
                                        </p:attrNameLst>
                                      </p:cBhvr>
                                      <p:to>
                                        <p:strVal val="visible"/>
                                      </p:to>
                                    </p:set>
                                    <p:animEffect transition="in" filter="wipe(left)">
                                      <p:cBhvr>
                                        <p:cTn id="12" dur="500"/>
                                        <p:tgtEl>
                                          <p:spTgt spid="486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6404"/>
                                        </p:tgtEl>
                                        <p:attrNameLst>
                                          <p:attrName>style.visibility</p:attrName>
                                        </p:attrNameLst>
                                      </p:cBhvr>
                                      <p:to>
                                        <p:strVal val="visible"/>
                                      </p:to>
                                    </p:set>
                                    <p:animEffect transition="in" filter="wipe(left)">
                                      <p:cBhvr>
                                        <p:cTn id="17" dur="500"/>
                                        <p:tgtEl>
                                          <p:spTgt spid="486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6405">
                                            <p:txEl>
                                              <p:pRg st="0" end="0"/>
                                            </p:txEl>
                                          </p:spTgt>
                                        </p:tgtEl>
                                        <p:attrNameLst>
                                          <p:attrName>style.visibility</p:attrName>
                                        </p:attrNameLst>
                                      </p:cBhvr>
                                      <p:to>
                                        <p:strVal val="visible"/>
                                      </p:to>
                                    </p:set>
                                    <p:animEffect transition="in" filter="wipe(left)">
                                      <p:cBhvr>
                                        <p:cTn id="22" dur="500"/>
                                        <p:tgtEl>
                                          <p:spTgt spid="48640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6406">
                                            <p:txEl>
                                              <p:pRg st="0" end="0"/>
                                            </p:txEl>
                                          </p:spTgt>
                                        </p:tgtEl>
                                        <p:attrNameLst>
                                          <p:attrName>style.visibility</p:attrName>
                                        </p:attrNameLst>
                                      </p:cBhvr>
                                      <p:to>
                                        <p:strVal val="visible"/>
                                      </p:to>
                                    </p:set>
                                    <p:animEffect transition="in" filter="wipe(left)">
                                      <p:cBhvr>
                                        <p:cTn id="27" dur="500"/>
                                        <p:tgtEl>
                                          <p:spTgt spid="48640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6407"/>
                                        </p:tgtEl>
                                        <p:attrNameLst>
                                          <p:attrName>style.visibility</p:attrName>
                                        </p:attrNameLst>
                                      </p:cBhvr>
                                      <p:to>
                                        <p:strVal val="visible"/>
                                      </p:to>
                                    </p:set>
                                    <p:animEffect transition="in" filter="wipe(left)">
                                      <p:cBhvr>
                                        <p:cTn id="32" dur="500"/>
                                        <p:tgtEl>
                                          <p:spTgt spid="4864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6408">
                                            <p:txEl>
                                              <p:pRg st="0" end="0"/>
                                            </p:txEl>
                                          </p:spTgt>
                                        </p:tgtEl>
                                        <p:attrNameLst>
                                          <p:attrName>style.visibility</p:attrName>
                                        </p:attrNameLst>
                                      </p:cBhvr>
                                      <p:to>
                                        <p:strVal val="visible"/>
                                      </p:to>
                                    </p:set>
                                    <p:animEffect transition="in" filter="wipe(left)">
                                      <p:cBhvr>
                                        <p:cTn id="37" dur="500"/>
                                        <p:tgtEl>
                                          <p:spTgt spid="48640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86409">
                                            <p:txEl>
                                              <p:pRg st="0" end="0"/>
                                            </p:txEl>
                                          </p:spTgt>
                                        </p:tgtEl>
                                        <p:attrNameLst>
                                          <p:attrName>style.visibility</p:attrName>
                                        </p:attrNameLst>
                                      </p:cBhvr>
                                      <p:to>
                                        <p:strVal val="visible"/>
                                      </p:to>
                                    </p:set>
                                    <p:animEffect transition="in" filter="wipe(left)">
                                      <p:cBhvr>
                                        <p:cTn id="42" dur="500"/>
                                        <p:tgtEl>
                                          <p:spTgt spid="48640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86410"/>
                                        </p:tgtEl>
                                        <p:attrNameLst>
                                          <p:attrName>style.visibility</p:attrName>
                                        </p:attrNameLst>
                                      </p:cBhvr>
                                      <p:to>
                                        <p:strVal val="visible"/>
                                      </p:to>
                                    </p:set>
                                    <p:animEffect transition="in" filter="wipe(left)">
                                      <p:cBhvr>
                                        <p:cTn id="47" dur="500"/>
                                        <p:tgtEl>
                                          <p:spTgt spid="4864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86411"/>
                                        </p:tgtEl>
                                        <p:attrNameLst>
                                          <p:attrName>style.visibility</p:attrName>
                                        </p:attrNameLst>
                                      </p:cBhvr>
                                      <p:to>
                                        <p:strVal val="visible"/>
                                      </p:to>
                                    </p:set>
                                    <p:animEffect transition="in" filter="wipe(left)">
                                      <p:cBhvr>
                                        <p:cTn id="52" dur="500"/>
                                        <p:tgtEl>
                                          <p:spTgt spid="4864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86412">
                                            <p:txEl>
                                              <p:pRg st="0" end="0"/>
                                            </p:txEl>
                                          </p:spTgt>
                                        </p:tgtEl>
                                        <p:attrNameLst>
                                          <p:attrName>style.visibility</p:attrName>
                                        </p:attrNameLst>
                                      </p:cBhvr>
                                      <p:to>
                                        <p:strVal val="visible"/>
                                      </p:to>
                                    </p:set>
                                    <p:animEffect transition="in" filter="wipe(left)">
                                      <p:cBhvr>
                                        <p:cTn id="57" dur="500"/>
                                        <p:tgtEl>
                                          <p:spTgt spid="486412">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86413">
                                            <p:txEl>
                                              <p:pRg st="0" end="0"/>
                                            </p:txEl>
                                          </p:spTgt>
                                        </p:tgtEl>
                                        <p:attrNameLst>
                                          <p:attrName>style.visibility</p:attrName>
                                        </p:attrNameLst>
                                      </p:cBhvr>
                                      <p:to>
                                        <p:strVal val="visible"/>
                                      </p:to>
                                    </p:set>
                                    <p:animEffect transition="in" filter="wipe(left)">
                                      <p:cBhvr>
                                        <p:cTn id="62" dur="500"/>
                                        <p:tgtEl>
                                          <p:spTgt spid="4864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build="p" autoUpdateAnimBg="0"/>
      <p:bldP spid="486405" grpId="0" build="p" autoUpdateAnimBg="0"/>
      <p:bldP spid="486406" grpId="0" build="p" autoUpdateAnimBg="0"/>
      <p:bldP spid="486408" grpId="0" build="p" autoUpdateAnimBg="0"/>
      <p:bldP spid="486409" grpId="0" build="p" autoUpdateAnimBg="0"/>
      <p:bldP spid="486412" grpId="0" build="p" autoUpdateAnimBg="0"/>
      <p:bldP spid="486413" grpId="0" build="p" autoUpdateAnimBg="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2462</TotalTime>
  <Words>4372</Words>
  <Application>Microsoft Office PowerPoint</Application>
  <PresentationFormat>全屏显示(4:3)</PresentationFormat>
  <Paragraphs>647</Paragraphs>
  <Slides>90</Slides>
  <Notes>0</Notes>
  <HiddenSlides>0</HiddenSlides>
  <MMClips>4</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90</vt:i4>
      </vt:variant>
    </vt:vector>
  </HeadingPairs>
  <TitlesOfParts>
    <vt:vector size="105" baseType="lpstr">
      <vt:lpstr>Times New Roman</vt:lpstr>
      <vt:lpstr>楷体_GB2312</vt:lpstr>
      <vt:lpstr>Arial</vt:lpstr>
      <vt:lpstr>宋体</vt:lpstr>
      <vt:lpstr>华文新魏</vt:lpstr>
      <vt:lpstr>华文行楷</vt:lpstr>
      <vt:lpstr>黑体</vt:lpstr>
      <vt:lpstr>隶书</vt:lpstr>
      <vt:lpstr>Symbol</vt:lpstr>
      <vt:lpstr>华文中宋</vt:lpstr>
      <vt:lpstr>默认设计模板</vt:lpstr>
      <vt:lpstr>MathType 6.0 Equation</vt:lpstr>
      <vt:lpstr>Equation</vt:lpstr>
      <vt:lpstr>Microsoft 公式 3.0</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Qingdao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Shaou</dc:creator>
  <cp:lastModifiedBy>张伯望</cp:lastModifiedBy>
  <cp:revision>179</cp:revision>
  <dcterms:created xsi:type="dcterms:W3CDTF">2005-07-16T00:23:11Z</dcterms:created>
  <dcterms:modified xsi:type="dcterms:W3CDTF">2017-09-07T11:50:17Z</dcterms:modified>
</cp:coreProperties>
</file>