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652" r:id="rId2"/>
    <p:sldId id="653" r:id="rId3"/>
    <p:sldId id="654" r:id="rId4"/>
    <p:sldId id="655" r:id="rId5"/>
    <p:sldId id="656" r:id="rId6"/>
    <p:sldId id="657" r:id="rId7"/>
    <p:sldId id="658" r:id="rId8"/>
    <p:sldId id="659" r:id="rId9"/>
    <p:sldId id="660" r:id="rId10"/>
    <p:sldId id="661" r:id="rId11"/>
    <p:sldId id="662" r:id="rId12"/>
    <p:sldId id="663" r:id="rId13"/>
    <p:sldId id="649" r:id="rId14"/>
    <p:sldId id="650" r:id="rId15"/>
    <p:sldId id="651" r:id="rId16"/>
    <p:sldId id="484" r:id="rId17"/>
    <p:sldId id="485" r:id="rId18"/>
    <p:sldId id="486" r:id="rId19"/>
    <p:sldId id="487" r:id="rId20"/>
    <p:sldId id="488" r:id="rId21"/>
    <p:sldId id="489" r:id="rId22"/>
    <p:sldId id="664" r:id="rId23"/>
    <p:sldId id="665" r:id="rId24"/>
    <p:sldId id="666" r:id="rId25"/>
    <p:sldId id="667" r:id="rId26"/>
    <p:sldId id="668" r:id="rId27"/>
    <p:sldId id="498" r:id="rId28"/>
    <p:sldId id="499" r:id="rId29"/>
    <p:sldId id="507" r:id="rId30"/>
    <p:sldId id="508" r:id="rId31"/>
    <p:sldId id="509" r:id="rId32"/>
    <p:sldId id="510" r:id="rId33"/>
    <p:sldId id="512" r:id="rId34"/>
    <p:sldId id="640" r:id="rId35"/>
    <p:sldId id="513" r:id="rId36"/>
    <p:sldId id="514" r:id="rId37"/>
    <p:sldId id="515" r:id="rId38"/>
    <p:sldId id="516" r:id="rId39"/>
    <p:sldId id="517" r:id="rId40"/>
    <p:sldId id="669" r:id="rId41"/>
    <p:sldId id="518" r:id="rId42"/>
    <p:sldId id="519" r:id="rId43"/>
    <p:sldId id="645" r:id="rId44"/>
    <p:sldId id="646" r:id="rId45"/>
    <p:sldId id="642" r:id="rId46"/>
    <p:sldId id="641" r:id="rId47"/>
    <p:sldId id="521" r:id="rId48"/>
    <p:sldId id="522" r:id="rId49"/>
    <p:sldId id="523" r:id="rId50"/>
    <p:sldId id="524" r:id="rId51"/>
    <p:sldId id="647" r:id="rId52"/>
    <p:sldId id="526" r:id="rId53"/>
    <p:sldId id="527" r:id="rId54"/>
    <p:sldId id="528" r:id="rId55"/>
    <p:sldId id="612" r:id="rId56"/>
    <p:sldId id="613" r:id="rId57"/>
    <p:sldId id="614" r:id="rId58"/>
    <p:sldId id="615" r:id="rId59"/>
    <p:sldId id="616" r:id="rId60"/>
    <p:sldId id="617" r:id="rId61"/>
    <p:sldId id="618" r:id="rId62"/>
    <p:sldId id="619" r:id="rId63"/>
    <p:sldId id="620" r:id="rId64"/>
    <p:sldId id="621" r:id="rId65"/>
    <p:sldId id="622" r:id="rId66"/>
    <p:sldId id="623" r:id="rId67"/>
    <p:sldId id="624" r:id="rId68"/>
    <p:sldId id="625" r:id="rId69"/>
    <p:sldId id="626" r:id="rId70"/>
    <p:sldId id="627" r:id="rId71"/>
    <p:sldId id="628" r:id="rId72"/>
    <p:sldId id="629" r:id="rId73"/>
    <p:sldId id="630" r:id="rId74"/>
    <p:sldId id="631" r:id="rId75"/>
    <p:sldId id="632" r:id="rId76"/>
    <p:sldId id="633" r:id="rId77"/>
    <p:sldId id="634" r:id="rId78"/>
    <p:sldId id="635" r:id="rId79"/>
    <p:sldId id="636" r:id="rId80"/>
    <p:sldId id="637" r:id="rId81"/>
    <p:sldId id="638" r:id="rId82"/>
    <p:sldId id="639" r:id="rId83"/>
  </p:sldIdLst>
  <p:sldSz cx="9144000" cy="6858000" type="screen4x3"/>
  <p:notesSz cx="6858000" cy="9144000"/>
  <p:defaultTex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00"/>
    <a:srgbClr val="0000FF"/>
    <a:srgbClr val="FF00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20" autoAdjust="0"/>
  </p:normalViewPr>
  <p:slideViewPr>
    <p:cSldViewPr snapToGrid="0">
      <p:cViewPr varScale="1">
        <p:scale>
          <a:sx n="56" d="100"/>
          <a:sy n="56" d="100"/>
        </p:scale>
        <p:origin x="1262" y="53"/>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187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image" Target="../media/image53.wmf"/><Relationship Id="rId7" Type="http://schemas.openxmlformats.org/officeDocument/2006/relationships/image" Target="../media/image57.wmf"/><Relationship Id="rId2" Type="http://schemas.openxmlformats.org/officeDocument/2006/relationships/image" Target="../media/image52.wmf"/><Relationship Id="rId1" Type="http://schemas.openxmlformats.org/officeDocument/2006/relationships/image" Target="../media/image51.wmf"/><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image" Target="../media/image62.wmf"/><Relationship Id="rId7" Type="http://schemas.openxmlformats.org/officeDocument/2006/relationships/image" Target="../media/image66.wmf"/><Relationship Id="rId2" Type="http://schemas.openxmlformats.org/officeDocument/2006/relationships/image" Target="../media/image61.emf"/><Relationship Id="rId1" Type="http://schemas.openxmlformats.org/officeDocument/2006/relationships/image" Target="../media/image60.e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 Id="rId9" Type="http://schemas.openxmlformats.org/officeDocument/2006/relationships/image" Target="../media/image6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6" Type="http://schemas.openxmlformats.org/officeDocument/2006/relationships/image" Target="../media/image81.wmf"/><Relationship Id="rId5" Type="http://schemas.openxmlformats.org/officeDocument/2006/relationships/image" Target="../media/image80.wmf"/><Relationship Id="rId4" Type="http://schemas.openxmlformats.org/officeDocument/2006/relationships/image" Target="../media/image79.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image" Target="../media/image84.wmf"/><Relationship Id="rId7" Type="http://schemas.openxmlformats.org/officeDocument/2006/relationships/image" Target="../media/image88.wmf"/><Relationship Id="rId2" Type="http://schemas.openxmlformats.org/officeDocument/2006/relationships/image" Target="../media/image83.wmf"/><Relationship Id="rId1" Type="http://schemas.openxmlformats.org/officeDocument/2006/relationships/image" Target="../media/image82.wmf"/><Relationship Id="rId6" Type="http://schemas.openxmlformats.org/officeDocument/2006/relationships/image" Target="../media/image87.wmf"/><Relationship Id="rId5" Type="http://schemas.openxmlformats.org/officeDocument/2006/relationships/image" Target="../media/image86.wmf"/><Relationship Id="rId4" Type="http://schemas.openxmlformats.org/officeDocument/2006/relationships/image" Target="../media/image85.wmf"/><Relationship Id="rId9" Type="http://schemas.openxmlformats.org/officeDocument/2006/relationships/image" Target="../media/image9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6" Type="http://schemas.openxmlformats.org/officeDocument/2006/relationships/image" Target="../media/image97.wmf"/><Relationship Id="rId5" Type="http://schemas.openxmlformats.org/officeDocument/2006/relationships/image" Target="../media/image96.wmf"/><Relationship Id="rId4" Type="http://schemas.openxmlformats.org/officeDocument/2006/relationships/image" Target="../media/image9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 Id="rId6" Type="http://schemas.openxmlformats.org/officeDocument/2006/relationships/image" Target="../media/image103.wmf"/><Relationship Id="rId5" Type="http://schemas.openxmlformats.org/officeDocument/2006/relationships/image" Target="../media/image102.wmf"/><Relationship Id="rId4" Type="http://schemas.openxmlformats.org/officeDocument/2006/relationships/image" Target="../media/image101.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10.emf"/><Relationship Id="rId3" Type="http://schemas.openxmlformats.org/officeDocument/2006/relationships/image" Target="../media/image106.wmf"/><Relationship Id="rId7" Type="http://schemas.openxmlformats.org/officeDocument/2006/relationships/image" Target="../media/image109.emf"/><Relationship Id="rId2" Type="http://schemas.openxmlformats.org/officeDocument/2006/relationships/image" Target="../media/image105.wmf"/><Relationship Id="rId1" Type="http://schemas.openxmlformats.org/officeDocument/2006/relationships/image" Target="../media/image104.wmf"/><Relationship Id="rId6" Type="http://schemas.openxmlformats.org/officeDocument/2006/relationships/image" Target="../media/image108.wmf"/><Relationship Id="rId5" Type="http://schemas.openxmlformats.org/officeDocument/2006/relationships/image" Target="../media/image101.wmf"/><Relationship Id="rId4" Type="http://schemas.openxmlformats.org/officeDocument/2006/relationships/image" Target="../media/image10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13.wmf"/><Relationship Id="rId7" Type="http://schemas.openxmlformats.org/officeDocument/2006/relationships/image" Target="../media/image117.wmf"/><Relationship Id="rId2" Type="http://schemas.openxmlformats.org/officeDocument/2006/relationships/image" Target="../media/image112.wmf"/><Relationship Id="rId1" Type="http://schemas.openxmlformats.org/officeDocument/2006/relationships/image" Target="../media/image111.wmf"/><Relationship Id="rId6" Type="http://schemas.openxmlformats.org/officeDocument/2006/relationships/image" Target="../media/image116.wmf"/><Relationship Id="rId5" Type="http://schemas.openxmlformats.org/officeDocument/2006/relationships/image" Target="../media/image115.wmf"/><Relationship Id="rId4" Type="http://schemas.openxmlformats.org/officeDocument/2006/relationships/image" Target="../media/image114.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19.wmf"/><Relationship Id="rId1" Type="http://schemas.openxmlformats.org/officeDocument/2006/relationships/image" Target="../media/image118.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10" Type="http://schemas.openxmlformats.org/officeDocument/2006/relationships/image" Target="../media/image3.wmf"/><Relationship Id="rId4" Type="http://schemas.openxmlformats.org/officeDocument/2006/relationships/image" Target="../media/image8.wmf"/><Relationship Id="rId9"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21.wmf"/><Relationship Id="rId1" Type="http://schemas.openxmlformats.org/officeDocument/2006/relationships/image" Target="../media/image120.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29.wmf"/><Relationship Id="rId13" Type="http://schemas.openxmlformats.org/officeDocument/2006/relationships/image" Target="../media/image134.wmf"/><Relationship Id="rId3" Type="http://schemas.openxmlformats.org/officeDocument/2006/relationships/image" Target="../media/image124.emf"/><Relationship Id="rId7" Type="http://schemas.openxmlformats.org/officeDocument/2006/relationships/image" Target="../media/image128.wmf"/><Relationship Id="rId12" Type="http://schemas.openxmlformats.org/officeDocument/2006/relationships/image" Target="../media/image133.wmf"/><Relationship Id="rId2" Type="http://schemas.openxmlformats.org/officeDocument/2006/relationships/image" Target="../media/image123.wmf"/><Relationship Id="rId1" Type="http://schemas.openxmlformats.org/officeDocument/2006/relationships/image" Target="../media/image122.wmf"/><Relationship Id="rId6" Type="http://schemas.openxmlformats.org/officeDocument/2006/relationships/image" Target="../media/image127.wmf"/><Relationship Id="rId11" Type="http://schemas.openxmlformats.org/officeDocument/2006/relationships/image" Target="../media/image132.wmf"/><Relationship Id="rId5" Type="http://schemas.openxmlformats.org/officeDocument/2006/relationships/image" Target="../media/image126.emf"/><Relationship Id="rId15" Type="http://schemas.openxmlformats.org/officeDocument/2006/relationships/image" Target="../media/image136.wmf"/><Relationship Id="rId10" Type="http://schemas.openxmlformats.org/officeDocument/2006/relationships/image" Target="../media/image131.wmf"/><Relationship Id="rId4" Type="http://schemas.openxmlformats.org/officeDocument/2006/relationships/image" Target="../media/image125.emf"/><Relationship Id="rId9" Type="http://schemas.openxmlformats.org/officeDocument/2006/relationships/image" Target="../media/image130.wmf"/><Relationship Id="rId14" Type="http://schemas.openxmlformats.org/officeDocument/2006/relationships/image" Target="../media/image135.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43.wmf"/><Relationship Id="rId3" Type="http://schemas.openxmlformats.org/officeDocument/2006/relationships/image" Target="../media/image139.emf"/><Relationship Id="rId7" Type="http://schemas.openxmlformats.org/officeDocument/2006/relationships/image" Target="../media/image142.wmf"/><Relationship Id="rId2" Type="http://schemas.openxmlformats.org/officeDocument/2006/relationships/image" Target="../media/image138.wmf"/><Relationship Id="rId1" Type="http://schemas.openxmlformats.org/officeDocument/2006/relationships/image" Target="../media/image137.wmf"/><Relationship Id="rId6" Type="http://schemas.openxmlformats.org/officeDocument/2006/relationships/image" Target="../media/image127.wmf"/><Relationship Id="rId11" Type="http://schemas.openxmlformats.org/officeDocument/2006/relationships/image" Target="../media/image146.wmf"/><Relationship Id="rId5" Type="http://schemas.openxmlformats.org/officeDocument/2006/relationships/image" Target="../media/image141.emf"/><Relationship Id="rId10" Type="http://schemas.openxmlformats.org/officeDocument/2006/relationships/image" Target="../media/image145.wmf"/><Relationship Id="rId4" Type="http://schemas.openxmlformats.org/officeDocument/2006/relationships/image" Target="../media/image140.emf"/><Relationship Id="rId9" Type="http://schemas.openxmlformats.org/officeDocument/2006/relationships/image" Target="../media/image14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49.wmf"/><Relationship Id="rId7" Type="http://schemas.openxmlformats.org/officeDocument/2006/relationships/image" Target="../media/image153.wmf"/><Relationship Id="rId2" Type="http://schemas.openxmlformats.org/officeDocument/2006/relationships/image" Target="../media/image148.wmf"/><Relationship Id="rId1" Type="http://schemas.openxmlformats.org/officeDocument/2006/relationships/image" Target="../media/image147.wmf"/><Relationship Id="rId6" Type="http://schemas.openxmlformats.org/officeDocument/2006/relationships/image" Target="../media/image152.wmf"/><Relationship Id="rId5" Type="http://schemas.openxmlformats.org/officeDocument/2006/relationships/image" Target="../media/image151.wmf"/><Relationship Id="rId4" Type="http://schemas.openxmlformats.org/officeDocument/2006/relationships/image" Target="../media/image15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54.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62.emf"/><Relationship Id="rId13" Type="http://schemas.openxmlformats.org/officeDocument/2006/relationships/image" Target="../media/image167.emf"/><Relationship Id="rId3" Type="http://schemas.openxmlformats.org/officeDocument/2006/relationships/image" Target="../media/image157.emf"/><Relationship Id="rId7" Type="http://schemas.openxmlformats.org/officeDocument/2006/relationships/image" Target="../media/image161.emf"/><Relationship Id="rId12" Type="http://schemas.openxmlformats.org/officeDocument/2006/relationships/image" Target="../media/image166.emf"/><Relationship Id="rId2" Type="http://schemas.openxmlformats.org/officeDocument/2006/relationships/image" Target="../media/image156.emf"/><Relationship Id="rId1" Type="http://schemas.openxmlformats.org/officeDocument/2006/relationships/image" Target="../media/image155.emf"/><Relationship Id="rId6" Type="http://schemas.openxmlformats.org/officeDocument/2006/relationships/image" Target="../media/image160.emf"/><Relationship Id="rId11" Type="http://schemas.openxmlformats.org/officeDocument/2006/relationships/image" Target="../media/image165.emf"/><Relationship Id="rId5" Type="http://schemas.openxmlformats.org/officeDocument/2006/relationships/image" Target="../media/image159.emf"/><Relationship Id="rId10" Type="http://schemas.openxmlformats.org/officeDocument/2006/relationships/image" Target="../media/image164.emf"/><Relationship Id="rId4" Type="http://schemas.openxmlformats.org/officeDocument/2006/relationships/image" Target="../media/image158.emf"/><Relationship Id="rId9" Type="http://schemas.openxmlformats.org/officeDocument/2006/relationships/image" Target="../media/image163.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71.wmf"/><Relationship Id="rId2" Type="http://schemas.openxmlformats.org/officeDocument/2006/relationships/image" Target="../media/image170.wmf"/><Relationship Id="rId1" Type="http://schemas.openxmlformats.org/officeDocument/2006/relationships/image" Target="../media/image169.wmf"/><Relationship Id="rId5" Type="http://schemas.openxmlformats.org/officeDocument/2006/relationships/image" Target="../media/image173.wmf"/><Relationship Id="rId4" Type="http://schemas.openxmlformats.org/officeDocument/2006/relationships/image" Target="../media/image172.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76.emf"/><Relationship Id="rId2" Type="http://schemas.openxmlformats.org/officeDocument/2006/relationships/image" Target="../media/image175.wmf"/><Relationship Id="rId1" Type="http://schemas.openxmlformats.org/officeDocument/2006/relationships/image" Target="../media/image174.wmf"/><Relationship Id="rId6" Type="http://schemas.openxmlformats.org/officeDocument/2006/relationships/image" Target="../media/image179.wmf"/><Relationship Id="rId5" Type="http://schemas.openxmlformats.org/officeDocument/2006/relationships/image" Target="../media/image178.wmf"/><Relationship Id="rId4" Type="http://schemas.openxmlformats.org/officeDocument/2006/relationships/image" Target="../media/image177.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82.wmf"/><Relationship Id="rId2" Type="http://schemas.openxmlformats.org/officeDocument/2006/relationships/image" Target="../media/image181.wmf"/><Relationship Id="rId1" Type="http://schemas.openxmlformats.org/officeDocument/2006/relationships/image" Target="../media/image180.wmf"/><Relationship Id="rId4" Type="http://schemas.openxmlformats.org/officeDocument/2006/relationships/image" Target="../media/image183.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91.wmf"/><Relationship Id="rId3" Type="http://schemas.openxmlformats.org/officeDocument/2006/relationships/image" Target="../media/image186.wmf"/><Relationship Id="rId7" Type="http://schemas.openxmlformats.org/officeDocument/2006/relationships/image" Target="../media/image190.wmf"/><Relationship Id="rId2" Type="http://schemas.openxmlformats.org/officeDocument/2006/relationships/image" Target="../media/image185.wmf"/><Relationship Id="rId1" Type="http://schemas.openxmlformats.org/officeDocument/2006/relationships/image" Target="../media/image184.wmf"/><Relationship Id="rId6" Type="http://schemas.openxmlformats.org/officeDocument/2006/relationships/image" Target="../media/image189.wmf"/><Relationship Id="rId5" Type="http://schemas.openxmlformats.org/officeDocument/2006/relationships/image" Target="../media/image188.wmf"/><Relationship Id="rId4" Type="http://schemas.openxmlformats.org/officeDocument/2006/relationships/image" Target="../media/image187.wmf"/><Relationship Id="rId9" Type="http://schemas.openxmlformats.org/officeDocument/2006/relationships/image" Target="../media/image192.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10" Type="http://schemas.openxmlformats.org/officeDocument/2006/relationships/image" Target="../media/image3.wmf"/><Relationship Id="rId4" Type="http://schemas.openxmlformats.org/officeDocument/2006/relationships/image" Target="../media/image8.wmf"/><Relationship Id="rId9" Type="http://schemas.openxmlformats.org/officeDocument/2006/relationships/image" Target="../media/image2.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94.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98.wmf"/><Relationship Id="rId2" Type="http://schemas.openxmlformats.org/officeDocument/2006/relationships/image" Target="../media/image197.emf"/><Relationship Id="rId1" Type="http://schemas.openxmlformats.org/officeDocument/2006/relationships/image" Target="../media/image196.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201.wmf"/><Relationship Id="rId2" Type="http://schemas.openxmlformats.org/officeDocument/2006/relationships/image" Target="../media/image200.wmf"/><Relationship Id="rId1" Type="http://schemas.openxmlformats.org/officeDocument/2006/relationships/image" Target="../media/image199.wmf"/><Relationship Id="rId4" Type="http://schemas.openxmlformats.org/officeDocument/2006/relationships/image" Target="../media/image202.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205.wmf"/><Relationship Id="rId2" Type="http://schemas.openxmlformats.org/officeDocument/2006/relationships/image" Target="../media/image204.wmf"/><Relationship Id="rId1" Type="http://schemas.openxmlformats.org/officeDocument/2006/relationships/image" Target="../media/image203.wmf"/><Relationship Id="rId5" Type="http://schemas.openxmlformats.org/officeDocument/2006/relationships/image" Target="../media/image207.wmf"/><Relationship Id="rId4" Type="http://schemas.openxmlformats.org/officeDocument/2006/relationships/image" Target="../media/image206.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215.emf"/><Relationship Id="rId13" Type="http://schemas.openxmlformats.org/officeDocument/2006/relationships/image" Target="../media/image220.wmf"/><Relationship Id="rId3" Type="http://schemas.openxmlformats.org/officeDocument/2006/relationships/image" Target="../media/image210.emf"/><Relationship Id="rId7" Type="http://schemas.openxmlformats.org/officeDocument/2006/relationships/image" Target="../media/image214.emf"/><Relationship Id="rId12" Type="http://schemas.openxmlformats.org/officeDocument/2006/relationships/image" Target="../media/image219.emf"/><Relationship Id="rId2" Type="http://schemas.openxmlformats.org/officeDocument/2006/relationships/image" Target="../media/image209.emf"/><Relationship Id="rId16" Type="http://schemas.openxmlformats.org/officeDocument/2006/relationships/image" Target="../media/image223.emf"/><Relationship Id="rId1" Type="http://schemas.openxmlformats.org/officeDocument/2006/relationships/image" Target="../media/image208.emf"/><Relationship Id="rId6" Type="http://schemas.openxmlformats.org/officeDocument/2006/relationships/image" Target="../media/image213.emf"/><Relationship Id="rId11" Type="http://schemas.openxmlformats.org/officeDocument/2006/relationships/image" Target="../media/image218.emf"/><Relationship Id="rId5" Type="http://schemas.openxmlformats.org/officeDocument/2006/relationships/image" Target="../media/image212.emf"/><Relationship Id="rId15" Type="http://schemas.openxmlformats.org/officeDocument/2006/relationships/image" Target="../media/image222.emf"/><Relationship Id="rId10" Type="http://schemas.openxmlformats.org/officeDocument/2006/relationships/image" Target="../media/image217.wmf"/><Relationship Id="rId4" Type="http://schemas.openxmlformats.org/officeDocument/2006/relationships/image" Target="../media/image211.emf"/><Relationship Id="rId9" Type="http://schemas.openxmlformats.org/officeDocument/2006/relationships/image" Target="../media/image216.emf"/><Relationship Id="rId14" Type="http://schemas.openxmlformats.org/officeDocument/2006/relationships/image" Target="../media/image221.e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231.emf"/><Relationship Id="rId3" Type="http://schemas.openxmlformats.org/officeDocument/2006/relationships/image" Target="../media/image226.emf"/><Relationship Id="rId7" Type="http://schemas.openxmlformats.org/officeDocument/2006/relationships/image" Target="../media/image230.emf"/><Relationship Id="rId2" Type="http://schemas.openxmlformats.org/officeDocument/2006/relationships/image" Target="../media/image225.emf"/><Relationship Id="rId1" Type="http://schemas.openxmlformats.org/officeDocument/2006/relationships/image" Target="../media/image224.emf"/><Relationship Id="rId6" Type="http://schemas.openxmlformats.org/officeDocument/2006/relationships/image" Target="../media/image229.emf"/><Relationship Id="rId5" Type="http://schemas.openxmlformats.org/officeDocument/2006/relationships/image" Target="../media/image228.emf"/><Relationship Id="rId10" Type="http://schemas.openxmlformats.org/officeDocument/2006/relationships/image" Target="../media/image233.emf"/><Relationship Id="rId4" Type="http://schemas.openxmlformats.org/officeDocument/2006/relationships/image" Target="../media/image227.emf"/><Relationship Id="rId9" Type="http://schemas.openxmlformats.org/officeDocument/2006/relationships/image" Target="../media/image232.e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241.emf"/><Relationship Id="rId3" Type="http://schemas.openxmlformats.org/officeDocument/2006/relationships/image" Target="../media/image236.emf"/><Relationship Id="rId7" Type="http://schemas.openxmlformats.org/officeDocument/2006/relationships/image" Target="../media/image240.emf"/><Relationship Id="rId2" Type="http://schemas.openxmlformats.org/officeDocument/2006/relationships/image" Target="../media/image235.emf"/><Relationship Id="rId1" Type="http://schemas.openxmlformats.org/officeDocument/2006/relationships/image" Target="../media/image234.emf"/><Relationship Id="rId6" Type="http://schemas.openxmlformats.org/officeDocument/2006/relationships/image" Target="../media/image239.emf"/><Relationship Id="rId5" Type="http://schemas.openxmlformats.org/officeDocument/2006/relationships/image" Target="../media/image238.emf"/><Relationship Id="rId4" Type="http://schemas.openxmlformats.org/officeDocument/2006/relationships/image" Target="../media/image237.emf"/><Relationship Id="rId9" Type="http://schemas.openxmlformats.org/officeDocument/2006/relationships/image" Target="../media/image242.e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245.wmf"/><Relationship Id="rId1" Type="http://schemas.openxmlformats.org/officeDocument/2006/relationships/image" Target="../media/image244.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48.wmf"/><Relationship Id="rId2" Type="http://schemas.openxmlformats.org/officeDocument/2006/relationships/image" Target="../media/image247.wmf"/><Relationship Id="rId1" Type="http://schemas.openxmlformats.org/officeDocument/2006/relationships/image" Target="../media/image246.wmf"/><Relationship Id="rId4" Type="http://schemas.openxmlformats.org/officeDocument/2006/relationships/image" Target="../media/image249.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251.wmf"/><Relationship Id="rId1" Type="http://schemas.openxmlformats.org/officeDocument/2006/relationships/image" Target="../media/image25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253.wmf"/><Relationship Id="rId1" Type="http://schemas.openxmlformats.org/officeDocument/2006/relationships/image" Target="../media/image252.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260.wmf"/><Relationship Id="rId3" Type="http://schemas.openxmlformats.org/officeDocument/2006/relationships/image" Target="../media/image253.wmf"/><Relationship Id="rId7" Type="http://schemas.openxmlformats.org/officeDocument/2006/relationships/image" Target="../media/image259.wmf"/><Relationship Id="rId2" Type="http://schemas.openxmlformats.org/officeDocument/2006/relationships/image" Target="../media/image255.wmf"/><Relationship Id="rId1" Type="http://schemas.openxmlformats.org/officeDocument/2006/relationships/image" Target="../media/image254.wmf"/><Relationship Id="rId6" Type="http://schemas.openxmlformats.org/officeDocument/2006/relationships/image" Target="../media/image258.wmf"/><Relationship Id="rId5" Type="http://schemas.openxmlformats.org/officeDocument/2006/relationships/image" Target="../media/image257.wmf"/><Relationship Id="rId10" Type="http://schemas.openxmlformats.org/officeDocument/2006/relationships/image" Target="../media/image262.wmf"/><Relationship Id="rId4" Type="http://schemas.openxmlformats.org/officeDocument/2006/relationships/image" Target="../media/image256.wmf"/><Relationship Id="rId9" Type="http://schemas.openxmlformats.org/officeDocument/2006/relationships/image" Target="../media/image261.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269.wmf"/><Relationship Id="rId3" Type="http://schemas.openxmlformats.org/officeDocument/2006/relationships/image" Target="../media/image253.wmf"/><Relationship Id="rId7" Type="http://schemas.openxmlformats.org/officeDocument/2006/relationships/image" Target="../media/image268.wmf"/><Relationship Id="rId2" Type="http://schemas.openxmlformats.org/officeDocument/2006/relationships/image" Target="../media/image264.wmf"/><Relationship Id="rId1" Type="http://schemas.openxmlformats.org/officeDocument/2006/relationships/image" Target="../media/image263.wmf"/><Relationship Id="rId6" Type="http://schemas.openxmlformats.org/officeDocument/2006/relationships/image" Target="../media/image267.wmf"/><Relationship Id="rId5" Type="http://schemas.openxmlformats.org/officeDocument/2006/relationships/image" Target="../media/image266.wmf"/><Relationship Id="rId4" Type="http://schemas.openxmlformats.org/officeDocument/2006/relationships/image" Target="../media/image265.wmf"/><Relationship Id="rId9" Type="http://schemas.openxmlformats.org/officeDocument/2006/relationships/image" Target="../media/image270.w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279.wmf"/><Relationship Id="rId3" Type="http://schemas.openxmlformats.org/officeDocument/2006/relationships/image" Target="../media/image274.wmf"/><Relationship Id="rId7" Type="http://schemas.openxmlformats.org/officeDocument/2006/relationships/image" Target="../media/image278.wmf"/><Relationship Id="rId2" Type="http://schemas.openxmlformats.org/officeDocument/2006/relationships/image" Target="../media/image273.wmf"/><Relationship Id="rId1" Type="http://schemas.openxmlformats.org/officeDocument/2006/relationships/image" Target="../media/image272.wmf"/><Relationship Id="rId6" Type="http://schemas.openxmlformats.org/officeDocument/2006/relationships/image" Target="../media/image277.wmf"/><Relationship Id="rId5" Type="http://schemas.openxmlformats.org/officeDocument/2006/relationships/image" Target="../media/image276.wmf"/><Relationship Id="rId10" Type="http://schemas.openxmlformats.org/officeDocument/2006/relationships/image" Target="../media/image281.wmf"/><Relationship Id="rId4" Type="http://schemas.openxmlformats.org/officeDocument/2006/relationships/image" Target="../media/image275.wmf"/><Relationship Id="rId9" Type="http://schemas.openxmlformats.org/officeDocument/2006/relationships/image" Target="../media/image280.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289.wmf"/><Relationship Id="rId3" Type="http://schemas.openxmlformats.org/officeDocument/2006/relationships/image" Target="../media/image284.wmf"/><Relationship Id="rId7" Type="http://schemas.openxmlformats.org/officeDocument/2006/relationships/image" Target="../media/image288.wmf"/><Relationship Id="rId2" Type="http://schemas.openxmlformats.org/officeDocument/2006/relationships/image" Target="../media/image283.wmf"/><Relationship Id="rId1" Type="http://schemas.openxmlformats.org/officeDocument/2006/relationships/image" Target="../media/image282.wmf"/><Relationship Id="rId6" Type="http://schemas.openxmlformats.org/officeDocument/2006/relationships/image" Target="../media/image287.wmf"/><Relationship Id="rId11" Type="http://schemas.openxmlformats.org/officeDocument/2006/relationships/image" Target="../media/image292.wmf"/><Relationship Id="rId5" Type="http://schemas.openxmlformats.org/officeDocument/2006/relationships/image" Target="../media/image286.wmf"/><Relationship Id="rId10" Type="http://schemas.openxmlformats.org/officeDocument/2006/relationships/image" Target="../media/image291.wmf"/><Relationship Id="rId4" Type="http://schemas.openxmlformats.org/officeDocument/2006/relationships/image" Target="../media/image285.wmf"/><Relationship Id="rId9" Type="http://schemas.openxmlformats.org/officeDocument/2006/relationships/image" Target="../media/image290.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95.wmf"/><Relationship Id="rId2" Type="http://schemas.openxmlformats.org/officeDocument/2006/relationships/image" Target="../media/image294.wmf"/><Relationship Id="rId1" Type="http://schemas.openxmlformats.org/officeDocument/2006/relationships/image" Target="../media/image293.wmf"/><Relationship Id="rId5" Type="http://schemas.openxmlformats.org/officeDocument/2006/relationships/image" Target="../media/image297.wmf"/><Relationship Id="rId4" Type="http://schemas.openxmlformats.org/officeDocument/2006/relationships/image" Target="../media/image296.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300.wmf"/><Relationship Id="rId2" Type="http://schemas.openxmlformats.org/officeDocument/2006/relationships/image" Target="../media/image299.wmf"/><Relationship Id="rId1" Type="http://schemas.openxmlformats.org/officeDocument/2006/relationships/image" Target="../media/image298.wmf"/><Relationship Id="rId6" Type="http://schemas.openxmlformats.org/officeDocument/2006/relationships/image" Target="../media/image303.wmf"/><Relationship Id="rId5" Type="http://schemas.openxmlformats.org/officeDocument/2006/relationships/image" Target="../media/image302.wmf"/><Relationship Id="rId4" Type="http://schemas.openxmlformats.org/officeDocument/2006/relationships/image" Target="../media/image301.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306.wmf"/><Relationship Id="rId2" Type="http://schemas.openxmlformats.org/officeDocument/2006/relationships/image" Target="../media/image305.wmf"/><Relationship Id="rId1" Type="http://schemas.openxmlformats.org/officeDocument/2006/relationships/image" Target="../media/image304.wmf"/><Relationship Id="rId4" Type="http://schemas.openxmlformats.org/officeDocument/2006/relationships/image" Target="../media/image307.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310.wmf"/><Relationship Id="rId2" Type="http://schemas.openxmlformats.org/officeDocument/2006/relationships/image" Target="../media/image309.wmf"/><Relationship Id="rId1" Type="http://schemas.openxmlformats.org/officeDocument/2006/relationships/image" Target="../media/image308.wmf"/><Relationship Id="rId4" Type="http://schemas.openxmlformats.org/officeDocument/2006/relationships/image" Target="../media/image311.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314.wmf"/><Relationship Id="rId2" Type="http://schemas.openxmlformats.org/officeDocument/2006/relationships/image" Target="../media/image313.wmf"/><Relationship Id="rId1" Type="http://schemas.openxmlformats.org/officeDocument/2006/relationships/image" Target="../media/image312.wmf"/><Relationship Id="rId4" Type="http://schemas.openxmlformats.org/officeDocument/2006/relationships/image" Target="../media/image3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50.vml.rels><?xml version="1.0" encoding="UTF-8" standalone="yes"?>
<Relationships xmlns="http://schemas.openxmlformats.org/package/2006/relationships"><Relationship Id="rId8" Type="http://schemas.openxmlformats.org/officeDocument/2006/relationships/image" Target="../media/image323.wmf"/><Relationship Id="rId3" Type="http://schemas.openxmlformats.org/officeDocument/2006/relationships/image" Target="../media/image318.wmf"/><Relationship Id="rId7" Type="http://schemas.openxmlformats.org/officeDocument/2006/relationships/image" Target="../media/image322.wmf"/><Relationship Id="rId2" Type="http://schemas.openxmlformats.org/officeDocument/2006/relationships/image" Target="../media/image317.wmf"/><Relationship Id="rId1" Type="http://schemas.openxmlformats.org/officeDocument/2006/relationships/image" Target="../media/image316.wmf"/><Relationship Id="rId6" Type="http://schemas.openxmlformats.org/officeDocument/2006/relationships/image" Target="../media/image321.wmf"/><Relationship Id="rId11" Type="http://schemas.openxmlformats.org/officeDocument/2006/relationships/image" Target="../media/image326.wmf"/><Relationship Id="rId5" Type="http://schemas.openxmlformats.org/officeDocument/2006/relationships/image" Target="../media/image320.wmf"/><Relationship Id="rId10" Type="http://schemas.openxmlformats.org/officeDocument/2006/relationships/image" Target="../media/image325.wmf"/><Relationship Id="rId4" Type="http://schemas.openxmlformats.org/officeDocument/2006/relationships/image" Target="../media/image319.wmf"/><Relationship Id="rId9" Type="http://schemas.openxmlformats.org/officeDocument/2006/relationships/image" Target="../media/image324.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329.wmf"/><Relationship Id="rId2" Type="http://schemas.openxmlformats.org/officeDocument/2006/relationships/image" Target="../media/image328.wmf"/><Relationship Id="rId1" Type="http://schemas.openxmlformats.org/officeDocument/2006/relationships/image" Target="../media/image327.wmf"/><Relationship Id="rId4" Type="http://schemas.openxmlformats.org/officeDocument/2006/relationships/image" Target="../media/image330.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332.wmf"/><Relationship Id="rId1" Type="http://schemas.openxmlformats.org/officeDocument/2006/relationships/image" Target="../media/image331.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333.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334.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337.wmf"/><Relationship Id="rId2" Type="http://schemas.openxmlformats.org/officeDocument/2006/relationships/image" Target="../media/image336.wmf"/><Relationship Id="rId1" Type="http://schemas.openxmlformats.org/officeDocument/2006/relationships/image" Target="../media/image335.wmf"/></Relationships>
</file>

<file path=ppt/drawings/_rels/vmlDrawing56.vml.rels><?xml version="1.0" encoding="UTF-8" standalone="yes"?>
<Relationships xmlns="http://schemas.openxmlformats.org/package/2006/relationships"><Relationship Id="rId8" Type="http://schemas.openxmlformats.org/officeDocument/2006/relationships/image" Target="../media/image346.wmf"/><Relationship Id="rId3" Type="http://schemas.openxmlformats.org/officeDocument/2006/relationships/image" Target="../media/image341.wmf"/><Relationship Id="rId7" Type="http://schemas.openxmlformats.org/officeDocument/2006/relationships/image" Target="../media/image345.wmf"/><Relationship Id="rId2" Type="http://schemas.openxmlformats.org/officeDocument/2006/relationships/image" Target="../media/image340.wmf"/><Relationship Id="rId1" Type="http://schemas.openxmlformats.org/officeDocument/2006/relationships/image" Target="../media/image339.wmf"/><Relationship Id="rId6" Type="http://schemas.openxmlformats.org/officeDocument/2006/relationships/image" Target="../media/image344.wmf"/><Relationship Id="rId11" Type="http://schemas.openxmlformats.org/officeDocument/2006/relationships/image" Target="../media/image349.wmf"/><Relationship Id="rId5" Type="http://schemas.openxmlformats.org/officeDocument/2006/relationships/image" Target="../media/image343.wmf"/><Relationship Id="rId10" Type="http://schemas.openxmlformats.org/officeDocument/2006/relationships/image" Target="../media/image348.wmf"/><Relationship Id="rId4" Type="http://schemas.openxmlformats.org/officeDocument/2006/relationships/image" Target="../media/image342.wmf"/><Relationship Id="rId9" Type="http://schemas.openxmlformats.org/officeDocument/2006/relationships/image" Target="../media/image347.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352.emf"/><Relationship Id="rId2" Type="http://schemas.openxmlformats.org/officeDocument/2006/relationships/image" Target="../media/image351.emf"/><Relationship Id="rId1" Type="http://schemas.openxmlformats.org/officeDocument/2006/relationships/image" Target="../media/image350.emf"/></Relationships>
</file>

<file path=ppt/drawings/_rels/vmlDrawing58.vml.rels><?xml version="1.0" encoding="UTF-8" standalone="yes"?>
<Relationships xmlns="http://schemas.openxmlformats.org/package/2006/relationships"><Relationship Id="rId8" Type="http://schemas.openxmlformats.org/officeDocument/2006/relationships/image" Target="../media/image360.wmf"/><Relationship Id="rId3" Type="http://schemas.openxmlformats.org/officeDocument/2006/relationships/image" Target="../media/image355.wmf"/><Relationship Id="rId7" Type="http://schemas.openxmlformats.org/officeDocument/2006/relationships/image" Target="../media/image359.wmf"/><Relationship Id="rId2" Type="http://schemas.openxmlformats.org/officeDocument/2006/relationships/image" Target="../media/image354.wmf"/><Relationship Id="rId1" Type="http://schemas.openxmlformats.org/officeDocument/2006/relationships/image" Target="../media/image353.wmf"/><Relationship Id="rId6" Type="http://schemas.openxmlformats.org/officeDocument/2006/relationships/image" Target="../media/image358.wmf"/><Relationship Id="rId5" Type="http://schemas.openxmlformats.org/officeDocument/2006/relationships/image" Target="../media/image357.wmf"/><Relationship Id="rId4" Type="http://schemas.openxmlformats.org/officeDocument/2006/relationships/image" Target="../media/image356.wmf"/></Relationships>
</file>

<file path=ppt/drawings/_rels/vmlDrawing59.vml.rels><?xml version="1.0" encoding="UTF-8" standalone="yes"?>
<Relationships xmlns="http://schemas.openxmlformats.org/package/2006/relationships"><Relationship Id="rId8" Type="http://schemas.openxmlformats.org/officeDocument/2006/relationships/image" Target="../media/image368.wmf"/><Relationship Id="rId3" Type="http://schemas.openxmlformats.org/officeDocument/2006/relationships/image" Target="../media/image363.wmf"/><Relationship Id="rId7" Type="http://schemas.openxmlformats.org/officeDocument/2006/relationships/image" Target="../media/image367.wmf"/><Relationship Id="rId2" Type="http://schemas.openxmlformats.org/officeDocument/2006/relationships/image" Target="../media/image362.wmf"/><Relationship Id="rId1" Type="http://schemas.openxmlformats.org/officeDocument/2006/relationships/image" Target="../media/image361.wmf"/><Relationship Id="rId6" Type="http://schemas.openxmlformats.org/officeDocument/2006/relationships/image" Target="../media/image366.wmf"/><Relationship Id="rId5" Type="http://schemas.openxmlformats.org/officeDocument/2006/relationships/image" Target="../media/image365.wmf"/><Relationship Id="rId4" Type="http://schemas.openxmlformats.org/officeDocument/2006/relationships/image" Target="../media/image364.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369.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355.wmf"/><Relationship Id="rId7" Type="http://schemas.openxmlformats.org/officeDocument/2006/relationships/image" Target="../media/image374.wmf"/><Relationship Id="rId2" Type="http://schemas.openxmlformats.org/officeDocument/2006/relationships/image" Target="../media/image354.wmf"/><Relationship Id="rId1" Type="http://schemas.openxmlformats.org/officeDocument/2006/relationships/image" Target="../media/image370.wmf"/><Relationship Id="rId6" Type="http://schemas.openxmlformats.org/officeDocument/2006/relationships/image" Target="../media/image373.wmf"/><Relationship Id="rId5" Type="http://schemas.openxmlformats.org/officeDocument/2006/relationships/image" Target="../media/image372.wmf"/><Relationship Id="rId4" Type="http://schemas.openxmlformats.org/officeDocument/2006/relationships/image" Target="../media/image371.wmf"/></Relationships>
</file>

<file path=ppt/drawings/_rels/vmlDrawing62.vml.rels><?xml version="1.0" encoding="UTF-8" standalone="yes"?>
<Relationships xmlns="http://schemas.openxmlformats.org/package/2006/relationships"><Relationship Id="rId8" Type="http://schemas.openxmlformats.org/officeDocument/2006/relationships/image" Target="../media/image382.emf"/><Relationship Id="rId3" Type="http://schemas.openxmlformats.org/officeDocument/2006/relationships/image" Target="../media/image377.emf"/><Relationship Id="rId7" Type="http://schemas.openxmlformats.org/officeDocument/2006/relationships/image" Target="../media/image381.emf"/><Relationship Id="rId2" Type="http://schemas.openxmlformats.org/officeDocument/2006/relationships/image" Target="../media/image376.emf"/><Relationship Id="rId1" Type="http://schemas.openxmlformats.org/officeDocument/2006/relationships/image" Target="../media/image375.emf"/><Relationship Id="rId6" Type="http://schemas.openxmlformats.org/officeDocument/2006/relationships/image" Target="../media/image380.emf"/><Relationship Id="rId11" Type="http://schemas.openxmlformats.org/officeDocument/2006/relationships/image" Target="../media/image385.wmf"/><Relationship Id="rId5" Type="http://schemas.openxmlformats.org/officeDocument/2006/relationships/image" Target="../media/image379.emf"/><Relationship Id="rId10" Type="http://schemas.openxmlformats.org/officeDocument/2006/relationships/image" Target="../media/image384.wmf"/><Relationship Id="rId4" Type="http://schemas.openxmlformats.org/officeDocument/2006/relationships/image" Target="../media/image378.emf"/><Relationship Id="rId9" Type="http://schemas.openxmlformats.org/officeDocument/2006/relationships/image" Target="../media/image383.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386.wmf"/></Relationships>
</file>

<file path=ppt/drawings/_rels/vmlDrawing64.vml.rels><?xml version="1.0" encoding="UTF-8" standalone="yes"?>
<Relationships xmlns="http://schemas.openxmlformats.org/package/2006/relationships"><Relationship Id="rId8" Type="http://schemas.openxmlformats.org/officeDocument/2006/relationships/image" Target="../media/image394.wmf"/><Relationship Id="rId3" Type="http://schemas.openxmlformats.org/officeDocument/2006/relationships/image" Target="../media/image389.wmf"/><Relationship Id="rId7" Type="http://schemas.openxmlformats.org/officeDocument/2006/relationships/image" Target="../media/image393.wmf"/><Relationship Id="rId12" Type="http://schemas.openxmlformats.org/officeDocument/2006/relationships/image" Target="../media/image398.wmf"/><Relationship Id="rId2" Type="http://schemas.openxmlformats.org/officeDocument/2006/relationships/image" Target="../media/image388.emf"/><Relationship Id="rId1" Type="http://schemas.openxmlformats.org/officeDocument/2006/relationships/image" Target="../media/image387.emf"/><Relationship Id="rId6" Type="http://schemas.openxmlformats.org/officeDocument/2006/relationships/image" Target="../media/image392.wmf"/><Relationship Id="rId11" Type="http://schemas.openxmlformats.org/officeDocument/2006/relationships/image" Target="../media/image397.wmf"/><Relationship Id="rId5" Type="http://schemas.openxmlformats.org/officeDocument/2006/relationships/image" Target="../media/image391.wmf"/><Relationship Id="rId10" Type="http://schemas.openxmlformats.org/officeDocument/2006/relationships/image" Target="../media/image396.wmf"/><Relationship Id="rId4" Type="http://schemas.openxmlformats.org/officeDocument/2006/relationships/image" Target="../media/image390.wmf"/><Relationship Id="rId9" Type="http://schemas.openxmlformats.org/officeDocument/2006/relationships/image" Target="../media/image395.wmf"/></Relationships>
</file>

<file path=ppt/drawings/_rels/vmlDrawing65.vml.rels><?xml version="1.0" encoding="UTF-8" standalone="yes"?>
<Relationships xmlns="http://schemas.openxmlformats.org/package/2006/relationships"><Relationship Id="rId8" Type="http://schemas.openxmlformats.org/officeDocument/2006/relationships/image" Target="../media/image389.wmf"/><Relationship Id="rId13" Type="http://schemas.openxmlformats.org/officeDocument/2006/relationships/image" Target="../media/image410.wmf"/><Relationship Id="rId3" Type="http://schemas.openxmlformats.org/officeDocument/2006/relationships/image" Target="../media/image401.emf"/><Relationship Id="rId7" Type="http://schemas.openxmlformats.org/officeDocument/2006/relationships/image" Target="../media/image405.emf"/><Relationship Id="rId12" Type="http://schemas.openxmlformats.org/officeDocument/2006/relationships/image" Target="../media/image409.wmf"/><Relationship Id="rId2" Type="http://schemas.openxmlformats.org/officeDocument/2006/relationships/image" Target="../media/image400.emf"/><Relationship Id="rId1" Type="http://schemas.openxmlformats.org/officeDocument/2006/relationships/image" Target="../media/image399.emf"/><Relationship Id="rId6" Type="http://schemas.openxmlformats.org/officeDocument/2006/relationships/image" Target="../media/image404.emf"/><Relationship Id="rId11" Type="http://schemas.openxmlformats.org/officeDocument/2006/relationships/image" Target="../media/image408.wmf"/><Relationship Id="rId5" Type="http://schemas.openxmlformats.org/officeDocument/2006/relationships/image" Target="../media/image403.wmf"/><Relationship Id="rId10" Type="http://schemas.openxmlformats.org/officeDocument/2006/relationships/image" Target="../media/image407.wmf"/><Relationship Id="rId4" Type="http://schemas.openxmlformats.org/officeDocument/2006/relationships/image" Target="../media/image402.wmf"/><Relationship Id="rId9" Type="http://schemas.openxmlformats.org/officeDocument/2006/relationships/image" Target="../media/image406.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413.wmf"/><Relationship Id="rId2" Type="http://schemas.openxmlformats.org/officeDocument/2006/relationships/image" Target="../media/image412.wmf"/><Relationship Id="rId1" Type="http://schemas.openxmlformats.org/officeDocument/2006/relationships/image" Target="../media/image411.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416.wmf"/><Relationship Id="rId2" Type="http://schemas.openxmlformats.org/officeDocument/2006/relationships/image" Target="../media/image415.wmf"/><Relationship Id="rId1" Type="http://schemas.openxmlformats.org/officeDocument/2006/relationships/image" Target="../media/image414.wmf"/><Relationship Id="rId5" Type="http://schemas.openxmlformats.org/officeDocument/2006/relationships/image" Target="../media/image418.wmf"/><Relationship Id="rId4" Type="http://schemas.openxmlformats.org/officeDocument/2006/relationships/image" Target="../media/image41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9.wmf"/><Relationship Id="rId7" Type="http://schemas.openxmlformats.org/officeDocument/2006/relationships/image" Target="../media/image33.e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emf"/><Relationship Id="rId5" Type="http://schemas.openxmlformats.org/officeDocument/2006/relationships/image" Target="../media/image31.wmf"/><Relationship Id="rId4"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 Id="rId9" Type="http://schemas.openxmlformats.org/officeDocument/2006/relationships/image" Target="../media/image4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6.wmf"/><Relationship Id="rId7" Type="http://schemas.openxmlformats.org/officeDocument/2006/relationships/image" Target="../media/image50.wmf"/><Relationship Id="rId2" Type="http://schemas.openxmlformats.org/officeDocument/2006/relationships/image" Target="../media/image45.wmf"/><Relationship Id="rId1" Type="http://schemas.openxmlformats.org/officeDocument/2006/relationships/image" Target="../media/image44.e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0A93582-6706-47F9-9FB5-55DEA2ECA48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a typeface="宋体" pitchFamily="2" charset="-122"/>
              </a:defRPr>
            </a:lvl1pPr>
          </a:lstStyle>
          <a:p>
            <a:pPr>
              <a:defRPr/>
            </a:pPr>
            <a:endParaRPr lang="en-US" altLang="zh-CN"/>
          </a:p>
        </p:txBody>
      </p:sp>
      <p:sp>
        <p:nvSpPr>
          <p:cNvPr id="5123" name="Rectangle 3">
            <a:extLst>
              <a:ext uri="{FF2B5EF4-FFF2-40B4-BE49-F238E27FC236}">
                <a16:creationId xmlns:a16="http://schemas.microsoft.com/office/drawing/2014/main" id="{46FB729A-8768-4451-BC34-5A2089E7CD63}"/>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a typeface="宋体" pitchFamily="2" charset="-122"/>
              </a:defRPr>
            </a:lvl1pPr>
          </a:lstStyle>
          <a:p>
            <a:pPr>
              <a:defRPr/>
            </a:pPr>
            <a:endParaRPr lang="en-US" altLang="zh-CN"/>
          </a:p>
        </p:txBody>
      </p:sp>
      <p:sp>
        <p:nvSpPr>
          <p:cNvPr id="86020" name="Rectangle 4">
            <a:extLst>
              <a:ext uri="{FF2B5EF4-FFF2-40B4-BE49-F238E27FC236}">
                <a16:creationId xmlns:a16="http://schemas.microsoft.com/office/drawing/2014/main" id="{B4B9EB2F-8E89-4D35-BF12-0DD8F396F005}"/>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98CB8508-2EAC-46DE-A846-D3FA19474901}"/>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a:extLst>
              <a:ext uri="{FF2B5EF4-FFF2-40B4-BE49-F238E27FC236}">
                <a16:creationId xmlns:a16="http://schemas.microsoft.com/office/drawing/2014/main" id="{E09E7684-E6A9-4840-9937-92FF938F8596}"/>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ea typeface="宋体" pitchFamily="2" charset="-122"/>
              </a:defRPr>
            </a:lvl1pPr>
          </a:lstStyle>
          <a:p>
            <a:pPr>
              <a:defRPr/>
            </a:pPr>
            <a:endParaRPr lang="en-US" altLang="zh-CN"/>
          </a:p>
        </p:txBody>
      </p:sp>
      <p:sp>
        <p:nvSpPr>
          <p:cNvPr id="5127" name="Rectangle 7">
            <a:extLst>
              <a:ext uri="{FF2B5EF4-FFF2-40B4-BE49-F238E27FC236}">
                <a16:creationId xmlns:a16="http://schemas.microsoft.com/office/drawing/2014/main" id="{72CFD44A-3CC1-4790-8C08-C8FC2A90DD8A}"/>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a typeface="宋体" panose="02010600030101010101" pitchFamily="2" charset="-122"/>
              </a:defRPr>
            </a:lvl1pPr>
          </a:lstStyle>
          <a:p>
            <a:fld id="{06A83501-FD29-4F98-8C80-8D5598D536B1}"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62706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11325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23866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35311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8153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358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33393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782899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1851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613345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03618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9634" name="Group 83">
            <a:extLst>
              <a:ext uri="{FF2B5EF4-FFF2-40B4-BE49-F238E27FC236}">
                <a16:creationId xmlns:a16="http://schemas.microsoft.com/office/drawing/2014/main" id="{C4787EC7-EDB3-43AD-9691-68118498F7CD}"/>
              </a:ext>
            </a:extLst>
          </p:cNvPr>
          <p:cNvGrpSpPr>
            <a:grpSpLocks/>
          </p:cNvGrpSpPr>
          <p:nvPr userDrawn="1"/>
        </p:nvGrpSpPr>
        <p:grpSpPr bwMode="auto">
          <a:xfrm>
            <a:off x="0" y="0"/>
            <a:ext cx="9144000" cy="6858000"/>
            <a:chOff x="0" y="384"/>
            <a:chExt cx="5760" cy="3792"/>
          </a:xfrm>
        </p:grpSpPr>
        <p:sp>
          <p:nvSpPr>
            <p:cNvPr id="1108" name="Rectangle 84">
              <a:extLst>
                <a:ext uri="{FF2B5EF4-FFF2-40B4-BE49-F238E27FC236}">
                  <a16:creationId xmlns:a16="http://schemas.microsoft.com/office/drawing/2014/main" id="{06D51845-ACE8-40FD-9F90-B05E8AFAC62A}"/>
                </a:ext>
              </a:extLst>
            </p:cNvPr>
            <p:cNvSpPr>
              <a:spLocks noChangeArrowheads="1"/>
            </p:cNvSpPr>
            <p:nvPr userDrawn="1"/>
          </p:nvSpPr>
          <p:spPr bwMode="auto">
            <a:xfrm>
              <a:off x="0" y="384"/>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09" name="Rectangle 85">
              <a:extLst>
                <a:ext uri="{FF2B5EF4-FFF2-40B4-BE49-F238E27FC236}">
                  <a16:creationId xmlns:a16="http://schemas.microsoft.com/office/drawing/2014/main" id="{252DD2F8-7E3C-4703-B32C-64C577717E11}"/>
                </a:ext>
              </a:extLst>
            </p:cNvPr>
            <p:cNvSpPr>
              <a:spLocks noChangeArrowheads="1"/>
            </p:cNvSpPr>
            <p:nvPr userDrawn="1"/>
          </p:nvSpPr>
          <p:spPr bwMode="auto">
            <a:xfrm>
              <a:off x="0" y="531"/>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0" name="Rectangle 86">
              <a:extLst>
                <a:ext uri="{FF2B5EF4-FFF2-40B4-BE49-F238E27FC236}">
                  <a16:creationId xmlns:a16="http://schemas.microsoft.com/office/drawing/2014/main" id="{000B2F23-F40A-4AD0-8171-FD0B4452DD49}"/>
                </a:ext>
              </a:extLst>
            </p:cNvPr>
            <p:cNvSpPr>
              <a:spLocks noChangeArrowheads="1"/>
            </p:cNvSpPr>
            <p:nvPr userDrawn="1"/>
          </p:nvSpPr>
          <p:spPr bwMode="auto">
            <a:xfrm>
              <a:off x="0" y="679"/>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1" name="Rectangle 87">
              <a:extLst>
                <a:ext uri="{FF2B5EF4-FFF2-40B4-BE49-F238E27FC236}">
                  <a16:creationId xmlns:a16="http://schemas.microsoft.com/office/drawing/2014/main" id="{A968EF00-1489-4263-834B-D4054439010E}"/>
                </a:ext>
              </a:extLst>
            </p:cNvPr>
            <p:cNvSpPr>
              <a:spLocks noChangeArrowheads="1"/>
            </p:cNvSpPr>
            <p:nvPr userDrawn="1"/>
          </p:nvSpPr>
          <p:spPr bwMode="auto">
            <a:xfrm>
              <a:off x="0" y="827"/>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2" name="Rectangle 88">
              <a:extLst>
                <a:ext uri="{FF2B5EF4-FFF2-40B4-BE49-F238E27FC236}">
                  <a16:creationId xmlns:a16="http://schemas.microsoft.com/office/drawing/2014/main" id="{B627F476-60F1-4916-A5CF-080E05865D2D}"/>
                </a:ext>
              </a:extLst>
            </p:cNvPr>
            <p:cNvSpPr>
              <a:spLocks noChangeArrowheads="1"/>
            </p:cNvSpPr>
            <p:nvPr userDrawn="1"/>
          </p:nvSpPr>
          <p:spPr bwMode="auto">
            <a:xfrm>
              <a:off x="0" y="975"/>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3" name="Rectangle 89">
              <a:extLst>
                <a:ext uri="{FF2B5EF4-FFF2-40B4-BE49-F238E27FC236}">
                  <a16:creationId xmlns:a16="http://schemas.microsoft.com/office/drawing/2014/main" id="{7D99A441-26A6-484F-8A2E-B49F7B089FB7}"/>
                </a:ext>
              </a:extLst>
            </p:cNvPr>
            <p:cNvSpPr>
              <a:spLocks noChangeArrowheads="1"/>
            </p:cNvSpPr>
            <p:nvPr userDrawn="1"/>
          </p:nvSpPr>
          <p:spPr bwMode="auto">
            <a:xfrm>
              <a:off x="0" y="1123"/>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4" name="Rectangle 90">
              <a:extLst>
                <a:ext uri="{FF2B5EF4-FFF2-40B4-BE49-F238E27FC236}">
                  <a16:creationId xmlns:a16="http://schemas.microsoft.com/office/drawing/2014/main" id="{FB1DE0EB-2045-4640-AAED-58A27A30E74D}"/>
                </a:ext>
              </a:extLst>
            </p:cNvPr>
            <p:cNvSpPr>
              <a:spLocks noChangeArrowheads="1"/>
            </p:cNvSpPr>
            <p:nvPr userDrawn="1"/>
          </p:nvSpPr>
          <p:spPr bwMode="auto">
            <a:xfrm>
              <a:off x="0" y="1271"/>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5" name="Rectangle 91">
              <a:extLst>
                <a:ext uri="{FF2B5EF4-FFF2-40B4-BE49-F238E27FC236}">
                  <a16:creationId xmlns:a16="http://schemas.microsoft.com/office/drawing/2014/main" id="{B45085AD-7EA6-4D33-A726-2B26011E4512}"/>
                </a:ext>
              </a:extLst>
            </p:cNvPr>
            <p:cNvSpPr>
              <a:spLocks noChangeArrowheads="1"/>
            </p:cNvSpPr>
            <p:nvPr userDrawn="1"/>
          </p:nvSpPr>
          <p:spPr bwMode="auto">
            <a:xfrm>
              <a:off x="0" y="1418"/>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6" name="Rectangle 92">
              <a:extLst>
                <a:ext uri="{FF2B5EF4-FFF2-40B4-BE49-F238E27FC236}">
                  <a16:creationId xmlns:a16="http://schemas.microsoft.com/office/drawing/2014/main" id="{2B919AFD-437E-4EE9-AAF8-5DD617C2959A}"/>
                </a:ext>
              </a:extLst>
            </p:cNvPr>
            <p:cNvSpPr>
              <a:spLocks noChangeArrowheads="1"/>
            </p:cNvSpPr>
            <p:nvPr userDrawn="1"/>
          </p:nvSpPr>
          <p:spPr bwMode="auto">
            <a:xfrm>
              <a:off x="0" y="1566"/>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7" name="Rectangle 93">
              <a:extLst>
                <a:ext uri="{FF2B5EF4-FFF2-40B4-BE49-F238E27FC236}">
                  <a16:creationId xmlns:a16="http://schemas.microsoft.com/office/drawing/2014/main" id="{69751856-0F45-40FC-BA58-B83B610EDAB3}"/>
                </a:ext>
              </a:extLst>
            </p:cNvPr>
            <p:cNvSpPr>
              <a:spLocks noChangeArrowheads="1"/>
            </p:cNvSpPr>
            <p:nvPr userDrawn="1"/>
          </p:nvSpPr>
          <p:spPr bwMode="auto">
            <a:xfrm>
              <a:off x="0" y="1714"/>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8" name="Rectangle 94">
              <a:extLst>
                <a:ext uri="{FF2B5EF4-FFF2-40B4-BE49-F238E27FC236}">
                  <a16:creationId xmlns:a16="http://schemas.microsoft.com/office/drawing/2014/main" id="{7C688A76-A4F9-4F12-BD57-7AC0252EC9F6}"/>
                </a:ext>
              </a:extLst>
            </p:cNvPr>
            <p:cNvSpPr>
              <a:spLocks noChangeArrowheads="1"/>
            </p:cNvSpPr>
            <p:nvPr userDrawn="1"/>
          </p:nvSpPr>
          <p:spPr bwMode="auto">
            <a:xfrm>
              <a:off x="0" y="1862"/>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9" name="Rectangle 95">
              <a:extLst>
                <a:ext uri="{FF2B5EF4-FFF2-40B4-BE49-F238E27FC236}">
                  <a16:creationId xmlns:a16="http://schemas.microsoft.com/office/drawing/2014/main" id="{0FF81F05-6C41-4554-800B-6F910E8A7FCD}"/>
                </a:ext>
              </a:extLst>
            </p:cNvPr>
            <p:cNvSpPr>
              <a:spLocks noChangeArrowheads="1"/>
            </p:cNvSpPr>
            <p:nvPr userDrawn="1"/>
          </p:nvSpPr>
          <p:spPr bwMode="auto">
            <a:xfrm>
              <a:off x="0" y="2010"/>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0" name="Rectangle 96">
              <a:extLst>
                <a:ext uri="{FF2B5EF4-FFF2-40B4-BE49-F238E27FC236}">
                  <a16:creationId xmlns:a16="http://schemas.microsoft.com/office/drawing/2014/main" id="{5F89BC7B-987B-4403-9EEA-A61A37102142}"/>
                </a:ext>
              </a:extLst>
            </p:cNvPr>
            <p:cNvSpPr>
              <a:spLocks noChangeArrowheads="1"/>
            </p:cNvSpPr>
            <p:nvPr userDrawn="1"/>
          </p:nvSpPr>
          <p:spPr bwMode="auto">
            <a:xfrm>
              <a:off x="0" y="2158"/>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1" name="Rectangle 97">
              <a:extLst>
                <a:ext uri="{FF2B5EF4-FFF2-40B4-BE49-F238E27FC236}">
                  <a16:creationId xmlns:a16="http://schemas.microsoft.com/office/drawing/2014/main" id="{D2CDB2DC-05D4-4C58-BA8A-81D288187EFF}"/>
                </a:ext>
              </a:extLst>
            </p:cNvPr>
            <p:cNvSpPr>
              <a:spLocks noChangeArrowheads="1"/>
            </p:cNvSpPr>
            <p:nvPr userDrawn="1"/>
          </p:nvSpPr>
          <p:spPr bwMode="auto">
            <a:xfrm>
              <a:off x="0" y="2305"/>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2" name="Rectangle 98">
              <a:extLst>
                <a:ext uri="{FF2B5EF4-FFF2-40B4-BE49-F238E27FC236}">
                  <a16:creationId xmlns:a16="http://schemas.microsoft.com/office/drawing/2014/main" id="{0EEC6FE5-CBEA-4536-B7D1-AE851CD318DA}"/>
                </a:ext>
              </a:extLst>
            </p:cNvPr>
            <p:cNvSpPr>
              <a:spLocks noChangeArrowheads="1"/>
            </p:cNvSpPr>
            <p:nvPr userDrawn="1"/>
          </p:nvSpPr>
          <p:spPr bwMode="auto">
            <a:xfrm>
              <a:off x="0" y="2453"/>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3" name="Rectangle 99">
              <a:extLst>
                <a:ext uri="{FF2B5EF4-FFF2-40B4-BE49-F238E27FC236}">
                  <a16:creationId xmlns:a16="http://schemas.microsoft.com/office/drawing/2014/main" id="{F6C8A1F9-0C01-4741-931E-B662920AA70A}"/>
                </a:ext>
              </a:extLst>
            </p:cNvPr>
            <p:cNvSpPr>
              <a:spLocks noChangeArrowheads="1"/>
            </p:cNvSpPr>
            <p:nvPr userDrawn="1"/>
          </p:nvSpPr>
          <p:spPr bwMode="auto">
            <a:xfrm>
              <a:off x="0" y="2601"/>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4" name="Rectangle 100">
              <a:extLst>
                <a:ext uri="{FF2B5EF4-FFF2-40B4-BE49-F238E27FC236}">
                  <a16:creationId xmlns:a16="http://schemas.microsoft.com/office/drawing/2014/main" id="{23D35AF7-3CC9-4BD8-869D-45B248875ED5}"/>
                </a:ext>
              </a:extLst>
            </p:cNvPr>
            <p:cNvSpPr>
              <a:spLocks noChangeArrowheads="1"/>
            </p:cNvSpPr>
            <p:nvPr userDrawn="1"/>
          </p:nvSpPr>
          <p:spPr bwMode="auto">
            <a:xfrm>
              <a:off x="0" y="2749"/>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5" name="Rectangle 101">
              <a:extLst>
                <a:ext uri="{FF2B5EF4-FFF2-40B4-BE49-F238E27FC236}">
                  <a16:creationId xmlns:a16="http://schemas.microsoft.com/office/drawing/2014/main" id="{648094F1-E082-4413-A827-3BD8165975E0}"/>
                </a:ext>
              </a:extLst>
            </p:cNvPr>
            <p:cNvSpPr>
              <a:spLocks noChangeArrowheads="1"/>
            </p:cNvSpPr>
            <p:nvPr userDrawn="1"/>
          </p:nvSpPr>
          <p:spPr bwMode="auto">
            <a:xfrm>
              <a:off x="0" y="2897"/>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6" name="Rectangle 102">
              <a:extLst>
                <a:ext uri="{FF2B5EF4-FFF2-40B4-BE49-F238E27FC236}">
                  <a16:creationId xmlns:a16="http://schemas.microsoft.com/office/drawing/2014/main" id="{A2CBEF20-ECC4-4544-9AE6-60BFC6FF3F19}"/>
                </a:ext>
              </a:extLst>
            </p:cNvPr>
            <p:cNvSpPr>
              <a:spLocks noChangeArrowheads="1"/>
            </p:cNvSpPr>
            <p:nvPr userDrawn="1"/>
          </p:nvSpPr>
          <p:spPr bwMode="auto">
            <a:xfrm>
              <a:off x="0" y="3045"/>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7" name="Rectangle 103">
              <a:extLst>
                <a:ext uri="{FF2B5EF4-FFF2-40B4-BE49-F238E27FC236}">
                  <a16:creationId xmlns:a16="http://schemas.microsoft.com/office/drawing/2014/main" id="{40E9B9DB-5775-42FE-9CA7-29CE75E94043}"/>
                </a:ext>
              </a:extLst>
            </p:cNvPr>
            <p:cNvSpPr>
              <a:spLocks noChangeArrowheads="1"/>
            </p:cNvSpPr>
            <p:nvPr userDrawn="1"/>
          </p:nvSpPr>
          <p:spPr bwMode="auto">
            <a:xfrm>
              <a:off x="0" y="3192"/>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8" name="Rectangle 104">
              <a:extLst>
                <a:ext uri="{FF2B5EF4-FFF2-40B4-BE49-F238E27FC236}">
                  <a16:creationId xmlns:a16="http://schemas.microsoft.com/office/drawing/2014/main" id="{86C4080E-58DA-4CAE-93E6-41B3061CD08E}"/>
                </a:ext>
              </a:extLst>
            </p:cNvPr>
            <p:cNvSpPr>
              <a:spLocks noChangeArrowheads="1"/>
            </p:cNvSpPr>
            <p:nvPr userDrawn="1"/>
          </p:nvSpPr>
          <p:spPr bwMode="auto">
            <a:xfrm>
              <a:off x="0" y="3340"/>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9" name="Rectangle 105">
              <a:extLst>
                <a:ext uri="{FF2B5EF4-FFF2-40B4-BE49-F238E27FC236}">
                  <a16:creationId xmlns:a16="http://schemas.microsoft.com/office/drawing/2014/main" id="{6F38B6AD-69CA-4FBC-A25C-27B781FFD70E}"/>
                </a:ext>
              </a:extLst>
            </p:cNvPr>
            <p:cNvSpPr>
              <a:spLocks noChangeArrowheads="1"/>
            </p:cNvSpPr>
            <p:nvPr userDrawn="1"/>
          </p:nvSpPr>
          <p:spPr bwMode="auto">
            <a:xfrm>
              <a:off x="0" y="3488"/>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30" name="Rectangle 106">
              <a:extLst>
                <a:ext uri="{FF2B5EF4-FFF2-40B4-BE49-F238E27FC236}">
                  <a16:creationId xmlns:a16="http://schemas.microsoft.com/office/drawing/2014/main" id="{36B42843-0D01-40B3-9D61-77F000344331}"/>
                </a:ext>
              </a:extLst>
            </p:cNvPr>
            <p:cNvSpPr>
              <a:spLocks noChangeArrowheads="1"/>
            </p:cNvSpPr>
            <p:nvPr userDrawn="1"/>
          </p:nvSpPr>
          <p:spPr bwMode="auto">
            <a:xfrm>
              <a:off x="0" y="3636"/>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31" name="Rectangle 107">
              <a:extLst>
                <a:ext uri="{FF2B5EF4-FFF2-40B4-BE49-F238E27FC236}">
                  <a16:creationId xmlns:a16="http://schemas.microsoft.com/office/drawing/2014/main" id="{37EDF73C-FBF9-4665-983B-7FF4C47D3F6B}"/>
                </a:ext>
              </a:extLst>
            </p:cNvPr>
            <p:cNvSpPr>
              <a:spLocks noChangeArrowheads="1"/>
            </p:cNvSpPr>
            <p:nvPr userDrawn="1"/>
          </p:nvSpPr>
          <p:spPr bwMode="auto">
            <a:xfrm>
              <a:off x="0" y="3784"/>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32" name="Rectangle 108">
              <a:extLst>
                <a:ext uri="{FF2B5EF4-FFF2-40B4-BE49-F238E27FC236}">
                  <a16:creationId xmlns:a16="http://schemas.microsoft.com/office/drawing/2014/main" id="{3F80540E-5253-4A1F-A1E4-595E7C5C0C1E}"/>
                </a:ext>
              </a:extLst>
            </p:cNvPr>
            <p:cNvSpPr>
              <a:spLocks noChangeArrowheads="1"/>
            </p:cNvSpPr>
            <p:nvPr userDrawn="1"/>
          </p:nvSpPr>
          <p:spPr bwMode="auto">
            <a:xfrm>
              <a:off x="0" y="4080"/>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33" name="Rectangle 109">
              <a:extLst>
                <a:ext uri="{FF2B5EF4-FFF2-40B4-BE49-F238E27FC236}">
                  <a16:creationId xmlns:a16="http://schemas.microsoft.com/office/drawing/2014/main" id="{53900E89-12FD-456A-8B9C-1D92AFD95423}"/>
                </a:ext>
              </a:extLst>
            </p:cNvPr>
            <p:cNvSpPr>
              <a:spLocks noChangeArrowheads="1"/>
            </p:cNvSpPr>
            <p:nvPr userDrawn="1"/>
          </p:nvSpPr>
          <p:spPr bwMode="auto">
            <a:xfrm>
              <a:off x="0" y="3932"/>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grpSp>
      <p:sp>
        <p:nvSpPr>
          <p:cNvPr id="1134" name="Line 110">
            <a:extLst>
              <a:ext uri="{FF2B5EF4-FFF2-40B4-BE49-F238E27FC236}">
                <a16:creationId xmlns:a16="http://schemas.microsoft.com/office/drawing/2014/main" id="{445A57AD-657B-407C-9A25-2B430E1EA526}"/>
              </a:ext>
            </a:extLst>
          </p:cNvPr>
          <p:cNvSpPr>
            <a:spLocks noChangeShapeType="1"/>
          </p:cNvSpPr>
          <p:nvPr userDrawn="1"/>
        </p:nvSpPr>
        <p:spPr bwMode="auto">
          <a:xfrm>
            <a:off x="0" y="457200"/>
            <a:ext cx="9144000" cy="0"/>
          </a:xfrm>
          <a:prstGeom prst="line">
            <a:avLst/>
          </a:prstGeom>
          <a:noFill/>
          <a:ln w="57150">
            <a:pattFill prst="solidDmnd">
              <a:fgClr>
                <a:schemeClr val="accent1"/>
              </a:fgClr>
              <a:bgClr>
                <a:srgbClr val="FFFFFF"/>
              </a:bgClr>
            </a:pattFill>
            <a:round/>
            <a:headEnd/>
            <a:tailEnd/>
          </a:ln>
          <a:effectLst/>
        </p:spPr>
        <p:txBody>
          <a:bodyPr/>
          <a:lstStyle/>
          <a:p>
            <a:pPr>
              <a:defRPr/>
            </a:pPr>
            <a:endParaRPr lang="zh-CN" altLang="en-US"/>
          </a:p>
        </p:txBody>
      </p:sp>
      <p:sp>
        <p:nvSpPr>
          <p:cNvPr id="1135" name="Line 111">
            <a:extLst>
              <a:ext uri="{FF2B5EF4-FFF2-40B4-BE49-F238E27FC236}">
                <a16:creationId xmlns:a16="http://schemas.microsoft.com/office/drawing/2014/main" id="{26958107-1863-4ECA-A482-4FBB10239A9D}"/>
              </a:ext>
            </a:extLst>
          </p:cNvPr>
          <p:cNvSpPr>
            <a:spLocks noChangeShapeType="1"/>
          </p:cNvSpPr>
          <p:nvPr userDrawn="1"/>
        </p:nvSpPr>
        <p:spPr bwMode="auto">
          <a:xfrm>
            <a:off x="0" y="6419850"/>
            <a:ext cx="9144000" cy="0"/>
          </a:xfrm>
          <a:prstGeom prst="line">
            <a:avLst/>
          </a:prstGeom>
          <a:noFill/>
          <a:ln w="38100">
            <a:pattFill prst="sphere">
              <a:fgClr>
                <a:srgbClr val="33CC33"/>
              </a:fgClr>
              <a:bgClr>
                <a:srgbClr val="FFFFFF"/>
              </a:bgClr>
            </a:pattFill>
            <a:round/>
            <a:headEnd/>
            <a:tailEnd/>
          </a:ln>
          <a:effectLst/>
        </p:spPr>
        <p:txBody>
          <a:bodyPr/>
          <a:lstStyle/>
          <a:p>
            <a:pPr>
              <a:defRPr/>
            </a:pPr>
            <a:endParaRPr lang="zh-CN" altLang="en-US"/>
          </a:p>
        </p:txBody>
      </p:sp>
      <p:sp>
        <p:nvSpPr>
          <p:cNvPr id="1136" name="Oval 112">
            <a:extLst>
              <a:ext uri="{FF2B5EF4-FFF2-40B4-BE49-F238E27FC236}">
                <a16:creationId xmlns:a16="http://schemas.microsoft.com/office/drawing/2014/main" id="{B58D7543-1B87-42A4-967B-E079583FFEA2}"/>
              </a:ext>
            </a:extLst>
          </p:cNvPr>
          <p:cNvSpPr>
            <a:spLocks noChangeArrowheads="1"/>
          </p:cNvSpPr>
          <p:nvPr userDrawn="1"/>
        </p:nvSpPr>
        <p:spPr bwMode="auto">
          <a:xfrm>
            <a:off x="4376738" y="6496050"/>
            <a:ext cx="908050" cy="234950"/>
          </a:xfrm>
          <a:prstGeom prst="ellipse">
            <a:avLst/>
          </a:prstGeom>
          <a:solidFill>
            <a:srgbClr val="FF0000"/>
          </a:solidFill>
          <a:ln w="9525">
            <a:solidFill>
              <a:srgbClr val="CCCCFF"/>
            </a:solidFill>
            <a:round/>
            <a:headEnd/>
            <a:tailEnd/>
          </a:ln>
          <a:effectLst/>
        </p:spPr>
        <p:txBody>
          <a:bodyPr wrap="none" anchor="ctr"/>
          <a:lstStyle/>
          <a:p>
            <a:pPr algn="ctr">
              <a:defRPr/>
            </a:pPr>
            <a:r>
              <a:rPr lang="zh-CN" altLang="en-US" sz="1800">
                <a:solidFill>
                  <a:schemeClr val="bg1"/>
                </a:solidFill>
                <a:ea typeface="华文新魏" pitchFamily="2" charset="-122"/>
              </a:rPr>
              <a:t>上 页</a:t>
            </a:r>
          </a:p>
        </p:txBody>
      </p:sp>
      <p:sp>
        <p:nvSpPr>
          <p:cNvPr id="1137" name="Oval 113">
            <a:extLst>
              <a:ext uri="{FF2B5EF4-FFF2-40B4-BE49-F238E27FC236}">
                <a16:creationId xmlns:a16="http://schemas.microsoft.com/office/drawing/2014/main" id="{7EC22EB9-A085-4701-B328-C1172EDA0EA5}"/>
              </a:ext>
            </a:extLst>
          </p:cNvPr>
          <p:cNvSpPr>
            <a:spLocks noChangeArrowheads="1"/>
          </p:cNvSpPr>
          <p:nvPr userDrawn="1"/>
        </p:nvSpPr>
        <p:spPr bwMode="auto">
          <a:xfrm>
            <a:off x="5467350" y="6496050"/>
            <a:ext cx="908050" cy="234950"/>
          </a:xfrm>
          <a:prstGeom prst="ellipse">
            <a:avLst/>
          </a:prstGeom>
          <a:solidFill>
            <a:srgbClr val="FF0000"/>
          </a:solidFill>
          <a:ln w="9525">
            <a:solidFill>
              <a:srgbClr val="CCCCFF"/>
            </a:solidFill>
            <a:round/>
            <a:headEnd/>
            <a:tailEnd/>
          </a:ln>
          <a:effectLst/>
        </p:spPr>
        <p:txBody>
          <a:bodyPr wrap="none" anchor="ctr"/>
          <a:lstStyle/>
          <a:p>
            <a:pPr algn="ctr">
              <a:defRPr/>
            </a:pPr>
            <a:r>
              <a:rPr lang="zh-CN" altLang="en-US" sz="1800">
                <a:solidFill>
                  <a:schemeClr val="bg1"/>
                </a:solidFill>
                <a:ea typeface="华文新魏" pitchFamily="2" charset="-122"/>
              </a:rPr>
              <a:t>下 页</a:t>
            </a:r>
          </a:p>
        </p:txBody>
      </p:sp>
      <p:sp>
        <p:nvSpPr>
          <p:cNvPr id="1138" name="Oval 114">
            <a:extLst>
              <a:ext uri="{FF2B5EF4-FFF2-40B4-BE49-F238E27FC236}">
                <a16:creationId xmlns:a16="http://schemas.microsoft.com/office/drawing/2014/main" id="{A45AFCD2-8244-481B-91B1-886C3B7DE6CF}"/>
              </a:ext>
            </a:extLst>
          </p:cNvPr>
          <p:cNvSpPr>
            <a:spLocks noChangeArrowheads="1"/>
          </p:cNvSpPr>
          <p:nvPr userDrawn="1"/>
        </p:nvSpPr>
        <p:spPr bwMode="auto">
          <a:xfrm>
            <a:off x="7642225" y="6496050"/>
            <a:ext cx="908050" cy="234950"/>
          </a:xfrm>
          <a:prstGeom prst="ellipse">
            <a:avLst/>
          </a:prstGeom>
          <a:solidFill>
            <a:srgbClr val="FF0000"/>
          </a:solidFill>
          <a:ln w="9525">
            <a:solidFill>
              <a:srgbClr val="CCCCFF"/>
            </a:solidFill>
            <a:round/>
            <a:headEnd/>
            <a:tailEnd/>
          </a:ln>
          <a:effectLst/>
        </p:spPr>
        <p:txBody>
          <a:bodyPr wrap="none" anchor="ctr"/>
          <a:lstStyle/>
          <a:p>
            <a:pPr algn="ctr">
              <a:defRPr/>
            </a:pPr>
            <a:r>
              <a:rPr lang="zh-CN" altLang="en-US" sz="1800">
                <a:solidFill>
                  <a:schemeClr val="bg1"/>
                </a:solidFill>
                <a:ea typeface="华文新魏" pitchFamily="2" charset="-122"/>
              </a:rPr>
              <a:t>结 束</a:t>
            </a:r>
          </a:p>
        </p:txBody>
      </p:sp>
      <p:sp>
        <p:nvSpPr>
          <p:cNvPr id="1139" name="Oval 115">
            <a:extLst>
              <a:ext uri="{FF2B5EF4-FFF2-40B4-BE49-F238E27FC236}">
                <a16:creationId xmlns:a16="http://schemas.microsoft.com/office/drawing/2014/main" id="{5CEF2098-CF7D-47EC-8666-EE625F74D2FE}"/>
              </a:ext>
            </a:extLst>
          </p:cNvPr>
          <p:cNvSpPr>
            <a:spLocks noChangeArrowheads="1"/>
          </p:cNvSpPr>
          <p:nvPr userDrawn="1"/>
        </p:nvSpPr>
        <p:spPr bwMode="auto">
          <a:xfrm>
            <a:off x="6559550" y="6496050"/>
            <a:ext cx="908050" cy="234950"/>
          </a:xfrm>
          <a:prstGeom prst="ellipse">
            <a:avLst/>
          </a:prstGeom>
          <a:solidFill>
            <a:srgbClr val="FF0000"/>
          </a:solidFill>
          <a:ln w="9525">
            <a:solidFill>
              <a:srgbClr val="CCCCFF"/>
            </a:solidFill>
            <a:round/>
            <a:headEnd/>
            <a:tailEnd/>
          </a:ln>
          <a:effectLst/>
        </p:spPr>
        <p:txBody>
          <a:bodyPr wrap="none" anchor="ctr"/>
          <a:lstStyle/>
          <a:p>
            <a:pPr algn="ctr">
              <a:defRPr/>
            </a:pPr>
            <a:r>
              <a:rPr lang="zh-CN" altLang="en-US" sz="1800">
                <a:solidFill>
                  <a:schemeClr val="bg1"/>
                </a:solidFill>
                <a:ea typeface="华文新魏" pitchFamily="2" charset="-122"/>
              </a:rPr>
              <a:t>返 回</a:t>
            </a:r>
          </a:p>
        </p:txBody>
      </p:sp>
      <p:sp>
        <p:nvSpPr>
          <p:cNvPr id="1140" name="AutoShape 116">
            <a:hlinkClick r:id="" action="ppaction://hlinkshowjump?jump=previousslide" highlightClick="1"/>
            <a:extLst>
              <a:ext uri="{FF2B5EF4-FFF2-40B4-BE49-F238E27FC236}">
                <a16:creationId xmlns:a16="http://schemas.microsoft.com/office/drawing/2014/main" id="{FE9D7D4B-B5AB-4BE6-AC11-6AB3071185D9}"/>
              </a:ext>
            </a:extLst>
          </p:cNvPr>
          <p:cNvSpPr>
            <a:spLocks noChangeArrowheads="1"/>
          </p:cNvSpPr>
          <p:nvPr userDrawn="1"/>
        </p:nvSpPr>
        <p:spPr bwMode="auto">
          <a:xfrm>
            <a:off x="4376738" y="6343650"/>
            <a:ext cx="838200" cy="457200"/>
          </a:xfrm>
          <a:prstGeom prst="actionButtonBackPrevious">
            <a:avLst/>
          </a:prstGeom>
          <a:noFill/>
          <a:ln w="22225">
            <a:noFill/>
            <a:miter lim="800000"/>
            <a:headEnd/>
            <a:tailEnd/>
          </a:ln>
          <a:effectLst/>
        </p:spPr>
        <p:txBody>
          <a:bodyPr wrap="none" anchor="ctr"/>
          <a:lstStyle/>
          <a:p>
            <a:pPr>
              <a:defRPr/>
            </a:pPr>
            <a:endParaRPr lang="zh-CN" altLang="en-US"/>
          </a:p>
        </p:txBody>
      </p:sp>
      <p:sp>
        <p:nvSpPr>
          <p:cNvPr id="1141" name="AutoShape 117">
            <a:hlinkClick r:id="" action="ppaction://hlinkshowjump?jump=nextslide" highlightClick="1"/>
            <a:extLst>
              <a:ext uri="{FF2B5EF4-FFF2-40B4-BE49-F238E27FC236}">
                <a16:creationId xmlns:a16="http://schemas.microsoft.com/office/drawing/2014/main" id="{49575ADE-B12C-4AF0-9F00-4367F204D85C}"/>
              </a:ext>
            </a:extLst>
          </p:cNvPr>
          <p:cNvSpPr>
            <a:spLocks noChangeArrowheads="1"/>
          </p:cNvSpPr>
          <p:nvPr userDrawn="1"/>
        </p:nvSpPr>
        <p:spPr bwMode="auto">
          <a:xfrm>
            <a:off x="5519738" y="6343650"/>
            <a:ext cx="838200" cy="457200"/>
          </a:xfrm>
          <a:prstGeom prst="actionButtonForwardNext">
            <a:avLst/>
          </a:prstGeom>
          <a:noFill/>
          <a:ln w="22225">
            <a:noFill/>
            <a:miter lim="800000"/>
            <a:headEnd/>
            <a:tailEnd/>
          </a:ln>
          <a:effectLst/>
        </p:spPr>
        <p:txBody>
          <a:bodyPr wrap="none" anchor="ctr"/>
          <a:lstStyle/>
          <a:p>
            <a:pPr>
              <a:defRPr/>
            </a:pPr>
            <a:endParaRPr lang="zh-CN" altLang="en-US"/>
          </a:p>
        </p:txBody>
      </p:sp>
      <p:sp>
        <p:nvSpPr>
          <p:cNvPr id="1142" name="AutoShape 118">
            <a:hlinkClick r:id="" action="ppaction://hlinkshowjump?jump=lastslideviewed" highlightClick="1"/>
            <a:extLst>
              <a:ext uri="{FF2B5EF4-FFF2-40B4-BE49-F238E27FC236}">
                <a16:creationId xmlns:a16="http://schemas.microsoft.com/office/drawing/2014/main" id="{6782C942-DD10-43A8-A5F7-AB3797530233}"/>
              </a:ext>
            </a:extLst>
          </p:cNvPr>
          <p:cNvSpPr>
            <a:spLocks noChangeArrowheads="1"/>
          </p:cNvSpPr>
          <p:nvPr userDrawn="1"/>
        </p:nvSpPr>
        <p:spPr bwMode="auto">
          <a:xfrm>
            <a:off x="6586538" y="6343650"/>
            <a:ext cx="844550" cy="411163"/>
          </a:xfrm>
          <a:prstGeom prst="actionButtonInformation">
            <a:avLst/>
          </a:prstGeom>
          <a:noFill/>
          <a:ln w="9525">
            <a:noFill/>
            <a:miter lim="800000"/>
            <a:headEnd/>
            <a:tailEnd/>
          </a:ln>
          <a:effectLst/>
        </p:spPr>
        <p:txBody>
          <a:bodyPr wrap="none" anchor="ctr"/>
          <a:lstStyle/>
          <a:p>
            <a:pPr>
              <a:defRPr/>
            </a:pPr>
            <a:endParaRPr lang="zh-CN" altLang="en-US"/>
          </a:p>
        </p:txBody>
      </p:sp>
      <p:sp>
        <p:nvSpPr>
          <p:cNvPr id="1143" name="AutoShape 119">
            <a:hlinkClick r:id="" action="ppaction://hlinkshowjump?jump=endshow" highlightClick="1"/>
            <a:extLst>
              <a:ext uri="{FF2B5EF4-FFF2-40B4-BE49-F238E27FC236}">
                <a16:creationId xmlns:a16="http://schemas.microsoft.com/office/drawing/2014/main" id="{731E79AA-BFFA-4182-88E8-64CFF7C33B49}"/>
              </a:ext>
            </a:extLst>
          </p:cNvPr>
          <p:cNvSpPr>
            <a:spLocks noChangeArrowheads="1"/>
          </p:cNvSpPr>
          <p:nvPr userDrawn="1"/>
        </p:nvSpPr>
        <p:spPr bwMode="auto">
          <a:xfrm>
            <a:off x="7696200" y="6419850"/>
            <a:ext cx="838200" cy="457200"/>
          </a:xfrm>
          <a:prstGeom prst="actionButtonEnd">
            <a:avLst/>
          </a:prstGeom>
          <a:noFill/>
          <a:ln w="22225">
            <a:noFill/>
            <a:miter lim="800000"/>
            <a:headEnd/>
            <a:tailEnd/>
          </a:ln>
          <a:effectLst/>
        </p:spPr>
        <p:txBody>
          <a:bodyPr wrap="none" anchor="ctr"/>
          <a:lstStyle/>
          <a:p>
            <a:pPr>
              <a:defRPr/>
            </a:pPr>
            <a:endParaRPr lang="zh-CN" altLang="en-US"/>
          </a:p>
        </p:txBody>
      </p:sp>
      <p:sp>
        <p:nvSpPr>
          <p:cNvPr id="69645" name="WordArt 120">
            <a:extLst>
              <a:ext uri="{FF2B5EF4-FFF2-40B4-BE49-F238E27FC236}">
                <a16:creationId xmlns:a16="http://schemas.microsoft.com/office/drawing/2014/main" id="{971410F9-33FB-4C7F-93E9-BFD16B51805E}"/>
              </a:ext>
            </a:extLst>
          </p:cNvPr>
          <p:cNvSpPr>
            <a:spLocks noChangeArrowheads="1" noChangeShapeType="1" noTextEdit="1"/>
          </p:cNvSpPr>
          <p:nvPr userDrawn="1"/>
        </p:nvSpPr>
        <p:spPr bwMode="auto">
          <a:xfrm>
            <a:off x="428625" y="0"/>
            <a:ext cx="1857375" cy="381000"/>
          </a:xfrm>
          <a:prstGeom prst="rect">
            <a:avLst/>
          </a:prstGeom>
        </p:spPr>
        <p:txBody>
          <a:bodyPr wrap="none" fromWordArt="1">
            <a:prstTxWarp prst="textPlain">
              <a:avLst>
                <a:gd name="adj" fmla="val 50000"/>
              </a:avLst>
            </a:prstTxWarp>
          </a:bodyPr>
          <a:lstStyle/>
          <a:p>
            <a:pPr algn="ctr"/>
            <a:r>
              <a:rPr lang="en-US" altLang="zh-CN" sz="3600" kern="10">
                <a:ln w="19050">
                  <a:solidFill>
                    <a:srgbClr val="00FF00"/>
                  </a:solidFill>
                  <a:round/>
                  <a:headEnd/>
                  <a:tailEnd/>
                </a:ln>
                <a:solidFill>
                  <a:srgbClr val="FF0000"/>
                </a:solidFill>
                <a:effectLst>
                  <a:outerShdw dist="35921" dir="2700000" algn="ctr" rotWithShape="0">
                    <a:schemeClr val="tx1"/>
                  </a:outerShdw>
                </a:effectLst>
                <a:latin typeface="Monotype Corsiva" panose="03010101010201010101" pitchFamily="66" charset="0"/>
              </a:rPr>
              <a:t> Mechanics</a:t>
            </a:r>
            <a:endParaRPr lang="zh-CN" altLang="en-US" sz="3600" kern="10">
              <a:ln w="19050">
                <a:solidFill>
                  <a:srgbClr val="00FF00"/>
                </a:solidFill>
                <a:round/>
                <a:headEnd/>
                <a:tailEnd/>
              </a:ln>
              <a:solidFill>
                <a:srgbClr val="FF0000"/>
              </a:solidFill>
              <a:effectLst>
                <a:outerShdw dist="35921" dir="2700000" algn="ctr" rotWithShape="0">
                  <a:schemeClr val="tx1"/>
                </a:outerShdw>
              </a:effectLst>
              <a:latin typeface="Monotype Corsiva" panose="03010101010201010101" pitchFamily="66" charset="0"/>
            </a:endParaRPr>
          </a:p>
        </p:txBody>
      </p:sp>
      <p:sp>
        <p:nvSpPr>
          <p:cNvPr id="1145" name="Text Box 121">
            <a:extLst>
              <a:ext uri="{FF2B5EF4-FFF2-40B4-BE49-F238E27FC236}">
                <a16:creationId xmlns:a16="http://schemas.microsoft.com/office/drawing/2014/main" id="{60D3D0D9-882B-48B1-8052-6B21F0630134}"/>
              </a:ext>
            </a:extLst>
          </p:cNvPr>
          <p:cNvSpPr txBox="1">
            <a:spLocks noChangeArrowheads="1"/>
          </p:cNvSpPr>
          <p:nvPr userDrawn="1"/>
        </p:nvSpPr>
        <p:spPr bwMode="auto">
          <a:xfrm>
            <a:off x="4953000" y="60325"/>
            <a:ext cx="3886200" cy="396875"/>
          </a:xfrm>
          <a:prstGeom prst="rect">
            <a:avLst/>
          </a:prstGeom>
          <a:noFill/>
          <a:ln w="9525">
            <a:noFill/>
            <a:miter lim="800000"/>
            <a:headEnd/>
            <a:tailEnd/>
          </a:ln>
          <a:effectLst>
            <a:prstShdw prst="shdw17" dist="17961" dir="2700000">
              <a:srgbClr val="FFCC99">
                <a:gamma/>
                <a:shade val="60000"/>
                <a:invGamma/>
              </a:srgbClr>
            </a:prstShdw>
          </a:effectLst>
        </p:spPr>
        <p:txBody>
          <a:bodyPr/>
          <a:lstStyle/>
          <a:p>
            <a:pPr>
              <a:defRPr/>
            </a:pPr>
            <a:r>
              <a:rPr lang="zh-CN" altLang="en-US">
                <a:solidFill>
                  <a:srgbClr val="33CC33"/>
                </a:solidFill>
                <a:latin typeface="华文行楷" pitchFamily="2" charset="-122"/>
                <a:ea typeface="华文行楷" pitchFamily="2" charset="-122"/>
              </a:rPr>
              <a:t>第三章 动量 牛顿运动定律</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35.bin"/><Relationship Id="rId18" Type="http://schemas.openxmlformats.org/officeDocument/2006/relationships/image" Target="../media/image26.wmf"/><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23.wmf"/><Relationship Id="rId17" Type="http://schemas.openxmlformats.org/officeDocument/2006/relationships/oleObject" Target="../embeddings/oleObject37.bin"/><Relationship Id="rId2" Type="http://schemas.openxmlformats.org/officeDocument/2006/relationships/slideLayout" Target="../slideLayouts/slideLayout7.xml"/><Relationship Id="rId16" Type="http://schemas.openxmlformats.org/officeDocument/2006/relationships/image" Target="../media/image25.wmf"/><Relationship Id="rId1" Type="http://schemas.openxmlformats.org/officeDocument/2006/relationships/vmlDrawing" Target="../drawings/vmlDrawing6.vml"/><Relationship Id="rId6" Type="http://schemas.openxmlformats.org/officeDocument/2006/relationships/image" Target="../media/image20.wmf"/><Relationship Id="rId11" Type="http://schemas.openxmlformats.org/officeDocument/2006/relationships/oleObject" Target="../embeddings/oleObject34.bin"/><Relationship Id="rId5" Type="http://schemas.openxmlformats.org/officeDocument/2006/relationships/oleObject" Target="../embeddings/oleObject31.bin"/><Relationship Id="rId15" Type="http://schemas.openxmlformats.org/officeDocument/2006/relationships/oleObject" Target="../embeddings/oleObject36.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33.bin"/><Relationship Id="rId14" Type="http://schemas.openxmlformats.org/officeDocument/2006/relationships/image" Target="../media/image24.wmf"/></Relationships>
</file>

<file path=ppt/slides/_rels/slide11.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43.bin"/><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31.wmf"/><Relationship Id="rId2" Type="http://schemas.openxmlformats.org/officeDocument/2006/relationships/slideLayout" Target="../slideLayouts/slideLayout7.xml"/><Relationship Id="rId16" Type="http://schemas.openxmlformats.org/officeDocument/2006/relationships/image" Target="../media/image33.emf"/><Relationship Id="rId1" Type="http://schemas.openxmlformats.org/officeDocument/2006/relationships/vmlDrawing" Target="../drawings/vmlDrawing7.vml"/><Relationship Id="rId6" Type="http://schemas.openxmlformats.org/officeDocument/2006/relationships/image" Target="../media/image28.wmf"/><Relationship Id="rId11" Type="http://schemas.openxmlformats.org/officeDocument/2006/relationships/oleObject" Target="../embeddings/oleObject42.bin"/><Relationship Id="rId5" Type="http://schemas.openxmlformats.org/officeDocument/2006/relationships/oleObject" Target="../embeddings/oleObject39.bin"/><Relationship Id="rId15" Type="http://schemas.openxmlformats.org/officeDocument/2006/relationships/oleObject" Target="../embeddings/oleObject44.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41.bin"/><Relationship Id="rId14" Type="http://schemas.openxmlformats.org/officeDocument/2006/relationships/image" Target="../media/image32.emf"/></Relationships>
</file>

<file path=ppt/slides/_rels/slide12.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image" Target="../media/image38.wmf"/><Relationship Id="rId18" Type="http://schemas.openxmlformats.org/officeDocument/2006/relationships/oleObject" Target="../embeddings/oleObject52.bin"/><Relationship Id="rId3" Type="http://schemas.openxmlformats.org/officeDocument/2006/relationships/oleObject" Target="../embeddings/oleObject45.bin"/><Relationship Id="rId21" Type="http://schemas.openxmlformats.org/officeDocument/2006/relationships/image" Target="../media/image42.wmf"/><Relationship Id="rId7" Type="http://schemas.openxmlformats.org/officeDocument/2006/relationships/oleObject" Target="../embeddings/oleObject47.bin"/><Relationship Id="rId12" Type="http://schemas.openxmlformats.org/officeDocument/2006/relationships/oleObject" Target="../embeddings/oleObject49.bin"/><Relationship Id="rId17" Type="http://schemas.openxmlformats.org/officeDocument/2006/relationships/image" Target="../media/image40.wmf"/><Relationship Id="rId2" Type="http://schemas.openxmlformats.org/officeDocument/2006/relationships/slideLayout" Target="../slideLayouts/slideLayout7.xml"/><Relationship Id="rId16" Type="http://schemas.openxmlformats.org/officeDocument/2006/relationships/oleObject" Target="../embeddings/oleObject51.bin"/><Relationship Id="rId20" Type="http://schemas.openxmlformats.org/officeDocument/2006/relationships/oleObject" Target="../embeddings/oleObject53.bin"/><Relationship Id="rId1" Type="http://schemas.openxmlformats.org/officeDocument/2006/relationships/vmlDrawing" Target="../drawings/vmlDrawing8.vml"/><Relationship Id="rId6" Type="http://schemas.openxmlformats.org/officeDocument/2006/relationships/image" Target="../media/image35.wmf"/><Relationship Id="rId11" Type="http://schemas.openxmlformats.org/officeDocument/2006/relationships/image" Target="../media/image43.jpeg"/><Relationship Id="rId5" Type="http://schemas.openxmlformats.org/officeDocument/2006/relationships/oleObject" Target="../embeddings/oleObject46.bin"/><Relationship Id="rId15" Type="http://schemas.openxmlformats.org/officeDocument/2006/relationships/image" Target="../media/image39.wmf"/><Relationship Id="rId10" Type="http://schemas.openxmlformats.org/officeDocument/2006/relationships/image" Target="../media/image37.wmf"/><Relationship Id="rId19" Type="http://schemas.openxmlformats.org/officeDocument/2006/relationships/image" Target="../media/image41.wmf"/><Relationship Id="rId4" Type="http://schemas.openxmlformats.org/officeDocument/2006/relationships/image" Target="../media/image34.wmf"/><Relationship Id="rId9" Type="http://schemas.openxmlformats.org/officeDocument/2006/relationships/oleObject" Target="../embeddings/oleObject48.bin"/><Relationship Id="rId14" Type="http://schemas.openxmlformats.org/officeDocument/2006/relationships/oleObject" Target="../embeddings/oleObject50.bin"/></Relationships>
</file>

<file path=ppt/slides/_rels/slide13.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59.bin"/><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image" Target="../media/image48.wmf"/><Relationship Id="rId2" Type="http://schemas.openxmlformats.org/officeDocument/2006/relationships/slideLayout" Target="../slideLayouts/slideLayout7.xml"/><Relationship Id="rId16" Type="http://schemas.openxmlformats.org/officeDocument/2006/relationships/image" Target="../media/image50.wmf"/><Relationship Id="rId1" Type="http://schemas.openxmlformats.org/officeDocument/2006/relationships/vmlDrawing" Target="../drawings/vmlDrawing9.vml"/><Relationship Id="rId6" Type="http://schemas.openxmlformats.org/officeDocument/2006/relationships/image" Target="../media/image45.wmf"/><Relationship Id="rId11" Type="http://schemas.openxmlformats.org/officeDocument/2006/relationships/oleObject" Target="../embeddings/oleObject58.bin"/><Relationship Id="rId5" Type="http://schemas.openxmlformats.org/officeDocument/2006/relationships/oleObject" Target="../embeddings/oleObject55.bin"/><Relationship Id="rId15" Type="http://schemas.openxmlformats.org/officeDocument/2006/relationships/oleObject" Target="../embeddings/oleObject60.bin"/><Relationship Id="rId10" Type="http://schemas.openxmlformats.org/officeDocument/2006/relationships/image" Target="../media/image47.wmf"/><Relationship Id="rId4" Type="http://schemas.openxmlformats.org/officeDocument/2006/relationships/image" Target="../media/image44.emf"/><Relationship Id="rId9" Type="http://schemas.openxmlformats.org/officeDocument/2006/relationships/oleObject" Target="../embeddings/oleObject57.bin"/><Relationship Id="rId14" Type="http://schemas.openxmlformats.org/officeDocument/2006/relationships/image" Target="../media/image49.wmf"/></Relationships>
</file>

<file path=ppt/slides/_rels/slide14.x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oleObject" Target="../embeddings/oleObject66.bin"/><Relationship Id="rId18" Type="http://schemas.openxmlformats.org/officeDocument/2006/relationships/image" Target="../media/image58.wmf"/><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55.wmf"/><Relationship Id="rId17" Type="http://schemas.openxmlformats.org/officeDocument/2006/relationships/oleObject" Target="../embeddings/oleObject68.bin"/><Relationship Id="rId2" Type="http://schemas.openxmlformats.org/officeDocument/2006/relationships/slideLayout" Target="../slideLayouts/slideLayout7.xml"/><Relationship Id="rId16" Type="http://schemas.openxmlformats.org/officeDocument/2006/relationships/image" Target="../media/image57.wmf"/><Relationship Id="rId1" Type="http://schemas.openxmlformats.org/officeDocument/2006/relationships/vmlDrawing" Target="../drawings/vmlDrawing10.vml"/><Relationship Id="rId6" Type="http://schemas.openxmlformats.org/officeDocument/2006/relationships/image" Target="../media/image52.wmf"/><Relationship Id="rId11" Type="http://schemas.openxmlformats.org/officeDocument/2006/relationships/oleObject" Target="../embeddings/oleObject65.bin"/><Relationship Id="rId5" Type="http://schemas.openxmlformats.org/officeDocument/2006/relationships/oleObject" Target="../embeddings/oleObject62.bin"/><Relationship Id="rId15" Type="http://schemas.openxmlformats.org/officeDocument/2006/relationships/oleObject" Target="../embeddings/oleObject67.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64.bin"/><Relationship Id="rId14" Type="http://schemas.openxmlformats.org/officeDocument/2006/relationships/image" Target="../media/image56.wmf"/></Relationships>
</file>

<file path=ppt/slides/_rels/slide1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slideLayout" Target="../slideLayouts/slideLayout7.xml"/><Relationship Id="rId1" Type="http://schemas.openxmlformats.org/officeDocument/2006/relationships/video" Target="file:///E:\&#28422;&#23433;&#24910;&#21147;&#23398;\&#21147;&#23398;&#65288;&#31532;&#20108;&#29256;&#65289;&#30005;&#23376;&#25945;&#26696;\&#12298;&#21147;&#23398;&#65288;&#31532;&#20108;&#29256;&#65289;&#12299;&#30005;&#23376;&#25945;&#26696;\07&#21018;&#20307;&#21147;&#23398;\motion%20of%20rigid%20body%203.avi" TargetMode="External"/><Relationship Id="rId4" Type="http://schemas.openxmlformats.org/officeDocument/2006/relationships/hyperlink" Target="07.2%20motion%20of%20rigid%20body%202.ex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71.bin"/><Relationship Id="rId13" Type="http://schemas.openxmlformats.org/officeDocument/2006/relationships/image" Target="../media/image64.wmf"/><Relationship Id="rId18" Type="http://schemas.openxmlformats.org/officeDocument/2006/relationships/oleObject" Target="../embeddings/oleObject76.bin"/><Relationship Id="rId3" Type="http://schemas.openxmlformats.org/officeDocument/2006/relationships/image" Target="../media/image69.jpeg"/><Relationship Id="rId21" Type="http://schemas.openxmlformats.org/officeDocument/2006/relationships/image" Target="../media/image68.wmf"/><Relationship Id="rId7" Type="http://schemas.openxmlformats.org/officeDocument/2006/relationships/image" Target="../media/image61.emf"/><Relationship Id="rId12" Type="http://schemas.openxmlformats.org/officeDocument/2006/relationships/oleObject" Target="../embeddings/oleObject73.bin"/><Relationship Id="rId17" Type="http://schemas.openxmlformats.org/officeDocument/2006/relationships/image" Target="../media/image66.wmf"/><Relationship Id="rId2" Type="http://schemas.openxmlformats.org/officeDocument/2006/relationships/slideLayout" Target="../slideLayouts/slideLayout7.xml"/><Relationship Id="rId16" Type="http://schemas.openxmlformats.org/officeDocument/2006/relationships/oleObject" Target="../embeddings/oleObject75.bin"/><Relationship Id="rId20" Type="http://schemas.openxmlformats.org/officeDocument/2006/relationships/oleObject" Target="../embeddings/oleObject77.bin"/><Relationship Id="rId1" Type="http://schemas.openxmlformats.org/officeDocument/2006/relationships/vmlDrawing" Target="../drawings/vmlDrawing11.vml"/><Relationship Id="rId6" Type="http://schemas.openxmlformats.org/officeDocument/2006/relationships/oleObject" Target="../embeddings/oleObject70.bin"/><Relationship Id="rId11" Type="http://schemas.openxmlformats.org/officeDocument/2006/relationships/image" Target="../media/image63.wmf"/><Relationship Id="rId5" Type="http://schemas.openxmlformats.org/officeDocument/2006/relationships/image" Target="../media/image60.emf"/><Relationship Id="rId15" Type="http://schemas.openxmlformats.org/officeDocument/2006/relationships/image" Target="../media/image65.wmf"/><Relationship Id="rId10" Type="http://schemas.openxmlformats.org/officeDocument/2006/relationships/oleObject" Target="../embeddings/oleObject72.bin"/><Relationship Id="rId19" Type="http://schemas.openxmlformats.org/officeDocument/2006/relationships/image" Target="../media/image67.wmf"/><Relationship Id="rId4" Type="http://schemas.openxmlformats.org/officeDocument/2006/relationships/oleObject" Target="../embeddings/oleObject69.bin"/><Relationship Id="rId9" Type="http://schemas.openxmlformats.org/officeDocument/2006/relationships/image" Target="../media/image62.wmf"/><Relationship Id="rId14" Type="http://schemas.openxmlformats.org/officeDocument/2006/relationships/oleObject" Target="../embeddings/oleObject74.bin"/></Relationships>
</file>

<file path=ppt/slides/_rels/slide18.x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oleObject" Target="../embeddings/oleObject83.bin"/><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74.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71.wmf"/><Relationship Id="rId11" Type="http://schemas.openxmlformats.org/officeDocument/2006/relationships/oleObject" Target="../embeddings/oleObject82.bin"/><Relationship Id="rId5" Type="http://schemas.openxmlformats.org/officeDocument/2006/relationships/oleObject" Target="../embeddings/oleObject79.bin"/><Relationship Id="rId10" Type="http://schemas.openxmlformats.org/officeDocument/2006/relationships/image" Target="../media/image73.wmf"/><Relationship Id="rId4" Type="http://schemas.openxmlformats.org/officeDocument/2006/relationships/image" Target="../media/image70.wmf"/><Relationship Id="rId9" Type="http://schemas.openxmlformats.org/officeDocument/2006/relationships/oleObject" Target="../embeddings/oleObject81.bin"/><Relationship Id="rId14" Type="http://schemas.openxmlformats.org/officeDocument/2006/relationships/image" Target="../media/image75.wmf"/></Relationships>
</file>

<file path=ppt/slides/_rels/slide19.xml.rels><?xml version="1.0" encoding="UTF-8" standalone="yes"?>
<Relationships xmlns="http://schemas.openxmlformats.org/package/2006/relationships"><Relationship Id="rId8" Type="http://schemas.openxmlformats.org/officeDocument/2006/relationships/image" Target="../media/image78.wmf"/><Relationship Id="rId13" Type="http://schemas.openxmlformats.org/officeDocument/2006/relationships/oleObject" Target="../embeddings/oleObject89.bin"/><Relationship Id="rId3" Type="http://schemas.openxmlformats.org/officeDocument/2006/relationships/oleObject" Target="../embeddings/oleObject84.bin"/><Relationship Id="rId7" Type="http://schemas.openxmlformats.org/officeDocument/2006/relationships/oleObject" Target="../embeddings/oleObject86.bin"/><Relationship Id="rId12" Type="http://schemas.openxmlformats.org/officeDocument/2006/relationships/image" Target="../media/image80.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77.wmf"/><Relationship Id="rId11" Type="http://schemas.openxmlformats.org/officeDocument/2006/relationships/oleObject" Target="../embeddings/oleObject88.bin"/><Relationship Id="rId5" Type="http://schemas.openxmlformats.org/officeDocument/2006/relationships/oleObject" Target="../embeddings/oleObject85.bin"/><Relationship Id="rId10" Type="http://schemas.openxmlformats.org/officeDocument/2006/relationships/image" Target="../media/image79.wmf"/><Relationship Id="rId4" Type="http://schemas.openxmlformats.org/officeDocument/2006/relationships/image" Target="../media/image76.wmf"/><Relationship Id="rId9" Type="http://schemas.openxmlformats.org/officeDocument/2006/relationships/oleObject" Target="../embeddings/oleObject87.bin"/><Relationship Id="rId14" Type="http://schemas.openxmlformats.org/officeDocument/2006/relationships/image" Target="../media/image8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92.bin"/><Relationship Id="rId13" Type="http://schemas.openxmlformats.org/officeDocument/2006/relationships/oleObject" Target="../embeddings/oleObject95.bin"/><Relationship Id="rId18" Type="http://schemas.openxmlformats.org/officeDocument/2006/relationships/oleObject" Target="../embeddings/oleObject99.bin"/><Relationship Id="rId3" Type="http://schemas.openxmlformats.org/officeDocument/2006/relationships/image" Target="../media/image43.jpeg"/><Relationship Id="rId21" Type="http://schemas.openxmlformats.org/officeDocument/2006/relationships/image" Target="../media/image88.wmf"/><Relationship Id="rId7" Type="http://schemas.openxmlformats.org/officeDocument/2006/relationships/image" Target="../media/image83.wmf"/><Relationship Id="rId12" Type="http://schemas.openxmlformats.org/officeDocument/2006/relationships/oleObject" Target="../embeddings/oleObject94.bin"/><Relationship Id="rId17" Type="http://schemas.openxmlformats.org/officeDocument/2006/relationships/image" Target="../media/image86.wmf"/><Relationship Id="rId25" Type="http://schemas.openxmlformats.org/officeDocument/2006/relationships/image" Target="../media/image90.wmf"/><Relationship Id="rId2" Type="http://schemas.openxmlformats.org/officeDocument/2006/relationships/slideLayout" Target="../slideLayouts/slideLayout7.xml"/><Relationship Id="rId16" Type="http://schemas.openxmlformats.org/officeDocument/2006/relationships/oleObject" Target="../embeddings/oleObject98.bin"/><Relationship Id="rId20" Type="http://schemas.openxmlformats.org/officeDocument/2006/relationships/oleObject" Target="../embeddings/oleObject100.bin"/><Relationship Id="rId1" Type="http://schemas.openxmlformats.org/officeDocument/2006/relationships/vmlDrawing" Target="../drawings/vmlDrawing14.vml"/><Relationship Id="rId6" Type="http://schemas.openxmlformats.org/officeDocument/2006/relationships/oleObject" Target="../embeddings/oleObject91.bin"/><Relationship Id="rId11" Type="http://schemas.openxmlformats.org/officeDocument/2006/relationships/image" Target="../media/image85.wmf"/><Relationship Id="rId24" Type="http://schemas.openxmlformats.org/officeDocument/2006/relationships/oleObject" Target="../embeddings/oleObject102.bin"/><Relationship Id="rId5" Type="http://schemas.openxmlformats.org/officeDocument/2006/relationships/image" Target="../media/image82.wmf"/><Relationship Id="rId15" Type="http://schemas.openxmlformats.org/officeDocument/2006/relationships/oleObject" Target="../embeddings/oleObject97.bin"/><Relationship Id="rId23" Type="http://schemas.openxmlformats.org/officeDocument/2006/relationships/image" Target="../media/image89.wmf"/><Relationship Id="rId10" Type="http://schemas.openxmlformats.org/officeDocument/2006/relationships/oleObject" Target="../embeddings/oleObject93.bin"/><Relationship Id="rId19" Type="http://schemas.openxmlformats.org/officeDocument/2006/relationships/image" Target="../media/image87.wmf"/><Relationship Id="rId4" Type="http://schemas.openxmlformats.org/officeDocument/2006/relationships/oleObject" Target="../embeddings/oleObject90.bin"/><Relationship Id="rId9" Type="http://schemas.openxmlformats.org/officeDocument/2006/relationships/image" Target="../media/image84.wmf"/><Relationship Id="rId14" Type="http://schemas.openxmlformats.org/officeDocument/2006/relationships/oleObject" Target="../embeddings/oleObject96.bin"/><Relationship Id="rId22" Type="http://schemas.openxmlformats.org/officeDocument/2006/relationships/oleObject" Target="../embeddings/oleObject101.bin"/></Relationships>
</file>

<file path=ppt/slides/_rels/slide2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slideLayout" Target="../slideLayouts/slideLayout7.xml"/><Relationship Id="rId1" Type="http://schemas.openxmlformats.org/officeDocument/2006/relationships/video" Target="file:///E:\&#28422;&#23433;&#24910;&#21147;&#23398;\&#21147;&#23398;&#65288;&#31532;&#20108;&#29256;&#65289;&#30005;&#23376;&#25945;&#26696;\&#12298;&#21147;&#23398;&#65288;&#31532;&#20108;&#29256;&#65289;&#12299;&#30005;&#23376;&#25945;&#26696;\07&#21018;&#20307;&#21147;&#23398;\motion%20of%20rigid%20body%205.avi"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94.wmf"/><Relationship Id="rId13" Type="http://schemas.openxmlformats.org/officeDocument/2006/relationships/oleObject" Target="../embeddings/oleObject108.bin"/><Relationship Id="rId3" Type="http://schemas.openxmlformats.org/officeDocument/2006/relationships/oleObject" Target="../embeddings/oleObject103.bin"/><Relationship Id="rId7" Type="http://schemas.openxmlformats.org/officeDocument/2006/relationships/oleObject" Target="../embeddings/oleObject105.bin"/><Relationship Id="rId12" Type="http://schemas.openxmlformats.org/officeDocument/2006/relationships/image" Target="../media/image96.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93.wmf"/><Relationship Id="rId11" Type="http://schemas.openxmlformats.org/officeDocument/2006/relationships/oleObject" Target="../embeddings/oleObject107.bin"/><Relationship Id="rId5" Type="http://schemas.openxmlformats.org/officeDocument/2006/relationships/oleObject" Target="../embeddings/oleObject104.bin"/><Relationship Id="rId10" Type="http://schemas.openxmlformats.org/officeDocument/2006/relationships/image" Target="../media/image95.wmf"/><Relationship Id="rId4" Type="http://schemas.openxmlformats.org/officeDocument/2006/relationships/image" Target="../media/image92.wmf"/><Relationship Id="rId9" Type="http://schemas.openxmlformats.org/officeDocument/2006/relationships/oleObject" Target="../embeddings/oleObject106.bin"/><Relationship Id="rId14" Type="http://schemas.openxmlformats.org/officeDocument/2006/relationships/image" Target="../media/image97.wmf"/></Relationships>
</file>

<file path=ppt/slides/_rels/slide24.xml.rels><?xml version="1.0" encoding="UTF-8" standalone="yes"?>
<Relationships xmlns="http://schemas.openxmlformats.org/package/2006/relationships"><Relationship Id="rId8" Type="http://schemas.openxmlformats.org/officeDocument/2006/relationships/image" Target="../media/image100.wmf"/><Relationship Id="rId13" Type="http://schemas.openxmlformats.org/officeDocument/2006/relationships/oleObject" Target="../embeddings/oleObject114.bin"/><Relationship Id="rId3" Type="http://schemas.openxmlformats.org/officeDocument/2006/relationships/oleObject" Target="../embeddings/oleObject109.bin"/><Relationship Id="rId7" Type="http://schemas.openxmlformats.org/officeDocument/2006/relationships/oleObject" Target="../embeddings/oleObject111.bin"/><Relationship Id="rId12" Type="http://schemas.openxmlformats.org/officeDocument/2006/relationships/image" Target="../media/image102.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99.wmf"/><Relationship Id="rId11" Type="http://schemas.openxmlformats.org/officeDocument/2006/relationships/oleObject" Target="../embeddings/oleObject113.bin"/><Relationship Id="rId5" Type="http://schemas.openxmlformats.org/officeDocument/2006/relationships/oleObject" Target="../embeddings/oleObject110.bin"/><Relationship Id="rId10" Type="http://schemas.openxmlformats.org/officeDocument/2006/relationships/image" Target="../media/image101.wmf"/><Relationship Id="rId4" Type="http://schemas.openxmlformats.org/officeDocument/2006/relationships/image" Target="../media/image98.wmf"/><Relationship Id="rId9" Type="http://schemas.openxmlformats.org/officeDocument/2006/relationships/oleObject" Target="../embeddings/oleObject112.bin"/><Relationship Id="rId14" Type="http://schemas.openxmlformats.org/officeDocument/2006/relationships/image" Target="../media/image103.wmf"/></Relationships>
</file>

<file path=ppt/slides/_rels/slide25.xml.rels><?xml version="1.0" encoding="UTF-8" standalone="yes"?>
<Relationships xmlns="http://schemas.openxmlformats.org/package/2006/relationships"><Relationship Id="rId8" Type="http://schemas.openxmlformats.org/officeDocument/2006/relationships/image" Target="../media/image106.wmf"/><Relationship Id="rId13" Type="http://schemas.openxmlformats.org/officeDocument/2006/relationships/oleObject" Target="../embeddings/oleObject120.bin"/><Relationship Id="rId18" Type="http://schemas.openxmlformats.org/officeDocument/2006/relationships/image" Target="../media/image110.emf"/><Relationship Id="rId3" Type="http://schemas.openxmlformats.org/officeDocument/2006/relationships/oleObject" Target="../embeddings/oleObject115.bin"/><Relationship Id="rId7" Type="http://schemas.openxmlformats.org/officeDocument/2006/relationships/oleObject" Target="../embeddings/oleObject117.bin"/><Relationship Id="rId12" Type="http://schemas.openxmlformats.org/officeDocument/2006/relationships/image" Target="../media/image101.wmf"/><Relationship Id="rId17" Type="http://schemas.openxmlformats.org/officeDocument/2006/relationships/oleObject" Target="../embeddings/oleObject122.bin"/><Relationship Id="rId2" Type="http://schemas.openxmlformats.org/officeDocument/2006/relationships/slideLayout" Target="../slideLayouts/slideLayout7.xml"/><Relationship Id="rId16" Type="http://schemas.openxmlformats.org/officeDocument/2006/relationships/image" Target="../media/image109.emf"/><Relationship Id="rId1" Type="http://schemas.openxmlformats.org/officeDocument/2006/relationships/vmlDrawing" Target="../drawings/vmlDrawing17.vml"/><Relationship Id="rId6" Type="http://schemas.openxmlformats.org/officeDocument/2006/relationships/image" Target="../media/image105.wmf"/><Relationship Id="rId11" Type="http://schemas.openxmlformats.org/officeDocument/2006/relationships/oleObject" Target="../embeddings/oleObject119.bin"/><Relationship Id="rId5" Type="http://schemas.openxmlformats.org/officeDocument/2006/relationships/oleObject" Target="../embeddings/oleObject116.bin"/><Relationship Id="rId15" Type="http://schemas.openxmlformats.org/officeDocument/2006/relationships/oleObject" Target="../embeddings/oleObject121.bin"/><Relationship Id="rId10" Type="http://schemas.openxmlformats.org/officeDocument/2006/relationships/image" Target="../media/image107.wmf"/><Relationship Id="rId4" Type="http://schemas.openxmlformats.org/officeDocument/2006/relationships/image" Target="../media/image104.wmf"/><Relationship Id="rId9" Type="http://schemas.openxmlformats.org/officeDocument/2006/relationships/oleObject" Target="../embeddings/oleObject118.bin"/><Relationship Id="rId14" Type="http://schemas.openxmlformats.org/officeDocument/2006/relationships/image" Target="../media/image108.wmf"/></Relationships>
</file>

<file path=ppt/slides/_rels/slide26.xml.rels><?xml version="1.0" encoding="UTF-8" standalone="yes"?>
<Relationships xmlns="http://schemas.openxmlformats.org/package/2006/relationships"><Relationship Id="rId8" Type="http://schemas.openxmlformats.org/officeDocument/2006/relationships/image" Target="../media/image113.wmf"/><Relationship Id="rId13" Type="http://schemas.openxmlformats.org/officeDocument/2006/relationships/oleObject" Target="../embeddings/oleObject128.bin"/><Relationship Id="rId3" Type="http://schemas.openxmlformats.org/officeDocument/2006/relationships/oleObject" Target="../embeddings/oleObject123.bin"/><Relationship Id="rId7" Type="http://schemas.openxmlformats.org/officeDocument/2006/relationships/oleObject" Target="../embeddings/oleObject125.bin"/><Relationship Id="rId12" Type="http://schemas.openxmlformats.org/officeDocument/2006/relationships/image" Target="../media/image115.wmf"/><Relationship Id="rId2" Type="http://schemas.openxmlformats.org/officeDocument/2006/relationships/slideLayout" Target="../slideLayouts/slideLayout7.xml"/><Relationship Id="rId16" Type="http://schemas.openxmlformats.org/officeDocument/2006/relationships/image" Target="../media/image117.wmf"/><Relationship Id="rId1" Type="http://schemas.openxmlformats.org/officeDocument/2006/relationships/vmlDrawing" Target="../drawings/vmlDrawing18.vml"/><Relationship Id="rId6" Type="http://schemas.openxmlformats.org/officeDocument/2006/relationships/image" Target="../media/image112.wmf"/><Relationship Id="rId11" Type="http://schemas.openxmlformats.org/officeDocument/2006/relationships/oleObject" Target="../embeddings/oleObject127.bin"/><Relationship Id="rId5" Type="http://schemas.openxmlformats.org/officeDocument/2006/relationships/oleObject" Target="../embeddings/oleObject124.bin"/><Relationship Id="rId15" Type="http://schemas.openxmlformats.org/officeDocument/2006/relationships/oleObject" Target="../embeddings/oleObject129.bin"/><Relationship Id="rId10" Type="http://schemas.openxmlformats.org/officeDocument/2006/relationships/image" Target="../media/image114.wmf"/><Relationship Id="rId4" Type="http://schemas.openxmlformats.org/officeDocument/2006/relationships/image" Target="../media/image111.wmf"/><Relationship Id="rId9" Type="http://schemas.openxmlformats.org/officeDocument/2006/relationships/oleObject" Target="../embeddings/oleObject126.bin"/><Relationship Id="rId14" Type="http://schemas.openxmlformats.org/officeDocument/2006/relationships/image" Target="../media/image116.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30.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119.wmf"/><Relationship Id="rId5" Type="http://schemas.openxmlformats.org/officeDocument/2006/relationships/oleObject" Target="../embeddings/oleObject131.bin"/><Relationship Id="rId4" Type="http://schemas.openxmlformats.org/officeDocument/2006/relationships/image" Target="../media/image118.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32.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121.wmf"/><Relationship Id="rId5" Type="http://schemas.openxmlformats.org/officeDocument/2006/relationships/oleObject" Target="../embeddings/oleObject133.bin"/><Relationship Id="rId4" Type="http://schemas.openxmlformats.org/officeDocument/2006/relationships/image" Target="../media/image120.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 Id="rId9" Type="http://schemas.openxmlformats.org/officeDocument/2006/relationships/hyperlink" Target="file:///G:\07.1%20motion%20of%20rigid%20body%201.exe" TargetMode="External"/></Relationships>
</file>

<file path=ppt/slides/_rels/slide30.xml.rels><?xml version="1.0" encoding="UTF-8" standalone="yes"?>
<Relationships xmlns="http://schemas.openxmlformats.org/package/2006/relationships"><Relationship Id="rId8" Type="http://schemas.openxmlformats.org/officeDocument/2006/relationships/image" Target="../media/image124.emf"/><Relationship Id="rId13" Type="http://schemas.openxmlformats.org/officeDocument/2006/relationships/oleObject" Target="../embeddings/oleObject139.bin"/><Relationship Id="rId18" Type="http://schemas.openxmlformats.org/officeDocument/2006/relationships/image" Target="../media/image129.wmf"/><Relationship Id="rId26" Type="http://schemas.openxmlformats.org/officeDocument/2006/relationships/image" Target="../media/image133.wmf"/><Relationship Id="rId3" Type="http://schemas.openxmlformats.org/officeDocument/2006/relationships/oleObject" Target="../embeddings/oleObject134.bin"/><Relationship Id="rId21" Type="http://schemas.openxmlformats.org/officeDocument/2006/relationships/oleObject" Target="../embeddings/oleObject143.bin"/><Relationship Id="rId7" Type="http://schemas.openxmlformats.org/officeDocument/2006/relationships/oleObject" Target="../embeddings/oleObject136.bin"/><Relationship Id="rId12" Type="http://schemas.openxmlformats.org/officeDocument/2006/relationships/image" Target="../media/image126.emf"/><Relationship Id="rId17" Type="http://schemas.openxmlformats.org/officeDocument/2006/relationships/oleObject" Target="../embeddings/oleObject141.bin"/><Relationship Id="rId25" Type="http://schemas.openxmlformats.org/officeDocument/2006/relationships/oleObject" Target="../embeddings/oleObject145.bin"/><Relationship Id="rId2" Type="http://schemas.openxmlformats.org/officeDocument/2006/relationships/slideLayout" Target="../slideLayouts/slideLayout7.xml"/><Relationship Id="rId16" Type="http://schemas.openxmlformats.org/officeDocument/2006/relationships/image" Target="../media/image128.wmf"/><Relationship Id="rId20" Type="http://schemas.openxmlformats.org/officeDocument/2006/relationships/image" Target="../media/image130.wmf"/><Relationship Id="rId29" Type="http://schemas.openxmlformats.org/officeDocument/2006/relationships/oleObject" Target="../embeddings/oleObject147.bin"/><Relationship Id="rId1" Type="http://schemas.openxmlformats.org/officeDocument/2006/relationships/vmlDrawing" Target="../drawings/vmlDrawing21.vml"/><Relationship Id="rId6" Type="http://schemas.openxmlformats.org/officeDocument/2006/relationships/image" Target="../media/image123.wmf"/><Relationship Id="rId11" Type="http://schemas.openxmlformats.org/officeDocument/2006/relationships/oleObject" Target="../embeddings/oleObject138.bin"/><Relationship Id="rId24" Type="http://schemas.openxmlformats.org/officeDocument/2006/relationships/image" Target="../media/image132.wmf"/><Relationship Id="rId32" Type="http://schemas.openxmlformats.org/officeDocument/2006/relationships/image" Target="../media/image136.wmf"/><Relationship Id="rId5" Type="http://schemas.openxmlformats.org/officeDocument/2006/relationships/oleObject" Target="../embeddings/oleObject135.bin"/><Relationship Id="rId15" Type="http://schemas.openxmlformats.org/officeDocument/2006/relationships/oleObject" Target="../embeddings/oleObject140.bin"/><Relationship Id="rId23" Type="http://schemas.openxmlformats.org/officeDocument/2006/relationships/oleObject" Target="../embeddings/oleObject144.bin"/><Relationship Id="rId28" Type="http://schemas.openxmlformats.org/officeDocument/2006/relationships/image" Target="../media/image134.wmf"/><Relationship Id="rId10" Type="http://schemas.openxmlformats.org/officeDocument/2006/relationships/image" Target="../media/image125.emf"/><Relationship Id="rId19" Type="http://schemas.openxmlformats.org/officeDocument/2006/relationships/oleObject" Target="../embeddings/oleObject142.bin"/><Relationship Id="rId31" Type="http://schemas.openxmlformats.org/officeDocument/2006/relationships/oleObject" Target="../embeddings/oleObject148.bin"/><Relationship Id="rId4" Type="http://schemas.openxmlformats.org/officeDocument/2006/relationships/image" Target="../media/image122.wmf"/><Relationship Id="rId9" Type="http://schemas.openxmlformats.org/officeDocument/2006/relationships/oleObject" Target="../embeddings/oleObject137.bin"/><Relationship Id="rId14" Type="http://schemas.openxmlformats.org/officeDocument/2006/relationships/image" Target="../media/image127.wmf"/><Relationship Id="rId22" Type="http://schemas.openxmlformats.org/officeDocument/2006/relationships/image" Target="../media/image131.wmf"/><Relationship Id="rId27" Type="http://schemas.openxmlformats.org/officeDocument/2006/relationships/oleObject" Target="../embeddings/oleObject146.bin"/><Relationship Id="rId30" Type="http://schemas.openxmlformats.org/officeDocument/2006/relationships/image" Target="../media/image135.wmf"/></Relationships>
</file>

<file path=ppt/slides/_rels/slide31.xml.rels><?xml version="1.0" encoding="UTF-8" standalone="yes"?>
<Relationships xmlns="http://schemas.openxmlformats.org/package/2006/relationships"><Relationship Id="rId8" Type="http://schemas.openxmlformats.org/officeDocument/2006/relationships/image" Target="../media/image139.emf"/><Relationship Id="rId13" Type="http://schemas.openxmlformats.org/officeDocument/2006/relationships/oleObject" Target="../embeddings/oleObject154.bin"/><Relationship Id="rId18" Type="http://schemas.openxmlformats.org/officeDocument/2006/relationships/image" Target="../media/image143.wmf"/><Relationship Id="rId3" Type="http://schemas.openxmlformats.org/officeDocument/2006/relationships/oleObject" Target="../embeddings/oleObject149.bin"/><Relationship Id="rId21" Type="http://schemas.openxmlformats.org/officeDocument/2006/relationships/oleObject" Target="../embeddings/oleObject158.bin"/><Relationship Id="rId7" Type="http://schemas.openxmlformats.org/officeDocument/2006/relationships/oleObject" Target="../embeddings/oleObject151.bin"/><Relationship Id="rId12" Type="http://schemas.openxmlformats.org/officeDocument/2006/relationships/image" Target="../media/image141.emf"/><Relationship Id="rId17" Type="http://schemas.openxmlformats.org/officeDocument/2006/relationships/oleObject" Target="../embeddings/oleObject156.bin"/><Relationship Id="rId2" Type="http://schemas.openxmlformats.org/officeDocument/2006/relationships/slideLayout" Target="../slideLayouts/slideLayout7.xml"/><Relationship Id="rId16" Type="http://schemas.openxmlformats.org/officeDocument/2006/relationships/image" Target="../media/image142.wmf"/><Relationship Id="rId20" Type="http://schemas.openxmlformats.org/officeDocument/2006/relationships/image" Target="../media/image144.wmf"/><Relationship Id="rId1" Type="http://schemas.openxmlformats.org/officeDocument/2006/relationships/vmlDrawing" Target="../drawings/vmlDrawing22.vml"/><Relationship Id="rId6" Type="http://schemas.openxmlformats.org/officeDocument/2006/relationships/image" Target="../media/image138.wmf"/><Relationship Id="rId11" Type="http://schemas.openxmlformats.org/officeDocument/2006/relationships/oleObject" Target="../embeddings/oleObject153.bin"/><Relationship Id="rId24" Type="http://schemas.openxmlformats.org/officeDocument/2006/relationships/image" Target="../media/image146.wmf"/><Relationship Id="rId5" Type="http://schemas.openxmlformats.org/officeDocument/2006/relationships/oleObject" Target="../embeddings/oleObject150.bin"/><Relationship Id="rId15" Type="http://schemas.openxmlformats.org/officeDocument/2006/relationships/oleObject" Target="../embeddings/oleObject155.bin"/><Relationship Id="rId23" Type="http://schemas.openxmlformats.org/officeDocument/2006/relationships/oleObject" Target="../embeddings/oleObject159.bin"/><Relationship Id="rId10" Type="http://schemas.openxmlformats.org/officeDocument/2006/relationships/image" Target="../media/image140.emf"/><Relationship Id="rId19" Type="http://schemas.openxmlformats.org/officeDocument/2006/relationships/oleObject" Target="../embeddings/oleObject157.bin"/><Relationship Id="rId4" Type="http://schemas.openxmlformats.org/officeDocument/2006/relationships/image" Target="../media/image137.wmf"/><Relationship Id="rId9" Type="http://schemas.openxmlformats.org/officeDocument/2006/relationships/oleObject" Target="../embeddings/oleObject152.bin"/><Relationship Id="rId14" Type="http://schemas.openxmlformats.org/officeDocument/2006/relationships/image" Target="../media/image127.wmf"/><Relationship Id="rId22" Type="http://schemas.openxmlformats.org/officeDocument/2006/relationships/image" Target="../media/image145.wmf"/></Relationships>
</file>

<file path=ppt/slides/_rels/slide32.xml.rels><?xml version="1.0" encoding="UTF-8" standalone="yes"?>
<Relationships xmlns="http://schemas.openxmlformats.org/package/2006/relationships"><Relationship Id="rId8" Type="http://schemas.openxmlformats.org/officeDocument/2006/relationships/image" Target="../media/image149.wmf"/><Relationship Id="rId13" Type="http://schemas.openxmlformats.org/officeDocument/2006/relationships/oleObject" Target="../embeddings/oleObject165.bin"/><Relationship Id="rId3" Type="http://schemas.openxmlformats.org/officeDocument/2006/relationships/oleObject" Target="../embeddings/oleObject160.bin"/><Relationship Id="rId7" Type="http://schemas.openxmlformats.org/officeDocument/2006/relationships/oleObject" Target="../embeddings/oleObject162.bin"/><Relationship Id="rId12" Type="http://schemas.openxmlformats.org/officeDocument/2006/relationships/image" Target="../media/image151.wmf"/><Relationship Id="rId2" Type="http://schemas.openxmlformats.org/officeDocument/2006/relationships/slideLayout" Target="../slideLayouts/slideLayout7.xml"/><Relationship Id="rId16" Type="http://schemas.openxmlformats.org/officeDocument/2006/relationships/image" Target="../media/image153.wmf"/><Relationship Id="rId1" Type="http://schemas.openxmlformats.org/officeDocument/2006/relationships/vmlDrawing" Target="../drawings/vmlDrawing23.vml"/><Relationship Id="rId6" Type="http://schemas.openxmlformats.org/officeDocument/2006/relationships/image" Target="../media/image148.wmf"/><Relationship Id="rId11" Type="http://schemas.openxmlformats.org/officeDocument/2006/relationships/oleObject" Target="../embeddings/oleObject164.bin"/><Relationship Id="rId5" Type="http://schemas.openxmlformats.org/officeDocument/2006/relationships/oleObject" Target="../embeddings/oleObject161.bin"/><Relationship Id="rId15" Type="http://schemas.openxmlformats.org/officeDocument/2006/relationships/oleObject" Target="../embeddings/oleObject166.bin"/><Relationship Id="rId10" Type="http://schemas.openxmlformats.org/officeDocument/2006/relationships/image" Target="../media/image150.wmf"/><Relationship Id="rId4" Type="http://schemas.openxmlformats.org/officeDocument/2006/relationships/image" Target="../media/image147.wmf"/><Relationship Id="rId9" Type="http://schemas.openxmlformats.org/officeDocument/2006/relationships/oleObject" Target="../embeddings/oleObject163.bin"/><Relationship Id="rId14" Type="http://schemas.openxmlformats.org/officeDocument/2006/relationships/image" Target="../media/image152.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67.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154.wmf"/></Relationships>
</file>

<file path=ppt/slides/_rels/slide34.xml.rels><?xml version="1.0" encoding="UTF-8" standalone="yes"?>
<Relationships xmlns="http://schemas.openxmlformats.org/package/2006/relationships"><Relationship Id="rId8" Type="http://schemas.openxmlformats.org/officeDocument/2006/relationships/image" Target="../media/image157.emf"/><Relationship Id="rId13" Type="http://schemas.openxmlformats.org/officeDocument/2006/relationships/oleObject" Target="../embeddings/oleObject172.bin"/><Relationship Id="rId18" Type="http://schemas.openxmlformats.org/officeDocument/2006/relationships/image" Target="../media/image161.emf"/><Relationship Id="rId26" Type="http://schemas.openxmlformats.org/officeDocument/2006/relationships/image" Target="../media/image165.emf"/><Relationship Id="rId3" Type="http://schemas.openxmlformats.org/officeDocument/2006/relationships/oleObject" Target="../embeddings/oleObject168.bin"/><Relationship Id="rId21" Type="http://schemas.openxmlformats.org/officeDocument/2006/relationships/oleObject" Target="../embeddings/oleObject176.bin"/><Relationship Id="rId7" Type="http://schemas.openxmlformats.org/officeDocument/2006/relationships/oleObject" Target="../embeddings/oleObject170.bin"/><Relationship Id="rId12" Type="http://schemas.openxmlformats.org/officeDocument/2006/relationships/image" Target="../media/image158.emf"/><Relationship Id="rId17" Type="http://schemas.openxmlformats.org/officeDocument/2006/relationships/oleObject" Target="../embeddings/oleObject174.bin"/><Relationship Id="rId25" Type="http://schemas.openxmlformats.org/officeDocument/2006/relationships/oleObject" Target="../embeddings/oleObject178.bin"/><Relationship Id="rId2" Type="http://schemas.openxmlformats.org/officeDocument/2006/relationships/slideLayout" Target="../slideLayouts/slideLayout7.xml"/><Relationship Id="rId16" Type="http://schemas.openxmlformats.org/officeDocument/2006/relationships/image" Target="../media/image160.emf"/><Relationship Id="rId20" Type="http://schemas.openxmlformats.org/officeDocument/2006/relationships/image" Target="../media/image162.emf"/><Relationship Id="rId29" Type="http://schemas.openxmlformats.org/officeDocument/2006/relationships/oleObject" Target="../embeddings/oleObject180.bin"/><Relationship Id="rId1" Type="http://schemas.openxmlformats.org/officeDocument/2006/relationships/vmlDrawing" Target="../drawings/vmlDrawing25.vml"/><Relationship Id="rId6" Type="http://schemas.openxmlformats.org/officeDocument/2006/relationships/image" Target="../media/image156.emf"/><Relationship Id="rId11" Type="http://schemas.openxmlformats.org/officeDocument/2006/relationships/oleObject" Target="../embeddings/oleObject171.bin"/><Relationship Id="rId24" Type="http://schemas.openxmlformats.org/officeDocument/2006/relationships/image" Target="../media/image164.emf"/><Relationship Id="rId5" Type="http://schemas.openxmlformats.org/officeDocument/2006/relationships/oleObject" Target="../embeddings/oleObject169.bin"/><Relationship Id="rId15" Type="http://schemas.openxmlformats.org/officeDocument/2006/relationships/oleObject" Target="../embeddings/oleObject173.bin"/><Relationship Id="rId23" Type="http://schemas.openxmlformats.org/officeDocument/2006/relationships/oleObject" Target="../embeddings/oleObject177.bin"/><Relationship Id="rId28" Type="http://schemas.openxmlformats.org/officeDocument/2006/relationships/image" Target="../media/image166.emf"/><Relationship Id="rId10" Type="http://schemas.openxmlformats.org/officeDocument/2006/relationships/image" Target="../media/image168.gif"/><Relationship Id="rId19" Type="http://schemas.openxmlformats.org/officeDocument/2006/relationships/oleObject" Target="../embeddings/oleObject175.bin"/><Relationship Id="rId4" Type="http://schemas.openxmlformats.org/officeDocument/2006/relationships/image" Target="../media/image155.emf"/><Relationship Id="rId9" Type="http://schemas.openxmlformats.org/officeDocument/2006/relationships/hyperlink" Target="file:///E:\Documents%20and%20Settings\li%20chen%20di\My%20Documents\&#29615;&#31185;&#22823;\gao&#25991;&#20214;&#22841;\cai-gao\wlsck\&#23186;&#20307;&#32032;&#26448;&#24211;\&#21160;&#30011;&#20809;&#26631;\BOOK1.GIF" TargetMode="External"/><Relationship Id="rId14" Type="http://schemas.openxmlformats.org/officeDocument/2006/relationships/image" Target="../media/image159.emf"/><Relationship Id="rId22" Type="http://schemas.openxmlformats.org/officeDocument/2006/relationships/image" Target="../media/image163.emf"/><Relationship Id="rId27" Type="http://schemas.openxmlformats.org/officeDocument/2006/relationships/oleObject" Target="../embeddings/oleObject179.bin"/><Relationship Id="rId30" Type="http://schemas.openxmlformats.org/officeDocument/2006/relationships/image" Target="../media/image167.emf"/></Relationships>
</file>

<file path=ppt/slides/_rels/slide35.xml.rels><?xml version="1.0" encoding="UTF-8" standalone="yes"?>
<Relationships xmlns="http://schemas.openxmlformats.org/package/2006/relationships"><Relationship Id="rId8" Type="http://schemas.openxmlformats.org/officeDocument/2006/relationships/image" Target="../media/image171.wmf"/><Relationship Id="rId3" Type="http://schemas.openxmlformats.org/officeDocument/2006/relationships/oleObject" Target="../embeddings/oleObject181.bin"/><Relationship Id="rId7" Type="http://schemas.openxmlformats.org/officeDocument/2006/relationships/oleObject" Target="../embeddings/oleObject183.bin"/><Relationship Id="rId12" Type="http://schemas.openxmlformats.org/officeDocument/2006/relationships/image" Target="../media/image173.w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70.wmf"/><Relationship Id="rId11" Type="http://schemas.openxmlformats.org/officeDocument/2006/relationships/oleObject" Target="../embeddings/oleObject185.bin"/><Relationship Id="rId5" Type="http://schemas.openxmlformats.org/officeDocument/2006/relationships/oleObject" Target="../embeddings/oleObject182.bin"/><Relationship Id="rId10" Type="http://schemas.openxmlformats.org/officeDocument/2006/relationships/image" Target="../media/image172.wmf"/><Relationship Id="rId4" Type="http://schemas.openxmlformats.org/officeDocument/2006/relationships/image" Target="../media/image169.wmf"/><Relationship Id="rId9" Type="http://schemas.openxmlformats.org/officeDocument/2006/relationships/oleObject" Target="../embeddings/oleObject184.bin"/></Relationships>
</file>

<file path=ppt/slides/_rels/slide36.xml.rels><?xml version="1.0" encoding="UTF-8" standalone="yes"?>
<Relationships xmlns="http://schemas.openxmlformats.org/package/2006/relationships"><Relationship Id="rId8" Type="http://schemas.openxmlformats.org/officeDocument/2006/relationships/image" Target="../media/image176.emf"/><Relationship Id="rId13" Type="http://schemas.openxmlformats.org/officeDocument/2006/relationships/oleObject" Target="../embeddings/oleObject191.bin"/><Relationship Id="rId3" Type="http://schemas.openxmlformats.org/officeDocument/2006/relationships/oleObject" Target="../embeddings/oleObject186.bin"/><Relationship Id="rId7" Type="http://schemas.openxmlformats.org/officeDocument/2006/relationships/oleObject" Target="../embeddings/oleObject188.bin"/><Relationship Id="rId12" Type="http://schemas.openxmlformats.org/officeDocument/2006/relationships/image" Target="../media/image178.wmf"/><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75.wmf"/><Relationship Id="rId11" Type="http://schemas.openxmlformats.org/officeDocument/2006/relationships/oleObject" Target="../embeddings/oleObject190.bin"/><Relationship Id="rId5" Type="http://schemas.openxmlformats.org/officeDocument/2006/relationships/oleObject" Target="../embeddings/oleObject187.bin"/><Relationship Id="rId10" Type="http://schemas.openxmlformats.org/officeDocument/2006/relationships/image" Target="../media/image177.emf"/><Relationship Id="rId4" Type="http://schemas.openxmlformats.org/officeDocument/2006/relationships/image" Target="../media/image174.wmf"/><Relationship Id="rId9" Type="http://schemas.openxmlformats.org/officeDocument/2006/relationships/oleObject" Target="../embeddings/oleObject189.bin"/><Relationship Id="rId14" Type="http://schemas.openxmlformats.org/officeDocument/2006/relationships/image" Target="../media/image179.wmf"/></Relationships>
</file>

<file path=ppt/slides/_rels/slide37.xml.rels><?xml version="1.0" encoding="UTF-8" standalone="yes"?>
<Relationships xmlns="http://schemas.openxmlformats.org/package/2006/relationships"><Relationship Id="rId8" Type="http://schemas.openxmlformats.org/officeDocument/2006/relationships/image" Target="../media/image182.wmf"/><Relationship Id="rId3" Type="http://schemas.openxmlformats.org/officeDocument/2006/relationships/oleObject" Target="../embeddings/oleObject192.bin"/><Relationship Id="rId7" Type="http://schemas.openxmlformats.org/officeDocument/2006/relationships/oleObject" Target="../embeddings/oleObject194.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81.wmf"/><Relationship Id="rId5" Type="http://schemas.openxmlformats.org/officeDocument/2006/relationships/oleObject" Target="../embeddings/oleObject193.bin"/><Relationship Id="rId10" Type="http://schemas.openxmlformats.org/officeDocument/2006/relationships/image" Target="../media/image183.wmf"/><Relationship Id="rId4" Type="http://schemas.openxmlformats.org/officeDocument/2006/relationships/image" Target="../media/image180.wmf"/><Relationship Id="rId9" Type="http://schemas.openxmlformats.org/officeDocument/2006/relationships/oleObject" Target="../embeddings/oleObject195.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98.bin"/><Relationship Id="rId13" Type="http://schemas.openxmlformats.org/officeDocument/2006/relationships/image" Target="../media/image188.wmf"/><Relationship Id="rId18" Type="http://schemas.openxmlformats.org/officeDocument/2006/relationships/oleObject" Target="../embeddings/oleObject203.bin"/><Relationship Id="rId3" Type="http://schemas.openxmlformats.org/officeDocument/2006/relationships/image" Target="../media/image193.jpeg"/><Relationship Id="rId21" Type="http://schemas.openxmlformats.org/officeDocument/2006/relationships/image" Target="../media/image192.wmf"/><Relationship Id="rId7" Type="http://schemas.openxmlformats.org/officeDocument/2006/relationships/image" Target="../media/image185.wmf"/><Relationship Id="rId12" Type="http://schemas.openxmlformats.org/officeDocument/2006/relationships/oleObject" Target="../embeddings/oleObject200.bin"/><Relationship Id="rId17" Type="http://schemas.openxmlformats.org/officeDocument/2006/relationships/image" Target="../media/image190.wmf"/><Relationship Id="rId2" Type="http://schemas.openxmlformats.org/officeDocument/2006/relationships/slideLayout" Target="../slideLayouts/slideLayout7.xml"/><Relationship Id="rId16" Type="http://schemas.openxmlformats.org/officeDocument/2006/relationships/oleObject" Target="../embeddings/oleObject202.bin"/><Relationship Id="rId20" Type="http://schemas.openxmlformats.org/officeDocument/2006/relationships/oleObject" Target="../embeddings/oleObject204.bin"/><Relationship Id="rId1" Type="http://schemas.openxmlformats.org/officeDocument/2006/relationships/vmlDrawing" Target="../drawings/vmlDrawing29.vml"/><Relationship Id="rId6" Type="http://schemas.openxmlformats.org/officeDocument/2006/relationships/oleObject" Target="../embeddings/oleObject197.bin"/><Relationship Id="rId11" Type="http://schemas.openxmlformats.org/officeDocument/2006/relationships/image" Target="../media/image187.wmf"/><Relationship Id="rId5" Type="http://schemas.openxmlformats.org/officeDocument/2006/relationships/image" Target="../media/image184.wmf"/><Relationship Id="rId15" Type="http://schemas.openxmlformats.org/officeDocument/2006/relationships/image" Target="../media/image189.wmf"/><Relationship Id="rId10" Type="http://schemas.openxmlformats.org/officeDocument/2006/relationships/oleObject" Target="../embeddings/oleObject199.bin"/><Relationship Id="rId19" Type="http://schemas.openxmlformats.org/officeDocument/2006/relationships/image" Target="../media/image191.wmf"/><Relationship Id="rId4" Type="http://schemas.openxmlformats.org/officeDocument/2006/relationships/oleObject" Target="../embeddings/oleObject196.bin"/><Relationship Id="rId9" Type="http://schemas.openxmlformats.org/officeDocument/2006/relationships/image" Target="../media/image186.wmf"/><Relationship Id="rId14" Type="http://schemas.openxmlformats.org/officeDocument/2006/relationships/oleObject" Target="../embeddings/oleObject201.bin"/></Relationships>
</file>

<file path=ppt/slides/_rels/slide39.xml.rels><?xml version="1.0" encoding="UTF-8" standalone="yes"?>
<Relationships xmlns="http://schemas.openxmlformats.org/package/2006/relationships"><Relationship Id="rId3" Type="http://schemas.openxmlformats.org/officeDocument/2006/relationships/image" Target="../media/image195.jpeg"/><Relationship Id="rId2" Type="http://schemas.openxmlformats.org/officeDocument/2006/relationships/slideLayout" Target="../slideLayouts/slideLayout7.xml"/><Relationship Id="rId1" Type="http://schemas.openxmlformats.org/officeDocument/2006/relationships/vmlDrawing" Target="../drawings/vmlDrawing30.vml"/><Relationship Id="rId5" Type="http://schemas.openxmlformats.org/officeDocument/2006/relationships/image" Target="../media/image194.wmf"/><Relationship Id="rId4" Type="http://schemas.openxmlformats.org/officeDocument/2006/relationships/oleObject" Target="../embeddings/oleObject205.bin"/></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ideo" Target="file:///E:\&#28422;&#23433;&#24910;&#21147;&#23398;\&#21147;&#23398;&#65288;&#31532;&#20108;&#29256;&#65289;&#30005;&#23376;&#25945;&#26696;\&#12298;&#21147;&#23398;&#65288;&#31532;&#20108;&#29256;&#65289;&#12299;&#30005;&#23376;&#25945;&#26696;\07&#21018;&#20307;&#21147;&#23398;\motion%20of%20rigid%20body%20%201.avi" TargetMode="External"/></Relationships>
</file>

<file path=ppt/slides/_rels/slide40.xml.rels><?xml version="1.0" encoding="UTF-8" standalone="yes"?>
<Relationships xmlns="http://schemas.openxmlformats.org/package/2006/relationships"><Relationship Id="rId8" Type="http://schemas.openxmlformats.org/officeDocument/2006/relationships/image" Target="../media/image198.wmf"/><Relationship Id="rId3" Type="http://schemas.openxmlformats.org/officeDocument/2006/relationships/oleObject" Target="../embeddings/oleObject206.bin"/><Relationship Id="rId7" Type="http://schemas.openxmlformats.org/officeDocument/2006/relationships/oleObject" Target="../embeddings/oleObject208.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97.emf"/><Relationship Id="rId5" Type="http://schemas.openxmlformats.org/officeDocument/2006/relationships/oleObject" Target="../embeddings/oleObject207.bin"/><Relationship Id="rId4" Type="http://schemas.openxmlformats.org/officeDocument/2006/relationships/image" Target="../media/image196.emf"/></Relationships>
</file>

<file path=ppt/slides/_rels/slide41.xml.rels><?xml version="1.0" encoding="UTF-8" standalone="yes"?>
<Relationships xmlns="http://schemas.openxmlformats.org/package/2006/relationships"><Relationship Id="rId8" Type="http://schemas.openxmlformats.org/officeDocument/2006/relationships/image" Target="../media/image201.wmf"/><Relationship Id="rId3" Type="http://schemas.openxmlformats.org/officeDocument/2006/relationships/oleObject" Target="../embeddings/oleObject209.bin"/><Relationship Id="rId7" Type="http://schemas.openxmlformats.org/officeDocument/2006/relationships/oleObject" Target="../embeddings/oleObject211.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200.wmf"/><Relationship Id="rId5" Type="http://schemas.openxmlformats.org/officeDocument/2006/relationships/oleObject" Target="../embeddings/oleObject210.bin"/><Relationship Id="rId10" Type="http://schemas.openxmlformats.org/officeDocument/2006/relationships/image" Target="../media/image202.wmf"/><Relationship Id="rId4" Type="http://schemas.openxmlformats.org/officeDocument/2006/relationships/image" Target="../media/image199.wmf"/><Relationship Id="rId9" Type="http://schemas.openxmlformats.org/officeDocument/2006/relationships/oleObject" Target="../embeddings/oleObject212.bin"/></Relationships>
</file>

<file path=ppt/slides/_rels/slide42.xml.rels><?xml version="1.0" encoding="UTF-8" standalone="yes"?>
<Relationships xmlns="http://schemas.openxmlformats.org/package/2006/relationships"><Relationship Id="rId8" Type="http://schemas.openxmlformats.org/officeDocument/2006/relationships/image" Target="../media/image205.wmf"/><Relationship Id="rId3" Type="http://schemas.openxmlformats.org/officeDocument/2006/relationships/oleObject" Target="../embeddings/oleObject213.bin"/><Relationship Id="rId7" Type="http://schemas.openxmlformats.org/officeDocument/2006/relationships/oleObject" Target="../embeddings/oleObject215.bin"/><Relationship Id="rId12" Type="http://schemas.openxmlformats.org/officeDocument/2006/relationships/image" Target="../media/image207.wmf"/><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204.wmf"/><Relationship Id="rId11" Type="http://schemas.openxmlformats.org/officeDocument/2006/relationships/oleObject" Target="../embeddings/oleObject217.bin"/><Relationship Id="rId5" Type="http://schemas.openxmlformats.org/officeDocument/2006/relationships/oleObject" Target="../embeddings/oleObject214.bin"/><Relationship Id="rId10" Type="http://schemas.openxmlformats.org/officeDocument/2006/relationships/image" Target="../media/image206.wmf"/><Relationship Id="rId4" Type="http://schemas.openxmlformats.org/officeDocument/2006/relationships/image" Target="../media/image203.wmf"/><Relationship Id="rId9" Type="http://schemas.openxmlformats.org/officeDocument/2006/relationships/oleObject" Target="../embeddings/oleObject216.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image" Target="../media/image210.emf"/><Relationship Id="rId13" Type="http://schemas.openxmlformats.org/officeDocument/2006/relationships/oleObject" Target="../embeddings/oleObject223.bin"/><Relationship Id="rId18" Type="http://schemas.openxmlformats.org/officeDocument/2006/relationships/image" Target="../media/image215.emf"/><Relationship Id="rId26" Type="http://schemas.openxmlformats.org/officeDocument/2006/relationships/image" Target="../media/image219.emf"/><Relationship Id="rId3" Type="http://schemas.openxmlformats.org/officeDocument/2006/relationships/oleObject" Target="../embeddings/oleObject218.bin"/><Relationship Id="rId21" Type="http://schemas.openxmlformats.org/officeDocument/2006/relationships/oleObject" Target="../embeddings/oleObject227.bin"/><Relationship Id="rId34" Type="http://schemas.openxmlformats.org/officeDocument/2006/relationships/image" Target="../media/image223.emf"/><Relationship Id="rId7" Type="http://schemas.openxmlformats.org/officeDocument/2006/relationships/oleObject" Target="../embeddings/oleObject220.bin"/><Relationship Id="rId12" Type="http://schemas.openxmlformats.org/officeDocument/2006/relationships/image" Target="../media/image212.emf"/><Relationship Id="rId17" Type="http://schemas.openxmlformats.org/officeDocument/2006/relationships/oleObject" Target="../embeddings/oleObject225.bin"/><Relationship Id="rId25" Type="http://schemas.openxmlformats.org/officeDocument/2006/relationships/oleObject" Target="../embeddings/oleObject229.bin"/><Relationship Id="rId33" Type="http://schemas.openxmlformats.org/officeDocument/2006/relationships/oleObject" Target="../embeddings/oleObject233.bin"/><Relationship Id="rId2" Type="http://schemas.openxmlformats.org/officeDocument/2006/relationships/slideLayout" Target="../slideLayouts/slideLayout7.xml"/><Relationship Id="rId16" Type="http://schemas.openxmlformats.org/officeDocument/2006/relationships/image" Target="../media/image214.emf"/><Relationship Id="rId20" Type="http://schemas.openxmlformats.org/officeDocument/2006/relationships/image" Target="../media/image216.emf"/><Relationship Id="rId29" Type="http://schemas.openxmlformats.org/officeDocument/2006/relationships/oleObject" Target="../embeddings/oleObject231.bin"/><Relationship Id="rId1" Type="http://schemas.openxmlformats.org/officeDocument/2006/relationships/vmlDrawing" Target="../drawings/vmlDrawing34.vml"/><Relationship Id="rId6" Type="http://schemas.openxmlformats.org/officeDocument/2006/relationships/image" Target="../media/image209.emf"/><Relationship Id="rId11" Type="http://schemas.openxmlformats.org/officeDocument/2006/relationships/oleObject" Target="../embeddings/oleObject222.bin"/><Relationship Id="rId24" Type="http://schemas.openxmlformats.org/officeDocument/2006/relationships/image" Target="../media/image218.emf"/><Relationship Id="rId32" Type="http://schemas.openxmlformats.org/officeDocument/2006/relationships/image" Target="../media/image222.emf"/><Relationship Id="rId5" Type="http://schemas.openxmlformats.org/officeDocument/2006/relationships/oleObject" Target="../embeddings/oleObject219.bin"/><Relationship Id="rId15" Type="http://schemas.openxmlformats.org/officeDocument/2006/relationships/oleObject" Target="../embeddings/oleObject224.bin"/><Relationship Id="rId23" Type="http://schemas.openxmlformats.org/officeDocument/2006/relationships/oleObject" Target="../embeddings/oleObject228.bin"/><Relationship Id="rId28" Type="http://schemas.openxmlformats.org/officeDocument/2006/relationships/image" Target="../media/image220.wmf"/><Relationship Id="rId10" Type="http://schemas.openxmlformats.org/officeDocument/2006/relationships/image" Target="../media/image211.emf"/><Relationship Id="rId19" Type="http://schemas.openxmlformats.org/officeDocument/2006/relationships/oleObject" Target="../embeddings/oleObject226.bin"/><Relationship Id="rId31" Type="http://schemas.openxmlformats.org/officeDocument/2006/relationships/oleObject" Target="../embeddings/oleObject232.bin"/><Relationship Id="rId4" Type="http://schemas.openxmlformats.org/officeDocument/2006/relationships/image" Target="../media/image208.emf"/><Relationship Id="rId9" Type="http://schemas.openxmlformats.org/officeDocument/2006/relationships/oleObject" Target="../embeddings/oleObject221.bin"/><Relationship Id="rId14" Type="http://schemas.openxmlformats.org/officeDocument/2006/relationships/image" Target="../media/image213.emf"/><Relationship Id="rId22" Type="http://schemas.openxmlformats.org/officeDocument/2006/relationships/image" Target="../media/image217.wmf"/><Relationship Id="rId27" Type="http://schemas.openxmlformats.org/officeDocument/2006/relationships/oleObject" Target="../embeddings/oleObject230.bin"/><Relationship Id="rId30" Type="http://schemas.openxmlformats.org/officeDocument/2006/relationships/image" Target="../media/image221.emf"/></Relationships>
</file>

<file path=ppt/slides/_rels/slide45.xml.rels><?xml version="1.0" encoding="UTF-8" standalone="yes"?>
<Relationships xmlns="http://schemas.openxmlformats.org/package/2006/relationships"><Relationship Id="rId8" Type="http://schemas.openxmlformats.org/officeDocument/2006/relationships/image" Target="../media/image226.emf"/><Relationship Id="rId13" Type="http://schemas.openxmlformats.org/officeDocument/2006/relationships/oleObject" Target="../embeddings/oleObject239.bin"/><Relationship Id="rId18" Type="http://schemas.openxmlformats.org/officeDocument/2006/relationships/image" Target="../media/image231.emf"/><Relationship Id="rId3" Type="http://schemas.openxmlformats.org/officeDocument/2006/relationships/oleObject" Target="../embeddings/oleObject234.bin"/><Relationship Id="rId21" Type="http://schemas.openxmlformats.org/officeDocument/2006/relationships/oleObject" Target="../embeddings/oleObject243.bin"/><Relationship Id="rId7" Type="http://schemas.openxmlformats.org/officeDocument/2006/relationships/oleObject" Target="../embeddings/oleObject236.bin"/><Relationship Id="rId12" Type="http://schemas.openxmlformats.org/officeDocument/2006/relationships/image" Target="../media/image228.emf"/><Relationship Id="rId17" Type="http://schemas.openxmlformats.org/officeDocument/2006/relationships/oleObject" Target="../embeddings/oleObject241.bin"/><Relationship Id="rId2" Type="http://schemas.openxmlformats.org/officeDocument/2006/relationships/slideLayout" Target="../slideLayouts/slideLayout7.xml"/><Relationship Id="rId16" Type="http://schemas.openxmlformats.org/officeDocument/2006/relationships/image" Target="../media/image230.emf"/><Relationship Id="rId20" Type="http://schemas.openxmlformats.org/officeDocument/2006/relationships/image" Target="../media/image232.emf"/><Relationship Id="rId1" Type="http://schemas.openxmlformats.org/officeDocument/2006/relationships/vmlDrawing" Target="../drawings/vmlDrawing35.vml"/><Relationship Id="rId6" Type="http://schemas.openxmlformats.org/officeDocument/2006/relationships/image" Target="../media/image225.emf"/><Relationship Id="rId11" Type="http://schemas.openxmlformats.org/officeDocument/2006/relationships/oleObject" Target="../embeddings/oleObject238.bin"/><Relationship Id="rId5" Type="http://schemas.openxmlformats.org/officeDocument/2006/relationships/oleObject" Target="../embeddings/oleObject235.bin"/><Relationship Id="rId15" Type="http://schemas.openxmlformats.org/officeDocument/2006/relationships/oleObject" Target="../embeddings/oleObject240.bin"/><Relationship Id="rId10" Type="http://schemas.openxmlformats.org/officeDocument/2006/relationships/image" Target="../media/image227.emf"/><Relationship Id="rId19" Type="http://schemas.openxmlformats.org/officeDocument/2006/relationships/oleObject" Target="../embeddings/oleObject242.bin"/><Relationship Id="rId4" Type="http://schemas.openxmlformats.org/officeDocument/2006/relationships/image" Target="../media/image224.emf"/><Relationship Id="rId9" Type="http://schemas.openxmlformats.org/officeDocument/2006/relationships/oleObject" Target="../embeddings/oleObject237.bin"/><Relationship Id="rId14" Type="http://schemas.openxmlformats.org/officeDocument/2006/relationships/image" Target="../media/image229.emf"/><Relationship Id="rId22" Type="http://schemas.openxmlformats.org/officeDocument/2006/relationships/image" Target="../media/image233.emf"/></Relationships>
</file>

<file path=ppt/slides/_rels/slide46.xml.rels><?xml version="1.0" encoding="UTF-8" standalone="yes"?>
<Relationships xmlns="http://schemas.openxmlformats.org/package/2006/relationships"><Relationship Id="rId8" Type="http://schemas.openxmlformats.org/officeDocument/2006/relationships/image" Target="../media/image236.emf"/><Relationship Id="rId13" Type="http://schemas.openxmlformats.org/officeDocument/2006/relationships/oleObject" Target="../embeddings/oleObject249.bin"/><Relationship Id="rId18" Type="http://schemas.openxmlformats.org/officeDocument/2006/relationships/image" Target="../media/image241.emf"/><Relationship Id="rId3" Type="http://schemas.openxmlformats.org/officeDocument/2006/relationships/oleObject" Target="../embeddings/oleObject244.bin"/><Relationship Id="rId21" Type="http://schemas.openxmlformats.org/officeDocument/2006/relationships/image" Target="../media/image242.emf"/><Relationship Id="rId7" Type="http://schemas.openxmlformats.org/officeDocument/2006/relationships/oleObject" Target="../embeddings/oleObject246.bin"/><Relationship Id="rId12" Type="http://schemas.openxmlformats.org/officeDocument/2006/relationships/image" Target="../media/image238.emf"/><Relationship Id="rId17" Type="http://schemas.openxmlformats.org/officeDocument/2006/relationships/oleObject" Target="../embeddings/oleObject251.bin"/><Relationship Id="rId2" Type="http://schemas.openxmlformats.org/officeDocument/2006/relationships/slideLayout" Target="../slideLayouts/slideLayout7.xml"/><Relationship Id="rId16" Type="http://schemas.openxmlformats.org/officeDocument/2006/relationships/image" Target="../media/image240.emf"/><Relationship Id="rId20" Type="http://schemas.openxmlformats.org/officeDocument/2006/relationships/oleObject" Target="../embeddings/oleObject252.bin"/><Relationship Id="rId1" Type="http://schemas.openxmlformats.org/officeDocument/2006/relationships/vmlDrawing" Target="../drawings/vmlDrawing36.vml"/><Relationship Id="rId6" Type="http://schemas.openxmlformats.org/officeDocument/2006/relationships/image" Target="../media/image235.emf"/><Relationship Id="rId11" Type="http://schemas.openxmlformats.org/officeDocument/2006/relationships/oleObject" Target="../embeddings/oleObject248.bin"/><Relationship Id="rId5" Type="http://schemas.openxmlformats.org/officeDocument/2006/relationships/oleObject" Target="../embeddings/oleObject245.bin"/><Relationship Id="rId15" Type="http://schemas.openxmlformats.org/officeDocument/2006/relationships/oleObject" Target="../embeddings/oleObject250.bin"/><Relationship Id="rId10" Type="http://schemas.openxmlformats.org/officeDocument/2006/relationships/image" Target="../media/image237.emf"/><Relationship Id="rId19" Type="http://schemas.openxmlformats.org/officeDocument/2006/relationships/image" Target="../media/image243.emf"/><Relationship Id="rId4" Type="http://schemas.openxmlformats.org/officeDocument/2006/relationships/image" Target="../media/image234.emf"/><Relationship Id="rId9" Type="http://schemas.openxmlformats.org/officeDocument/2006/relationships/oleObject" Target="../embeddings/oleObject247.bin"/><Relationship Id="rId14" Type="http://schemas.openxmlformats.org/officeDocument/2006/relationships/image" Target="../media/image239.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53.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245.wmf"/><Relationship Id="rId5" Type="http://schemas.openxmlformats.org/officeDocument/2006/relationships/oleObject" Target="../embeddings/oleObject254.bin"/><Relationship Id="rId4" Type="http://schemas.openxmlformats.org/officeDocument/2006/relationships/image" Target="../media/image244.wmf"/></Relationships>
</file>

<file path=ppt/slides/_rels/slide48.xml.rels><?xml version="1.0" encoding="UTF-8" standalone="yes"?>
<Relationships xmlns="http://schemas.openxmlformats.org/package/2006/relationships"><Relationship Id="rId8" Type="http://schemas.openxmlformats.org/officeDocument/2006/relationships/image" Target="../media/image248.wmf"/><Relationship Id="rId3" Type="http://schemas.openxmlformats.org/officeDocument/2006/relationships/oleObject" Target="../embeddings/oleObject255.bin"/><Relationship Id="rId7" Type="http://schemas.openxmlformats.org/officeDocument/2006/relationships/oleObject" Target="../embeddings/oleObject257.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247.wmf"/><Relationship Id="rId5" Type="http://schemas.openxmlformats.org/officeDocument/2006/relationships/oleObject" Target="../embeddings/oleObject256.bin"/><Relationship Id="rId10" Type="http://schemas.openxmlformats.org/officeDocument/2006/relationships/image" Target="../media/image249.wmf"/><Relationship Id="rId4" Type="http://schemas.openxmlformats.org/officeDocument/2006/relationships/image" Target="../media/image246.wmf"/><Relationship Id="rId9" Type="http://schemas.openxmlformats.org/officeDocument/2006/relationships/oleObject" Target="../embeddings/oleObject258.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59.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251.wmf"/><Relationship Id="rId5" Type="http://schemas.openxmlformats.org/officeDocument/2006/relationships/oleObject" Target="../embeddings/oleObject260.bin"/><Relationship Id="rId4" Type="http://schemas.openxmlformats.org/officeDocument/2006/relationships/image" Target="../media/image250.wmf"/></Relationships>
</file>

<file path=ppt/slides/_rels/slide5.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9.bin"/><Relationship Id="rId18" Type="http://schemas.openxmlformats.org/officeDocument/2006/relationships/image" Target="../media/image1.wmf"/><Relationship Id="rId3" Type="http://schemas.openxmlformats.org/officeDocument/2006/relationships/oleObject" Target="../embeddings/oleObject4.bin"/><Relationship Id="rId21" Type="http://schemas.openxmlformats.org/officeDocument/2006/relationships/oleObject" Target="../embeddings/oleObject13.bin"/><Relationship Id="rId7" Type="http://schemas.openxmlformats.org/officeDocument/2006/relationships/oleObject" Target="../embeddings/oleObject6.bin"/><Relationship Id="rId12" Type="http://schemas.openxmlformats.org/officeDocument/2006/relationships/image" Target="../media/image9.wmf"/><Relationship Id="rId17" Type="http://schemas.openxmlformats.org/officeDocument/2006/relationships/oleObject" Target="../embeddings/oleObject11.bin"/><Relationship Id="rId2" Type="http://schemas.openxmlformats.org/officeDocument/2006/relationships/slideLayout" Target="../slideLayouts/slideLayout7.xml"/><Relationship Id="rId16" Type="http://schemas.openxmlformats.org/officeDocument/2006/relationships/image" Target="../media/image11.wmf"/><Relationship Id="rId20" Type="http://schemas.openxmlformats.org/officeDocument/2006/relationships/image" Target="../media/image2.wmf"/><Relationship Id="rId1" Type="http://schemas.openxmlformats.org/officeDocument/2006/relationships/vmlDrawing" Target="../drawings/vmlDrawing2.vml"/><Relationship Id="rId6" Type="http://schemas.openxmlformats.org/officeDocument/2006/relationships/image" Target="../media/image6.w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8.wmf"/><Relationship Id="rId19" Type="http://schemas.openxmlformats.org/officeDocument/2006/relationships/oleObject" Target="../embeddings/oleObject12.bin"/><Relationship Id="rId4" Type="http://schemas.openxmlformats.org/officeDocument/2006/relationships/image" Target="../media/image5.wmf"/><Relationship Id="rId9" Type="http://schemas.openxmlformats.org/officeDocument/2006/relationships/oleObject" Target="../embeddings/oleObject7.bin"/><Relationship Id="rId14" Type="http://schemas.openxmlformats.org/officeDocument/2006/relationships/image" Target="../media/image10.wmf"/><Relationship Id="rId22" Type="http://schemas.openxmlformats.org/officeDocument/2006/relationships/image" Target="../media/image3.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61.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253.wmf"/><Relationship Id="rId5" Type="http://schemas.openxmlformats.org/officeDocument/2006/relationships/oleObject" Target="../embeddings/oleObject262.bin"/><Relationship Id="rId4" Type="http://schemas.openxmlformats.org/officeDocument/2006/relationships/image" Target="../media/image252.wmf"/></Relationships>
</file>

<file path=ppt/slides/_rels/slide51.xml.rels><?xml version="1.0" encoding="UTF-8" standalone="yes"?>
<Relationships xmlns="http://schemas.openxmlformats.org/package/2006/relationships"><Relationship Id="rId8" Type="http://schemas.openxmlformats.org/officeDocument/2006/relationships/image" Target="../media/image253.wmf"/><Relationship Id="rId13" Type="http://schemas.openxmlformats.org/officeDocument/2006/relationships/oleObject" Target="../embeddings/oleObject268.bin"/><Relationship Id="rId18" Type="http://schemas.openxmlformats.org/officeDocument/2006/relationships/image" Target="../media/image260.wmf"/><Relationship Id="rId3" Type="http://schemas.openxmlformats.org/officeDocument/2006/relationships/oleObject" Target="../embeddings/oleObject263.bin"/><Relationship Id="rId21" Type="http://schemas.openxmlformats.org/officeDocument/2006/relationships/oleObject" Target="../embeddings/oleObject272.bin"/><Relationship Id="rId7" Type="http://schemas.openxmlformats.org/officeDocument/2006/relationships/oleObject" Target="../embeddings/oleObject265.bin"/><Relationship Id="rId12" Type="http://schemas.openxmlformats.org/officeDocument/2006/relationships/image" Target="../media/image257.wmf"/><Relationship Id="rId17" Type="http://schemas.openxmlformats.org/officeDocument/2006/relationships/oleObject" Target="../embeddings/oleObject270.bin"/><Relationship Id="rId2" Type="http://schemas.openxmlformats.org/officeDocument/2006/relationships/slideLayout" Target="../slideLayouts/slideLayout7.xml"/><Relationship Id="rId16" Type="http://schemas.openxmlformats.org/officeDocument/2006/relationships/image" Target="../media/image259.wmf"/><Relationship Id="rId20" Type="http://schemas.openxmlformats.org/officeDocument/2006/relationships/image" Target="../media/image261.wmf"/><Relationship Id="rId1" Type="http://schemas.openxmlformats.org/officeDocument/2006/relationships/vmlDrawing" Target="../drawings/vmlDrawing41.vml"/><Relationship Id="rId6" Type="http://schemas.openxmlformats.org/officeDocument/2006/relationships/image" Target="../media/image255.wmf"/><Relationship Id="rId11" Type="http://schemas.openxmlformats.org/officeDocument/2006/relationships/oleObject" Target="../embeddings/oleObject267.bin"/><Relationship Id="rId5" Type="http://schemas.openxmlformats.org/officeDocument/2006/relationships/oleObject" Target="../embeddings/oleObject264.bin"/><Relationship Id="rId15" Type="http://schemas.openxmlformats.org/officeDocument/2006/relationships/oleObject" Target="../embeddings/oleObject269.bin"/><Relationship Id="rId10" Type="http://schemas.openxmlformats.org/officeDocument/2006/relationships/image" Target="../media/image256.wmf"/><Relationship Id="rId19" Type="http://schemas.openxmlformats.org/officeDocument/2006/relationships/oleObject" Target="../embeddings/oleObject271.bin"/><Relationship Id="rId4" Type="http://schemas.openxmlformats.org/officeDocument/2006/relationships/image" Target="../media/image254.wmf"/><Relationship Id="rId9" Type="http://schemas.openxmlformats.org/officeDocument/2006/relationships/oleObject" Target="../embeddings/oleObject266.bin"/><Relationship Id="rId14" Type="http://schemas.openxmlformats.org/officeDocument/2006/relationships/image" Target="../media/image258.wmf"/><Relationship Id="rId22" Type="http://schemas.openxmlformats.org/officeDocument/2006/relationships/image" Target="../media/image262.wmf"/></Relationships>
</file>

<file path=ppt/slides/_rels/slide52.xml.rels><?xml version="1.0" encoding="UTF-8" standalone="yes"?>
<Relationships xmlns="http://schemas.openxmlformats.org/package/2006/relationships"><Relationship Id="rId8" Type="http://schemas.openxmlformats.org/officeDocument/2006/relationships/image" Target="../media/image253.wmf"/><Relationship Id="rId13" Type="http://schemas.openxmlformats.org/officeDocument/2006/relationships/oleObject" Target="../embeddings/oleObject278.bin"/><Relationship Id="rId18" Type="http://schemas.openxmlformats.org/officeDocument/2006/relationships/image" Target="../media/image269.wmf"/><Relationship Id="rId3" Type="http://schemas.openxmlformats.org/officeDocument/2006/relationships/oleObject" Target="../embeddings/oleObject273.bin"/><Relationship Id="rId7" Type="http://schemas.openxmlformats.org/officeDocument/2006/relationships/oleObject" Target="../embeddings/oleObject275.bin"/><Relationship Id="rId12" Type="http://schemas.openxmlformats.org/officeDocument/2006/relationships/image" Target="../media/image266.wmf"/><Relationship Id="rId17" Type="http://schemas.openxmlformats.org/officeDocument/2006/relationships/oleObject" Target="../embeddings/oleObject280.bin"/><Relationship Id="rId2" Type="http://schemas.openxmlformats.org/officeDocument/2006/relationships/slideLayout" Target="../slideLayouts/slideLayout7.xml"/><Relationship Id="rId16" Type="http://schemas.openxmlformats.org/officeDocument/2006/relationships/image" Target="../media/image268.wmf"/><Relationship Id="rId20" Type="http://schemas.openxmlformats.org/officeDocument/2006/relationships/image" Target="../media/image270.wmf"/><Relationship Id="rId1" Type="http://schemas.openxmlformats.org/officeDocument/2006/relationships/vmlDrawing" Target="../drawings/vmlDrawing42.vml"/><Relationship Id="rId6" Type="http://schemas.openxmlformats.org/officeDocument/2006/relationships/image" Target="../media/image264.wmf"/><Relationship Id="rId11" Type="http://schemas.openxmlformats.org/officeDocument/2006/relationships/oleObject" Target="../embeddings/oleObject277.bin"/><Relationship Id="rId5" Type="http://schemas.openxmlformats.org/officeDocument/2006/relationships/oleObject" Target="../embeddings/oleObject274.bin"/><Relationship Id="rId15" Type="http://schemas.openxmlformats.org/officeDocument/2006/relationships/oleObject" Target="../embeddings/oleObject279.bin"/><Relationship Id="rId10" Type="http://schemas.openxmlformats.org/officeDocument/2006/relationships/image" Target="../media/image265.wmf"/><Relationship Id="rId19" Type="http://schemas.openxmlformats.org/officeDocument/2006/relationships/oleObject" Target="../embeddings/oleObject281.bin"/><Relationship Id="rId4" Type="http://schemas.openxmlformats.org/officeDocument/2006/relationships/image" Target="../media/image263.wmf"/><Relationship Id="rId9" Type="http://schemas.openxmlformats.org/officeDocument/2006/relationships/oleObject" Target="../embeddings/oleObject276.bin"/><Relationship Id="rId14" Type="http://schemas.openxmlformats.org/officeDocument/2006/relationships/image" Target="../media/image267.wmf"/></Relationships>
</file>

<file path=ppt/slides/_rels/slide53.xml.rels><?xml version="1.0" encoding="UTF-8" standalone="yes"?>
<Relationships xmlns="http://schemas.openxmlformats.org/package/2006/relationships"><Relationship Id="rId2" Type="http://schemas.openxmlformats.org/officeDocument/2006/relationships/image" Target="../media/image271.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8" Type="http://schemas.openxmlformats.org/officeDocument/2006/relationships/image" Target="../media/image274.wmf"/><Relationship Id="rId13" Type="http://schemas.openxmlformats.org/officeDocument/2006/relationships/oleObject" Target="../embeddings/oleObject287.bin"/><Relationship Id="rId18" Type="http://schemas.openxmlformats.org/officeDocument/2006/relationships/image" Target="../media/image279.wmf"/><Relationship Id="rId3" Type="http://schemas.openxmlformats.org/officeDocument/2006/relationships/oleObject" Target="../embeddings/oleObject282.bin"/><Relationship Id="rId21" Type="http://schemas.openxmlformats.org/officeDocument/2006/relationships/oleObject" Target="../embeddings/oleObject291.bin"/><Relationship Id="rId7" Type="http://schemas.openxmlformats.org/officeDocument/2006/relationships/oleObject" Target="../embeddings/oleObject284.bin"/><Relationship Id="rId12" Type="http://schemas.openxmlformats.org/officeDocument/2006/relationships/image" Target="../media/image276.wmf"/><Relationship Id="rId17" Type="http://schemas.openxmlformats.org/officeDocument/2006/relationships/oleObject" Target="../embeddings/oleObject289.bin"/><Relationship Id="rId2" Type="http://schemas.openxmlformats.org/officeDocument/2006/relationships/slideLayout" Target="../slideLayouts/slideLayout7.xml"/><Relationship Id="rId16" Type="http://schemas.openxmlformats.org/officeDocument/2006/relationships/image" Target="../media/image278.wmf"/><Relationship Id="rId20" Type="http://schemas.openxmlformats.org/officeDocument/2006/relationships/image" Target="../media/image280.wmf"/><Relationship Id="rId1" Type="http://schemas.openxmlformats.org/officeDocument/2006/relationships/vmlDrawing" Target="../drawings/vmlDrawing43.vml"/><Relationship Id="rId6" Type="http://schemas.openxmlformats.org/officeDocument/2006/relationships/image" Target="../media/image273.wmf"/><Relationship Id="rId11" Type="http://schemas.openxmlformats.org/officeDocument/2006/relationships/oleObject" Target="../embeddings/oleObject286.bin"/><Relationship Id="rId5" Type="http://schemas.openxmlformats.org/officeDocument/2006/relationships/oleObject" Target="../embeddings/oleObject283.bin"/><Relationship Id="rId15" Type="http://schemas.openxmlformats.org/officeDocument/2006/relationships/oleObject" Target="../embeddings/oleObject288.bin"/><Relationship Id="rId10" Type="http://schemas.openxmlformats.org/officeDocument/2006/relationships/image" Target="../media/image275.wmf"/><Relationship Id="rId19" Type="http://schemas.openxmlformats.org/officeDocument/2006/relationships/oleObject" Target="../embeddings/oleObject290.bin"/><Relationship Id="rId4" Type="http://schemas.openxmlformats.org/officeDocument/2006/relationships/image" Target="../media/image272.wmf"/><Relationship Id="rId9" Type="http://schemas.openxmlformats.org/officeDocument/2006/relationships/oleObject" Target="../embeddings/oleObject285.bin"/><Relationship Id="rId14" Type="http://schemas.openxmlformats.org/officeDocument/2006/relationships/image" Target="../media/image277.wmf"/><Relationship Id="rId22" Type="http://schemas.openxmlformats.org/officeDocument/2006/relationships/image" Target="../media/image28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8" Type="http://schemas.openxmlformats.org/officeDocument/2006/relationships/image" Target="../media/image284.wmf"/><Relationship Id="rId13" Type="http://schemas.openxmlformats.org/officeDocument/2006/relationships/oleObject" Target="../embeddings/oleObject297.bin"/><Relationship Id="rId18" Type="http://schemas.openxmlformats.org/officeDocument/2006/relationships/image" Target="../media/image289.wmf"/><Relationship Id="rId3" Type="http://schemas.openxmlformats.org/officeDocument/2006/relationships/oleObject" Target="../embeddings/oleObject292.bin"/><Relationship Id="rId21" Type="http://schemas.openxmlformats.org/officeDocument/2006/relationships/oleObject" Target="../embeddings/oleObject301.bin"/><Relationship Id="rId7" Type="http://schemas.openxmlformats.org/officeDocument/2006/relationships/oleObject" Target="../embeddings/oleObject294.bin"/><Relationship Id="rId12" Type="http://schemas.openxmlformats.org/officeDocument/2006/relationships/image" Target="../media/image286.wmf"/><Relationship Id="rId17" Type="http://schemas.openxmlformats.org/officeDocument/2006/relationships/oleObject" Target="../embeddings/oleObject299.bin"/><Relationship Id="rId2" Type="http://schemas.openxmlformats.org/officeDocument/2006/relationships/slideLayout" Target="../slideLayouts/slideLayout7.xml"/><Relationship Id="rId16" Type="http://schemas.openxmlformats.org/officeDocument/2006/relationships/image" Target="../media/image288.wmf"/><Relationship Id="rId20" Type="http://schemas.openxmlformats.org/officeDocument/2006/relationships/image" Target="../media/image290.wmf"/><Relationship Id="rId1" Type="http://schemas.openxmlformats.org/officeDocument/2006/relationships/vmlDrawing" Target="../drawings/vmlDrawing44.vml"/><Relationship Id="rId6" Type="http://schemas.openxmlformats.org/officeDocument/2006/relationships/image" Target="../media/image283.wmf"/><Relationship Id="rId11" Type="http://schemas.openxmlformats.org/officeDocument/2006/relationships/oleObject" Target="../embeddings/oleObject296.bin"/><Relationship Id="rId24" Type="http://schemas.openxmlformats.org/officeDocument/2006/relationships/image" Target="../media/image292.wmf"/><Relationship Id="rId5" Type="http://schemas.openxmlformats.org/officeDocument/2006/relationships/oleObject" Target="../embeddings/oleObject293.bin"/><Relationship Id="rId15" Type="http://schemas.openxmlformats.org/officeDocument/2006/relationships/oleObject" Target="../embeddings/oleObject298.bin"/><Relationship Id="rId23" Type="http://schemas.openxmlformats.org/officeDocument/2006/relationships/oleObject" Target="../embeddings/oleObject302.bin"/><Relationship Id="rId10" Type="http://schemas.openxmlformats.org/officeDocument/2006/relationships/image" Target="../media/image285.wmf"/><Relationship Id="rId19" Type="http://schemas.openxmlformats.org/officeDocument/2006/relationships/oleObject" Target="../embeddings/oleObject300.bin"/><Relationship Id="rId4" Type="http://schemas.openxmlformats.org/officeDocument/2006/relationships/image" Target="../media/image282.wmf"/><Relationship Id="rId9" Type="http://schemas.openxmlformats.org/officeDocument/2006/relationships/oleObject" Target="../embeddings/oleObject295.bin"/><Relationship Id="rId14" Type="http://schemas.openxmlformats.org/officeDocument/2006/relationships/image" Target="../media/image287.wmf"/><Relationship Id="rId22" Type="http://schemas.openxmlformats.org/officeDocument/2006/relationships/image" Target="../media/image291.wmf"/></Relationships>
</file>

<file path=ppt/slides/_rels/slide57.xml.rels><?xml version="1.0" encoding="UTF-8" standalone="yes"?>
<Relationships xmlns="http://schemas.openxmlformats.org/package/2006/relationships"><Relationship Id="rId8" Type="http://schemas.openxmlformats.org/officeDocument/2006/relationships/image" Target="../media/image295.wmf"/><Relationship Id="rId3" Type="http://schemas.openxmlformats.org/officeDocument/2006/relationships/oleObject" Target="../embeddings/oleObject303.bin"/><Relationship Id="rId7" Type="http://schemas.openxmlformats.org/officeDocument/2006/relationships/oleObject" Target="../embeddings/oleObject305.bin"/><Relationship Id="rId12" Type="http://schemas.openxmlformats.org/officeDocument/2006/relationships/image" Target="../media/image297.wmf"/><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294.wmf"/><Relationship Id="rId11" Type="http://schemas.openxmlformats.org/officeDocument/2006/relationships/oleObject" Target="../embeddings/oleObject307.bin"/><Relationship Id="rId5" Type="http://schemas.openxmlformats.org/officeDocument/2006/relationships/oleObject" Target="../embeddings/oleObject304.bin"/><Relationship Id="rId10" Type="http://schemas.openxmlformats.org/officeDocument/2006/relationships/image" Target="../media/image296.wmf"/><Relationship Id="rId4" Type="http://schemas.openxmlformats.org/officeDocument/2006/relationships/image" Target="../media/image293.wmf"/><Relationship Id="rId9" Type="http://schemas.openxmlformats.org/officeDocument/2006/relationships/oleObject" Target="../embeddings/oleObject306.bin"/></Relationships>
</file>

<file path=ppt/slides/_rels/slide58.xml.rels><?xml version="1.0" encoding="UTF-8" standalone="yes"?>
<Relationships xmlns="http://schemas.openxmlformats.org/package/2006/relationships"><Relationship Id="rId8" Type="http://schemas.openxmlformats.org/officeDocument/2006/relationships/image" Target="../media/image300.wmf"/><Relationship Id="rId13" Type="http://schemas.openxmlformats.org/officeDocument/2006/relationships/oleObject" Target="../embeddings/oleObject313.bin"/><Relationship Id="rId3" Type="http://schemas.openxmlformats.org/officeDocument/2006/relationships/oleObject" Target="../embeddings/oleObject308.bin"/><Relationship Id="rId7" Type="http://schemas.openxmlformats.org/officeDocument/2006/relationships/oleObject" Target="../embeddings/oleObject310.bin"/><Relationship Id="rId12" Type="http://schemas.openxmlformats.org/officeDocument/2006/relationships/image" Target="../media/image302.wmf"/><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299.wmf"/><Relationship Id="rId11" Type="http://schemas.openxmlformats.org/officeDocument/2006/relationships/oleObject" Target="../embeddings/oleObject312.bin"/><Relationship Id="rId5" Type="http://schemas.openxmlformats.org/officeDocument/2006/relationships/oleObject" Target="../embeddings/oleObject309.bin"/><Relationship Id="rId10" Type="http://schemas.openxmlformats.org/officeDocument/2006/relationships/image" Target="../media/image301.wmf"/><Relationship Id="rId4" Type="http://schemas.openxmlformats.org/officeDocument/2006/relationships/image" Target="../media/image298.wmf"/><Relationship Id="rId9" Type="http://schemas.openxmlformats.org/officeDocument/2006/relationships/oleObject" Target="../embeddings/oleObject311.bin"/><Relationship Id="rId14" Type="http://schemas.openxmlformats.org/officeDocument/2006/relationships/image" Target="../media/image303.wmf"/></Relationships>
</file>

<file path=ppt/slides/_rels/slide59.xml.rels><?xml version="1.0" encoding="UTF-8" standalone="yes"?>
<Relationships xmlns="http://schemas.openxmlformats.org/package/2006/relationships"><Relationship Id="rId8" Type="http://schemas.openxmlformats.org/officeDocument/2006/relationships/image" Target="../media/image306.wmf"/><Relationship Id="rId3" Type="http://schemas.openxmlformats.org/officeDocument/2006/relationships/oleObject" Target="../embeddings/oleObject314.bin"/><Relationship Id="rId7" Type="http://schemas.openxmlformats.org/officeDocument/2006/relationships/oleObject" Target="../embeddings/oleObject316.bin"/><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image" Target="../media/image305.wmf"/><Relationship Id="rId5" Type="http://schemas.openxmlformats.org/officeDocument/2006/relationships/oleObject" Target="../embeddings/oleObject315.bin"/><Relationship Id="rId10" Type="http://schemas.openxmlformats.org/officeDocument/2006/relationships/image" Target="../media/image307.wmf"/><Relationship Id="rId4" Type="http://schemas.openxmlformats.org/officeDocument/2006/relationships/image" Target="../media/image304.wmf"/><Relationship Id="rId9" Type="http://schemas.openxmlformats.org/officeDocument/2006/relationships/oleObject" Target="../embeddings/oleObject317.bin"/></Relationships>
</file>

<file path=ppt/slides/_rels/slide6.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19.bin"/><Relationship Id="rId18" Type="http://schemas.openxmlformats.org/officeDocument/2006/relationships/image" Target="../media/image1.wmf"/><Relationship Id="rId3" Type="http://schemas.openxmlformats.org/officeDocument/2006/relationships/oleObject" Target="../embeddings/oleObject14.bin"/><Relationship Id="rId21" Type="http://schemas.openxmlformats.org/officeDocument/2006/relationships/oleObject" Target="../embeddings/oleObject23.bin"/><Relationship Id="rId7" Type="http://schemas.openxmlformats.org/officeDocument/2006/relationships/oleObject" Target="../embeddings/oleObject16.bin"/><Relationship Id="rId12" Type="http://schemas.openxmlformats.org/officeDocument/2006/relationships/image" Target="../media/image9.wmf"/><Relationship Id="rId17" Type="http://schemas.openxmlformats.org/officeDocument/2006/relationships/oleObject" Target="../embeddings/oleObject21.bin"/><Relationship Id="rId2" Type="http://schemas.openxmlformats.org/officeDocument/2006/relationships/slideLayout" Target="../slideLayouts/slideLayout7.xml"/><Relationship Id="rId16" Type="http://schemas.openxmlformats.org/officeDocument/2006/relationships/image" Target="../media/image11.wmf"/><Relationship Id="rId20" Type="http://schemas.openxmlformats.org/officeDocument/2006/relationships/image" Target="../media/image2.wmf"/><Relationship Id="rId1" Type="http://schemas.openxmlformats.org/officeDocument/2006/relationships/vmlDrawing" Target="../drawings/vmlDrawing3.vml"/><Relationship Id="rId6" Type="http://schemas.openxmlformats.org/officeDocument/2006/relationships/image" Target="../media/image6.wmf"/><Relationship Id="rId11" Type="http://schemas.openxmlformats.org/officeDocument/2006/relationships/oleObject" Target="../embeddings/oleObject18.bin"/><Relationship Id="rId5" Type="http://schemas.openxmlformats.org/officeDocument/2006/relationships/oleObject" Target="../embeddings/oleObject15.bin"/><Relationship Id="rId15" Type="http://schemas.openxmlformats.org/officeDocument/2006/relationships/oleObject" Target="../embeddings/oleObject20.bin"/><Relationship Id="rId10" Type="http://schemas.openxmlformats.org/officeDocument/2006/relationships/image" Target="../media/image8.wmf"/><Relationship Id="rId19" Type="http://schemas.openxmlformats.org/officeDocument/2006/relationships/oleObject" Target="../embeddings/oleObject22.bin"/><Relationship Id="rId4" Type="http://schemas.openxmlformats.org/officeDocument/2006/relationships/image" Target="../media/image5.wmf"/><Relationship Id="rId9" Type="http://schemas.openxmlformats.org/officeDocument/2006/relationships/oleObject" Target="../embeddings/oleObject17.bin"/><Relationship Id="rId14" Type="http://schemas.openxmlformats.org/officeDocument/2006/relationships/image" Target="../media/image10.wmf"/><Relationship Id="rId22" Type="http://schemas.openxmlformats.org/officeDocument/2006/relationships/image" Target="../media/image3.wmf"/></Relationships>
</file>

<file path=ppt/slides/_rels/slide60.xml.rels><?xml version="1.0" encoding="UTF-8" standalone="yes"?>
<Relationships xmlns="http://schemas.openxmlformats.org/package/2006/relationships"><Relationship Id="rId8" Type="http://schemas.openxmlformats.org/officeDocument/2006/relationships/image" Target="../media/image310.wmf"/><Relationship Id="rId3" Type="http://schemas.openxmlformats.org/officeDocument/2006/relationships/oleObject" Target="../embeddings/oleObject318.bin"/><Relationship Id="rId7" Type="http://schemas.openxmlformats.org/officeDocument/2006/relationships/oleObject" Target="../embeddings/oleObject320.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309.wmf"/><Relationship Id="rId5" Type="http://schemas.openxmlformats.org/officeDocument/2006/relationships/oleObject" Target="../embeddings/oleObject319.bin"/><Relationship Id="rId10" Type="http://schemas.openxmlformats.org/officeDocument/2006/relationships/image" Target="../media/image311.wmf"/><Relationship Id="rId4" Type="http://schemas.openxmlformats.org/officeDocument/2006/relationships/image" Target="../media/image308.wmf"/><Relationship Id="rId9" Type="http://schemas.openxmlformats.org/officeDocument/2006/relationships/oleObject" Target="../embeddings/oleObject321.bin"/></Relationships>
</file>

<file path=ppt/slides/_rels/slide61.xml.rels><?xml version="1.0" encoding="UTF-8" standalone="yes"?>
<Relationships xmlns="http://schemas.openxmlformats.org/package/2006/relationships"><Relationship Id="rId8" Type="http://schemas.openxmlformats.org/officeDocument/2006/relationships/image" Target="../media/image314.wmf"/><Relationship Id="rId13" Type="http://schemas.openxmlformats.org/officeDocument/2006/relationships/oleObject" Target="../embeddings/oleObject328.bin"/><Relationship Id="rId3" Type="http://schemas.openxmlformats.org/officeDocument/2006/relationships/oleObject" Target="../embeddings/oleObject322.bin"/><Relationship Id="rId7" Type="http://schemas.openxmlformats.org/officeDocument/2006/relationships/oleObject" Target="../embeddings/oleObject324.bin"/><Relationship Id="rId12" Type="http://schemas.openxmlformats.org/officeDocument/2006/relationships/oleObject" Target="../embeddings/oleObject327.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313.wmf"/><Relationship Id="rId11" Type="http://schemas.openxmlformats.org/officeDocument/2006/relationships/oleObject" Target="../embeddings/oleObject326.bin"/><Relationship Id="rId5" Type="http://schemas.openxmlformats.org/officeDocument/2006/relationships/oleObject" Target="../embeddings/oleObject323.bin"/><Relationship Id="rId10" Type="http://schemas.openxmlformats.org/officeDocument/2006/relationships/image" Target="../media/image315.wmf"/><Relationship Id="rId4" Type="http://schemas.openxmlformats.org/officeDocument/2006/relationships/image" Target="../media/image312.wmf"/><Relationship Id="rId9" Type="http://schemas.openxmlformats.org/officeDocument/2006/relationships/oleObject" Target="../embeddings/oleObject325.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8" Type="http://schemas.openxmlformats.org/officeDocument/2006/relationships/image" Target="../media/image318.wmf"/><Relationship Id="rId13" Type="http://schemas.openxmlformats.org/officeDocument/2006/relationships/oleObject" Target="../embeddings/oleObject334.bin"/><Relationship Id="rId18" Type="http://schemas.openxmlformats.org/officeDocument/2006/relationships/image" Target="../media/image323.wmf"/><Relationship Id="rId3" Type="http://schemas.openxmlformats.org/officeDocument/2006/relationships/oleObject" Target="../embeddings/oleObject329.bin"/><Relationship Id="rId21" Type="http://schemas.openxmlformats.org/officeDocument/2006/relationships/oleObject" Target="../embeddings/oleObject338.bin"/><Relationship Id="rId7" Type="http://schemas.openxmlformats.org/officeDocument/2006/relationships/oleObject" Target="../embeddings/oleObject331.bin"/><Relationship Id="rId12" Type="http://schemas.openxmlformats.org/officeDocument/2006/relationships/image" Target="../media/image320.wmf"/><Relationship Id="rId17" Type="http://schemas.openxmlformats.org/officeDocument/2006/relationships/oleObject" Target="../embeddings/oleObject336.bin"/><Relationship Id="rId2" Type="http://schemas.openxmlformats.org/officeDocument/2006/relationships/slideLayout" Target="../slideLayouts/slideLayout7.xml"/><Relationship Id="rId16" Type="http://schemas.openxmlformats.org/officeDocument/2006/relationships/image" Target="../media/image322.wmf"/><Relationship Id="rId20" Type="http://schemas.openxmlformats.org/officeDocument/2006/relationships/image" Target="../media/image324.wmf"/><Relationship Id="rId1" Type="http://schemas.openxmlformats.org/officeDocument/2006/relationships/vmlDrawing" Target="../drawings/vmlDrawing50.vml"/><Relationship Id="rId6" Type="http://schemas.openxmlformats.org/officeDocument/2006/relationships/image" Target="../media/image317.wmf"/><Relationship Id="rId11" Type="http://schemas.openxmlformats.org/officeDocument/2006/relationships/oleObject" Target="../embeddings/oleObject333.bin"/><Relationship Id="rId24" Type="http://schemas.openxmlformats.org/officeDocument/2006/relationships/image" Target="../media/image326.wmf"/><Relationship Id="rId5" Type="http://schemas.openxmlformats.org/officeDocument/2006/relationships/oleObject" Target="../embeddings/oleObject330.bin"/><Relationship Id="rId15" Type="http://schemas.openxmlformats.org/officeDocument/2006/relationships/oleObject" Target="../embeddings/oleObject335.bin"/><Relationship Id="rId23" Type="http://schemas.openxmlformats.org/officeDocument/2006/relationships/oleObject" Target="../embeddings/oleObject339.bin"/><Relationship Id="rId10" Type="http://schemas.openxmlformats.org/officeDocument/2006/relationships/image" Target="../media/image319.wmf"/><Relationship Id="rId19" Type="http://schemas.openxmlformats.org/officeDocument/2006/relationships/oleObject" Target="../embeddings/oleObject337.bin"/><Relationship Id="rId4" Type="http://schemas.openxmlformats.org/officeDocument/2006/relationships/image" Target="../media/image316.wmf"/><Relationship Id="rId9" Type="http://schemas.openxmlformats.org/officeDocument/2006/relationships/oleObject" Target="../embeddings/oleObject332.bin"/><Relationship Id="rId14" Type="http://schemas.openxmlformats.org/officeDocument/2006/relationships/image" Target="../media/image321.wmf"/><Relationship Id="rId22" Type="http://schemas.openxmlformats.org/officeDocument/2006/relationships/image" Target="../media/image325.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8" Type="http://schemas.openxmlformats.org/officeDocument/2006/relationships/image" Target="../media/image329.wmf"/><Relationship Id="rId3" Type="http://schemas.openxmlformats.org/officeDocument/2006/relationships/oleObject" Target="../embeddings/oleObject340.bin"/><Relationship Id="rId7" Type="http://schemas.openxmlformats.org/officeDocument/2006/relationships/oleObject" Target="../embeddings/oleObject342.bin"/><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328.wmf"/><Relationship Id="rId5" Type="http://schemas.openxmlformats.org/officeDocument/2006/relationships/oleObject" Target="../embeddings/oleObject341.bin"/><Relationship Id="rId10" Type="http://schemas.openxmlformats.org/officeDocument/2006/relationships/image" Target="../media/image330.wmf"/><Relationship Id="rId4" Type="http://schemas.openxmlformats.org/officeDocument/2006/relationships/image" Target="../media/image327.wmf"/><Relationship Id="rId9" Type="http://schemas.openxmlformats.org/officeDocument/2006/relationships/oleObject" Target="../embeddings/oleObject343.bin"/></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344.bin"/><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image" Target="../media/image332.wmf"/><Relationship Id="rId5" Type="http://schemas.openxmlformats.org/officeDocument/2006/relationships/oleObject" Target="../embeddings/oleObject345.bin"/><Relationship Id="rId4" Type="http://schemas.openxmlformats.org/officeDocument/2006/relationships/image" Target="../media/image331.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346.bin"/><Relationship Id="rId2" Type="http://schemas.openxmlformats.org/officeDocument/2006/relationships/slideLayout" Target="../slideLayouts/slideLayout7.xml"/><Relationship Id="rId1" Type="http://schemas.openxmlformats.org/officeDocument/2006/relationships/vmlDrawing" Target="../drawings/vmlDrawing53.vml"/><Relationship Id="rId4" Type="http://schemas.openxmlformats.org/officeDocument/2006/relationships/image" Target="../media/image333.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347.bin"/><Relationship Id="rId2" Type="http://schemas.openxmlformats.org/officeDocument/2006/relationships/slideLayout" Target="../slideLayouts/slideLayout7.xml"/><Relationship Id="rId1" Type="http://schemas.openxmlformats.org/officeDocument/2006/relationships/vmlDrawing" Target="../drawings/vmlDrawing54.vml"/><Relationship Id="rId5" Type="http://schemas.openxmlformats.org/officeDocument/2006/relationships/oleObject" Target="../embeddings/oleObject348.bin"/><Relationship Id="rId4" Type="http://schemas.openxmlformats.org/officeDocument/2006/relationships/image" Target="../media/image334.wmf"/></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351.bin"/><Relationship Id="rId3" Type="http://schemas.openxmlformats.org/officeDocument/2006/relationships/image" Target="../media/image338.jpeg"/><Relationship Id="rId7" Type="http://schemas.openxmlformats.org/officeDocument/2006/relationships/image" Target="../media/image336.wmf"/><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oleObject" Target="../embeddings/oleObject350.bin"/><Relationship Id="rId5" Type="http://schemas.openxmlformats.org/officeDocument/2006/relationships/image" Target="../media/image335.wmf"/><Relationship Id="rId4" Type="http://schemas.openxmlformats.org/officeDocument/2006/relationships/oleObject" Target="../embeddings/oleObject349.bin"/><Relationship Id="rId9" Type="http://schemas.openxmlformats.org/officeDocument/2006/relationships/image" Target="../media/image337.wmf"/></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video" Target="file:///E:\&#28422;&#23433;&#24910;&#21147;&#23398;\&#21147;&#23398;&#65288;&#31532;&#20108;&#29256;&#65289;&#30005;&#23376;&#25945;&#26696;\&#12298;&#21147;&#23398;&#65288;&#31532;&#20108;&#29256;&#65289;&#12299;&#30005;&#23376;&#25945;&#26696;\07&#21018;&#20307;&#21147;&#23398;\rotation%20of%20rigid%20body%201.avi" TargetMode="External"/></Relationships>
</file>

<file path=ppt/slides/_rels/slide70.xml.rels><?xml version="1.0" encoding="UTF-8" standalone="yes"?>
<Relationships xmlns="http://schemas.openxmlformats.org/package/2006/relationships"><Relationship Id="rId8" Type="http://schemas.openxmlformats.org/officeDocument/2006/relationships/image" Target="../media/image341.wmf"/><Relationship Id="rId13" Type="http://schemas.openxmlformats.org/officeDocument/2006/relationships/oleObject" Target="../embeddings/oleObject357.bin"/><Relationship Id="rId18" Type="http://schemas.openxmlformats.org/officeDocument/2006/relationships/image" Target="../media/image346.wmf"/><Relationship Id="rId3" Type="http://schemas.openxmlformats.org/officeDocument/2006/relationships/oleObject" Target="../embeddings/oleObject352.bin"/><Relationship Id="rId21" Type="http://schemas.openxmlformats.org/officeDocument/2006/relationships/oleObject" Target="../embeddings/oleObject361.bin"/><Relationship Id="rId7" Type="http://schemas.openxmlformats.org/officeDocument/2006/relationships/oleObject" Target="../embeddings/oleObject354.bin"/><Relationship Id="rId12" Type="http://schemas.openxmlformats.org/officeDocument/2006/relationships/image" Target="../media/image343.wmf"/><Relationship Id="rId17" Type="http://schemas.openxmlformats.org/officeDocument/2006/relationships/oleObject" Target="../embeddings/oleObject359.bin"/><Relationship Id="rId2" Type="http://schemas.openxmlformats.org/officeDocument/2006/relationships/slideLayout" Target="../slideLayouts/slideLayout7.xml"/><Relationship Id="rId16" Type="http://schemas.openxmlformats.org/officeDocument/2006/relationships/image" Target="../media/image345.wmf"/><Relationship Id="rId20" Type="http://schemas.openxmlformats.org/officeDocument/2006/relationships/image" Target="../media/image347.wmf"/><Relationship Id="rId1" Type="http://schemas.openxmlformats.org/officeDocument/2006/relationships/vmlDrawing" Target="../drawings/vmlDrawing56.vml"/><Relationship Id="rId6" Type="http://schemas.openxmlformats.org/officeDocument/2006/relationships/image" Target="../media/image340.wmf"/><Relationship Id="rId11" Type="http://schemas.openxmlformats.org/officeDocument/2006/relationships/oleObject" Target="../embeddings/oleObject356.bin"/><Relationship Id="rId24" Type="http://schemas.openxmlformats.org/officeDocument/2006/relationships/image" Target="../media/image349.wmf"/><Relationship Id="rId5" Type="http://schemas.openxmlformats.org/officeDocument/2006/relationships/oleObject" Target="../embeddings/oleObject353.bin"/><Relationship Id="rId15" Type="http://schemas.openxmlformats.org/officeDocument/2006/relationships/oleObject" Target="../embeddings/oleObject358.bin"/><Relationship Id="rId23" Type="http://schemas.openxmlformats.org/officeDocument/2006/relationships/oleObject" Target="../embeddings/oleObject362.bin"/><Relationship Id="rId10" Type="http://schemas.openxmlformats.org/officeDocument/2006/relationships/image" Target="../media/image342.wmf"/><Relationship Id="rId19" Type="http://schemas.openxmlformats.org/officeDocument/2006/relationships/oleObject" Target="../embeddings/oleObject360.bin"/><Relationship Id="rId4" Type="http://schemas.openxmlformats.org/officeDocument/2006/relationships/image" Target="../media/image339.wmf"/><Relationship Id="rId9" Type="http://schemas.openxmlformats.org/officeDocument/2006/relationships/oleObject" Target="../embeddings/oleObject355.bin"/><Relationship Id="rId14" Type="http://schemas.openxmlformats.org/officeDocument/2006/relationships/image" Target="../media/image344.wmf"/><Relationship Id="rId22" Type="http://schemas.openxmlformats.org/officeDocument/2006/relationships/image" Target="../media/image348.wmf"/></Relationships>
</file>

<file path=ppt/slides/_rels/slide71.xml.rels><?xml version="1.0" encoding="UTF-8" standalone="yes"?>
<Relationships xmlns="http://schemas.openxmlformats.org/package/2006/relationships"><Relationship Id="rId8" Type="http://schemas.openxmlformats.org/officeDocument/2006/relationships/image" Target="../media/image352.emf"/><Relationship Id="rId3" Type="http://schemas.openxmlformats.org/officeDocument/2006/relationships/oleObject" Target="../embeddings/oleObject363.bin"/><Relationship Id="rId7" Type="http://schemas.openxmlformats.org/officeDocument/2006/relationships/oleObject" Target="../embeddings/oleObject365.bin"/><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image" Target="../media/image351.emf"/><Relationship Id="rId5" Type="http://schemas.openxmlformats.org/officeDocument/2006/relationships/oleObject" Target="../embeddings/oleObject364.bin"/><Relationship Id="rId4" Type="http://schemas.openxmlformats.org/officeDocument/2006/relationships/image" Target="../media/image350.emf"/></Relationships>
</file>

<file path=ppt/slides/_rels/slide72.xml.rels><?xml version="1.0" encoding="UTF-8" standalone="yes"?>
<Relationships xmlns="http://schemas.openxmlformats.org/package/2006/relationships"><Relationship Id="rId8" Type="http://schemas.openxmlformats.org/officeDocument/2006/relationships/image" Target="../media/image355.wmf"/><Relationship Id="rId13" Type="http://schemas.openxmlformats.org/officeDocument/2006/relationships/oleObject" Target="../embeddings/oleObject371.bin"/><Relationship Id="rId18" Type="http://schemas.openxmlformats.org/officeDocument/2006/relationships/image" Target="../media/image360.wmf"/><Relationship Id="rId3" Type="http://schemas.openxmlformats.org/officeDocument/2006/relationships/oleObject" Target="../embeddings/oleObject366.bin"/><Relationship Id="rId7" Type="http://schemas.openxmlformats.org/officeDocument/2006/relationships/oleObject" Target="../embeddings/oleObject368.bin"/><Relationship Id="rId12" Type="http://schemas.openxmlformats.org/officeDocument/2006/relationships/image" Target="../media/image357.wmf"/><Relationship Id="rId17" Type="http://schemas.openxmlformats.org/officeDocument/2006/relationships/oleObject" Target="../embeddings/oleObject373.bin"/><Relationship Id="rId2" Type="http://schemas.openxmlformats.org/officeDocument/2006/relationships/slideLayout" Target="../slideLayouts/slideLayout7.xml"/><Relationship Id="rId16" Type="http://schemas.openxmlformats.org/officeDocument/2006/relationships/image" Target="../media/image359.wmf"/><Relationship Id="rId1" Type="http://schemas.openxmlformats.org/officeDocument/2006/relationships/vmlDrawing" Target="../drawings/vmlDrawing58.vml"/><Relationship Id="rId6" Type="http://schemas.openxmlformats.org/officeDocument/2006/relationships/image" Target="../media/image354.wmf"/><Relationship Id="rId11" Type="http://schemas.openxmlformats.org/officeDocument/2006/relationships/oleObject" Target="../embeddings/oleObject370.bin"/><Relationship Id="rId5" Type="http://schemas.openxmlformats.org/officeDocument/2006/relationships/oleObject" Target="../embeddings/oleObject367.bin"/><Relationship Id="rId15" Type="http://schemas.openxmlformats.org/officeDocument/2006/relationships/oleObject" Target="../embeddings/oleObject372.bin"/><Relationship Id="rId10" Type="http://schemas.openxmlformats.org/officeDocument/2006/relationships/image" Target="../media/image356.wmf"/><Relationship Id="rId4" Type="http://schemas.openxmlformats.org/officeDocument/2006/relationships/image" Target="../media/image353.wmf"/><Relationship Id="rId9" Type="http://schemas.openxmlformats.org/officeDocument/2006/relationships/oleObject" Target="../embeddings/oleObject369.bin"/><Relationship Id="rId14" Type="http://schemas.openxmlformats.org/officeDocument/2006/relationships/image" Target="../media/image358.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8" Type="http://schemas.openxmlformats.org/officeDocument/2006/relationships/image" Target="../media/image363.wmf"/><Relationship Id="rId13" Type="http://schemas.openxmlformats.org/officeDocument/2006/relationships/oleObject" Target="../embeddings/oleObject379.bin"/><Relationship Id="rId18" Type="http://schemas.openxmlformats.org/officeDocument/2006/relationships/image" Target="../media/image368.wmf"/><Relationship Id="rId3" Type="http://schemas.openxmlformats.org/officeDocument/2006/relationships/oleObject" Target="../embeddings/oleObject374.bin"/><Relationship Id="rId7" Type="http://schemas.openxmlformats.org/officeDocument/2006/relationships/oleObject" Target="../embeddings/oleObject376.bin"/><Relationship Id="rId12" Type="http://schemas.openxmlformats.org/officeDocument/2006/relationships/image" Target="../media/image365.wmf"/><Relationship Id="rId17" Type="http://schemas.openxmlformats.org/officeDocument/2006/relationships/oleObject" Target="../embeddings/oleObject381.bin"/><Relationship Id="rId2" Type="http://schemas.openxmlformats.org/officeDocument/2006/relationships/slideLayout" Target="../slideLayouts/slideLayout7.xml"/><Relationship Id="rId16" Type="http://schemas.openxmlformats.org/officeDocument/2006/relationships/image" Target="../media/image367.wmf"/><Relationship Id="rId1" Type="http://schemas.openxmlformats.org/officeDocument/2006/relationships/vmlDrawing" Target="../drawings/vmlDrawing59.vml"/><Relationship Id="rId6" Type="http://schemas.openxmlformats.org/officeDocument/2006/relationships/image" Target="../media/image362.wmf"/><Relationship Id="rId11" Type="http://schemas.openxmlformats.org/officeDocument/2006/relationships/oleObject" Target="../embeddings/oleObject378.bin"/><Relationship Id="rId5" Type="http://schemas.openxmlformats.org/officeDocument/2006/relationships/oleObject" Target="../embeddings/oleObject375.bin"/><Relationship Id="rId15" Type="http://schemas.openxmlformats.org/officeDocument/2006/relationships/oleObject" Target="../embeddings/oleObject380.bin"/><Relationship Id="rId10" Type="http://schemas.openxmlformats.org/officeDocument/2006/relationships/image" Target="../media/image364.wmf"/><Relationship Id="rId4" Type="http://schemas.openxmlformats.org/officeDocument/2006/relationships/image" Target="../media/image361.wmf"/><Relationship Id="rId9" Type="http://schemas.openxmlformats.org/officeDocument/2006/relationships/oleObject" Target="../embeddings/oleObject377.bin"/><Relationship Id="rId14" Type="http://schemas.openxmlformats.org/officeDocument/2006/relationships/image" Target="../media/image366.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382.bin"/><Relationship Id="rId2" Type="http://schemas.openxmlformats.org/officeDocument/2006/relationships/slideLayout" Target="../slideLayouts/slideLayout7.xml"/><Relationship Id="rId1" Type="http://schemas.openxmlformats.org/officeDocument/2006/relationships/vmlDrawing" Target="../drawings/vmlDrawing60.vml"/><Relationship Id="rId4" Type="http://schemas.openxmlformats.org/officeDocument/2006/relationships/image" Target="../media/image369.wmf"/></Relationships>
</file>

<file path=ppt/slides/_rels/slide76.xml.rels><?xml version="1.0" encoding="UTF-8" standalone="yes"?>
<Relationships xmlns="http://schemas.openxmlformats.org/package/2006/relationships"><Relationship Id="rId8" Type="http://schemas.openxmlformats.org/officeDocument/2006/relationships/image" Target="../media/image355.wmf"/><Relationship Id="rId13" Type="http://schemas.openxmlformats.org/officeDocument/2006/relationships/oleObject" Target="../embeddings/oleObject388.bin"/><Relationship Id="rId3" Type="http://schemas.openxmlformats.org/officeDocument/2006/relationships/oleObject" Target="../embeddings/oleObject383.bin"/><Relationship Id="rId7" Type="http://schemas.openxmlformats.org/officeDocument/2006/relationships/oleObject" Target="../embeddings/oleObject385.bin"/><Relationship Id="rId12" Type="http://schemas.openxmlformats.org/officeDocument/2006/relationships/image" Target="../media/image372.wmf"/><Relationship Id="rId2" Type="http://schemas.openxmlformats.org/officeDocument/2006/relationships/slideLayout" Target="../slideLayouts/slideLayout7.xml"/><Relationship Id="rId16" Type="http://schemas.openxmlformats.org/officeDocument/2006/relationships/image" Target="../media/image374.wmf"/><Relationship Id="rId1" Type="http://schemas.openxmlformats.org/officeDocument/2006/relationships/vmlDrawing" Target="../drawings/vmlDrawing61.vml"/><Relationship Id="rId6" Type="http://schemas.openxmlformats.org/officeDocument/2006/relationships/image" Target="../media/image354.wmf"/><Relationship Id="rId11" Type="http://schemas.openxmlformats.org/officeDocument/2006/relationships/oleObject" Target="../embeddings/oleObject387.bin"/><Relationship Id="rId5" Type="http://schemas.openxmlformats.org/officeDocument/2006/relationships/oleObject" Target="../embeddings/oleObject384.bin"/><Relationship Id="rId15" Type="http://schemas.openxmlformats.org/officeDocument/2006/relationships/oleObject" Target="../embeddings/oleObject389.bin"/><Relationship Id="rId10" Type="http://schemas.openxmlformats.org/officeDocument/2006/relationships/image" Target="../media/image371.wmf"/><Relationship Id="rId4" Type="http://schemas.openxmlformats.org/officeDocument/2006/relationships/image" Target="../media/image370.wmf"/><Relationship Id="rId9" Type="http://schemas.openxmlformats.org/officeDocument/2006/relationships/oleObject" Target="../embeddings/oleObject386.bin"/><Relationship Id="rId14" Type="http://schemas.openxmlformats.org/officeDocument/2006/relationships/image" Target="../media/image373.wmf"/></Relationships>
</file>

<file path=ppt/slides/_rels/slide77.xml.rels><?xml version="1.0" encoding="UTF-8" standalone="yes"?>
<Relationships xmlns="http://schemas.openxmlformats.org/package/2006/relationships"><Relationship Id="rId8" Type="http://schemas.openxmlformats.org/officeDocument/2006/relationships/image" Target="../media/image377.emf"/><Relationship Id="rId13" Type="http://schemas.openxmlformats.org/officeDocument/2006/relationships/oleObject" Target="../embeddings/oleObject395.bin"/><Relationship Id="rId18" Type="http://schemas.openxmlformats.org/officeDocument/2006/relationships/image" Target="../media/image382.emf"/><Relationship Id="rId3" Type="http://schemas.openxmlformats.org/officeDocument/2006/relationships/oleObject" Target="../embeddings/oleObject390.bin"/><Relationship Id="rId21" Type="http://schemas.openxmlformats.org/officeDocument/2006/relationships/oleObject" Target="../embeddings/oleObject399.bin"/><Relationship Id="rId7" Type="http://schemas.openxmlformats.org/officeDocument/2006/relationships/oleObject" Target="../embeddings/oleObject392.bin"/><Relationship Id="rId12" Type="http://schemas.openxmlformats.org/officeDocument/2006/relationships/image" Target="../media/image379.emf"/><Relationship Id="rId17" Type="http://schemas.openxmlformats.org/officeDocument/2006/relationships/oleObject" Target="../embeddings/oleObject397.bin"/><Relationship Id="rId2" Type="http://schemas.openxmlformats.org/officeDocument/2006/relationships/slideLayout" Target="../slideLayouts/slideLayout7.xml"/><Relationship Id="rId16" Type="http://schemas.openxmlformats.org/officeDocument/2006/relationships/image" Target="../media/image381.emf"/><Relationship Id="rId20" Type="http://schemas.openxmlformats.org/officeDocument/2006/relationships/image" Target="../media/image383.emf"/><Relationship Id="rId1" Type="http://schemas.openxmlformats.org/officeDocument/2006/relationships/vmlDrawing" Target="../drawings/vmlDrawing62.vml"/><Relationship Id="rId6" Type="http://schemas.openxmlformats.org/officeDocument/2006/relationships/image" Target="../media/image376.emf"/><Relationship Id="rId11" Type="http://schemas.openxmlformats.org/officeDocument/2006/relationships/oleObject" Target="../embeddings/oleObject394.bin"/><Relationship Id="rId24" Type="http://schemas.openxmlformats.org/officeDocument/2006/relationships/image" Target="../media/image385.wmf"/><Relationship Id="rId5" Type="http://schemas.openxmlformats.org/officeDocument/2006/relationships/oleObject" Target="../embeddings/oleObject391.bin"/><Relationship Id="rId15" Type="http://schemas.openxmlformats.org/officeDocument/2006/relationships/oleObject" Target="../embeddings/oleObject396.bin"/><Relationship Id="rId23" Type="http://schemas.openxmlformats.org/officeDocument/2006/relationships/oleObject" Target="../embeddings/oleObject400.bin"/><Relationship Id="rId10" Type="http://schemas.openxmlformats.org/officeDocument/2006/relationships/image" Target="../media/image378.emf"/><Relationship Id="rId19" Type="http://schemas.openxmlformats.org/officeDocument/2006/relationships/oleObject" Target="../embeddings/oleObject398.bin"/><Relationship Id="rId4" Type="http://schemas.openxmlformats.org/officeDocument/2006/relationships/image" Target="../media/image375.emf"/><Relationship Id="rId9" Type="http://schemas.openxmlformats.org/officeDocument/2006/relationships/oleObject" Target="../embeddings/oleObject393.bin"/><Relationship Id="rId14" Type="http://schemas.openxmlformats.org/officeDocument/2006/relationships/image" Target="../media/image380.emf"/><Relationship Id="rId22" Type="http://schemas.openxmlformats.org/officeDocument/2006/relationships/image" Target="../media/image384.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401.bin"/><Relationship Id="rId2" Type="http://schemas.openxmlformats.org/officeDocument/2006/relationships/slideLayout" Target="../slideLayouts/slideLayout7.xml"/><Relationship Id="rId1" Type="http://schemas.openxmlformats.org/officeDocument/2006/relationships/vmlDrawing" Target="../drawings/vmlDrawing63.vml"/><Relationship Id="rId4" Type="http://schemas.openxmlformats.org/officeDocument/2006/relationships/image" Target="../media/image386.wmf"/></Relationships>
</file>

<file path=ppt/slides/_rels/slide79.xml.rels><?xml version="1.0" encoding="UTF-8" standalone="yes"?>
<Relationships xmlns="http://schemas.openxmlformats.org/package/2006/relationships"><Relationship Id="rId8" Type="http://schemas.openxmlformats.org/officeDocument/2006/relationships/image" Target="../media/image389.wmf"/><Relationship Id="rId13" Type="http://schemas.openxmlformats.org/officeDocument/2006/relationships/oleObject" Target="../embeddings/oleObject407.bin"/><Relationship Id="rId18" Type="http://schemas.openxmlformats.org/officeDocument/2006/relationships/image" Target="../media/image394.wmf"/><Relationship Id="rId26" Type="http://schemas.openxmlformats.org/officeDocument/2006/relationships/image" Target="../media/image398.wmf"/><Relationship Id="rId3" Type="http://schemas.openxmlformats.org/officeDocument/2006/relationships/oleObject" Target="../embeddings/oleObject402.bin"/><Relationship Id="rId21" Type="http://schemas.openxmlformats.org/officeDocument/2006/relationships/oleObject" Target="../embeddings/oleObject411.bin"/><Relationship Id="rId7" Type="http://schemas.openxmlformats.org/officeDocument/2006/relationships/oleObject" Target="../embeddings/oleObject404.bin"/><Relationship Id="rId12" Type="http://schemas.openxmlformats.org/officeDocument/2006/relationships/image" Target="../media/image391.wmf"/><Relationship Id="rId17" Type="http://schemas.openxmlformats.org/officeDocument/2006/relationships/oleObject" Target="../embeddings/oleObject409.bin"/><Relationship Id="rId25" Type="http://schemas.openxmlformats.org/officeDocument/2006/relationships/oleObject" Target="../embeddings/oleObject413.bin"/><Relationship Id="rId2" Type="http://schemas.openxmlformats.org/officeDocument/2006/relationships/slideLayout" Target="../slideLayouts/slideLayout7.xml"/><Relationship Id="rId16" Type="http://schemas.openxmlformats.org/officeDocument/2006/relationships/image" Target="../media/image393.wmf"/><Relationship Id="rId20" Type="http://schemas.openxmlformats.org/officeDocument/2006/relationships/image" Target="../media/image395.wmf"/><Relationship Id="rId1" Type="http://schemas.openxmlformats.org/officeDocument/2006/relationships/vmlDrawing" Target="../drawings/vmlDrawing64.vml"/><Relationship Id="rId6" Type="http://schemas.openxmlformats.org/officeDocument/2006/relationships/image" Target="../media/image388.emf"/><Relationship Id="rId11" Type="http://schemas.openxmlformats.org/officeDocument/2006/relationships/oleObject" Target="../embeddings/oleObject406.bin"/><Relationship Id="rId24" Type="http://schemas.openxmlformats.org/officeDocument/2006/relationships/image" Target="../media/image397.wmf"/><Relationship Id="rId5" Type="http://schemas.openxmlformats.org/officeDocument/2006/relationships/oleObject" Target="../embeddings/oleObject403.bin"/><Relationship Id="rId15" Type="http://schemas.openxmlformats.org/officeDocument/2006/relationships/oleObject" Target="../embeddings/oleObject408.bin"/><Relationship Id="rId23" Type="http://schemas.openxmlformats.org/officeDocument/2006/relationships/oleObject" Target="../embeddings/oleObject412.bin"/><Relationship Id="rId10" Type="http://schemas.openxmlformats.org/officeDocument/2006/relationships/image" Target="../media/image390.wmf"/><Relationship Id="rId19" Type="http://schemas.openxmlformats.org/officeDocument/2006/relationships/oleObject" Target="../embeddings/oleObject410.bin"/><Relationship Id="rId4" Type="http://schemas.openxmlformats.org/officeDocument/2006/relationships/image" Target="../media/image387.emf"/><Relationship Id="rId9" Type="http://schemas.openxmlformats.org/officeDocument/2006/relationships/oleObject" Target="../embeddings/oleObject405.bin"/><Relationship Id="rId14" Type="http://schemas.openxmlformats.org/officeDocument/2006/relationships/image" Target="../media/image392.wmf"/><Relationship Id="rId22" Type="http://schemas.openxmlformats.org/officeDocument/2006/relationships/image" Target="../media/image396.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25.bin"/><Relationship Id="rId4" Type="http://schemas.openxmlformats.org/officeDocument/2006/relationships/image" Target="../media/image13.wmf"/></Relationships>
</file>

<file path=ppt/slides/_rels/slide80.xml.rels><?xml version="1.0" encoding="UTF-8" standalone="yes"?>
<Relationships xmlns="http://schemas.openxmlformats.org/package/2006/relationships"><Relationship Id="rId8" Type="http://schemas.openxmlformats.org/officeDocument/2006/relationships/image" Target="../media/image401.emf"/><Relationship Id="rId13" Type="http://schemas.openxmlformats.org/officeDocument/2006/relationships/oleObject" Target="../embeddings/oleObject419.bin"/><Relationship Id="rId18" Type="http://schemas.openxmlformats.org/officeDocument/2006/relationships/image" Target="../media/image389.wmf"/><Relationship Id="rId26" Type="http://schemas.openxmlformats.org/officeDocument/2006/relationships/image" Target="../media/image409.wmf"/><Relationship Id="rId3" Type="http://schemas.openxmlformats.org/officeDocument/2006/relationships/oleObject" Target="../embeddings/oleObject414.bin"/><Relationship Id="rId21" Type="http://schemas.openxmlformats.org/officeDocument/2006/relationships/oleObject" Target="../embeddings/oleObject423.bin"/><Relationship Id="rId7" Type="http://schemas.openxmlformats.org/officeDocument/2006/relationships/oleObject" Target="../embeddings/oleObject416.bin"/><Relationship Id="rId12" Type="http://schemas.openxmlformats.org/officeDocument/2006/relationships/image" Target="../media/image403.wmf"/><Relationship Id="rId17" Type="http://schemas.openxmlformats.org/officeDocument/2006/relationships/oleObject" Target="../embeddings/oleObject421.bin"/><Relationship Id="rId25" Type="http://schemas.openxmlformats.org/officeDocument/2006/relationships/oleObject" Target="../embeddings/oleObject425.bin"/><Relationship Id="rId2" Type="http://schemas.openxmlformats.org/officeDocument/2006/relationships/slideLayout" Target="../slideLayouts/slideLayout7.xml"/><Relationship Id="rId16" Type="http://schemas.openxmlformats.org/officeDocument/2006/relationships/image" Target="../media/image405.emf"/><Relationship Id="rId20" Type="http://schemas.openxmlformats.org/officeDocument/2006/relationships/image" Target="../media/image406.wmf"/><Relationship Id="rId1" Type="http://schemas.openxmlformats.org/officeDocument/2006/relationships/vmlDrawing" Target="../drawings/vmlDrawing65.vml"/><Relationship Id="rId6" Type="http://schemas.openxmlformats.org/officeDocument/2006/relationships/image" Target="../media/image400.emf"/><Relationship Id="rId11" Type="http://schemas.openxmlformats.org/officeDocument/2006/relationships/oleObject" Target="../embeddings/oleObject418.bin"/><Relationship Id="rId24" Type="http://schemas.openxmlformats.org/officeDocument/2006/relationships/image" Target="../media/image408.wmf"/><Relationship Id="rId5" Type="http://schemas.openxmlformats.org/officeDocument/2006/relationships/oleObject" Target="../embeddings/oleObject415.bin"/><Relationship Id="rId15" Type="http://schemas.openxmlformats.org/officeDocument/2006/relationships/oleObject" Target="../embeddings/oleObject420.bin"/><Relationship Id="rId23" Type="http://schemas.openxmlformats.org/officeDocument/2006/relationships/oleObject" Target="../embeddings/oleObject424.bin"/><Relationship Id="rId28" Type="http://schemas.openxmlformats.org/officeDocument/2006/relationships/image" Target="../media/image410.wmf"/><Relationship Id="rId10" Type="http://schemas.openxmlformats.org/officeDocument/2006/relationships/image" Target="../media/image402.wmf"/><Relationship Id="rId19" Type="http://schemas.openxmlformats.org/officeDocument/2006/relationships/oleObject" Target="../embeddings/oleObject422.bin"/><Relationship Id="rId4" Type="http://schemas.openxmlformats.org/officeDocument/2006/relationships/image" Target="../media/image399.emf"/><Relationship Id="rId9" Type="http://schemas.openxmlformats.org/officeDocument/2006/relationships/oleObject" Target="../embeddings/oleObject417.bin"/><Relationship Id="rId14" Type="http://schemas.openxmlformats.org/officeDocument/2006/relationships/image" Target="../media/image404.emf"/><Relationship Id="rId22" Type="http://schemas.openxmlformats.org/officeDocument/2006/relationships/image" Target="../media/image407.wmf"/><Relationship Id="rId27" Type="http://schemas.openxmlformats.org/officeDocument/2006/relationships/oleObject" Target="../embeddings/oleObject426.bin"/></Relationships>
</file>

<file path=ppt/slides/_rels/slide81.xml.rels><?xml version="1.0" encoding="UTF-8" standalone="yes"?>
<Relationships xmlns="http://schemas.openxmlformats.org/package/2006/relationships"><Relationship Id="rId8" Type="http://schemas.openxmlformats.org/officeDocument/2006/relationships/image" Target="../media/image413.wmf"/><Relationship Id="rId3" Type="http://schemas.openxmlformats.org/officeDocument/2006/relationships/oleObject" Target="../embeddings/oleObject427.bin"/><Relationship Id="rId7" Type="http://schemas.openxmlformats.org/officeDocument/2006/relationships/oleObject" Target="../embeddings/oleObject429.bin"/><Relationship Id="rId2" Type="http://schemas.openxmlformats.org/officeDocument/2006/relationships/slideLayout" Target="../slideLayouts/slideLayout7.xml"/><Relationship Id="rId1" Type="http://schemas.openxmlformats.org/officeDocument/2006/relationships/vmlDrawing" Target="../drawings/vmlDrawing66.vml"/><Relationship Id="rId6" Type="http://schemas.openxmlformats.org/officeDocument/2006/relationships/image" Target="../media/image412.wmf"/><Relationship Id="rId5" Type="http://schemas.openxmlformats.org/officeDocument/2006/relationships/oleObject" Target="../embeddings/oleObject428.bin"/><Relationship Id="rId4" Type="http://schemas.openxmlformats.org/officeDocument/2006/relationships/image" Target="../media/image411.wmf"/></Relationships>
</file>

<file path=ppt/slides/_rels/slide82.xml.rels><?xml version="1.0" encoding="UTF-8" standalone="yes"?>
<Relationships xmlns="http://schemas.openxmlformats.org/package/2006/relationships"><Relationship Id="rId8" Type="http://schemas.openxmlformats.org/officeDocument/2006/relationships/image" Target="../media/image416.wmf"/><Relationship Id="rId3" Type="http://schemas.openxmlformats.org/officeDocument/2006/relationships/oleObject" Target="../embeddings/oleObject430.bin"/><Relationship Id="rId7" Type="http://schemas.openxmlformats.org/officeDocument/2006/relationships/oleObject" Target="../embeddings/oleObject432.bin"/><Relationship Id="rId12" Type="http://schemas.openxmlformats.org/officeDocument/2006/relationships/image" Target="../media/image418.wmf"/><Relationship Id="rId2" Type="http://schemas.openxmlformats.org/officeDocument/2006/relationships/slideLayout" Target="../slideLayouts/slideLayout7.xml"/><Relationship Id="rId1" Type="http://schemas.openxmlformats.org/officeDocument/2006/relationships/vmlDrawing" Target="../drawings/vmlDrawing67.vml"/><Relationship Id="rId6" Type="http://schemas.openxmlformats.org/officeDocument/2006/relationships/image" Target="../media/image415.wmf"/><Relationship Id="rId11" Type="http://schemas.openxmlformats.org/officeDocument/2006/relationships/oleObject" Target="../embeddings/oleObject434.bin"/><Relationship Id="rId5" Type="http://schemas.openxmlformats.org/officeDocument/2006/relationships/oleObject" Target="../embeddings/oleObject431.bin"/><Relationship Id="rId10" Type="http://schemas.openxmlformats.org/officeDocument/2006/relationships/image" Target="../media/image417.wmf"/><Relationship Id="rId4" Type="http://schemas.openxmlformats.org/officeDocument/2006/relationships/image" Target="../media/image414.wmf"/><Relationship Id="rId9" Type="http://schemas.openxmlformats.org/officeDocument/2006/relationships/oleObject" Target="../embeddings/oleObject433.bin"/></Relationships>
</file>

<file path=ppt/slides/_rels/slide9.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27.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29.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Text Box 2">
            <a:extLst>
              <a:ext uri="{FF2B5EF4-FFF2-40B4-BE49-F238E27FC236}">
                <a16:creationId xmlns:a16="http://schemas.microsoft.com/office/drawing/2014/main" id="{DD192A47-6A3C-41C5-B5F0-282C2994F8C1}"/>
              </a:ext>
            </a:extLst>
          </p:cNvPr>
          <p:cNvSpPr txBox="1">
            <a:spLocks noChangeArrowheads="1"/>
          </p:cNvSpPr>
          <p:nvPr/>
        </p:nvSpPr>
        <p:spPr bwMode="auto">
          <a:xfrm>
            <a:off x="2209800" y="1397000"/>
            <a:ext cx="4768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3600"/>
              <a:t>§7.1 </a:t>
            </a:r>
            <a:r>
              <a:rPr lang="zh-CN" altLang="en-US" sz="3600"/>
              <a:t>刚体运动的描述  </a:t>
            </a:r>
          </a:p>
        </p:txBody>
      </p:sp>
      <p:sp>
        <p:nvSpPr>
          <p:cNvPr id="70659" name="Text Box 3">
            <a:extLst>
              <a:ext uri="{FF2B5EF4-FFF2-40B4-BE49-F238E27FC236}">
                <a16:creationId xmlns:a16="http://schemas.microsoft.com/office/drawing/2014/main" id="{2AC2B899-E493-4B11-94CA-DF471509C02B}"/>
              </a:ext>
            </a:extLst>
          </p:cNvPr>
          <p:cNvSpPr txBox="1">
            <a:spLocks noChangeArrowheads="1"/>
          </p:cNvSpPr>
          <p:nvPr/>
        </p:nvSpPr>
        <p:spPr bwMode="auto">
          <a:xfrm>
            <a:off x="2209800" y="509588"/>
            <a:ext cx="47736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4000">
                <a:latin typeface="隶书" panose="02010509060101010101" pitchFamily="49" charset="-122"/>
                <a:ea typeface="隶书" panose="02010509060101010101" pitchFamily="49" charset="-122"/>
              </a:rPr>
              <a:t>第七章  刚体力学  </a:t>
            </a:r>
          </a:p>
        </p:txBody>
      </p:sp>
      <p:sp>
        <p:nvSpPr>
          <p:cNvPr id="70660" name="Text Box 4">
            <a:extLst>
              <a:ext uri="{FF2B5EF4-FFF2-40B4-BE49-F238E27FC236}">
                <a16:creationId xmlns:a16="http://schemas.microsoft.com/office/drawing/2014/main" id="{C7A24FA9-A0B9-49AE-9F6D-7513ED4846C6}"/>
              </a:ext>
            </a:extLst>
          </p:cNvPr>
          <p:cNvSpPr txBox="1">
            <a:spLocks noChangeArrowheads="1"/>
          </p:cNvSpPr>
          <p:nvPr/>
        </p:nvSpPr>
        <p:spPr bwMode="auto">
          <a:xfrm>
            <a:off x="2279650" y="2922588"/>
            <a:ext cx="47847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3200"/>
              <a:t>§</a:t>
            </a:r>
            <a:r>
              <a:rPr lang="en-US" altLang="zh-CN" sz="2800">
                <a:ea typeface="黑体" panose="02010609060101010101" pitchFamily="49" charset="-122"/>
              </a:rPr>
              <a:t>7.1.2 </a:t>
            </a:r>
            <a:r>
              <a:rPr lang="zh-CN" altLang="en-US" sz="2800">
                <a:ea typeface="黑体" panose="02010609060101010101" pitchFamily="49" charset="-122"/>
              </a:rPr>
              <a:t>刚体绕固定轴的转动  </a:t>
            </a:r>
          </a:p>
        </p:txBody>
      </p:sp>
      <p:sp>
        <p:nvSpPr>
          <p:cNvPr id="70661" name="Text Box 5">
            <a:extLst>
              <a:ext uri="{FF2B5EF4-FFF2-40B4-BE49-F238E27FC236}">
                <a16:creationId xmlns:a16="http://schemas.microsoft.com/office/drawing/2014/main" id="{B3EC1301-4A99-437B-B0BB-AED6DCAD7C8C}"/>
              </a:ext>
            </a:extLst>
          </p:cNvPr>
          <p:cNvSpPr txBox="1">
            <a:spLocks noChangeArrowheads="1"/>
          </p:cNvSpPr>
          <p:nvPr/>
        </p:nvSpPr>
        <p:spPr bwMode="auto">
          <a:xfrm>
            <a:off x="2279650" y="2222500"/>
            <a:ext cx="34448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3200"/>
              <a:t>§</a:t>
            </a:r>
            <a:r>
              <a:rPr lang="en-US" altLang="zh-CN" sz="2800">
                <a:ea typeface="黑体" panose="02010609060101010101" pitchFamily="49" charset="-122"/>
              </a:rPr>
              <a:t>7.1.1 </a:t>
            </a:r>
            <a:r>
              <a:rPr lang="zh-CN" altLang="en-US" sz="2800">
                <a:ea typeface="黑体" panose="02010609060101010101" pitchFamily="49" charset="-122"/>
              </a:rPr>
              <a:t>刚体的平动   </a:t>
            </a:r>
          </a:p>
        </p:txBody>
      </p:sp>
      <p:sp>
        <p:nvSpPr>
          <p:cNvPr id="70662" name="Text Box 6">
            <a:extLst>
              <a:ext uri="{FF2B5EF4-FFF2-40B4-BE49-F238E27FC236}">
                <a16:creationId xmlns:a16="http://schemas.microsoft.com/office/drawing/2014/main" id="{BAF2A463-B6E2-4CA0-9787-A17F5F403F85}"/>
              </a:ext>
            </a:extLst>
          </p:cNvPr>
          <p:cNvSpPr txBox="1">
            <a:spLocks noChangeArrowheads="1"/>
          </p:cNvSpPr>
          <p:nvPr/>
        </p:nvSpPr>
        <p:spPr bwMode="auto">
          <a:xfrm>
            <a:off x="2279650" y="3622675"/>
            <a:ext cx="3305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§7.1.3 </a:t>
            </a:r>
            <a:r>
              <a:rPr lang="zh-CN" altLang="en-US" sz="2800">
                <a:ea typeface="黑体" panose="02010609060101010101" pitchFamily="49" charset="-122"/>
              </a:rPr>
              <a:t>角速度矢量  </a:t>
            </a:r>
          </a:p>
        </p:txBody>
      </p:sp>
      <p:sp>
        <p:nvSpPr>
          <p:cNvPr id="70663" name="Text Box 7">
            <a:extLst>
              <a:ext uri="{FF2B5EF4-FFF2-40B4-BE49-F238E27FC236}">
                <a16:creationId xmlns:a16="http://schemas.microsoft.com/office/drawing/2014/main" id="{A5C48F7C-2322-443F-B9CF-E9F11734E93B}"/>
              </a:ext>
            </a:extLst>
          </p:cNvPr>
          <p:cNvSpPr txBox="1">
            <a:spLocks noChangeArrowheads="1"/>
          </p:cNvSpPr>
          <p:nvPr/>
        </p:nvSpPr>
        <p:spPr bwMode="auto">
          <a:xfrm>
            <a:off x="2279650" y="4262438"/>
            <a:ext cx="401955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10000"/>
              </a:lnSpc>
            </a:pPr>
            <a:r>
              <a:rPr lang="en-US" altLang="zh-CN" sz="2800">
                <a:ea typeface="黑体" panose="02010609060101010101" pitchFamily="49" charset="-122"/>
              </a:rPr>
              <a:t>§7.1.4 </a:t>
            </a:r>
            <a:r>
              <a:rPr lang="zh-CN" altLang="en-US" sz="2800">
                <a:ea typeface="黑体" panose="02010609060101010101" pitchFamily="49" charset="-122"/>
              </a:rPr>
              <a:t>刚体的平面运动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146" name="Object 2">
            <a:extLst>
              <a:ext uri="{FF2B5EF4-FFF2-40B4-BE49-F238E27FC236}">
                <a16:creationId xmlns:a16="http://schemas.microsoft.com/office/drawing/2014/main" id="{12C8D10F-8F0D-45AE-8B72-82E424055E26}"/>
              </a:ext>
            </a:extLst>
          </p:cNvPr>
          <p:cNvGraphicFramePr>
            <a:graphicFrameLocks noChangeAspect="1"/>
          </p:cNvGraphicFramePr>
          <p:nvPr/>
        </p:nvGraphicFramePr>
        <p:xfrm>
          <a:off x="2590800" y="4157663"/>
          <a:ext cx="2836863" cy="825500"/>
        </p:xfrm>
        <a:graphic>
          <a:graphicData uri="http://schemas.openxmlformats.org/presentationml/2006/ole">
            <mc:AlternateContent xmlns:mc="http://schemas.openxmlformats.org/markup-compatibility/2006">
              <mc:Choice xmlns:v="urn:schemas-microsoft-com:vml" Requires="v">
                <p:oleObj spid="_x0000_s6158" name="公式" r:id="rId3" imgW="1180800" imgH="393480" progId="Equation.3">
                  <p:embed/>
                </p:oleObj>
              </mc:Choice>
              <mc:Fallback>
                <p:oleObj name="公式" r:id="rId3" imgW="1180800" imgH="3934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157663"/>
                        <a:ext cx="2836863"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4" name="Text Box 3">
            <a:extLst>
              <a:ext uri="{FF2B5EF4-FFF2-40B4-BE49-F238E27FC236}">
                <a16:creationId xmlns:a16="http://schemas.microsoft.com/office/drawing/2014/main" id="{A87A51B1-7441-45BE-86E9-1110B9384E92}"/>
              </a:ext>
            </a:extLst>
          </p:cNvPr>
          <p:cNvSpPr txBox="1">
            <a:spLocks noChangeArrowheads="1"/>
          </p:cNvSpPr>
          <p:nvPr/>
        </p:nvSpPr>
        <p:spPr bwMode="auto">
          <a:xfrm>
            <a:off x="1219200" y="320040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00"/>
                </a:solidFill>
                <a:ea typeface="宋体" panose="02010600030101010101" pitchFamily="2" charset="-122"/>
                <a:sym typeface="Symbol" panose="05050102010706020507" pitchFamily="18" charset="2"/>
              </a:rPr>
              <a:t>匀变速转动  </a:t>
            </a:r>
            <a:r>
              <a:rPr lang="en-US" altLang="zh-CN">
                <a:solidFill>
                  <a:srgbClr val="000000"/>
                </a:solidFill>
                <a:ea typeface="宋体" panose="02010600030101010101" pitchFamily="2" charset="-122"/>
                <a:sym typeface="Symbol" panose="05050102010706020507" pitchFamily="18" charset="2"/>
              </a:rPr>
              <a:t>=</a:t>
            </a:r>
            <a:r>
              <a:rPr lang="zh-CN" altLang="en-US">
                <a:solidFill>
                  <a:srgbClr val="000000"/>
                </a:solidFill>
                <a:ea typeface="宋体" panose="02010600030101010101" pitchFamily="2" charset="-122"/>
                <a:sym typeface="Symbol" panose="05050102010706020507" pitchFamily="18" charset="2"/>
              </a:rPr>
              <a:t>常量 </a:t>
            </a:r>
            <a:endParaRPr lang="zh-CN" altLang="en-US">
              <a:ea typeface="宋体" panose="02010600030101010101" pitchFamily="2" charset="-122"/>
            </a:endParaRPr>
          </a:p>
        </p:txBody>
      </p:sp>
      <p:graphicFrame>
        <p:nvGraphicFramePr>
          <p:cNvPr id="6147" name="Object 3">
            <a:extLst>
              <a:ext uri="{FF2B5EF4-FFF2-40B4-BE49-F238E27FC236}">
                <a16:creationId xmlns:a16="http://schemas.microsoft.com/office/drawing/2014/main" id="{5B510D59-6D7B-47A7-86EE-CD0E4418CDAB}"/>
              </a:ext>
            </a:extLst>
          </p:cNvPr>
          <p:cNvGraphicFramePr>
            <a:graphicFrameLocks noChangeAspect="1"/>
          </p:cNvGraphicFramePr>
          <p:nvPr/>
        </p:nvGraphicFramePr>
        <p:xfrm>
          <a:off x="2590800" y="4938713"/>
          <a:ext cx="2855913" cy="547687"/>
        </p:xfrm>
        <a:graphic>
          <a:graphicData uri="http://schemas.openxmlformats.org/presentationml/2006/ole">
            <mc:AlternateContent xmlns:mc="http://schemas.openxmlformats.org/markup-compatibility/2006">
              <mc:Choice xmlns:v="urn:schemas-microsoft-com:vml" Requires="v">
                <p:oleObj spid="_x0000_s6159" name="公式" r:id="rId5" imgW="1498320" imgH="266400" progId="Equation.3">
                  <p:embed/>
                </p:oleObj>
              </mc:Choice>
              <mc:Fallback>
                <p:oleObj name="公式" r:id="rId5" imgW="1498320" imgH="2664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4938713"/>
                        <a:ext cx="2855913"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8" name="Object 4">
            <a:extLst>
              <a:ext uri="{FF2B5EF4-FFF2-40B4-BE49-F238E27FC236}">
                <a16:creationId xmlns:a16="http://schemas.microsoft.com/office/drawing/2014/main" id="{0529B2B2-2466-4EBA-AD39-8AEC8BFB6C03}"/>
              </a:ext>
            </a:extLst>
          </p:cNvPr>
          <p:cNvGraphicFramePr>
            <a:graphicFrameLocks noChangeAspect="1"/>
          </p:cNvGraphicFramePr>
          <p:nvPr/>
        </p:nvGraphicFramePr>
        <p:xfrm>
          <a:off x="2590800" y="3719513"/>
          <a:ext cx="1625600" cy="482600"/>
        </p:xfrm>
        <a:graphic>
          <a:graphicData uri="http://schemas.openxmlformats.org/presentationml/2006/ole">
            <mc:AlternateContent xmlns:mc="http://schemas.openxmlformats.org/markup-compatibility/2006">
              <mc:Choice xmlns:v="urn:schemas-microsoft-com:vml" Requires="v">
                <p:oleObj spid="_x0000_s6160" name="公式" r:id="rId7" imgW="761760" imgH="228600" progId="Equation.3">
                  <p:embed/>
                </p:oleObj>
              </mc:Choice>
              <mc:Fallback>
                <p:oleObj name="公式" r:id="rId7" imgW="761760" imgH="228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3719513"/>
                        <a:ext cx="16256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5" name="Text Box 6">
            <a:extLst>
              <a:ext uri="{FF2B5EF4-FFF2-40B4-BE49-F238E27FC236}">
                <a16:creationId xmlns:a16="http://schemas.microsoft.com/office/drawing/2014/main" id="{924B220D-CD37-4CC9-A8D4-552B5AE7E8BC}"/>
              </a:ext>
            </a:extLst>
          </p:cNvPr>
          <p:cNvSpPr txBox="1">
            <a:spLocks noChangeArrowheads="1"/>
          </p:cNvSpPr>
          <p:nvPr/>
        </p:nvSpPr>
        <p:spPr bwMode="auto">
          <a:xfrm>
            <a:off x="1219200" y="5562600"/>
            <a:ext cx="508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000000"/>
                </a:solidFill>
                <a:ea typeface="宋体" panose="02010600030101010101" pitchFamily="2" charset="-122"/>
              </a:rPr>
              <a:t>与质点匀变速直线运动公式相对应</a:t>
            </a:r>
            <a:r>
              <a:rPr lang="en-US" altLang="zh-CN">
                <a:solidFill>
                  <a:srgbClr val="000000"/>
                </a:solidFill>
                <a:ea typeface="宋体" panose="02010600030101010101" pitchFamily="2" charset="-122"/>
              </a:rPr>
              <a:t>.</a:t>
            </a:r>
          </a:p>
        </p:txBody>
      </p:sp>
      <p:graphicFrame>
        <p:nvGraphicFramePr>
          <p:cNvPr id="6149" name="Object 5">
            <a:extLst>
              <a:ext uri="{FF2B5EF4-FFF2-40B4-BE49-F238E27FC236}">
                <a16:creationId xmlns:a16="http://schemas.microsoft.com/office/drawing/2014/main" id="{04AB4E29-B0A2-4B59-BE96-FE27E213BAC0}"/>
              </a:ext>
            </a:extLst>
          </p:cNvPr>
          <p:cNvGraphicFramePr>
            <a:graphicFrameLocks noChangeAspect="1"/>
          </p:cNvGraphicFramePr>
          <p:nvPr/>
        </p:nvGraphicFramePr>
        <p:xfrm>
          <a:off x="1295400" y="1228725"/>
          <a:ext cx="1524000" cy="406400"/>
        </p:xfrm>
        <a:graphic>
          <a:graphicData uri="http://schemas.openxmlformats.org/presentationml/2006/ole">
            <mc:AlternateContent xmlns:mc="http://schemas.openxmlformats.org/markup-compatibility/2006">
              <mc:Choice xmlns:v="urn:schemas-microsoft-com:vml" Requires="v">
                <p:oleObj spid="_x0000_s6161" name="公式" r:id="rId9" imgW="799920" imgH="203040" progId="Equation.3">
                  <p:embed/>
                </p:oleObj>
              </mc:Choice>
              <mc:Fallback>
                <p:oleObj name="公式" r:id="rId9" imgW="799920" imgH="20304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5400" y="1228725"/>
                        <a:ext cx="15240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0" name="Object 6">
            <a:extLst>
              <a:ext uri="{FF2B5EF4-FFF2-40B4-BE49-F238E27FC236}">
                <a16:creationId xmlns:a16="http://schemas.microsoft.com/office/drawing/2014/main" id="{51895092-0196-4AE7-BBA9-C66589AF485A}"/>
              </a:ext>
            </a:extLst>
          </p:cNvPr>
          <p:cNvGraphicFramePr>
            <a:graphicFrameLocks noChangeAspect="1"/>
          </p:cNvGraphicFramePr>
          <p:nvPr/>
        </p:nvGraphicFramePr>
        <p:xfrm>
          <a:off x="1295400" y="2579688"/>
          <a:ext cx="1600200" cy="415925"/>
        </p:xfrm>
        <a:graphic>
          <a:graphicData uri="http://schemas.openxmlformats.org/presentationml/2006/ole">
            <mc:AlternateContent xmlns:mc="http://schemas.openxmlformats.org/markup-compatibility/2006">
              <mc:Choice xmlns:v="urn:schemas-microsoft-com:vml" Requires="v">
                <p:oleObj spid="_x0000_s6162" name="公式" r:id="rId11" imgW="812520" imgH="203040" progId="Equation.3">
                  <p:embed/>
                </p:oleObj>
              </mc:Choice>
              <mc:Fallback>
                <p:oleObj name="公式" r:id="rId11" imgW="812520" imgH="20304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5400" y="2579688"/>
                        <a:ext cx="1600200"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51" name="Object 7">
            <a:extLst>
              <a:ext uri="{FF2B5EF4-FFF2-40B4-BE49-F238E27FC236}">
                <a16:creationId xmlns:a16="http://schemas.microsoft.com/office/drawing/2014/main" id="{4234A34F-1E19-4149-8AFC-88D2ADA3E718}"/>
              </a:ext>
            </a:extLst>
          </p:cNvPr>
          <p:cNvGraphicFramePr>
            <a:graphicFrameLocks noChangeAspect="1"/>
          </p:cNvGraphicFramePr>
          <p:nvPr/>
        </p:nvGraphicFramePr>
        <p:xfrm>
          <a:off x="4343400" y="1028700"/>
          <a:ext cx="2508250" cy="722313"/>
        </p:xfrm>
        <a:graphic>
          <a:graphicData uri="http://schemas.openxmlformats.org/presentationml/2006/ole">
            <mc:AlternateContent xmlns:mc="http://schemas.openxmlformats.org/markup-compatibility/2006">
              <mc:Choice xmlns:v="urn:schemas-microsoft-com:vml" Requires="v">
                <p:oleObj spid="_x0000_s6163" name="公式" r:id="rId13" imgW="1104840" imgH="342720" progId="Equation.3">
                  <p:embed/>
                </p:oleObj>
              </mc:Choice>
              <mc:Fallback>
                <p:oleObj name="公式" r:id="rId13" imgW="1104840" imgH="34272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43400" y="1028700"/>
                        <a:ext cx="2508250" cy="72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52" name="Object 8">
            <a:extLst>
              <a:ext uri="{FF2B5EF4-FFF2-40B4-BE49-F238E27FC236}">
                <a16:creationId xmlns:a16="http://schemas.microsoft.com/office/drawing/2014/main" id="{EE58F75A-1482-4023-A4EA-7F5C508B8507}"/>
              </a:ext>
            </a:extLst>
          </p:cNvPr>
          <p:cNvGraphicFramePr>
            <a:graphicFrameLocks noChangeAspect="1"/>
          </p:cNvGraphicFramePr>
          <p:nvPr/>
        </p:nvGraphicFramePr>
        <p:xfrm>
          <a:off x="4343400" y="2400300"/>
          <a:ext cx="2438400" cy="723900"/>
        </p:xfrm>
        <a:graphic>
          <a:graphicData uri="http://schemas.openxmlformats.org/presentationml/2006/ole">
            <mc:AlternateContent xmlns:mc="http://schemas.openxmlformats.org/markup-compatibility/2006">
              <mc:Choice xmlns:v="urn:schemas-microsoft-com:vml" Requires="v">
                <p:oleObj spid="_x0000_s6164" name="公式" r:id="rId15" imgW="1143000" imgH="342720" progId="Equation.3">
                  <p:embed/>
                </p:oleObj>
              </mc:Choice>
              <mc:Fallback>
                <p:oleObj name="公式" r:id="rId15" imgW="1143000" imgH="34272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43400" y="2400300"/>
                        <a:ext cx="24384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6" name="Text Box 11">
            <a:extLst>
              <a:ext uri="{FF2B5EF4-FFF2-40B4-BE49-F238E27FC236}">
                <a16:creationId xmlns:a16="http://schemas.microsoft.com/office/drawing/2014/main" id="{7864D123-B1D0-4C90-B486-EAE20011FB2E}"/>
              </a:ext>
            </a:extLst>
          </p:cNvPr>
          <p:cNvSpPr txBox="1">
            <a:spLocks noChangeArrowheads="1"/>
          </p:cNvSpPr>
          <p:nvPr/>
        </p:nvSpPr>
        <p:spPr bwMode="auto">
          <a:xfrm>
            <a:off x="1143000" y="500063"/>
            <a:ext cx="42672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黑体" panose="02010609060101010101" pitchFamily="49" charset="-122"/>
              </a:rPr>
              <a:t>(5)</a:t>
            </a:r>
            <a:r>
              <a:rPr lang="zh-CN" altLang="en-US">
                <a:ea typeface="黑体" panose="02010609060101010101" pitchFamily="49" charset="-122"/>
              </a:rPr>
              <a:t>刚体定轴转动运动方程</a:t>
            </a:r>
          </a:p>
        </p:txBody>
      </p:sp>
      <p:sp>
        <p:nvSpPr>
          <p:cNvPr id="6157" name="Text Box 12">
            <a:extLst>
              <a:ext uri="{FF2B5EF4-FFF2-40B4-BE49-F238E27FC236}">
                <a16:creationId xmlns:a16="http://schemas.microsoft.com/office/drawing/2014/main" id="{11D39EF4-70CD-474E-BE9A-8D57F828FD94}"/>
              </a:ext>
            </a:extLst>
          </p:cNvPr>
          <p:cNvSpPr txBox="1">
            <a:spLocks noChangeArrowheads="1"/>
          </p:cNvSpPr>
          <p:nvPr/>
        </p:nvSpPr>
        <p:spPr bwMode="auto">
          <a:xfrm>
            <a:off x="1295400" y="1911350"/>
            <a:ext cx="2438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00"/>
                </a:solidFill>
                <a:ea typeface="宋体" panose="02010600030101010101" pitchFamily="2" charset="-122"/>
              </a:rPr>
              <a:t>匀速转动</a:t>
            </a:r>
            <a:r>
              <a:rPr lang="zh-CN" altLang="en-US" i="1">
                <a:solidFill>
                  <a:srgbClr val="000000"/>
                </a:solidFill>
                <a:ea typeface="宋体" panose="02010600030101010101" pitchFamily="2" charset="-122"/>
                <a:sym typeface="Symbol" panose="05050102010706020507" pitchFamily="18" charset="2"/>
              </a:rPr>
              <a:t> </a:t>
            </a:r>
            <a:r>
              <a:rPr lang="en-US" altLang="zh-CN" i="1">
                <a:solidFill>
                  <a:srgbClr val="000000"/>
                </a:solidFill>
                <a:ea typeface="宋体" panose="02010600030101010101" pitchFamily="2" charset="-122"/>
                <a:sym typeface="Symbol" panose="05050102010706020507" pitchFamily="18" charset="2"/>
              </a:rPr>
              <a:t>=</a:t>
            </a:r>
            <a:r>
              <a:rPr lang="zh-CN" altLang="en-US">
                <a:solidFill>
                  <a:srgbClr val="000000"/>
                </a:solidFill>
                <a:ea typeface="宋体" panose="02010600030101010101" pitchFamily="2" charset="-122"/>
                <a:sym typeface="Symbol" panose="05050102010706020507" pitchFamily="18" charset="2"/>
              </a:rPr>
              <a:t>常量    </a:t>
            </a:r>
          </a:p>
        </p:txBody>
      </p:sp>
      <p:graphicFrame>
        <p:nvGraphicFramePr>
          <p:cNvPr id="6153" name="Object 9">
            <a:extLst>
              <a:ext uri="{FF2B5EF4-FFF2-40B4-BE49-F238E27FC236}">
                <a16:creationId xmlns:a16="http://schemas.microsoft.com/office/drawing/2014/main" id="{B93D8BD3-F5EB-4360-86B0-FAB85AA4EE19}"/>
              </a:ext>
            </a:extLst>
          </p:cNvPr>
          <p:cNvGraphicFramePr>
            <a:graphicFrameLocks noChangeAspect="1"/>
          </p:cNvGraphicFramePr>
          <p:nvPr/>
        </p:nvGraphicFramePr>
        <p:xfrm>
          <a:off x="4343400" y="1835150"/>
          <a:ext cx="1643063" cy="481013"/>
        </p:xfrm>
        <a:graphic>
          <a:graphicData uri="http://schemas.openxmlformats.org/presentationml/2006/ole">
            <mc:AlternateContent xmlns:mc="http://schemas.openxmlformats.org/markup-compatibility/2006">
              <mc:Choice xmlns:v="urn:schemas-microsoft-com:vml" Requires="v">
                <p:oleObj spid="_x0000_s6165" name="公式" r:id="rId17" imgW="723600" imgH="228600" progId="Equation.3">
                  <p:embed/>
                </p:oleObj>
              </mc:Choice>
              <mc:Fallback>
                <p:oleObj name="公式" r:id="rId17" imgW="723600" imgH="228600"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43400" y="1835150"/>
                        <a:ext cx="1643063"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7" name="Text Box 2">
            <a:extLst>
              <a:ext uri="{FF2B5EF4-FFF2-40B4-BE49-F238E27FC236}">
                <a16:creationId xmlns:a16="http://schemas.microsoft.com/office/drawing/2014/main" id="{F1EE8549-FD71-4DFE-B64A-B5A4ECAF34B1}"/>
              </a:ext>
            </a:extLst>
          </p:cNvPr>
          <p:cNvSpPr txBox="1">
            <a:spLocks noChangeArrowheads="1"/>
          </p:cNvSpPr>
          <p:nvPr/>
        </p:nvSpPr>
        <p:spPr bwMode="auto">
          <a:xfrm>
            <a:off x="946150" y="457200"/>
            <a:ext cx="34099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黑体" panose="02010609060101010101" pitchFamily="49" charset="-122"/>
              </a:rPr>
              <a:t>(6) </a:t>
            </a:r>
            <a:r>
              <a:rPr lang="zh-CN" altLang="en-US">
                <a:ea typeface="黑体" panose="02010609060101010101" pitchFamily="49" charset="-122"/>
              </a:rPr>
              <a:t>角量与线量的关系</a:t>
            </a:r>
          </a:p>
        </p:txBody>
      </p:sp>
      <p:sp>
        <p:nvSpPr>
          <p:cNvPr id="7178" name="Text Box 3">
            <a:extLst>
              <a:ext uri="{FF2B5EF4-FFF2-40B4-BE49-F238E27FC236}">
                <a16:creationId xmlns:a16="http://schemas.microsoft.com/office/drawing/2014/main" id="{437FADF0-6BF3-4C38-BE8F-50DA3EBEADB0}"/>
              </a:ext>
            </a:extLst>
          </p:cNvPr>
          <p:cNvSpPr txBox="1">
            <a:spLocks noChangeArrowheads="1"/>
          </p:cNvSpPr>
          <p:nvPr/>
        </p:nvSpPr>
        <p:spPr bwMode="auto">
          <a:xfrm>
            <a:off x="914400" y="1081088"/>
            <a:ext cx="708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00"/>
                </a:solidFill>
                <a:ea typeface="宋体" panose="02010600030101010101" pitchFamily="2" charset="-122"/>
              </a:rPr>
              <a:t>线量</a:t>
            </a:r>
            <a:r>
              <a:rPr lang="en-US" altLang="zh-CN">
                <a:ea typeface="宋体" panose="02010600030101010101" pitchFamily="2" charset="-122"/>
              </a:rPr>
              <a:t>——</a:t>
            </a:r>
            <a:r>
              <a:rPr lang="zh-CN" altLang="en-US">
                <a:ea typeface="宋体" panose="02010600030101010101" pitchFamily="2" charset="-122"/>
              </a:rPr>
              <a:t>质点做圆周运动的位移</a:t>
            </a:r>
            <a:r>
              <a:rPr lang="en-US" altLang="zh-CN" i="1">
                <a:ea typeface="宋体" panose="02010600030101010101" pitchFamily="2" charset="-122"/>
              </a:rPr>
              <a:t>r</a:t>
            </a:r>
            <a:r>
              <a:rPr lang="zh-CN" altLang="en-US">
                <a:ea typeface="宋体" panose="02010600030101010101" pitchFamily="2" charset="-122"/>
              </a:rPr>
              <a:t>、速度</a:t>
            </a:r>
            <a:r>
              <a:rPr lang="en-US" altLang="zh-CN" i="1">
                <a:ea typeface="宋体" panose="02010600030101010101" pitchFamily="2" charset="-122"/>
              </a:rPr>
              <a:t>v</a:t>
            </a:r>
            <a:r>
              <a:rPr lang="zh-CN" altLang="en-US">
                <a:ea typeface="宋体" panose="02010600030101010101" pitchFamily="2" charset="-122"/>
              </a:rPr>
              <a:t>、加速度</a:t>
            </a:r>
            <a:r>
              <a:rPr lang="en-US" altLang="zh-CN" i="1">
                <a:ea typeface="宋体" panose="02010600030101010101" pitchFamily="2" charset="-122"/>
              </a:rPr>
              <a:t>a    </a:t>
            </a:r>
            <a:r>
              <a:rPr lang="en-US" altLang="zh-CN">
                <a:ea typeface="宋体" panose="02010600030101010101" pitchFamily="2" charset="-122"/>
              </a:rPr>
              <a:t> </a:t>
            </a:r>
            <a:endParaRPr lang="en-US" altLang="zh-CN">
              <a:ea typeface="宋体" panose="02010600030101010101" pitchFamily="2" charset="-122"/>
              <a:sym typeface="Symbol" panose="05050102010706020507" pitchFamily="18" charset="2"/>
            </a:endParaRPr>
          </a:p>
        </p:txBody>
      </p:sp>
      <p:sp>
        <p:nvSpPr>
          <p:cNvPr id="7179" name="Text Box 4">
            <a:extLst>
              <a:ext uri="{FF2B5EF4-FFF2-40B4-BE49-F238E27FC236}">
                <a16:creationId xmlns:a16="http://schemas.microsoft.com/office/drawing/2014/main" id="{E243CC9D-9503-4444-9727-2E5E013E7C51}"/>
              </a:ext>
            </a:extLst>
          </p:cNvPr>
          <p:cNvSpPr txBox="1">
            <a:spLocks noChangeArrowheads="1"/>
          </p:cNvSpPr>
          <p:nvPr/>
        </p:nvSpPr>
        <p:spPr bwMode="auto">
          <a:xfrm>
            <a:off x="914400" y="1576388"/>
            <a:ext cx="518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00"/>
                </a:solidFill>
                <a:ea typeface="宋体" panose="02010600030101010101" pitchFamily="2" charset="-122"/>
              </a:rPr>
              <a:t>角量</a:t>
            </a:r>
            <a:r>
              <a:rPr lang="en-US" altLang="zh-CN">
                <a:ea typeface="宋体" panose="02010600030101010101" pitchFamily="2" charset="-122"/>
              </a:rPr>
              <a:t>——</a:t>
            </a:r>
            <a:r>
              <a:rPr lang="zh-CN" altLang="en-US">
                <a:ea typeface="宋体" panose="02010600030101010101" pitchFamily="2" charset="-122"/>
              </a:rPr>
              <a:t>描述刚体转动整体运动的</a:t>
            </a:r>
          </a:p>
        </p:txBody>
      </p:sp>
      <p:graphicFrame>
        <p:nvGraphicFramePr>
          <p:cNvPr id="7170" name="Object 2">
            <a:extLst>
              <a:ext uri="{FF2B5EF4-FFF2-40B4-BE49-F238E27FC236}">
                <a16:creationId xmlns:a16="http://schemas.microsoft.com/office/drawing/2014/main" id="{9EAC4C37-4C2D-4F46-BDD8-7A7108A0D0D1}"/>
              </a:ext>
            </a:extLst>
          </p:cNvPr>
          <p:cNvGraphicFramePr>
            <a:graphicFrameLocks noChangeAspect="1"/>
          </p:cNvGraphicFramePr>
          <p:nvPr/>
        </p:nvGraphicFramePr>
        <p:xfrm>
          <a:off x="3170238" y="2009775"/>
          <a:ext cx="1173162" cy="392113"/>
        </p:xfrm>
        <a:graphic>
          <a:graphicData uri="http://schemas.openxmlformats.org/presentationml/2006/ole">
            <mc:AlternateContent xmlns:mc="http://schemas.openxmlformats.org/markup-compatibility/2006">
              <mc:Choice xmlns:v="urn:schemas-microsoft-com:vml" Requires="v">
                <p:oleObj spid="_x0000_s7200" name="公式" r:id="rId3" imgW="406080" imgH="177480" progId="Equation.3">
                  <p:embed/>
                </p:oleObj>
              </mc:Choice>
              <mc:Fallback>
                <p:oleObj name="公式" r:id="rId3" imgW="406080" imgH="1774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0238" y="2009775"/>
                        <a:ext cx="1173162"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1" name="Object 3">
            <a:extLst>
              <a:ext uri="{FF2B5EF4-FFF2-40B4-BE49-F238E27FC236}">
                <a16:creationId xmlns:a16="http://schemas.microsoft.com/office/drawing/2014/main" id="{1F48943D-6D50-4112-9DD7-5B440244490B}"/>
              </a:ext>
            </a:extLst>
          </p:cNvPr>
          <p:cNvGraphicFramePr>
            <a:graphicFrameLocks noChangeAspect="1"/>
          </p:cNvGraphicFramePr>
          <p:nvPr/>
        </p:nvGraphicFramePr>
        <p:xfrm>
          <a:off x="3170238" y="3414713"/>
          <a:ext cx="2133600" cy="995362"/>
        </p:xfrm>
        <a:graphic>
          <a:graphicData uri="http://schemas.openxmlformats.org/presentationml/2006/ole">
            <mc:AlternateContent xmlns:mc="http://schemas.openxmlformats.org/markup-compatibility/2006">
              <mc:Choice xmlns:v="urn:schemas-microsoft-com:vml" Requires="v">
                <p:oleObj spid="_x0000_s7201" name="公式" r:id="rId5" imgW="927000" imgH="431640" progId="Equation.3">
                  <p:embed/>
                </p:oleObj>
              </mc:Choice>
              <mc:Fallback>
                <p:oleObj name="公式" r:id="rId5" imgW="927000" imgH="43164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0238" y="3414713"/>
                        <a:ext cx="2133600" cy="99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2" name="Object 4">
            <a:extLst>
              <a:ext uri="{FF2B5EF4-FFF2-40B4-BE49-F238E27FC236}">
                <a16:creationId xmlns:a16="http://schemas.microsoft.com/office/drawing/2014/main" id="{0C33FB7E-6201-4F16-A89D-290B875157F4}"/>
              </a:ext>
            </a:extLst>
          </p:cNvPr>
          <p:cNvGraphicFramePr>
            <a:graphicFrameLocks noChangeAspect="1"/>
          </p:cNvGraphicFramePr>
          <p:nvPr/>
        </p:nvGraphicFramePr>
        <p:xfrm>
          <a:off x="3170238" y="2963863"/>
          <a:ext cx="1371600" cy="541337"/>
        </p:xfrm>
        <a:graphic>
          <a:graphicData uri="http://schemas.openxmlformats.org/presentationml/2006/ole">
            <mc:AlternateContent xmlns:mc="http://schemas.openxmlformats.org/markup-compatibility/2006">
              <mc:Choice xmlns:v="urn:schemas-microsoft-com:vml" Requires="v">
                <p:oleObj spid="_x0000_s7202" name="公式" r:id="rId7" imgW="482400" imgH="228600" progId="Equation.3">
                  <p:embed/>
                </p:oleObj>
              </mc:Choice>
              <mc:Fallback>
                <p:oleObj name="公式" r:id="rId7" imgW="482400" imgH="228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70238" y="2963863"/>
                        <a:ext cx="1371600" cy="54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3" name="Object 5">
            <a:extLst>
              <a:ext uri="{FF2B5EF4-FFF2-40B4-BE49-F238E27FC236}">
                <a16:creationId xmlns:a16="http://schemas.microsoft.com/office/drawing/2014/main" id="{EDEC7D14-ADBD-431A-8B44-8B41DDCFC530}"/>
              </a:ext>
            </a:extLst>
          </p:cNvPr>
          <p:cNvGraphicFramePr>
            <a:graphicFrameLocks noChangeAspect="1"/>
          </p:cNvGraphicFramePr>
          <p:nvPr/>
        </p:nvGraphicFramePr>
        <p:xfrm>
          <a:off x="3170238" y="2590800"/>
          <a:ext cx="1093787" cy="334963"/>
        </p:xfrm>
        <a:graphic>
          <a:graphicData uri="http://schemas.openxmlformats.org/presentationml/2006/ole">
            <mc:AlternateContent xmlns:mc="http://schemas.openxmlformats.org/markup-compatibility/2006">
              <mc:Choice xmlns:v="urn:schemas-microsoft-com:vml" Requires="v">
                <p:oleObj spid="_x0000_s7203" name="公式" r:id="rId9" imgW="457200" imgH="139680" progId="Equation.3">
                  <p:embed/>
                </p:oleObj>
              </mc:Choice>
              <mc:Fallback>
                <p:oleObj name="公式" r:id="rId9" imgW="457200" imgH="13968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70238" y="2590800"/>
                        <a:ext cx="1093787"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80" name="Text Box 9">
            <a:extLst>
              <a:ext uri="{FF2B5EF4-FFF2-40B4-BE49-F238E27FC236}">
                <a16:creationId xmlns:a16="http://schemas.microsoft.com/office/drawing/2014/main" id="{855E4ED2-2B82-43D6-A09B-4D8C58087FC1}"/>
              </a:ext>
            </a:extLst>
          </p:cNvPr>
          <p:cNvSpPr txBox="1">
            <a:spLocks noChangeArrowheads="1"/>
          </p:cNvSpPr>
          <p:nvPr/>
        </p:nvSpPr>
        <p:spPr bwMode="auto">
          <a:xfrm>
            <a:off x="1006475" y="4491038"/>
            <a:ext cx="423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00"/>
                </a:solidFill>
                <a:ea typeface="宋体" panose="02010600030101010101" pitchFamily="2" charset="-122"/>
              </a:rPr>
              <a:t>注</a:t>
            </a:r>
            <a:r>
              <a:rPr lang="en-US" altLang="zh-CN">
                <a:solidFill>
                  <a:srgbClr val="FF0000"/>
                </a:solidFill>
                <a:ea typeface="宋体" panose="02010600030101010101" pitchFamily="2" charset="-122"/>
              </a:rPr>
              <a:t>:    </a:t>
            </a:r>
            <a:r>
              <a:rPr lang="en-US" altLang="zh-CN" i="1">
                <a:ea typeface="宋体" panose="02010600030101010101" pitchFamily="2" charset="-122"/>
                <a:sym typeface="Symbol" panose="05050102010706020507" pitchFamily="18" charset="2"/>
              </a:rPr>
              <a:t>r </a:t>
            </a:r>
            <a:r>
              <a:rPr lang="zh-CN" altLang="en-US">
                <a:ea typeface="宋体" panose="02010600030101010101" pitchFamily="2" charset="-122"/>
              </a:rPr>
              <a:t>的原点必须在转轴上</a:t>
            </a:r>
            <a:r>
              <a:rPr lang="en-US" altLang="zh-CN">
                <a:ea typeface="宋体" panose="02010600030101010101" pitchFamily="2" charset="-122"/>
              </a:rPr>
              <a:t>.    </a:t>
            </a:r>
          </a:p>
        </p:txBody>
      </p:sp>
      <p:sp>
        <p:nvSpPr>
          <p:cNvPr id="7181" name="Text Box 10">
            <a:extLst>
              <a:ext uri="{FF2B5EF4-FFF2-40B4-BE49-F238E27FC236}">
                <a16:creationId xmlns:a16="http://schemas.microsoft.com/office/drawing/2014/main" id="{6F961242-D8F7-428E-ABBA-6591F837C2A6}"/>
              </a:ext>
            </a:extLst>
          </p:cNvPr>
          <p:cNvSpPr txBox="1">
            <a:spLocks noChangeArrowheads="1"/>
          </p:cNvSpPr>
          <p:nvPr/>
        </p:nvSpPr>
        <p:spPr bwMode="auto">
          <a:xfrm>
            <a:off x="990600" y="2054225"/>
            <a:ext cx="873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弧长 </a:t>
            </a:r>
          </a:p>
        </p:txBody>
      </p:sp>
      <p:sp>
        <p:nvSpPr>
          <p:cNvPr id="7182" name="Text Box 11">
            <a:extLst>
              <a:ext uri="{FF2B5EF4-FFF2-40B4-BE49-F238E27FC236}">
                <a16:creationId xmlns:a16="http://schemas.microsoft.com/office/drawing/2014/main" id="{77703E1F-E798-4BD2-B1A5-ECBBC2CC6017}"/>
              </a:ext>
            </a:extLst>
          </p:cNvPr>
          <p:cNvSpPr txBox="1">
            <a:spLocks noChangeArrowheads="1"/>
          </p:cNvSpPr>
          <p:nvPr/>
        </p:nvSpPr>
        <p:spPr bwMode="auto">
          <a:xfrm>
            <a:off x="990600" y="2540000"/>
            <a:ext cx="1179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线速度 </a:t>
            </a:r>
          </a:p>
        </p:txBody>
      </p:sp>
      <p:sp>
        <p:nvSpPr>
          <p:cNvPr id="7183" name="Text Box 12">
            <a:extLst>
              <a:ext uri="{FF2B5EF4-FFF2-40B4-BE49-F238E27FC236}">
                <a16:creationId xmlns:a16="http://schemas.microsoft.com/office/drawing/2014/main" id="{FAAE18FE-9805-4308-BD1C-D0036F07303F}"/>
              </a:ext>
            </a:extLst>
          </p:cNvPr>
          <p:cNvSpPr txBox="1">
            <a:spLocks noChangeArrowheads="1"/>
          </p:cNvSpPr>
          <p:nvPr/>
        </p:nvSpPr>
        <p:spPr bwMode="auto">
          <a:xfrm>
            <a:off x="990600" y="3059113"/>
            <a:ext cx="179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切向加速度 </a:t>
            </a:r>
          </a:p>
        </p:txBody>
      </p:sp>
      <p:sp>
        <p:nvSpPr>
          <p:cNvPr id="7184" name="Text Box 13">
            <a:extLst>
              <a:ext uri="{FF2B5EF4-FFF2-40B4-BE49-F238E27FC236}">
                <a16:creationId xmlns:a16="http://schemas.microsoft.com/office/drawing/2014/main" id="{0D112C61-F2E8-4BAD-B996-DD6518F92DF0}"/>
              </a:ext>
            </a:extLst>
          </p:cNvPr>
          <p:cNvSpPr txBox="1">
            <a:spLocks noChangeArrowheads="1"/>
          </p:cNvSpPr>
          <p:nvPr/>
        </p:nvSpPr>
        <p:spPr bwMode="auto">
          <a:xfrm>
            <a:off x="990600" y="3744913"/>
            <a:ext cx="1868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法向加速度  </a:t>
            </a:r>
          </a:p>
        </p:txBody>
      </p:sp>
      <p:graphicFrame>
        <p:nvGraphicFramePr>
          <p:cNvPr id="7174" name="Object 6">
            <a:extLst>
              <a:ext uri="{FF2B5EF4-FFF2-40B4-BE49-F238E27FC236}">
                <a16:creationId xmlns:a16="http://schemas.microsoft.com/office/drawing/2014/main" id="{AB9F0169-46D1-4B80-A169-14B6367C5C43}"/>
              </a:ext>
            </a:extLst>
          </p:cNvPr>
          <p:cNvGraphicFramePr>
            <a:graphicFrameLocks noChangeAspect="1"/>
          </p:cNvGraphicFramePr>
          <p:nvPr/>
        </p:nvGraphicFramePr>
        <p:xfrm>
          <a:off x="5635625" y="1608138"/>
          <a:ext cx="1527175" cy="417512"/>
        </p:xfrm>
        <a:graphic>
          <a:graphicData uri="http://schemas.openxmlformats.org/presentationml/2006/ole">
            <mc:AlternateContent xmlns:mc="http://schemas.openxmlformats.org/markup-compatibility/2006">
              <mc:Choice xmlns:v="urn:schemas-microsoft-com:vml" Requires="v">
                <p:oleObj spid="_x0000_s7204" name="公式" r:id="rId11" imgW="647640" imgH="177480" progId="Equation.3">
                  <p:embed/>
                </p:oleObj>
              </mc:Choice>
              <mc:Fallback>
                <p:oleObj name="公式" r:id="rId11" imgW="647640" imgH="17748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35625" y="1608138"/>
                        <a:ext cx="1527175" cy="41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185" name="Group 15">
            <a:extLst>
              <a:ext uri="{FF2B5EF4-FFF2-40B4-BE49-F238E27FC236}">
                <a16:creationId xmlns:a16="http://schemas.microsoft.com/office/drawing/2014/main" id="{BF704ACF-87BD-4755-A82B-4A05D95C212F}"/>
              </a:ext>
            </a:extLst>
          </p:cNvPr>
          <p:cNvGrpSpPr>
            <a:grpSpLocks/>
          </p:cNvGrpSpPr>
          <p:nvPr/>
        </p:nvGrpSpPr>
        <p:grpSpPr bwMode="auto">
          <a:xfrm>
            <a:off x="5562600" y="2141538"/>
            <a:ext cx="2128838" cy="2362200"/>
            <a:chOff x="3504" y="1349"/>
            <a:chExt cx="1341" cy="1488"/>
          </a:xfrm>
        </p:grpSpPr>
        <p:sp>
          <p:nvSpPr>
            <p:cNvPr id="7186" name="Freeform 16">
              <a:extLst>
                <a:ext uri="{FF2B5EF4-FFF2-40B4-BE49-F238E27FC236}">
                  <a16:creationId xmlns:a16="http://schemas.microsoft.com/office/drawing/2014/main" id="{19AAC67F-FBB4-4DF4-BBB6-561231B8B5E3}"/>
                </a:ext>
              </a:extLst>
            </p:cNvPr>
            <p:cNvSpPr>
              <a:spLocks/>
            </p:cNvSpPr>
            <p:nvPr/>
          </p:nvSpPr>
          <p:spPr bwMode="auto">
            <a:xfrm>
              <a:off x="3504" y="1688"/>
              <a:ext cx="1166" cy="990"/>
            </a:xfrm>
            <a:custGeom>
              <a:avLst/>
              <a:gdLst>
                <a:gd name="T0" fmla="*/ 923 w 864"/>
                <a:gd name="T1" fmla="*/ 0 h 973"/>
                <a:gd name="T2" fmla="*/ 696 w 864"/>
                <a:gd name="T3" fmla="*/ 98 h 973"/>
                <a:gd name="T4" fmla="*/ 292 w 864"/>
                <a:gd name="T5" fmla="*/ 293 h 973"/>
                <a:gd name="T6" fmla="*/ 194 w 864"/>
                <a:gd name="T7" fmla="*/ 330 h 973"/>
                <a:gd name="T8" fmla="*/ 65 w 864"/>
                <a:gd name="T9" fmla="*/ 476 h 973"/>
                <a:gd name="T10" fmla="*/ 32 w 864"/>
                <a:gd name="T11" fmla="*/ 549 h 973"/>
                <a:gd name="T12" fmla="*/ 16 w 864"/>
                <a:gd name="T13" fmla="*/ 586 h 973"/>
                <a:gd name="T14" fmla="*/ 0 w 864"/>
                <a:gd name="T15" fmla="*/ 733 h 973"/>
                <a:gd name="T16" fmla="*/ 16 w 864"/>
                <a:gd name="T17" fmla="*/ 867 h 973"/>
                <a:gd name="T18" fmla="*/ 405 w 864"/>
                <a:gd name="T19" fmla="*/ 989 h 973"/>
                <a:gd name="T20" fmla="*/ 599 w 864"/>
                <a:gd name="T21" fmla="*/ 977 h 973"/>
                <a:gd name="T22" fmla="*/ 696 w 864"/>
                <a:gd name="T23" fmla="*/ 928 h 973"/>
                <a:gd name="T24" fmla="*/ 875 w 864"/>
                <a:gd name="T25" fmla="*/ 769 h 973"/>
                <a:gd name="T26" fmla="*/ 939 w 864"/>
                <a:gd name="T27" fmla="*/ 696 h 973"/>
                <a:gd name="T28" fmla="*/ 955 w 864"/>
                <a:gd name="T29" fmla="*/ 659 h 973"/>
                <a:gd name="T30" fmla="*/ 1069 w 864"/>
                <a:gd name="T31" fmla="*/ 513 h 973"/>
                <a:gd name="T32" fmla="*/ 1101 w 864"/>
                <a:gd name="T33" fmla="*/ 427 h 973"/>
                <a:gd name="T34" fmla="*/ 1166 w 864"/>
                <a:gd name="T35" fmla="*/ 269 h 973"/>
                <a:gd name="T36" fmla="*/ 1150 w 864"/>
                <a:gd name="T37" fmla="*/ 85 h 973"/>
                <a:gd name="T38" fmla="*/ 923 w 864"/>
                <a:gd name="T39" fmla="*/ 0 h 9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64"/>
                <a:gd name="T61" fmla="*/ 0 h 973"/>
                <a:gd name="T62" fmla="*/ 864 w 864"/>
                <a:gd name="T63" fmla="*/ 973 h 9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64" h="973">
                  <a:moveTo>
                    <a:pt x="684" y="0"/>
                  </a:moveTo>
                  <a:cubicBezTo>
                    <a:pt x="624" y="20"/>
                    <a:pt x="572" y="64"/>
                    <a:pt x="516" y="96"/>
                  </a:cubicBezTo>
                  <a:cubicBezTo>
                    <a:pt x="413" y="155"/>
                    <a:pt x="315" y="222"/>
                    <a:pt x="216" y="288"/>
                  </a:cubicBezTo>
                  <a:cubicBezTo>
                    <a:pt x="194" y="303"/>
                    <a:pt x="166" y="309"/>
                    <a:pt x="144" y="324"/>
                  </a:cubicBezTo>
                  <a:cubicBezTo>
                    <a:pt x="126" y="378"/>
                    <a:pt x="80" y="420"/>
                    <a:pt x="48" y="468"/>
                  </a:cubicBezTo>
                  <a:cubicBezTo>
                    <a:pt x="34" y="489"/>
                    <a:pt x="32" y="516"/>
                    <a:pt x="24" y="540"/>
                  </a:cubicBezTo>
                  <a:cubicBezTo>
                    <a:pt x="20" y="552"/>
                    <a:pt x="12" y="576"/>
                    <a:pt x="12" y="576"/>
                  </a:cubicBezTo>
                  <a:cubicBezTo>
                    <a:pt x="8" y="624"/>
                    <a:pt x="0" y="672"/>
                    <a:pt x="0" y="720"/>
                  </a:cubicBezTo>
                  <a:cubicBezTo>
                    <a:pt x="0" y="764"/>
                    <a:pt x="1" y="809"/>
                    <a:pt x="12" y="852"/>
                  </a:cubicBezTo>
                  <a:cubicBezTo>
                    <a:pt x="44" y="971"/>
                    <a:pt x="213" y="965"/>
                    <a:pt x="300" y="972"/>
                  </a:cubicBezTo>
                  <a:cubicBezTo>
                    <a:pt x="348" y="968"/>
                    <a:pt x="398" y="973"/>
                    <a:pt x="444" y="960"/>
                  </a:cubicBezTo>
                  <a:cubicBezTo>
                    <a:pt x="472" y="952"/>
                    <a:pt x="516" y="912"/>
                    <a:pt x="516" y="912"/>
                  </a:cubicBezTo>
                  <a:cubicBezTo>
                    <a:pt x="554" y="855"/>
                    <a:pt x="606" y="810"/>
                    <a:pt x="648" y="756"/>
                  </a:cubicBezTo>
                  <a:cubicBezTo>
                    <a:pt x="666" y="733"/>
                    <a:pt x="687" y="711"/>
                    <a:pt x="696" y="684"/>
                  </a:cubicBezTo>
                  <a:cubicBezTo>
                    <a:pt x="700" y="672"/>
                    <a:pt x="702" y="659"/>
                    <a:pt x="708" y="648"/>
                  </a:cubicBezTo>
                  <a:cubicBezTo>
                    <a:pt x="736" y="597"/>
                    <a:pt x="766" y="555"/>
                    <a:pt x="792" y="504"/>
                  </a:cubicBezTo>
                  <a:cubicBezTo>
                    <a:pt x="802" y="484"/>
                    <a:pt x="810" y="439"/>
                    <a:pt x="816" y="420"/>
                  </a:cubicBezTo>
                  <a:cubicBezTo>
                    <a:pt x="832" y="367"/>
                    <a:pt x="851" y="317"/>
                    <a:pt x="864" y="264"/>
                  </a:cubicBezTo>
                  <a:cubicBezTo>
                    <a:pt x="860" y="204"/>
                    <a:pt x="862" y="143"/>
                    <a:pt x="852" y="84"/>
                  </a:cubicBezTo>
                  <a:cubicBezTo>
                    <a:pt x="841" y="16"/>
                    <a:pt x="731" y="8"/>
                    <a:pt x="684" y="0"/>
                  </a:cubicBezTo>
                  <a:close/>
                </a:path>
              </a:pathLst>
            </a:custGeom>
            <a:gradFill rotWithShape="0">
              <a:gsLst>
                <a:gs pos="0">
                  <a:srgbClr val="000000"/>
                </a:gs>
                <a:gs pos="50000">
                  <a:srgbClr val="CC6600"/>
                </a:gs>
                <a:gs pos="100000">
                  <a:srgbClr val="000000"/>
                </a:gs>
              </a:gsLst>
              <a:lin ang="0" scaled="1"/>
            </a:gradFill>
            <a:ln w="9525">
              <a:solidFill>
                <a:schemeClr val="tx1"/>
              </a:solidFill>
              <a:round/>
              <a:headEnd/>
              <a:tailEnd/>
            </a:ln>
          </p:spPr>
          <p:txBody>
            <a:bodyPr/>
            <a:lstStyle/>
            <a:p>
              <a:endParaRPr lang="zh-CN" altLang="en-US"/>
            </a:p>
          </p:txBody>
        </p:sp>
        <p:sp>
          <p:nvSpPr>
            <p:cNvPr id="7187" name="Oval 17">
              <a:extLst>
                <a:ext uri="{FF2B5EF4-FFF2-40B4-BE49-F238E27FC236}">
                  <a16:creationId xmlns:a16="http://schemas.microsoft.com/office/drawing/2014/main" id="{0AA4F091-45CF-463D-A532-90EC466A0FDB}"/>
                </a:ext>
              </a:extLst>
            </p:cNvPr>
            <p:cNvSpPr>
              <a:spLocks noChangeArrowheads="1"/>
            </p:cNvSpPr>
            <p:nvPr/>
          </p:nvSpPr>
          <p:spPr bwMode="auto">
            <a:xfrm>
              <a:off x="3610" y="1986"/>
              <a:ext cx="756" cy="530"/>
            </a:xfrm>
            <a:prstGeom prst="ellipse">
              <a:avLst/>
            </a:prstGeom>
            <a:noFill/>
            <a:ln w="22225">
              <a:solidFill>
                <a:schemeClr val="bg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188" name="Line 18">
              <a:extLst>
                <a:ext uri="{FF2B5EF4-FFF2-40B4-BE49-F238E27FC236}">
                  <a16:creationId xmlns:a16="http://schemas.microsoft.com/office/drawing/2014/main" id="{B407330B-76D3-4E5E-B7CA-B97C7BD2FAC0}"/>
                </a:ext>
              </a:extLst>
            </p:cNvPr>
            <p:cNvSpPr>
              <a:spLocks noChangeShapeType="1"/>
            </p:cNvSpPr>
            <p:nvPr/>
          </p:nvSpPr>
          <p:spPr bwMode="auto">
            <a:xfrm flipV="1">
              <a:off x="4006" y="1417"/>
              <a:ext cx="0" cy="1420"/>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189" name="Line 19">
              <a:extLst>
                <a:ext uri="{FF2B5EF4-FFF2-40B4-BE49-F238E27FC236}">
                  <a16:creationId xmlns:a16="http://schemas.microsoft.com/office/drawing/2014/main" id="{A64ACCC1-3707-4A1F-AE4E-C932743F8388}"/>
                </a:ext>
              </a:extLst>
            </p:cNvPr>
            <p:cNvSpPr>
              <a:spLocks noChangeShapeType="1"/>
            </p:cNvSpPr>
            <p:nvPr/>
          </p:nvSpPr>
          <p:spPr bwMode="auto">
            <a:xfrm flipV="1">
              <a:off x="4006" y="2275"/>
              <a:ext cx="759" cy="0"/>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190" name="Line 20">
              <a:extLst>
                <a:ext uri="{FF2B5EF4-FFF2-40B4-BE49-F238E27FC236}">
                  <a16:creationId xmlns:a16="http://schemas.microsoft.com/office/drawing/2014/main" id="{0D615660-45AF-4C42-9E02-EDB953900A68}"/>
                </a:ext>
              </a:extLst>
            </p:cNvPr>
            <p:cNvSpPr>
              <a:spLocks noChangeShapeType="1"/>
            </p:cNvSpPr>
            <p:nvPr/>
          </p:nvSpPr>
          <p:spPr bwMode="auto">
            <a:xfrm flipV="1">
              <a:off x="4006" y="2057"/>
              <a:ext cx="252" cy="204"/>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1" name="Oval 21">
              <a:extLst>
                <a:ext uri="{FF2B5EF4-FFF2-40B4-BE49-F238E27FC236}">
                  <a16:creationId xmlns:a16="http://schemas.microsoft.com/office/drawing/2014/main" id="{A3068680-5D6C-4D29-8492-7583E302A857}"/>
                </a:ext>
              </a:extLst>
            </p:cNvPr>
            <p:cNvSpPr>
              <a:spLocks noChangeArrowheads="1"/>
            </p:cNvSpPr>
            <p:nvPr/>
          </p:nvSpPr>
          <p:spPr bwMode="auto">
            <a:xfrm>
              <a:off x="4250" y="2042"/>
              <a:ext cx="27" cy="27"/>
            </a:xfrm>
            <a:prstGeom prst="ellipse">
              <a:avLst/>
            </a:prstGeom>
            <a:solidFill>
              <a:srgbClr val="FFFF00"/>
            </a:solidFill>
            <a:ln w="22225">
              <a:solidFill>
                <a:srgbClr val="FFFF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192" name="Text Box 22">
              <a:extLst>
                <a:ext uri="{FF2B5EF4-FFF2-40B4-BE49-F238E27FC236}">
                  <a16:creationId xmlns:a16="http://schemas.microsoft.com/office/drawing/2014/main" id="{B0DEBBD7-2778-456E-B941-9F1CAEF4D3F0}"/>
                </a:ext>
              </a:extLst>
            </p:cNvPr>
            <p:cNvSpPr txBox="1">
              <a:spLocks noChangeArrowheads="1"/>
            </p:cNvSpPr>
            <p:nvPr/>
          </p:nvSpPr>
          <p:spPr bwMode="auto">
            <a:xfrm>
              <a:off x="4013" y="1961"/>
              <a:ext cx="2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chemeClr val="bg1"/>
                  </a:solidFill>
                  <a:ea typeface="宋体" panose="02010600030101010101" pitchFamily="2" charset="-122"/>
                  <a:sym typeface="Symbol" panose="05050102010706020507" pitchFamily="18" charset="2"/>
                </a:rPr>
                <a:t>r</a:t>
              </a:r>
              <a:r>
                <a:rPr lang="en-US" altLang="zh-CN" i="1">
                  <a:solidFill>
                    <a:schemeClr val="bg1"/>
                  </a:solidFill>
                  <a:ea typeface="宋体" panose="02010600030101010101" pitchFamily="2" charset="-122"/>
                </a:rPr>
                <a:t> </a:t>
              </a:r>
            </a:p>
          </p:txBody>
        </p:sp>
        <p:graphicFrame>
          <p:nvGraphicFramePr>
            <p:cNvPr id="7175" name="Object 7">
              <a:extLst>
                <a:ext uri="{FF2B5EF4-FFF2-40B4-BE49-F238E27FC236}">
                  <a16:creationId xmlns:a16="http://schemas.microsoft.com/office/drawing/2014/main" id="{5DB63FF9-0BFF-4CA3-BE9F-8C5CE52839E4}"/>
                </a:ext>
              </a:extLst>
            </p:cNvPr>
            <p:cNvGraphicFramePr>
              <a:graphicFrameLocks noChangeAspect="1"/>
            </p:cNvGraphicFramePr>
            <p:nvPr/>
          </p:nvGraphicFramePr>
          <p:xfrm>
            <a:off x="4123" y="2104"/>
            <a:ext cx="176" cy="222"/>
          </p:xfrm>
          <a:graphic>
            <a:graphicData uri="http://schemas.openxmlformats.org/presentationml/2006/ole">
              <mc:AlternateContent xmlns:mc="http://schemas.openxmlformats.org/markup-compatibility/2006">
                <mc:Choice xmlns:v="urn:schemas-microsoft-com:vml" Requires="v">
                  <p:oleObj spid="_x0000_s7205" name="公式" r:id="rId13" imgW="139680" imgH="177480" progId="Equation.3">
                    <p:embed/>
                  </p:oleObj>
                </mc:Choice>
                <mc:Fallback>
                  <p:oleObj name="公式" r:id="rId13" imgW="139680" imgH="17748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23" y="2104"/>
                          <a:ext cx="176"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93" name="Freeform 24">
              <a:extLst>
                <a:ext uri="{FF2B5EF4-FFF2-40B4-BE49-F238E27FC236}">
                  <a16:creationId xmlns:a16="http://schemas.microsoft.com/office/drawing/2014/main" id="{ED6BBC10-0FC2-4A20-94D1-29E844AFF431}"/>
                </a:ext>
              </a:extLst>
            </p:cNvPr>
            <p:cNvSpPr>
              <a:spLocks/>
            </p:cNvSpPr>
            <p:nvPr/>
          </p:nvSpPr>
          <p:spPr bwMode="auto">
            <a:xfrm>
              <a:off x="4073" y="2197"/>
              <a:ext cx="46" cy="71"/>
            </a:xfrm>
            <a:custGeom>
              <a:avLst/>
              <a:gdLst>
                <a:gd name="T0" fmla="*/ 0 w 53"/>
                <a:gd name="T1" fmla="*/ 0 h 101"/>
                <a:gd name="T2" fmla="*/ 36 w 53"/>
                <a:gd name="T3" fmla="*/ 27 h 101"/>
                <a:gd name="T4" fmla="*/ 46 w 53"/>
                <a:gd name="T5" fmla="*/ 71 h 101"/>
                <a:gd name="T6" fmla="*/ 0 60000 65536"/>
                <a:gd name="T7" fmla="*/ 0 60000 65536"/>
                <a:gd name="T8" fmla="*/ 0 60000 65536"/>
                <a:gd name="T9" fmla="*/ 0 w 53"/>
                <a:gd name="T10" fmla="*/ 0 h 101"/>
                <a:gd name="T11" fmla="*/ 53 w 53"/>
                <a:gd name="T12" fmla="*/ 101 h 101"/>
              </a:gdLst>
              <a:ahLst/>
              <a:cxnLst>
                <a:cxn ang="T6">
                  <a:pos x="T0" y="T1"/>
                </a:cxn>
                <a:cxn ang="T7">
                  <a:pos x="T2" y="T3"/>
                </a:cxn>
                <a:cxn ang="T8">
                  <a:pos x="T4" y="T5"/>
                </a:cxn>
              </a:cxnLst>
              <a:rect l="T9" t="T10" r="T11" b="T12"/>
              <a:pathLst>
                <a:path w="53" h="101">
                  <a:moveTo>
                    <a:pt x="0" y="0"/>
                  </a:moveTo>
                  <a:cubicBezTo>
                    <a:pt x="7" y="6"/>
                    <a:pt x="33" y="21"/>
                    <a:pt x="42" y="38"/>
                  </a:cubicBezTo>
                  <a:cubicBezTo>
                    <a:pt x="51" y="55"/>
                    <a:pt x="51" y="88"/>
                    <a:pt x="53" y="101"/>
                  </a:cubicBezTo>
                </a:path>
              </a:pathLst>
            </a:custGeom>
            <a:noFill/>
            <a:ln w="22225"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4" name="Freeform 25">
              <a:extLst>
                <a:ext uri="{FF2B5EF4-FFF2-40B4-BE49-F238E27FC236}">
                  <a16:creationId xmlns:a16="http://schemas.microsoft.com/office/drawing/2014/main" id="{11BF54E1-9A75-484A-AA1D-9A46292AEFDD}"/>
                </a:ext>
              </a:extLst>
            </p:cNvPr>
            <p:cNvSpPr>
              <a:spLocks/>
            </p:cNvSpPr>
            <p:nvPr/>
          </p:nvSpPr>
          <p:spPr bwMode="auto">
            <a:xfrm>
              <a:off x="4272" y="2064"/>
              <a:ext cx="87" cy="166"/>
            </a:xfrm>
            <a:custGeom>
              <a:avLst/>
              <a:gdLst>
                <a:gd name="T0" fmla="*/ 0 w 87"/>
                <a:gd name="T1" fmla="*/ 0 h 166"/>
                <a:gd name="T2" fmla="*/ 48 w 87"/>
                <a:gd name="T3" fmla="*/ 40 h 166"/>
                <a:gd name="T4" fmla="*/ 71 w 87"/>
                <a:gd name="T5" fmla="*/ 95 h 166"/>
                <a:gd name="T6" fmla="*/ 87 w 87"/>
                <a:gd name="T7" fmla="*/ 166 h 166"/>
                <a:gd name="T8" fmla="*/ 0 60000 65536"/>
                <a:gd name="T9" fmla="*/ 0 60000 65536"/>
                <a:gd name="T10" fmla="*/ 0 60000 65536"/>
                <a:gd name="T11" fmla="*/ 0 60000 65536"/>
                <a:gd name="T12" fmla="*/ 0 w 87"/>
                <a:gd name="T13" fmla="*/ 0 h 166"/>
                <a:gd name="T14" fmla="*/ 87 w 87"/>
                <a:gd name="T15" fmla="*/ 166 h 166"/>
              </a:gdLst>
              <a:ahLst/>
              <a:cxnLst>
                <a:cxn ang="T8">
                  <a:pos x="T0" y="T1"/>
                </a:cxn>
                <a:cxn ang="T9">
                  <a:pos x="T2" y="T3"/>
                </a:cxn>
                <a:cxn ang="T10">
                  <a:pos x="T4" y="T5"/>
                </a:cxn>
                <a:cxn ang="T11">
                  <a:pos x="T6" y="T7"/>
                </a:cxn>
              </a:cxnLst>
              <a:rect l="T12" t="T13" r="T14" b="T15"/>
              <a:pathLst>
                <a:path w="87" h="166">
                  <a:moveTo>
                    <a:pt x="0" y="0"/>
                  </a:moveTo>
                  <a:cubicBezTo>
                    <a:pt x="18" y="12"/>
                    <a:pt x="36" y="24"/>
                    <a:pt x="48" y="40"/>
                  </a:cubicBezTo>
                  <a:cubicBezTo>
                    <a:pt x="60" y="56"/>
                    <a:pt x="64" y="74"/>
                    <a:pt x="71" y="95"/>
                  </a:cubicBezTo>
                  <a:cubicBezTo>
                    <a:pt x="78" y="116"/>
                    <a:pt x="82" y="141"/>
                    <a:pt x="87" y="166"/>
                  </a:cubicBezTo>
                </a:path>
              </a:pathLst>
            </a:custGeom>
            <a:noFill/>
            <a:ln w="38100" cap="flat" cmpd="sng">
              <a:solidFill>
                <a:srgbClr val="FFFF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5" name="Text Box 26">
              <a:extLst>
                <a:ext uri="{FF2B5EF4-FFF2-40B4-BE49-F238E27FC236}">
                  <a16:creationId xmlns:a16="http://schemas.microsoft.com/office/drawing/2014/main" id="{7D1D21D2-89D8-4BB1-94CF-B85218FAC447}"/>
                </a:ext>
              </a:extLst>
            </p:cNvPr>
            <p:cNvSpPr txBox="1">
              <a:spLocks noChangeArrowheads="1"/>
            </p:cNvSpPr>
            <p:nvPr/>
          </p:nvSpPr>
          <p:spPr bwMode="auto">
            <a:xfrm>
              <a:off x="4316" y="1951"/>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FFFF00"/>
                  </a:solidFill>
                  <a:ea typeface="宋体" panose="02010600030101010101" pitchFamily="2" charset="-122"/>
                </a:rPr>
                <a:t>s</a:t>
              </a:r>
            </a:p>
          </p:txBody>
        </p:sp>
        <p:sp>
          <p:nvSpPr>
            <p:cNvPr id="7196" name="Text Box 27">
              <a:extLst>
                <a:ext uri="{FF2B5EF4-FFF2-40B4-BE49-F238E27FC236}">
                  <a16:creationId xmlns:a16="http://schemas.microsoft.com/office/drawing/2014/main" id="{6B81FF74-EFDA-4A14-9701-79B0AD4EF63F}"/>
                </a:ext>
              </a:extLst>
            </p:cNvPr>
            <p:cNvSpPr txBox="1">
              <a:spLocks noChangeArrowheads="1"/>
            </p:cNvSpPr>
            <p:nvPr/>
          </p:nvSpPr>
          <p:spPr bwMode="auto">
            <a:xfrm>
              <a:off x="3778" y="2167"/>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chemeClr val="bg1"/>
                  </a:solidFill>
                  <a:ea typeface="宋体" panose="02010600030101010101" pitchFamily="2" charset="-122"/>
                </a:rPr>
                <a:t>O</a:t>
              </a:r>
            </a:p>
          </p:txBody>
        </p:sp>
        <p:sp>
          <p:nvSpPr>
            <p:cNvPr id="7197" name="Line 28">
              <a:extLst>
                <a:ext uri="{FF2B5EF4-FFF2-40B4-BE49-F238E27FC236}">
                  <a16:creationId xmlns:a16="http://schemas.microsoft.com/office/drawing/2014/main" id="{CA1A4677-75C3-4540-A77B-1408C6992513}"/>
                </a:ext>
              </a:extLst>
            </p:cNvPr>
            <p:cNvSpPr>
              <a:spLocks noChangeShapeType="1"/>
            </p:cNvSpPr>
            <p:nvPr/>
          </p:nvSpPr>
          <p:spPr bwMode="auto">
            <a:xfrm flipH="1" flipV="1">
              <a:off x="4092" y="1878"/>
              <a:ext cx="157" cy="157"/>
            </a:xfrm>
            <a:prstGeom prst="line">
              <a:avLst/>
            </a:prstGeom>
            <a:noFill/>
            <a:ln w="19050">
              <a:solidFill>
                <a:schemeClr val="bg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176" name="Object 8">
              <a:extLst>
                <a:ext uri="{FF2B5EF4-FFF2-40B4-BE49-F238E27FC236}">
                  <a16:creationId xmlns:a16="http://schemas.microsoft.com/office/drawing/2014/main" id="{E3B94ED5-9F6F-4003-BF10-FBFE0A1B73F3}"/>
                </a:ext>
              </a:extLst>
            </p:cNvPr>
            <p:cNvGraphicFramePr>
              <a:graphicFrameLocks noChangeAspect="1"/>
            </p:cNvGraphicFramePr>
            <p:nvPr/>
          </p:nvGraphicFramePr>
          <p:xfrm>
            <a:off x="4143" y="1741"/>
            <a:ext cx="208" cy="277"/>
          </p:xfrm>
          <a:graphic>
            <a:graphicData uri="http://schemas.openxmlformats.org/presentationml/2006/ole">
              <mc:AlternateContent xmlns:mc="http://schemas.openxmlformats.org/markup-compatibility/2006">
                <mc:Choice xmlns:v="urn:schemas-microsoft-com:vml" Requires="v">
                  <p:oleObj spid="_x0000_s7206" name="公式" r:id="rId15" imgW="152280" imgH="228600" progId="Equation.3">
                    <p:embed/>
                  </p:oleObj>
                </mc:Choice>
                <mc:Fallback>
                  <p:oleObj name="公式" r:id="rId15" imgW="152280" imgH="22860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43" y="1741"/>
                          <a:ext cx="208" cy="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98" name="Text Box 30">
              <a:extLst>
                <a:ext uri="{FF2B5EF4-FFF2-40B4-BE49-F238E27FC236}">
                  <a16:creationId xmlns:a16="http://schemas.microsoft.com/office/drawing/2014/main" id="{1E7B64CA-5E60-4339-9AAA-E70B2E6BC003}"/>
                </a:ext>
              </a:extLst>
            </p:cNvPr>
            <p:cNvSpPr txBox="1">
              <a:spLocks noChangeArrowheads="1"/>
            </p:cNvSpPr>
            <p:nvPr/>
          </p:nvSpPr>
          <p:spPr bwMode="auto">
            <a:xfrm>
              <a:off x="4633" y="200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FF"/>
                  </a:solidFill>
                  <a:ea typeface="宋体" panose="02010600030101010101" pitchFamily="2" charset="-122"/>
                </a:rPr>
                <a:t>x</a:t>
              </a:r>
            </a:p>
          </p:txBody>
        </p:sp>
        <p:sp>
          <p:nvSpPr>
            <p:cNvPr id="7199" name="Text Box 31">
              <a:extLst>
                <a:ext uri="{FF2B5EF4-FFF2-40B4-BE49-F238E27FC236}">
                  <a16:creationId xmlns:a16="http://schemas.microsoft.com/office/drawing/2014/main" id="{073E014E-87AC-4E1E-8BA4-7B3B7B3702D3}"/>
                </a:ext>
              </a:extLst>
            </p:cNvPr>
            <p:cNvSpPr txBox="1">
              <a:spLocks noChangeArrowheads="1"/>
            </p:cNvSpPr>
            <p:nvPr/>
          </p:nvSpPr>
          <p:spPr bwMode="auto">
            <a:xfrm>
              <a:off x="4041" y="1349"/>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FF"/>
                  </a:solidFill>
                  <a:ea typeface="宋体" panose="02010600030101010101" pitchFamily="2" charset="-122"/>
                </a:rPr>
                <a:t>y</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03" name="Text Box 2">
            <a:extLst>
              <a:ext uri="{FF2B5EF4-FFF2-40B4-BE49-F238E27FC236}">
                <a16:creationId xmlns:a16="http://schemas.microsoft.com/office/drawing/2014/main" id="{40A188AC-15C7-43EA-B373-6C2C9D58FD69}"/>
              </a:ext>
            </a:extLst>
          </p:cNvPr>
          <p:cNvSpPr txBox="1">
            <a:spLocks noChangeArrowheads="1"/>
          </p:cNvSpPr>
          <p:nvPr/>
        </p:nvSpPr>
        <p:spPr bwMode="auto">
          <a:xfrm>
            <a:off x="1066800" y="685800"/>
            <a:ext cx="416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角量与线量的矢量关系式为    </a:t>
            </a:r>
          </a:p>
        </p:txBody>
      </p:sp>
      <p:graphicFrame>
        <p:nvGraphicFramePr>
          <p:cNvPr id="8194" name="Object 2">
            <a:extLst>
              <a:ext uri="{FF2B5EF4-FFF2-40B4-BE49-F238E27FC236}">
                <a16:creationId xmlns:a16="http://schemas.microsoft.com/office/drawing/2014/main" id="{C12B577F-D48A-4253-AD16-BF426A6B2A2F}"/>
              </a:ext>
            </a:extLst>
          </p:cNvPr>
          <p:cNvGraphicFramePr>
            <a:graphicFrameLocks noChangeAspect="1"/>
          </p:cNvGraphicFramePr>
          <p:nvPr/>
        </p:nvGraphicFramePr>
        <p:xfrm>
          <a:off x="1219200" y="1219200"/>
          <a:ext cx="1371600" cy="409575"/>
        </p:xfrm>
        <a:graphic>
          <a:graphicData uri="http://schemas.openxmlformats.org/presentationml/2006/ole">
            <mc:AlternateContent xmlns:mc="http://schemas.openxmlformats.org/markup-compatibility/2006">
              <mc:Choice xmlns:v="urn:schemas-microsoft-com:vml" Requires="v">
                <p:oleObj spid="_x0000_s8224" name="公式" r:id="rId3" imgW="596880" imgH="177480" progId="Equation.3">
                  <p:embed/>
                </p:oleObj>
              </mc:Choice>
              <mc:Fallback>
                <p:oleObj name="公式" r:id="rId3" imgW="596880" imgH="1774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219200"/>
                        <a:ext cx="13716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 name="Object 3">
            <a:extLst>
              <a:ext uri="{FF2B5EF4-FFF2-40B4-BE49-F238E27FC236}">
                <a16:creationId xmlns:a16="http://schemas.microsoft.com/office/drawing/2014/main" id="{7388342D-0BF9-439B-BBA1-225CC2415A31}"/>
              </a:ext>
            </a:extLst>
          </p:cNvPr>
          <p:cNvGraphicFramePr>
            <a:graphicFrameLocks noChangeAspect="1"/>
          </p:cNvGraphicFramePr>
          <p:nvPr/>
        </p:nvGraphicFramePr>
        <p:xfrm>
          <a:off x="1204913" y="1719263"/>
          <a:ext cx="1462087" cy="755650"/>
        </p:xfrm>
        <a:graphic>
          <a:graphicData uri="http://schemas.openxmlformats.org/presentationml/2006/ole">
            <mc:AlternateContent xmlns:mc="http://schemas.openxmlformats.org/markup-compatibility/2006">
              <mc:Choice xmlns:v="urn:schemas-microsoft-com:vml" Requires="v">
                <p:oleObj spid="_x0000_s8225" name="公式" r:id="rId5" imgW="761760" imgH="393480" progId="Equation.3">
                  <p:embed/>
                </p:oleObj>
              </mc:Choice>
              <mc:Fallback>
                <p:oleObj name="公式" r:id="rId5" imgW="761760" imgH="3934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4913" y="1719263"/>
                        <a:ext cx="1462087"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6" name="Object 4">
            <a:extLst>
              <a:ext uri="{FF2B5EF4-FFF2-40B4-BE49-F238E27FC236}">
                <a16:creationId xmlns:a16="http://schemas.microsoft.com/office/drawing/2014/main" id="{7D49C195-4129-402C-B89E-2C584BF66AFE}"/>
              </a:ext>
            </a:extLst>
          </p:cNvPr>
          <p:cNvGraphicFramePr>
            <a:graphicFrameLocks noChangeAspect="1"/>
          </p:cNvGraphicFramePr>
          <p:nvPr/>
        </p:nvGraphicFramePr>
        <p:xfrm>
          <a:off x="1219200" y="2590800"/>
          <a:ext cx="2209800" cy="476250"/>
        </p:xfrm>
        <a:graphic>
          <a:graphicData uri="http://schemas.openxmlformats.org/presentationml/2006/ole">
            <mc:AlternateContent xmlns:mc="http://schemas.openxmlformats.org/markup-compatibility/2006">
              <mc:Choice xmlns:v="urn:schemas-microsoft-com:vml" Requires="v">
                <p:oleObj spid="_x0000_s8226" name="公式" r:id="rId7" imgW="1002960" imgH="215640" progId="Equation.3">
                  <p:embed/>
                </p:oleObj>
              </mc:Choice>
              <mc:Fallback>
                <p:oleObj name="公式" r:id="rId7" imgW="1002960" imgH="21564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2590800"/>
                        <a:ext cx="22098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 name="Object 5">
            <a:extLst>
              <a:ext uri="{FF2B5EF4-FFF2-40B4-BE49-F238E27FC236}">
                <a16:creationId xmlns:a16="http://schemas.microsoft.com/office/drawing/2014/main" id="{3C7E5AA1-E52A-4B9E-AAF8-7D7FD13C45D7}"/>
              </a:ext>
            </a:extLst>
          </p:cNvPr>
          <p:cNvGraphicFramePr>
            <a:graphicFrameLocks noChangeAspect="1"/>
          </p:cNvGraphicFramePr>
          <p:nvPr/>
        </p:nvGraphicFramePr>
        <p:xfrm>
          <a:off x="1219200" y="3219450"/>
          <a:ext cx="3352800" cy="1428750"/>
        </p:xfrm>
        <a:graphic>
          <a:graphicData uri="http://schemas.openxmlformats.org/presentationml/2006/ole">
            <mc:AlternateContent xmlns:mc="http://schemas.openxmlformats.org/markup-compatibility/2006">
              <mc:Choice xmlns:v="urn:schemas-microsoft-com:vml" Requires="v">
                <p:oleObj spid="_x0000_s8227" name="公式" r:id="rId9" imgW="1485720" imgH="634680" progId="Equation.3">
                  <p:embed/>
                </p:oleObj>
              </mc:Choice>
              <mc:Fallback>
                <p:oleObj name="公式" r:id="rId9" imgW="1485720" imgH="63468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9200" y="3219450"/>
                        <a:ext cx="3352800" cy="142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204" name="Group 7">
            <a:extLst>
              <a:ext uri="{FF2B5EF4-FFF2-40B4-BE49-F238E27FC236}">
                <a16:creationId xmlns:a16="http://schemas.microsoft.com/office/drawing/2014/main" id="{4FC03E2B-1694-451C-96EE-966A973E0DC6}"/>
              </a:ext>
            </a:extLst>
          </p:cNvPr>
          <p:cNvGrpSpPr>
            <a:grpSpLocks/>
          </p:cNvGrpSpPr>
          <p:nvPr/>
        </p:nvGrpSpPr>
        <p:grpSpPr bwMode="auto">
          <a:xfrm>
            <a:off x="4648200" y="733425"/>
            <a:ext cx="2679700" cy="4257675"/>
            <a:chOff x="2928" y="414"/>
            <a:chExt cx="1688" cy="2682"/>
          </a:xfrm>
        </p:grpSpPr>
        <p:sp>
          <p:nvSpPr>
            <p:cNvPr id="8219" name="Freeform 8" descr="新闻纸">
              <a:extLst>
                <a:ext uri="{FF2B5EF4-FFF2-40B4-BE49-F238E27FC236}">
                  <a16:creationId xmlns:a16="http://schemas.microsoft.com/office/drawing/2014/main" id="{251EACF7-C07E-46DE-A354-1FD10E65DD5D}"/>
                </a:ext>
              </a:extLst>
            </p:cNvPr>
            <p:cNvSpPr>
              <a:spLocks/>
            </p:cNvSpPr>
            <p:nvPr/>
          </p:nvSpPr>
          <p:spPr bwMode="auto">
            <a:xfrm>
              <a:off x="2928" y="640"/>
              <a:ext cx="1688" cy="2432"/>
            </a:xfrm>
            <a:custGeom>
              <a:avLst/>
              <a:gdLst>
                <a:gd name="T0" fmla="*/ 445 w 2032"/>
                <a:gd name="T1" fmla="*/ 202 h 2600"/>
                <a:gd name="T2" fmla="*/ 1243 w 2032"/>
                <a:gd name="T3" fmla="*/ 202 h 2600"/>
                <a:gd name="T4" fmla="*/ 1602 w 2032"/>
                <a:gd name="T5" fmla="*/ 1414 h 2600"/>
                <a:gd name="T6" fmla="*/ 724 w 2032"/>
                <a:gd name="T7" fmla="*/ 2357 h 2600"/>
                <a:gd name="T8" fmla="*/ 47 w 2032"/>
                <a:gd name="T9" fmla="*/ 965 h 2600"/>
                <a:gd name="T10" fmla="*/ 445 w 2032"/>
                <a:gd name="T11" fmla="*/ 202 h 2600"/>
                <a:gd name="T12" fmla="*/ 0 60000 65536"/>
                <a:gd name="T13" fmla="*/ 0 60000 65536"/>
                <a:gd name="T14" fmla="*/ 0 60000 65536"/>
                <a:gd name="T15" fmla="*/ 0 60000 65536"/>
                <a:gd name="T16" fmla="*/ 0 60000 65536"/>
                <a:gd name="T17" fmla="*/ 0 60000 65536"/>
                <a:gd name="T18" fmla="*/ 0 w 2032"/>
                <a:gd name="T19" fmla="*/ 0 h 2600"/>
                <a:gd name="T20" fmla="*/ 2032 w 2032"/>
                <a:gd name="T21" fmla="*/ 2600 h 2600"/>
              </a:gdLst>
              <a:ahLst/>
              <a:cxnLst>
                <a:cxn ang="T12">
                  <a:pos x="T0" y="T1"/>
                </a:cxn>
                <a:cxn ang="T13">
                  <a:pos x="T2" y="T3"/>
                </a:cxn>
                <a:cxn ang="T14">
                  <a:pos x="T4" y="T5"/>
                </a:cxn>
                <a:cxn ang="T15">
                  <a:pos x="T6" y="T7"/>
                </a:cxn>
                <a:cxn ang="T16">
                  <a:pos x="T8" y="T9"/>
                </a:cxn>
                <a:cxn ang="T17">
                  <a:pos x="T10" y="T11"/>
                </a:cxn>
              </a:cxnLst>
              <a:rect l="T18" t="T19" r="T20" b="T21"/>
              <a:pathLst>
                <a:path w="2032" h="2600">
                  <a:moveTo>
                    <a:pt x="536" y="216"/>
                  </a:moveTo>
                  <a:cubicBezTo>
                    <a:pt x="776" y="80"/>
                    <a:pt x="1264" y="0"/>
                    <a:pt x="1496" y="216"/>
                  </a:cubicBezTo>
                  <a:cubicBezTo>
                    <a:pt x="1728" y="432"/>
                    <a:pt x="2032" y="1128"/>
                    <a:pt x="1928" y="1512"/>
                  </a:cubicBezTo>
                  <a:cubicBezTo>
                    <a:pt x="1824" y="1896"/>
                    <a:pt x="1184" y="2600"/>
                    <a:pt x="872" y="2520"/>
                  </a:cubicBezTo>
                  <a:cubicBezTo>
                    <a:pt x="560" y="2440"/>
                    <a:pt x="112" y="1416"/>
                    <a:pt x="56" y="1032"/>
                  </a:cubicBezTo>
                  <a:cubicBezTo>
                    <a:pt x="0" y="648"/>
                    <a:pt x="296" y="352"/>
                    <a:pt x="536" y="216"/>
                  </a:cubicBezTo>
                  <a:close/>
                </a:path>
              </a:pathLst>
            </a:custGeom>
            <a:blipFill dpi="0" rotWithShape="0">
              <a:blip r:embed="rId11"/>
              <a:srcRect/>
              <a:tile tx="0" ty="0" sx="100000" sy="100000" flip="none" algn="tl"/>
            </a:blipFill>
            <a:ln w="22225" cap="flat" cmpd="sng">
              <a:solidFill>
                <a:srgbClr val="2CBC33"/>
              </a:solidFill>
              <a:prstDash val="solid"/>
              <a:round/>
              <a:headEnd type="none" w="med" len="med"/>
              <a:tailEnd type="none" w="sm" len="med"/>
            </a:ln>
          </p:spPr>
          <p:txBody>
            <a:bodyPr/>
            <a:lstStyle/>
            <a:p>
              <a:endParaRPr lang="zh-CN" altLang="en-US"/>
            </a:p>
          </p:txBody>
        </p:sp>
        <p:sp>
          <p:nvSpPr>
            <p:cNvPr id="8220" name="Line 9">
              <a:extLst>
                <a:ext uri="{FF2B5EF4-FFF2-40B4-BE49-F238E27FC236}">
                  <a16:creationId xmlns:a16="http://schemas.microsoft.com/office/drawing/2014/main" id="{F72063CD-DEAC-4C4E-9FB0-5A4C2EEDA908}"/>
                </a:ext>
              </a:extLst>
            </p:cNvPr>
            <p:cNvSpPr>
              <a:spLocks noChangeShapeType="1"/>
            </p:cNvSpPr>
            <p:nvPr/>
          </p:nvSpPr>
          <p:spPr bwMode="auto">
            <a:xfrm>
              <a:off x="3752" y="662"/>
              <a:ext cx="0" cy="2434"/>
            </a:xfrm>
            <a:prstGeom prst="line">
              <a:avLst/>
            </a:prstGeom>
            <a:noFill/>
            <a:ln w="22225">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1" name="Freeform 10">
              <a:extLst>
                <a:ext uri="{FF2B5EF4-FFF2-40B4-BE49-F238E27FC236}">
                  <a16:creationId xmlns:a16="http://schemas.microsoft.com/office/drawing/2014/main" id="{2E5CE342-67D7-45A4-B38C-51EBF4CEE7CD}"/>
                </a:ext>
              </a:extLst>
            </p:cNvPr>
            <p:cNvSpPr>
              <a:spLocks/>
            </p:cNvSpPr>
            <p:nvPr/>
          </p:nvSpPr>
          <p:spPr bwMode="auto">
            <a:xfrm>
              <a:off x="3637" y="895"/>
              <a:ext cx="211" cy="129"/>
            </a:xfrm>
            <a:custGeom>
              <a:avLst/>
              <a:gdLst>
                <a:gd name="T0" fmla="*/ 20 w 211"/>
                <a:gd name="T1" fmla="*/ 28 h 129"/>
                <a:gd name="T2" fmla="*/ 13 w 211"/>
                <a:gd name="T3" fmla="*/ 92 h 129"/>
                <a:gd name="T4" fmla="*/ 98 w 211"/>
                <a:gd name="T5" fmla="*/ 128 h 129"/>
                <a:gd name="T6" fmla="*/ 198 w 211"/>
                <a:gd name="T7" fmla="*/ 99 h 129"/>
                <a:gd name="T8" fmla="*/ 177 w 211"/>
                <a:gd name="T9" fmla="*/ 0 h 129"/>
                <a:gd name="T10" fmla="*/ 0 60000 65536"/>
                <a:gd name="T11" fmla="*/ 0 60000 65536"/>
                <a:gd name="T12" fmla="*/ 0 60000 65536"/>
                <a:gd name="T13" fmla="*/ 0 60000 65536"/>
                <a:gd name="T14" fmla="*/ 0 60000 65536"/>
                <a:gd name="T15" fmla="*/ 0 w 211"/>
                <a:gd name="T16" fmla="*/ 0 h 129"/>
                <a:gd name="T17" fmla="*/ 211 w 211"/>
                <a:gd name="T18" fmla="*/ 129 h 129"/>
              </a:gdLst>
              <a:ahLst/>
              <a:cxnLst>
                <a:cxn ang="T10">
                  <a:pos x="T0" y="T1"/>
                </a:cxn>
                <a:cxn ang="T11">
                  <a:pos x="T2" y="T3"/>
                </a:cxn>
                <a:cxn ang="T12">
                  <a:pos x="T4" y="T5"/>
                </a:cxn>
                <a:cxn ang="T13">
                  <a:pos x="T6" y="T7"/>
                </a:cxn>
                <a:cxn ang="T14">
                  <a:pos x="T8" y="T9"/>
                </a:cxn>
              </a:cxnLst>
              <a:rect l="T15" t="T16" r="T17" b="T18"/>
              <a:pathLst>
                <a:path w="211" h="129">
                  <a:moveTo>
                    <a:pt x="20" y="28"/>
                  </a:moveTo>
                  <a:cubicBezTo>
                    <a:pt x="19" y="39"/>
                    <a:pt x="0" y="75"/>
                    <a:pt x="13" y="92"/>
                  </a:cubicBezTo>
                  <a:cubicBezTo>
                    <a:pt x="26" y="109"/>
                    <a:pt x="67" y="127"/>
                    <a:pt x="98" y="128"/>
                  </a:cubicBezTo>
                  <a:cubicBezTo>
                    <a:pt x="129" y="129"/>
                    <a:pt x="185" y="120"/>
                    <a:pt x="198" y="99"/>
                  </a:cubicBezTo>
                  <a:cubicBezTo>
                    <a:pt x="211" y="78"/>
                    <a:pt x="181" y="21"/>
                    <a:pt x="177" y="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cap="flat" cmpd="sng">
                  <a:solidFill>
                    <a:srgbClr val="000000"/>
                  </a:solidFill>
                  <a:prstDash val="solid"/>
                  <a:round/>
                  <a:headEnd type="none" w="med" len="med"/>
                  <a:tailEnd type="triangle" w="sm" len="med"/>
                </a14:hiddenLine>
              </a:ext>
            </a:extLst>
          </p:spPr>
          <p:txBody>
            <a:bodyPr/>
            <a:lstStyle/>
            <a:p>
              <a:endParaRPr lang="zh-CN" altLang="en-US"/>
            </a:p>
          </p:txBody>
        </p:sp>
        <p:graphicFrame>
          <p:nvGraphicFramePr>
            <p:cNvPr id="8202" name="Object 10">
              <a:extLst>
                <a:ext uri="{FF2B5EF4-FFF2-40B4-BE49-F238E27FC236}">
                  <a16:creationId xmlns:a16="http://schemas.microsoft.com/office/drawing/2014/main" id="{D15B590B-1017-4854-A69A-ED86A2CC3FC6}"/>
                </a:ext>
              </a:extLst>
            </p:cNvPr>
            <p:cNvGraphicFramePr>
              <a:graphicFrameLocks noChangeAspect="1"/>
            </p:cNvGraphicFramePr>
            <p:nvPr/>
          </p:nvGraphicFramePr>
          <p:xfrm>
            <a:off x="3893" y="414"/>
            <a:ext cx="238" cy="256"/>
          </p:xfrm>
          <a:graphic>
            <a:graphicData uri="http://schemas.openxmlformats.org/presentationml/2006/ole">
              <mc:AlternateContent xmlns:mc="http://schemas.openxmlformats.org/markup-compatibility/2006">
                <mc:Choice xmlns:v="urn:schemas-microsoft-com:vml" Requires="v">
                  <p:oleObj spid="_x0000_s8228" name="公式" r:id="rId12" imgW="164880" imgH="177480" progId="Equation.3">
                    <p:embed/>
                  </p:oleObj>
                </mc:Choice>
                <mc:Fallback>
                  <p:oleObj name="公式" r:id="rId12" imgW="164880" imgH="177480"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93" y="414"/>
                          <a:ext cx="238" cy="256"/>
                        </a:xfrm>
                        <a:prstGeom prst="rect">
                          <a:avLst/>
                        </a:prstGeom>
                        <a:noFill/>
                        <a:ln>
                          <a:noFill/>
                        </a:ln>
                        <a:effectLst/>
                        <a:extLst>
                          <a:ext uri="{909E8E84-426E-40DD-AFC4-6F175D3DCCD1}">
                            <a14:hiddenFill xmlns:a14="http://schemas.microsoft.com/office/drawing/2010/main">
                              <a:gradFill rotWithShape="0">
                                <a:gsLst>
                                  <a:gs pos="0">
                                    <a:srgbClr val="9966FF"/>
                                  </a:gs>
                                  <a:gs pos="50000">
                                    <a:srgbClr val="9966FF">
                                      <a:gamma/>
                                      <a:tint val="0"/>
                                      <a:invGamma/>
                                    </a:srgbClr>
                                  </a:gs>
                                  <a:gs pos="100000">
                                    <a:srgbClr val="9966FF"/>
                                  </a:gs>
                                </a:gsLst>
                                <a:lin ang="0" scaled="1"/>
                              </a:gradFill>
                            </a14:hiddenFill>
                          </a:ext>
                          <a:ext uri="{91240B29-F687-4F45-9708-019B960494DF}">
                            <a14:hiddenLine xmlns:a14="http://schemas.microsoft.com/office/drawing/2010/main" w="9525">
                              <a:solidFill>
                                <a:srgbClr val="99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22" name="Line 12">
              <a:extLst>
                <a:ext uri="{FF2B5EF4-FFF2-40B4-BE49-F238E27FC236}">
                  <a16:creationId xmlns:a16="http://schemas.microsoft.com/office/drawing/2014/main" id="{E803DBE6-A0FD-47E2-AA8D-2092567727BA}"/>
                </a:ext>
              </a:extLst>
            </p:cNvPr>
            <p:cNvSpPr>
              <a:spLocks noChangeShapeType="1"/>
            </p:cNvSpPr>
            <p:nvPr/>
          </p:nvSpPr>
          <p:spPr bwMode="auto">
            <a:xfrm flipV="1">
              <a:off x="3757" y="432"/>
              <a:ext cx="0" cy="24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23" name="Freeform 13">
              <a:extLst>
                <a:ext uri="{FF2B5EF4-FFF2-40B4-BE49-F238E27FC236}">
                  <a16:creationId xmlns:a16="http://schemas.microsoft.com/office/drawing/2014/main" id="{8B6C9880-E844-4B3A-BF9B-6EF2A68532B3}"/>
                </a:ext>
              </a:extLst>
            </p:cNvPr>
            <p:cNvSpPr>
              <a:spLocks/>
            </p:cNvSpPr>
            <p:nvPr/>
          </p:nvSpPr>
          <p:spPr bwMode="auto">
            <a:xfrm rot="-9216">
              <a:off x="3626" y="571"/>
              <a:ext cx="267" cy="69"/>
            </a:xfrm>
            <a:custGeom>
              <a:avLst/>
              <a:gdLst>
                <a:gd name="T0" fmla="*/ 0 w 232"/>
                <a:gd name="T1" fmla="*/ 0 h 54"/>
                <a:gd name="T2" fmla="*/ 129 w 232"/>
                <a:gd name="T3" fmla="*/ 68 h 54"/>
                <a:gd name="T4" fmla="*/ 267 w 232"/>
                <a:gd name="T5" fmla="*/ 10 h 54"/>
                <a:gd name="T6" fmla="*/ 0 60000 65536"/>
                <a:gd name="T7" fmla="*/ 0 60000 65536"/>
                <a:gd name="T8" fmla="*/ 0 60000 65536"/>
                <a:gd name="T9" fmla="*/ 0 w 232"/>
                <a:gd name="T10" fmla="*/ 0 h 54"/>
                <a:gd name="T11" fmla="*/ 232 w 232"/>
                <a:gd name="T12" fmla="*/ 54 h 54"/>
              </a:gdLst>
              <a:ahLst/>
              <a:cxnLst>
                <a:cxn ang="T6">
                  <a:pos x="T0" y="T1"/>
                </a:cxn>
                <a:cxn ang="T7">
                  <a:pos x="T2" y="T3"/>
                </a:cxn>
                <a:cxn ang="T8">
                  <a:pos x="T4" y="T5"/>
                </a:cxn>
              </a:cxnLst>
              <a:rect l="T9" t="T10" r="T11" b="T12"/>
              <a:pathLst>
                <a:path w="232" h="54">
                  <a:moveTo>
                    <a:pt x="0" y="0"/>
                  </a:moveTo>
                  <a:cubicBezTo>
                    <a:pt x="36" y="26"/>
                    <a:pt x="73" y="52"/>
                    <a:pt x="112" y="53"/>
                  </a:cubicBezTo>
                  <a:cubicBezTo>
                    <a:pt x="151" y="54"/>
                    <a:pt x="212" y="15"/>
                    <a:pt x="232" y="8"/>
                  </a:cubicBezTo>
                </a:path>
              </a:pathLst>
            </a:custGeom>
            <a:noFill/>
            <a:ln w="19050" cap="flat" cmpd="sng">
              <a:solidFill>
                <a:schemeClr val="tx1"/>
              </a:solidFill>
              <a:prstDash val="solid"/>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205" name="Group 14">
            <a:extLst>
              <a:ext uri="{FF2B5EF4-FFF2-40B4-BE49-F238E27FC236}">
                <a16:creationId xmlns:a16="http://schemas.microsoft.com/office/drawing/2014/main" id="{E7BB3876-BBF5-473D-84E7-D82F4CB8CD11}"/>
              </a:ext>
            </a:extLst>
          </p:cNvPr>
          <p:cNvGrpSpPr>
            <a:grpSpLocks/>
          </p:cNvGrpSpPr>
          <p:nvPr/>
        </p:nvGrpSpPr>
        <p:grpSpPr bwMode="auto">
          <a:xfrm>
            <a:off x="5065713" y="1946275"/>
            <a:ext cx="1828800" cy="2381250"/>
            <a:chOff x="3191" y="1178"/>
            <a:chExt cx="1152" cy="1500"/>
          </a:xfrm>
        </p:grpSpPr>
        <p:sp>
          <p:nvSpPr>
            <p:cNvPr id="8212" name="Oval 15">
              <a:extLst>
                <a:ext uri="{FF2B5EF4-FFF2-40B4-BE49-F238E27FC236}">
                  <a16:creationId xmlns:a16="http://schemas.microsoft.com/office/drawing/2014/main" id="{BB190CEF-4F98-480C-A4D9-FCDF3460F2A9}"/>
                </a:ext>
              </a:extLst>
            </p:cNvPr>
            <p:cNvSpPr>
              <a:spLocks noChangeArrowheads="1"/>
            </p:cNvSpPr>
            <p:nvPr/>
          </p:nvSpPr>
          <p:spPr bwMode="auto">
            <a:xfrm>
              <a:off x="3191" y="1178"/>
              <a:ext cx="1152" cy="624"/>
            </a:xfrm>
            <a:prstGeom prst="ellipse">
              <a:avLst/>
            </a:prstGeom>
            <a:solidFill>
              <a:schemeClr val="bg1"/>
            </a:solidFill>
            <a:ln w="22225">
              <a:solidFill>
                <a:srgbClr val="2CBC33"/>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8213" name="Group 16">
              <a:extLst>
                <a:ext uri="{FF2B5EF4-FFF2-40B4-BE49-F238E27FC236}">
                  <a16:creationId xmlns:a16="http://schemas.microsoft.com/office/drawing/2014/main" id="{0ABB6B74-CC71-4E9A-827D-E18FED6288DF}"/>
                </a:ext>
              </a:extLst>
            </p:cNvPr>
            <p:cNvGrpSpPr>
              <a:grpSpLocks/>
            </p:cNvGrpSpPr>
            <p:nvPr/>
          </p:nvGrpSpPr>
          <p:grpSpPr bwMode="auto">
            <a:xfrm>
              <a:off x="3516" y="1578"/>
              <a:ext cx="686" cy="1100"/>
              <a:chOff x="3516" y="1578"/>
              <a:chExt cx="686" cy="1100"/>
            </a:xfrm>
          </p:grpSpPr>
          <p:sp>
            <p:nvSpPr>
              <p:cNvPr id="8214" name="Line 17">
                <a:extLst>
                  <a:ext uri="{FF2B5EF4-FFF2-40B4-BE49-F238E27FC236}">
                    <a16:creationId xmlns:a16="http://schemas.microsoft.com/office/drawing/2014/main" id="{B367038B-D5BB-4A5C-8722-684D7815B0B8}"/>
                  </a:ext>
                </a:extLst>
              </p:cNvPr>
              <p:cNvSpPr>
                <a:spLocks noChangeShapeType="1"/>
              </p:cNvSpPr>
              <p:nvPr/>
            </p:nvSpPr>
            <p:spPr bwMode="auto">
              <a:xfrm flipV="1">
                <a:off x="3751" y="1707"/>
                <a:ext cx="421" cy="831"/>
              </a:xfrm>
              <a:prstGeom prst="line">
                <a:avLst/>
              </a:prstGeom>
              <a:noFill/>
              <a:ln w="317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215" name="Freeform 18">
                <a:extLst>
                  <a:ext uri="{FF2B5EF4-FFF2-40B4-BE49-F238E27FC236}">
                    <a16:creationId xmlns:a16="http://schemas.microsoft.com/office/drawing/2014/main" id="{E8303C32-5199-4855-8132-E224AD67FBEF}"/>
                  </a:ext>
                </a:extLst>
              </p:cNvPr>
              <p:cNvSpPr>
                <a:spLocks/>
              </p:cNvSpPr>
              <p:nvPr/>
            </p:nvSpPr>
            <p:spPr bwMode="auto">
              <a:xfrm>
                <a:off x="3753" y="2314"/>
                <a:ext cx="78" cy="34"/>
              </a:xfrm>
              <a:custGeom>
                <a:avLst/>
                <a:gdLst>
                  <a:gd name="T0" fmla="*/ 0 w 78"/>
                  <a:gd name="T1" fmla="*/ 5 h 34"/>
                  <a:gd name="T2" fmla="*/ 50 w 78"/>
                  <a:gd name="T3" fmla="*/ 5 h 34"/>
                  <a:gd name="T4" fmla="*/ 78 w 78"/>
                  <a:gd name="T5" fmla="*/ 34 h 34"/>
                  <a:gd name="T6" fmla="*/ 0 60000 65536"/>
                  <a:gd name="T7" fmla="*/ 0 60000 65536"/>
                  <a:gd name="T8" fmla="*/ 0 60000 65536"/>
                  <a:gd name="T9" fmla="*/ 0 w 78"/>
                  <a:gd name="T10" fmla="*/ 0 h 34"/>
                  <a:gd name="T11" fmla="*/ 78 w 78"/>
                  <a:gd name="T12" fmla="*/ 34 h 34"/>
                </a:gdLst>
                <a:ahLst/>
                <a:cxnLst>
                  <a:cxn ang="T6">
                    <a:pos x="T0" y="T1"/>
                  </a:cxn>
                  <a:cxn ang="T7">
                    <a:pos x="T2" y="T3"/>
                  </a:cxn>
                  <a:cxn ang="T8">
                    <a:pos x="T4" y="T5"/>
                  </a:cxn>
                </a:cxnLst>
                <a:rect l="T9" t="T10" r="T11" b="T12"/>
                <a:pathLst>
                  <a:path w="78" h="34">
                    <a:moveTo>
                      <a:pt x="0" y="5"/>
                    </a:moveTo>
                    <a:cubicBezTo>
                      <a:pt x="8" y="5"/>
                      <a:pt x="37" y="0"/>
                      <a:pt x="50" y="5"/>
                    </a:cubicBezTo>
                    <a:cubicBezTo>
                      <a:pt x="63" y="10"/>
                      <a:pt x="72" y="28"/>
                      <a:pt x="78" y="34"/>
                    </a:cubicBezTo>
                  </a:path>
                </a:pathLst>
              </a:custGeom>
              <a:noFill/>
              <a:ln w="22225" cap="flat" cmpd="sng">
                <a:solidFill>
                  <a:schemeClr val="tx1"/>
                </a:solidFill>
                <a:prstDash val="solid"/>
                <a:round/>
                <a:headEnd type="none" w="med" len="me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16" name="Text Box 19">
                <a:extLst>
                  <a:ext uri="{FF2B5EF4-FFF2-40B4-BE49-F238E27FC236}">
                    <a16:creationId xmlns:a16="http://schemas.microsoft.com/office/drawing/2014/main" id="{53DB6E11-D92C-4DA8-8E25-7B65B02C9F67}"/>
                  </a:ext>
                </a:extLst>
              </p:cNvPr>
              <p:cNvSpPr txBox="1">
                <a:spLocks noChangeArrowheads="1"/>
              </p:cNvSpPr>
              <p:nvPr/>
            </p:nvSpPr>
            <p:spPr bwMode="auto">
              <a:xfrm>
                <a:off x="3703" y="1962"/>
                <a:ext cx="3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me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800">
                    <a:ea typeface="宋体" panose="02010600030101010101" pitchFamily="2" charset="-122"/>
                    <a:sym typeface="Symbol" panose="05050102010706020507" pitchFamily="18" charset="2"/>
                  </a:rPr>
                  <a:t></a:t>
                </a:r>
                <a:endParaRPr lang="en-US" altLang="zh-CN" sz="2800">
                  <a:ea typeface="宋体" panose="02010600030101010101" pitchFamily="2" charset="-122"/>
                </a:endParaRPr>
              </a:p>
            </p:txBody>
          </p:sp>
          <p:sp>
            <p:nvSpPr>
              <p:cNvPr id="8217" name="Text Box 20">
                <a:extLst>
                  <a:ext uri="{FF2B5EF4-FFF2-40B4-BE49-F238E27FC236}">
                    <a16:creationId xmlns:a16="http://schemas.microsoft.com/office/drawing/2014/main" id="{3802AA73-09A3-4552-B98F-336E55C1C6B8}"/>
                  </a:ext>
                </a:extLst>
              </p:cNvPr>
              <p:cNvSpPr txBox="1">
                <a:spLocks noChangeArrowheads="1"/>
              </p:cNvSpPr>
              <p:nvPr/>
            </p:nvSpPr>
            <p:spPr bwMode="auto">
              <a:xfrm>
                <a:off x="3516" y="242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me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a:ea typeface="宋体" panose="02010600030101010101" pitchFamily="2" charset="-122"/>
                  </a:rPr>
                  <a:t>O</a:t>
                </a:r>
              </a:p>
            </p:txBody>
          </p:sp>
          <p:sp>
            <p:nvSpPr>
              <p:cNvPr id="8218" name="Text Box 21">
                <a:extLst>
                  <a:ext uri="{FF2B5EF4-FFF2-40B4-BE49-F238E27FC236}">
                    <a16:creationId xmlns:a16="http://schemas.microsoft.com/office/drawing/2014/main" id="{476449D0-AE8C-4395-8D3D-2CBC741BD0D1}"/>
                  </a:ext>
                </a:extLst>
              </p:cNvPr>
              <p:cNvSpPr txBox="1">
                <a:spLocks noChangeArrowheads="1"/>
              </p:cNvSpPr>
              <p:nvPr/>
            </p:nvSpPr>
            <p:spPr bwMode="auto">
              <a:xfrm>
                <a:off x="3921" y="1578"/>
                <a:ext cx="2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me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P </a:t>
                </a:r>
              </a:p>
            </p:txBody>
          </p:sp>
          <p:graphicFrame>
            <p:nvGraphicFramePr>
              <p:cNvPr id="8201" name="Object 9">
                <a:extLst>
                  <a:ext uri="{FF2B5EF4-FFF2-40B4-BE49-F238E27FC236}">
                    <a16:creationId xmlns:a16="http://schemas.microsoft.com/office/drawing/2014/main" id="{2FD3A279-F734-46AF-AC99-3604E7F4937D}"/>
                  </a:ext>
                </a:extLst>
              </p:cNvPr>
              <p:cNvGraphicFramePr>
                <a:graphicFrameLocks noChangeAspect="1"/>
              </p:cNvGraphicFramePr>
              <p:nvPr/>
            </p:nvGraphicFramePr>
            <p:xfrm>
              <a:off x="3995" y="1958"/>
              <a:ext cx="188" cy="244"/>
            </p:xfrm>
            <a:graphic>
              <a:graphicData uri="http://schemas.openxmlformats.org/presentationml/2006/ole">
                <mc:AlternateContent xmlns:mc="http://schemas.openxmlformats.org/markup-compatibility/2006">
                  <mc:Choice xmlns:v="urn:schemas-microsoft-com:vml" Requires="v">
                    <p:oleObj spid="_x0000_s8229" name="公式" r:id="rId14" imgW="126720" imgH="164880" progId="Equation.3">
                      <p:embed/>
                    </p:oleObj>
                  </mc:Choice>
                  <mc:Fallback>
                    <p:oleObj name="公式" r:id="rId14" imgW="126720" imgH="164880" progId="Equation.3">
                      <p:embed/>
                      <p:pic>
                        <p:nvPicPr>
                          <p:cNvPr id="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95" y="1958"/>
                            <a:ext cx="188" cy="244"/>
                          </a:xfrm>
                          <a:prstGeom prst="rect">
                            <a:avLst/>
                          </a:prstGeom>
                          <a:noFill/>
                          <a:ln>
                            <a:noFill/>
                          </a:ln>
                          <a:effectLst/>
                          <a:extLst>
                            <a:ext uri="{909E8E84-426E-40DD-AFC4-6F175D3DCCD1}">
                              <a14:hiddenFill xmlns:a14="http://schemas.microsoft.com/office/drawing/2010/main">
                                <a:gradFill rotWithShape="0">
                                  <a:gsLst>
                                    <a:gs pos="0">
                                      <a:srgbClr val="9966FF"/>
                                    </a:gs>
                                    <a:gs pos="50000">
                                      <a:srgbClr val="9966FF">
                                        <a:gamma/>
                                        <a:tint val="0"/>
                                        <a:invGamma/>
                                      </a:srgbClr>
                                    </a:gs>
                                    <a:gs pos="100000">
                                      <a:srgbClr val="9966FF"/>
                                    </a:gs>
                                  </a:gsLst>
                                  <a:lin ang="0" scaled="1"/>
                                </a:gradFill>
                              </a14:hiddenFill>
                            </a:ext>
                            <a:ext uri="{91240B29-F687-4F45-9708-019B960494DF}">
                              <a14:hiddenLine xmlns:a14="http://schemas.microsoft.com/office/drawing/2010/main" w="9525">
                                <a:solidFill>
                                  <a:srgbClr val="99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8206" name="Group 23">
            <a:extLst>
              <a:ext uri="{FF2B5EF4-FFF2-40B4-BE49-F238E27FC236}">
                <a16:creationId xmlns:a16="http://schemas.microsoft.com/office/drawing/2014/main" id="{8CE25397-7D9C-4F89-9AB3-14A2073EC95E}"/>
              </a:ext>
            </a:extLst>
          </p:cNvPr>
          <p:cNvGrpSpPr>
            <a:grpSpLocks/>
          </p:cNvGrpSpPr>
          <p:nvPr/>
        </p:nvGrpSpPr>
        <p:grpSpPr bwMode="auto">
          <a:xfrm>
            <a:off x="6613525" y="2430463"/>
            <a:ext cx="1608138" cy="554037"/>
            <a:chOff x="4166" y="1483"/>
            <a:chExt cx="1013" cy="349"/>
          </a:xfrm>
        </p:grpSpPr>
        <p:sp>
          <p:nvSpPr>
            <p:cNvPr id="8211" name="Line 24">
              <a:extLst>
                <a:ext uri="{FF2B5EF4-FFF2-40B4-BE49-F238E27FC236}">
                  <a16:creationId xmlns:a16="http://schemas.microsoft.com/office/drawing/2014/main" id="{73F00AAD-8835-4EFE-AB27-5E46B2B2F007}"/>
                </a:ext>
              </a:extLst>
            </p:cNvPr>
            <p:cNvSpPr>
              <a:spLocks noChangeShapeType="1"/>
            </p:cNvSpPr>
            <p:nvPr/>
          </p:nvSpPr>
          <p:spPr bwMode="auto">
            <a:xfrm flipV="1">
              <a:off x="4166" y="1483"/>
              <a:ext cx="384" cy="240"/>
            </a:xfrm>
            <a:prstGeom prst="line">
              <a:avLst/>
            </a:prstGeom>
            <a:noFill/>
            <a:ln w="317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200" name="Object 8">
              <a:extLst>
                <a:ext uri="{FF2B5EF4-FFF2-40B4-BE49-F238E27FC236}">
                  <a16:creationId xmlns:a16="http://schemas.microsoft.com/office/drawing/2014/main" id="{0FA5E0C9-A2F9-40EB-9B32-9D2D2003F6FE}"/>
                </a:ext>
              </a:extLst>
            </p:cNvPr>
            <p:cNvGraphicFramePr>
              <a:graphicFrameLocks noChangeAspect="1"/>
            </p:cNvGraphicFramePr>
            <p:nvPr/>
          </p:nvGraphicFramePr>
          <p:xfrm>
            <a:off x="4298" y="1569"/>
            <a:ext cx="881" cy="263"/>
          </p:xfrm>
          <a:graphic>
            <a:graphicData uri="http://schemas.openxmlformats.org/presentationml/2006/ole">
              <mc:AlternateContent xmlns:mc="http://schemas.openxmlformats.org/markup-compatibility/2006">
                <mc:Choice xmlns:v="urn:schemas-microsoft-com:vml" Requires="v">
                  <p:oleObj spid="_x0000_s8230" name="公式" r:id="rId16" imgW="596880" imgH="177480" progId="Equation.3">
                    <p:embed/>
                  </p:oleObj>
                </mc:Choice>
                <mc:Fallback>
                  <p:oleObj name="公式" r:id="rId16" imgW="596880" imgH="177480" progId="Equation.3">
                    <p:embed/>
                    <p:pic>
                      <p:nvPicPr>
                        <p:cNvPr id="0" name="Object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98" y="1569"/>
                          <a:ext cx="881"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8207" name="Group 26">
            <a:extLst>
              <a:ext uri="{FF2B5EF4-FFF2-40B4-BE49-F238E27FC236}">
                <a16:creationId xmlns:a16="http://schemas.microsoft.com/office/drawing/2014/main" id="{7131D1B4-B74D-4E46-8EBA-9594FDD4BD59}"/>
              </a:ext>
            </a:extLst>
          </p:cNvPr>
          <p:cNvGrpSpPr>
            <a:grpSpLocks/>
          </p:cNvGrpSpPr>
          <p:nvPr/>
        </p:nvGrpSpPr>
        <p:grpSpPr bwMode="auto">
          <a:xfrm>
            <a:off x="7159625" y="1600200"/>
            <a:ext cx="1327150" cy="879475"/>
            <a:chOff x="4510" y="1008"/>
            <a:chExt cx="836" cy="554"/>
          </a:xfrm>
        </p:grpSpPr>
        <p:sp>
          <p:nvSpPr>
            <p:cNvPr id="8210" name="Line 27">
              <a:extLst>
                <a:ext uri="{FF2B5EF4-FFF2-40B4-BE49-F238E27FC236}">
                  <a16:creationId xmlns:a16="http://schemas.microsoft.com/office/drawing/2014/main" id="{228AA26E-660D-4C24-A4FC-B59AFE3A0304}"/>
                </a:ext>
              </a:extLst>
            </p:cNvPr>
            <p:cNvSpPr>
              <a:spLocks noChangeShapeType="1"/>
            </p:cNvSpPr>
            <p:nvPr/>
          </p:nvSpPr>
          <p:spPr bwMode="auto">
            <a:xfrm flipV="1">
              <a:off x="4510" y="1423"/>
              <a:ext cx="242" cy="139"/>
            </a:xfrm>
            <a:prstGeom prst="line">
              <a:avLst/>
            </a:prstGeom>
            <a:noFill/>
            <a:ln w="317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199" name="Object 7">
              <a:extLst>
                <a:ext uri="{FF2B5EF4-FFF2-40B4-BE49-F238E27FC236}">
                  <a16:creationId xmlns:a16="http://schemas.microsoft.com/office/drawing/2014/main" id="{727DF6E6-3B03-46D2-B648-5951319D2AAD}"/>
                </a:ext>
              </a:extLst>
            </p:cNvPr>
            <p:cNvGraphicFramePr>
              <a:graphicFrameLocks noChangeAspect="1"/>
            </p:cNvGraphicFramePr>
            <p:nvPr/>
          </p:nvGraphicFramePr>
          <p:xfrm>
            <a:off x="4566" y="1008"/>
            <a:ext cx="780" cy="464"/>
          </p:xfrm>
          <a:graphic>
            <a:graphicData uri="http://schemas.openxmlformats.org/presentationml/2006/ole">
              <mc:AlternateContent xmlns:mc="http://schemas.openxmlformats.org/markup-compatibility/2006">
                <mc:Choice xmlns:v="urn:schemas-microsoft-com:vml" Requires="v">
                  <p:oleObj spid="_x0000_s8231" name="公式" r:id="rId18" imgW="761760" imgH="393480" progId="Equation.3">
                    <p:embed/>
                  </p:oleObj>
                </mc:Choice>
                <mc:Fallback>
                  <p:oleObj name="公式" r:id="rId18" imgW="761760" imgH="393480" progId="Equation.3">
                    <p:embed/>
                    <p:pic>
                      <p:nvPicPr>
                        <p:cNvPr id="0" name="Object 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66" y="1008"/>
                          <a:ext cx="780" cy="4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08" name="Group 29">
            <a:extLst>
              <a:ext uri="{FF2B5EF4-FFF2-40B4-BE49-F238E27FC236}">
                <a16:creationId xmlns:a16="http://schemas.microsoft.com/office/drawing/2014/main" id="{DD040D1D-F18C-48AF-9D2F-B71175120D1B}"/>
              </a:ext>
            </a:extLst>
          </p:cNvPr>
          <p:cNvGrpSpPr>
            <a:grpSpLocks/>
          </p:cNvGrpSpPr>
          <p:nvPr/>
        </p:nvGrpSpPr>
        <p:grpSpPr bwMode="auto">
          <a:xfrm>
            <a:off x="4814888" y="2100263"/>
            <a:ext cx="1817687" cy="692150"/>
            <a:chOff x="3033" y="1323"/>
            <a:chExt cx="1145" cy="436"/>
          </a:xfrm>
        </p:grpSpPr>
        <p:sp>
          <p:nvSpPr>
            <p:cNvPr id="8209" name="Line 30">
              <a:extLst>
                <a:ext uri="{FF2B5EF4-FFF2-40B4-BE49-F238E27FC236}">
                  <a16:creationId xmlns:a16="http://schemas.microsoft.com/office/drawing/2014/main" id="{98F6701A-0220-49E1-946B-C9183D5448D1}"/>
                </a:ext>
              </a:extLst>
            </p:cNvPr>
            <p:cNvSpPr>
              <a:spLocks noChangeShapeType="1"/>
            </p:cNvSpPr>
            <p:nvPr/>
          </p:nvSpPr>
          <p:spPr bwMode="auto">
            <a:xfrm flipH="1" flipV="1">
              <a:off x="3968" y="1567"/>
              <a:ext cx="208" cy="192"/>
            </a:xfrm>
            <a:prstGeom prst="line">
              <a:avLst/>
            </a:prstGeom>
            <a:noFill/>
            <a:ln w="317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198" name="Object 6">
              <a:extLst>
                <a:ext uri="{FF2B5EF4-FFF2-40B4-BE49-F238E27FC236}">
                  <a16:creationId xmlns:a16="http://schemas.microsoft.com/office/drawing/2014/main" id="{2EE95956-B067-42F0-BBE1-DAE492F4C6AA}"/>
                </a:ext>
              </a:extLst>
            </p:cNvPr>
            <p:cNvGraphicFramePr>
              <a:graphicFrameLocks noChangeAspect="1"/>
            </p:cNvGraphicFramePr>
            <p:nvPr/>
          </p:nvGraphicFramePr>
          <p:xfrm>
            <a:off x="3033" y="1323"/>
            <a:ext cx="1145" cy="294"/>
          </p:xfrm>
          <a:graphic>
            <a:graphicData uri="http://schemas.openxmlformats.org/presentationml/2006/ole">
              <mc:AlternateContent xmlns:mc="http://schemas.openxmlformats.org/markup-compatibility/2006">
                <mc:Choice xmlns:v="urn:schemas-microsoft-com:vml" Requires="v">
                  <p:oleObj spid="_x0000_s8232" name="公式" r:id="rId20" imgW="1002960" imgH="215640" progId="Equation.3">
                    <p:embed/>
                  </p:oleObj>
                </mc:Choice>
                <mc:Fallback>
                  <p:oleObj name="公式" r:id="rId20" imgW="1002960" imgH="215640" progId="Equation.3">
                    <p:embed/>
                    <p:pic>
                      <p:nvPicPr>
                        <p:cNvPr id="0" name="Object 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033" y="1323"/>
                          <a:ext cx="1145" cy="29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5" name="Text Box 2">
            <a:extLst>
              <a:ext uri="{FF2B5EF4-FFF2-40B4-BE49-F238E27FC236}">
                <a16:creationId xmlns:a16="http://schemas.microsoft.com/office/drawing/2014/main" id="{648CE349-EBE5-4BBE-9B89-D0818FDF05A9}"/>
              </a:ext>
            </a:extLst>
          </p:cNvPr>
          <p:cNvSpPr txBox="1">
            <a:spLocks noChangeArrowheads="1"/>
          </p:cNvSpPr>
          <p:nvPr/>
        </p:nvSpPr>
        <p:spPr bwMode="auto">
          <a:xfrm>
            <a:off x="923925" y="623888"/>
            <a:ext cx="3216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§7.1.3</a:t>
            </a:r>
            <a:r>
              <a:rPr lang="zh-CN" altLang="en-US" sz="2800">
                <a:ea typeface="黑体" panose="02010609060101010101" pitchFamily="49" charset="-122"/>
              </a:rPr>
              <a:t>角速度矢量  </a:t>
            </a:r>
          </a:p>
        </p:txBody>
      </p:sp>
      <p:grpSp>
        <p:nvGrpSpPr>
          <p:cNvPr id="9226" name="Group 3">
            <a:extLst>
              <a:ext uri="{FF2B5EF4-FFF2-40B4-BE49-F238E27FC236}">
                <a16:creationId xmlns:a16="http://schemas.microsoft.com/office/drawing/2014/main" id="{15B02448-04E9-4AB8-8078-C4A455BF586F}"/>
              </a:ext>
            </a:extLst>
          </p:cNvPr>
          <p:cNvGrpSpPr>
            <a:grpSpLocks/>
          </p:cNvGrpSpPr>
          <p:nvPr/>
        </p:nvGrpSpPr>
        <p:grpSpPr bwMode="auto">
          <a:xfrm>
            <a:off x="5943600" y="1066800"/>
            <a:ext cx="1789113" cy="1927225"/>
            <a:chOff x="3744" y="672"/>
            <a:chExt cx="1127" cy="1214"/>
          </a:xfrm>
        </p:grpSpPr>
        <p:grpSp>
          <p:nvGrpSpPr>
            <p:cNvPr id="9237" name="Group 4">
              <a:extLst>
                <a:ext uri="{FF2B5EF4-FFF2-40B4-BE49-F238E27FC236}">
                  <a16:creationId xmlns:a16="http://schemas.microsoft.com/office/drawing/2014/main" id="{648A56C2-CFEF-4D41-A36D-21AD1926D695}"/>
                </a:ext>
              </a:extLst>
            </p:cNvPr>
            <p:cNvGrpSpPr>
              <a:grpSpLocks/>
            </p:cNvGrpSpPr>
            <p:nvPr/>
          </p:nvGrpSpPr>
          <p:grpSpPr bwMode="auto">
            <a:xfrm>
              <a:off x="3744" y="1057"/>
              <a:ext cx="1127" cy="376"/>
              <a:chOff x="3744" y="1057"/>
              <a:chExt cx="1127" cy="376"/>
            </a:xfrm>
          </p:grpSpPr>
          <p:sp>
            <p:nvSpPr>
              <p:cNvPr id="9256" name="Oval 5">
                <a:extLst>
                  <a:ext uri="{FF2B5EF4-FFF2-40B4-BE49-F238E27FC236}">
                    <a16:creationId xmlns:a16="http://schemas.microsoft.com/office/drawing/2014/main" id="{EA314F0C-6750-462E-A70F-E3326F6A1F34}"/>
                  </a:ext>
                </a:extLst>
              </p:cNvPr>
              <p:cNvSpPr>
                <a:spLocks noChangeArrowheads="1"/>
              </p:cNvSpPr>
              <p:nvPr/>
            </p:nvSpPr>
            <p:spPr bwMode="auto">
              <a:xfrm>
                <a:off x="3744" y="1059"/>
                <a:ext cx="966" cy="356"/>
              </a:xfrm>
              <a:prstGeom prst="ellipse">
                <a:avLst/>
              </a:prstGeom>
              <a:solidFill>
                <a:schemeClr val="bg1"/>
              </a:solidFill>
              <a:ln w="19050">
                <a:solidFill>
                  <a:srgbClr val="0000FF"/>
                </a:solidFill>
                <a:prstDash val="sysDot"/>
                <a:round/>
                <a:headEnd type="none" w="sm" len="sm"/>
                <a:tailEnd type="none" w="sm" len="sm"/>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zh-CN" sz="3200">
                  <a:ea typeface="宋体" panose="02010600030101010101" pitchFamily="2" charset="-122"/>
                </a:endParaRPr>
              </a:p>
            </p:txBody>
          </p:sp>
          <p:sp>
            <p:nvSpPr>
              <p:cNvPr id="9257" name="Line 6">
                <a:extLst>
                  <a:ext uri="{FF2B5EF4-FFF2-40B4-BE49-F238E27FC236}">
                    <a16:creationId xmlns:a16="http://schemas.microsoft.com/office/drawing/2014/main" id="{D15BDE70-BBE0-483E-9F6B-8F486BBB3519}"/>
                  </a:ext>
                </a:extLst>
              </p:cNvPr>
              <p:cNvSpPr>
                <a:spLocks noChangeShapeType="1"/>
              </p:cNvSpPr>
              <p:nvPr/>
            </p:nvSpPr>
            <p:spPr bwMode="auto">
              <a:xfrm flipV="1">
                <a:off x="4241" y="1231"/>
                <a:ext cx="630" cy="7"/>
              </a:xfrm>
              <a:prstGeom prst="line">
                <a:avLst/>
              </a:prstGeom>
              <a:noFill/>
              <a:ln w="19050" cap="sq">
                <a:solidFill>
                  <a:schemeClr val="tx2"/>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58" name="Line 7">
                <a:extLst>
                  <a:ext uri="{FF2B5EF4-FFF2-40B4-BE49-F238E27FC236}">
                    <a16:creationId xmlns:a16="http://schemas.microsoft.com/office/drawing/2014/main" id="{0CD3C71B-E4E4-4BDB-88D9-345C4580AFB6}"/>
                  </a:ext>
                </a:extLst>
              </p:cNvPr>
              <p:cNvSpPr>
                <a:spLocks noChangeShapeType="1"/>
              </p:cNvSpPr>
              <p:nvPr/>
            </p:nvSpPr>
            <p:spPr bwMode="auto">
              <a:xfrm flipV="1">
                <a:off x="4231" y="1085"/>
                <a:ext cx="327" cy="127"/>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7672" name="Oval 8">
                <a:extLst>
                  <a:ext uri="{FF2B5EF4-FFF2-40B4-BE49-F238E27FC236}">
                    <a16:creationId xmlns:a16="http://schemas.microsoft.com/office/drawing/2014/main" id="{12349ED9-AD04-4023-B61C-03D9450C6B10}"/>
                  </a:ext>
                </a:extLst>
              </p:cNvPr>
              <p:cNvSpPr>
                <a:spLocks noChangeArrowheads="1"/>
              </p:cNvSpPr>
              <p:nvPr/>
            </p:nvSpPr>
            <p:spPr bwMode="auto">
              <a:xfrm>
                <a:off x="4334" y="1383"/>
                <a:ext cx="39" cy="50"/>
              </a:xfrm>
              <a:prstGeom prst="ellipse">
                <a:avLst/>
              </a:prstGeom>
              <a:gradFill rotWithShape="0">
                <a:gsLst>
                  <a:gs pos="0">
                    <a:schemeClr val="folHlink"/>
                  </a:gs>
                  <a:gs pos="100000">
                    <a:schemeClr val="folHlink">
                      <a:gamma/>
                      <a:shade val="66275"/>
                      <a:invGamma/>
                    </a:schemeClr>
                  </a:gs>
                </a:gsLst>
                <a:path path="shape">
                  <a:fillToRect l="50000" t="50000" r="50000" b="50000"/>
                </a:path>
              </a:gradFill>
              <a:ln w="12700" cap="sq">
                <a:solidFill>
                  <a:schemeClr val="tx1"/>
                </a:solidFill>
                <a:round/>
                <a:headEnd type="none" w="sm" len="sm"/>
                <a:tailEnd type="none" w="sm" len="sm"/>
              </a:ln>
              <a:effectLst/>
            </p:spPr>
            <p:txBody>
              <a:bodyPr wrap="none" anchor="ctr"/>
              <a:lstStyle/>
              <a:p>
                <a:pPr>
                  <a:defRPr/>
                </a:pPr>
                <a:endParaRPr lang="zh-CN" altLang="en-US"/>
              </a:p>
            </p:txBody>
          </p:sp>
          <p:sp>
            <p:nvSpPr>
              <p:cNvPr id="9260" name="Freeform 9">
                <a:extLst>
                  <a:ext uri="{FF2B5EF4-FFF2-40B4-BE49-F238E27FC236}">
                    <a16:creationId xmlns:a16="http://schemas.microsoft.com/office/drawing/2014/main" id="{F2667B66-3548-4BE2-A08B-1F2B88614EEE}"/>
                  </a:ext>
                </a:extLst>
              </p:cNvPr>
              <p:cNvSpPr>
                <a:spLocks/>
              </p:cNvSpPr>
              <p:nvPr/>
            </p:nvSpPr>
            <p:spPr bwMode="auto">
              <a:xfrm>
                <a:off x="4274" y="1057"/>
                <a:ext cx="192" cy="21"/>
              </a:xfrm>
              <a:custGeom>
                <a:avLst/>
                <a:gdLst>
                  <a:gd name="T0" fmla="*/ 192 w 192"/>
                  <a:gd name="T1" fmla="*/ 21 h 21"/>
                  <a:gd name="T2" fmla="*/ 0 w 192"/>
                  <a:gd name="T3" fmla="*/ 0 h 21"/>
                  <a:gd name="T4" fmla="*/ 0 60000 65536"/>
                  <a:gd name="T5" fmla="*/ 0 60000 65536"/>
                  <a:gd name="T6" fmla="*/ 0 w 192"/>
                  <a:gd name="T7" fmla="*/ 0 h 21"/>
                  <a:gd name="T8" fmla="*/ 192 w 192"/>
                  <a:gd name="T9" fmla="*/ 21 h 21"/>
                </a:gdLst>
                <a:ahLst/>
                <a:cxnLst>
                  <a:cxn ang="T4">
                    <a:pos x="T0" y="T1"/>
                  </a:cxn>
                  <a:cxn ang="T5">
                    <a:pos x="T2" y="T3"/>
                  </a:cxn>
                </a:cxnLst>
                <a:rect l="T6" t="T7" r="T8" b="T9"/>
                <a:pathLst>
                  <a:path w="192" h="21">
                    <a:moveTo>
                      <a:pt x="192" y="21"/>
                    </a:moveTo>
                    <a:lnTo>
                      <a:pt x="0" y="0"/>
                    </a:lnTo>
                  </a:path>
                </a:pathLst>
              </a:custGeom>
              <a:noFill/>
              <a:ln w="28575" cap="sq" cmpd="sng">
                <a:solidFill>
                  <a:srgbClr val="0000FF"/>
                </a:solidFill>
                <a:round/>
                <a:headEnd type="none" w="sm" len="sm"/>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61" name="Line 10">
                <a:extLst>
                  <a:ext uri="{FF2B5EF4-FFF2-40B4-BE49-F238E27FC236}">
                    <a16:creationId xmlns:a16="http://schemas.microsoft.com/office/drawing/2014/main" id="{3ECB249D-77A8-405C-929F-27B3ACBEF077}"/>
                  </a:ext>
                </a:extLst>
              </p:cNvPr>
              <p:cNvSpPr>
                <a:spLocks noChangeShapeType="1"/>
              </p:cNvSpPr>
              <p:nvPr/>
            </p:nvSpPr>
            <p:spPr bwMode="auto">
              <a:xfrm>
                <a:off x="4138" y="1415"/>
                <a:ext cx="166" cy="0"/>
              </a:xfrm>
              <a:prstGeom prst="line">
                <a:avLst/>
              </a:prstGeom>
              <a:noFill/>
              <a:ln w="28575" cap="sq">
                <a:solidFill>
                  <a:srgbClr val="0000FF"/>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62" name="Text Box 11">
                <a:extLst>
                  <a:ext uri="{FF2B5EF4-FFF2-40B4-BE49-F238E27FC236}">
                    <a16:creationId xmlns:a16="http://schemas.microsoft.com/office/drawing/2014/main" id="{DACD17C6-0E9B-438D-B5EC-3959107733DB}"/>
                  </a:ext>
                </a:extLst>
              </p:cNvPr>
              <p:cNvSpPr txBox="1">
                <a:spLocks noChangeArrowheads="1"/>
              </p:cNvSpPr>
              <p:nvPr/>
            </p:nvSpPr>
            <p:spPr bwMode="auto">
              <a:xfrm>
                <a:off x="4010" y="1116"/>
                <a:ext cx="255"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O</a:t>
                </a:r>
              </a:p>
            </p:txBody>
          </p:sp>
          <p:sp>
            <p:nvSpPr>
              <p:cNvPr id="497676" name="Oval 12">
                <a:extLst>
                  <a:ext uri="{FF2B5EF4-FFF2-40B4-BE49-F238E27FC236}">
                    <a16:creationId xmlns:a16="http://schemas.microsoft.com/office/drawing/2014/main" id="{3E69DC7B-AE8D-4B77-B014-6DD8291A6290}"/>
                  </a:ext>
                </a:extLst>
              </p:cNvPr>
              <p:cNvSpPr>
                <a:spLocks noChangeArrowheads="1"/>
              </p:cNvSpPr>
              <p:nvPr/>
            </p:nvSpPr>
            <p:spPr bwMode="auto">
              <a:xfrm>
                <a:off x="4512" y="1069"/>
                <a:ext cx="34" cy="49"/>
              </a:xfrm>
              <a:prstGeom prst="ellipse">
                <a:avLst/>
              </a:prstGeom>
              <a:gradFill rotWithShape="0">
                <a:gsLst>
                  <a:gs pos="0">
                    <a:schemeClr val="folHlink"/>
                  </a:gs>
                  <a:gs pos="100000">
                    <a:schemeClr val="folHlink">
                      <a:gamma/>
                      <a:shade val="66275"/>
                      <a:invGamma/>
                    </a:schemeClr>
                  </a:gs>
                </a:gsLst>
                <a:path path="shape">
                  <a:fillToRect l="50000" t="50000" r="50000" b="50000"/>
                </a:path>
              </a:gradFill>
              <a:ln w="12700" cap="sq">
                <a:solidFill>
                  <a:schemeClr val="tx1"/>
                </a:solidFill>
                <a:round/>
                <a:headEnd type="none" w="sm" len="sm"/>
                <a:tailEnd type="none" w="sm" len="sm"/>
              </a:ln>
              <a:effectLst/>
            </p:spPr>
            <p:txBody>
              <a:bodyPr wrap="none" anchor="ctr"/>
              <a:lstStyle/>
              <a:p>
                <a:pPr>
                  <a:defRPr/>
                </a:pPr>
                <a:endParaRPr lang="zh-CN" altLang="en-US"/>
              </a:p>
            </p:txBody>
          </p:sp>
        </p:grpSp>
        <p:grpSp>
          <p:nvGrpSpPr>
            <p:cNvPr id="9238" name="Group 13">
              <a:extLst>
                <a:ext uri="{FF2B5EF4-FFF2-40B4-BE49-F238E27FC236}">
                  <a16:creationId xmlns:a16="http://schemas.microsoft.com/office/drawing/2014/main" id="{CF23D658-8A97-478F-9D70-2D49FE8BC9D9}"/>
                </a:ext>
              </a:extLst>
            </p:cNvPr>
            <p:cNvGrpSpPr>
              <a:grpSpLocks/>
            </p:cNvGrpSpPr>
            <p:nvPr/>
          </p:nvGrpSpPr>
          <p:grpSpPr bwMode="auto">
            <a:xfrm>
              <a:off x="4231" y="672"/>
              <a:ext cx="214" cy="563"/>
              <a:chOff x="4128" y="378"/>
              <a:chExt cx="316" cy="756"/>
            </a:xfrm>
          </p:grpSpPr>
          <p:graphicFrame>
            <p:nvGraphicFramePr>
              <p:cNvPr id="9224" name="Object 14">
                <a:extLst>
                  <a:ext uri="{FF2B5EF4-FFF2-40B4-BE49-F238E27FC236}">
                    <a16:creationId xmlns:a16="http://schemas.microsoft.com/office/drawing/2014/main" id="{93896988-F2AD-4B10-9BED-5E334E23DED8}"/>
                  </a:ext>
                </a:extLst>
              </p:cNvPr>
              <p:cNvGraphicFramePr>
                <a:graphicFrameLocks noChangeAspect="1"/>
              </p:cNvGraphicFramePr>
              <p:nvPr/>
            </p:nvGraphicFramePr>
            <p:xfrm>
              <a:off x="4151" y="378"/>
              <a:ext cx="293" cy="264"/>
            </p:xfrm>
            <a:graphic>
              <a:graphicData uri="http://schemas.openxmlformats.org/presentationml/2006/ole">
                <mc:AlternateContent xmlns:mc="http://schemas.openxmlformats.org/markup-compatibility/2006">
                  <mc:Choice xmlns:v="urn:schemas-microsoft-com:vml" Requires="v">
                    <p:oleObj spid="_x0000_s9264" name="公式" r:id="rId3" imgW="164880" imgH="177480" progId="Equation.3">
                      <p:embed/>
                    </p:oleObj>
                  </mc:Choice>
                  <mc:Fallback>
                    <p:oleObj name="公式" r:id="rId3" imgW="164880" imgH="17748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1" y="378"/>
                            <a:ext cx="293"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55" name="Line 15">
                <a:extLst>
                  <a:ext uri="{FF2B5EF4-FFF2-40B4-BE49-F238E27FC236}">
                    <a16:creationId xmlns:a16="http://schemas.microsoft.com/office/drawing/2014/main" id="{2B827147-131C-4228-A7E4-F97935991136}"/>
                  </a:ext>
                </a:extLst>
              </p:cNvPr>
              <p:cNvSpPr>
                <a:spLocks noChangeShapeType="1"/>
              </p:cNvSpPr>
              <p:nvPr/>
            </p:nvSpPr>
            <p:spPr bwMode="auto">
              <a:xfrm flipV="1">
                <a:off x="4128" y="384"/>
                <a:ext cx="0" cy="750"/>
              </a:xfrm>
              <a:prstGeom prst="line">
                <a:avLst/>
              </a:prstGeom>
              <a:noFill/>
              <a:ln w="28575" cap="sq">
                <a:solidFill>
                  <a:srgbClr val="FF3300"/>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239" name="Group 16">
              <a:extLst>
                <a:ext uri="{FF2B5EF4-FFF2-40B4-BE49-F238E27FC236}">
                  <a16:creationId xmlns:a16="http://schemas.microsoft.com/office/drawing/2014/main" id="{A3DC636D-F0BE-493E-AEE9-705183E2D347}"/>
                </a:ext>
              </a:extLst>
            </p:cNvPr>
            <p:cNvGrpSpPr>
              <a:grpSpLocks/>
            </p:cNvGrpSpPr>
            <p:nvPr/>
          </p:nvGrpSpPr>
          <p:grpSpPr bwMode="auto">
            <a:xfrm flipH="1">
              <a:off x="4090" y="1459"/>
              <a:ext cx="374" cy="427"/>
              <a:chOff x="4416" y="2880"/>
              <a:chExt cx="1232" cy="1296"/>
            </a:xfrm>
          </p:grpSpPr>
          <p:sp>
            <p:nvSpPr>
              <p:cNvPr id="9240" name="Freeform 17">
                <a:extLst>
                  <a:ext uri="{FF2B5EF4-FFF2-40B4-BE49-F238E27FC236}">
                    <a16:creationId xmlns:a16="http://schemas.microsoft.com/office/drawing/2014/main" id="{9930686C-5115-48E1-97EF-5E87B5C3E085}"/>
                  </a:ext>
                </a:extLst>
              </p:cNvPr>
              <p:cNvSpPr>
                <a:spLocks/>
              </p:cNvSpPr>
              <p:nvPr/>
            </p:nvSpPr>
            <p:spPr bwMode="auto">
              <a:xfrm flipH="1">
                <a:off x="5088" y="3312"/>
                <a:ext cx="560" cy="376"/>
              </a:xfrm>
              <a:custGeom>
                <a:avLst/>
                <a:gdLst>
                  <a:gd name="T0" fmla="*/ 224 w 560"/>
                  <a:gd name="T1" fmla="*/ 168 h 376"/>
                  <a:gd name="T2" fmla="*/ 320 w 560"/>
                  <a:gd name="T3" fmla="*/ 168 h 376"/>
                  <a:gd name="T4" fmla="*/ 416 w 560"/>
                  <a:gd name="T5" fmla="*/ 168 h 376"/>
                  <a:gd name="T6" fmla="*/ 416 w 560"/>
                  <a:gd name="T7" fmla="*/ 264 h 376"/>
                  <a:gd name="T8" fmla="*/ 224 w 560"/>
                  <a:gd name="T9" fmla="*/ 360 h 376"/>
                  <a:gd name="T10" fmla="*/ 32 w 560"/>
                  <a:gd name="T11" fmla="*/ 360 h 376"/>
                  <a:gd name="T12" fmla="*/ 32 w 560"/>
                  <a:gd name="T13" fmla="*/ 264 h 376"/>
                  <a:gd name="T14" fmla="*/ 32 w 560"/>
                  <a:gd name="T15" fmla="*/ 168 h 376"/>
                  <a:gd name="T16" fmla="*/ 176 w 560"/>
                  <a:gd name="T17" fmla="*/ 24 h 376"/>
                  <a:gd name="T18" fmla="*/ 464 w 560"/>
                  <a:gd name="T19" fmla="*/ 24 h 376"/>
                  <a:gd name="T20" fmla="*/ 560 w 560"/>
                  <a:gd name="T21" fmla="*/ 72 h 3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0"/>
                  <a:gd name="T34" fmla="*/ 0 h 376"/>
                  <a:gd name="T35" fmla="*/ 560 w 560"/>
                  <a:gd name="T36" fmla="*/ 376 h 3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0" h="376">
                    <a:moveTo>
                      <a:pt x="224" y="168"/>
                    </a:moveTo>
                    <a:cubicBezTo>
                      <a:pt x="256" y="168"/>
                      <a:pt x="288" y="168"/>
                      <a:pt x="320" y="168"/>
                    </a:cubicBezTo>
                    <a:cubicBezTo>
                      <a:pt x="352" y="168"/>
                      <a:pt x="400" y="152"/>
                      <a:pt x="416" y="168"/>
                    </a:cubicBezTo>
                    <a:cubicBezTo>
                      <a:pt x="432" y="184"/>
                      <a:pt x="448" y="232"/>
                      <a:pt x="416" y="264"/>
                    </a:cubicBezTo>
                    <a:cubicBezTo>
                      <a:pt x="384" y="296"/>
                      <a:pt x="288" y="344"/>
                      <a:pt x="224" y="360"/>
                    </a:cubicBezTo>
                    <a:cubicBezTo>
                      <a:pt x="160" y="376"/>
                      <a:pt x="64" y="376"/>
                      <a:pt x="32" y="360"/>
                    </a:cubicBezTo>
                    <a:cubicBezTo>
                      <a:pt x="0" y="344"/>
                      <a:pt x="32" y="296"/>
                      <a:pt x="32" y="264"/>
                    </a:cubicBezTo>
                    <a:cubicBezTo>
                      <a:pt x="32" y="232"/>
                      <a:pt x="8" y="208"/>
                      <a:pt x="32" y="168"/>
                    </a:cubicBezTo>
                    <a:cubicBezTo>
                      <a:pt x="56" y="128"/>
                      <a:pt x="104" y="48"/>
                      <a:pt x="176" y="24"/>
                    </a:cubicBezTo>
                    <a:cubicBezTo>
                      <a:pt x="248" y="0"/>
                      <a:pt x="400" y="16"/>
                      <a:pt x="464" y="24"/>
                    </a:cubicBezTo>
                    <a:cubicBezTo>
                      <a:pt x="528" y="32"/>
                      <a:pt x="544" y="64"/>
                      <a:pt x="560" y="72"/>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41" name="Freeform 18">
                <a:extLst>
                  <a:ext uri="{FF2B5EF4-FFF2-40B4-BE49-F238E27FC236}">
                    <a16:creationId xmlns:a16="http://schemas.microsoft.com/office/drawing/2014/main" id="{71BC1904-9C43-4239-BD1D-EAC9581C1040}"/>
                  </a:ext>
                </a:extLst>
              </p:cNvPr>
              <p:cNvSpPr>
                <a:spLocks/>
              </p:cNvSpPr>
              <p:nvPr/>
            </p:nvSpPr>
            <p:spPr bwMode="auto">
              <a:xfrm flipH="1">
                <a:off x="5304" y="3456"/>
                <a:ext cx="104" cy="192"/>
              </a:xfrm>
              <a:custGeom>
                <a:avLst/>
                <a:gdLst>
                  <a:gd name="T0" fmla="*/ 104 w 104"/>
                  <a:gd name="T1" fmla="*/ 0 h 192"/>
                  <a:gd name="T2" fmla="*/ 8 w 104"/>
                  <a:gd name="T3" fmla="*/ 96 h 192"/>
                  <a:gd name="T4" fmla="*/ 56 w 104"/>
                  <a:gd name="T5" fmla="*/ 192 h 192"/>
                  <a:gd name="T6" fmla="*/ 0 60000 65536"/>
                  <a:gd name="T7" fmla="*/ 0 60000 65536"/>
                  <a:gd name="T8" fmla="*/ 0 60000 65536"/>
                  <a:gd name="T9" fmla="*/ 0 w 104"/>
                  <a:gd name="T10" fmla="*/ 0 h 192"/>
                  <a:gd name="T11" fmla="*/ 104 w 104"/>
                  <a:gd name="T12" fmla="*/ 192 h 192"/>
                </a:gdLst>
                <a:ahLst/>
                <a:cxnLst>
                  <a:cxn ang="T6">
                    <a:pos x="T0" y="T1"/>
                  </a:cxn>
                  <a:cxn ang="T7">
                    <a:pos x="T2" y="T3"/>
                  </a:cxn>
                  <a:cxn ang="T8">
                    <a:pos x="T4" y="T5"/>
                  </a:cxn>
                </a:cxnLst>
                <a:rect l="T9" t="T10" r="T11" b="T12"/>
                <a:pathLst>
                  <a:path w="104" h="192">
                    <a:moveTo>
                      <a:pt x="104" y="0"/>
                    </a:moveTo>
                    <a:cubicBezTo>
                      <a:pt x="60" y="32"/>
                      <a:pt x="16" y="64"/>
                      <a:pt x="8" y="96"/>
                    </a:cubicBezTo>
                    <a:cubicBezTo>
                      <a:pt x="0" y="128"/>
                      <a:pt x="48" y="176"/>
                      <a:pt x="56" y="192"/>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42" name="Freeform 19">
                <a:extLst>
                  <a:ext uri="{FF2B5EF4-FFF2-40B4-BE49-F238E27FC236}">
                    <a16:creationId xmlns:a16="http://schemas.microsoft.com/office/drawing/2014/main" id="{6A38BBC7-FF9A-4F63-9607-8178E1B23AE4}"/>
                  </a:ext>
                </a:extLst>
              </p:cNvPr>
              <p:cNvSpPr>
                <a:spLocks/>
              </p:cNvSpPr>
              <p:nvPr/>
            </p:nvSpPr>
            <p:spPr bwMode="auto">
              <a:xfrm flipH="1">
                <a:off x="5232" y="3584"/>
                <a:ext cx="384" cy="208"/>
              </a:xfrm>
              <a:custGeom>
                <a:avLst/>
                <a:gdLst>
                  <a:gd name="T0" fmla="*/ 0 w 384"/>
                  <a:gd name="T1" fmla="*/ 96 h 208"/>
                  <a:gd name="T2" fmla="*/ 48 w 384"/>
                  <a:gd name="T3" fmla="*/ 192 h 208"/>
                  <a:gd name="T4" fmla="*/ 192 w 384"/>
                  <a:gd name="T5" fmla="*/ 192 h 208"/>
                  <a:gd name="T6" fmla="*/ 336 w 384"/>
                  <a:gd name="T7" fmla="*/ 144 h 208"/>
                  <a:gd name="T8" fmla="*/ 384 w 384"/>
                  <a:gd name="T9" fmla="*/ 0 h 208"/>
                  <a:gd name="T10" fmla="*/ 0 60000 65536"/>
                  <a:gd name="T11" fmla="*/ 0 60000 65536"/>
                  <a:gd name="T12" fmla="*/ 0 60000 65536"/>
                  <a:gd name="T13" fmla="*/ 0 60000 65536"/>
                  <a:gd name="T14" fmla="*/ 0 60000 65536"/>
                  <a:gd name="T15" fmla="*/ 0 w 384"/>
                  <a:gd name="T16" fmla="*/ 0 h 208"/>
                  <a:gd name="T17" fmla="*/ 384 w 384"/>
                  <a:gd name="T18" fmla="*/ 208 h 208"/>
                </a:gdLst>
                <a:ahLst/>
                <a:cxnLst>
                  <a:cxn ang="T10">
                    <a:pos x="T0" y="T1"/>
                  </a:cxn>
                  <a:cxn ang="T11">
                    <a:pos x="T2" y="T3"/>
                  </a:cxn>
                  <a:cxn ang="T12">
                    <a:pos x="T4" y="T5"/>
                  </a:cxn>
                  <a:cxn ang="T13">
                    <a:pos x="T6" y="T7"/>
                  </a:cxn>
                  <a:cxn ang="T14">
                    <a:pos x="T8" y="T9"/>
                  </a:cxn>
                </a:cxnLst>
                <a:rect l="T15" t="T16" r="T17" b="T18"/>
                <a:pathLst>
                  <a:path w="384" h="208">
                    <a:moveTo>
                      <a:pt x="0" y="96"/>
                    </a:moveTo>
                    <a:cubicBezTo>
                      <a:pt x="8" y="136"/>
                      <a:pt x="16" y="176"/>
                      <a:pt x="48" y="192"/>
                    </a:cubicBezTo>
                    <a:cubicBezTo>
                      <a:pt x="80" y="208"/>
                      <a:pt x="144" y="200"/>
                      <a:pt x="192" y="192"/>
                    </a:cubicBezTo>
                    <a:cubicBezTo>
                      <a:pt x="240" y="184"/>
                      <a:pt x="304" y="176"/>
                      <a:pt x="336" y="144"/>
                    </a:cubicBezTo>
                    <a:cubicBezTo>
                      <a:pt x="368" y="112"/>
                      <a:pt x="376" y="32"/>
                      <a:pt x="384" y="0"/>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43" name="Freeform 20">
                <a:extLst>
                  <a:ext uri="{FF2B5EF4-FFF2-40B4-BE49-F238E27FC236}">
                    <a16:creationId xmlns:a16="http://schemas.microsoft.com/office/drawing/2014/main" id="{58E6D9A5-A5CA-4C92-B50D-B08B753E0899}"/>
                  </a:ext>
                </a:extLst>
              </p:cNvPr>
              <p:cNvSpPr>
                <a:spLocks/>
              </p:cNvSpPr>
              <p:nvPr/>
            </p:nvSpPr>
            <p:spPr bwMode="auto">
              <a:xfrm flipH="1">
                <a:off x="5176" y="3672"/>
                <a:ext cx="392" cy="232"/>
              </a:xfrm>
              <a:custGeom>
                <a:avLst/>
                <a:gdLst>
                  <a:gd name="T0" fmla="*/ 0 w 392"/>
                  <a:gd name="T1" fmla="*/ 120 h 232"/>
                  <a:gd name="T2" fmla="*/ 48 w 392"/>
                  <a:gd name="T3" fmla="*/ 216 h 232"/>
                  <a:gd name="T4" fmla="*/ 240 w 392"/>
                  <a:gd name="T5" fmla="*/ 216 h 232"/>
                  <a:gd name="T6" fmla="*/ 336 w 392"/>
                  <a:gd name="T7" fmla="*/ 168 h 232"/>
                  <a:gd name="T8" fmla="*/ 384 w 392"/>
                  <a:gd name="T9" fmla="*/ 24 h 232"/>
                  <a:gd name="T10" fmla="*/ 288 w 392"/>
                  <a:gd name="T11" fmla="*/ 24 h 232"/>
                  <a:gd name="T12" fmla="*/ 0 60000 65536"/>
                  <a:gd name="T13" fmla="*/ 0 60000 65536"/>
                  <a:gd name="T14" fmla="*/ 0 60000 65536"/>
                  <a:gd name="T15" fmla="*/ 0 60000 65536"/>
                  <a:gd name="T16" fmla="*/ 0 60000 65536"/>
                  <a:gd name="T17" fmla="*/ 0 60000 65536"/>
                  <a:gd name="T18" fmla="*/ 0 w 392"/>
                  <a:gd name="T19" fmla="*/ 0 h 232"/>
                  <a:gd name="T20" fmla="*/ 392 w 392"/>
                  <a:gd name="T21" fmla="*/ 232 h 232"/>
                </a:gdLst>
                <a:ahLst/>
                <a:cxnLst>
                  <a:cxn ang="T12">
                    <a:pos x="T0" y="T1"/>
                  </a:cxn>
                  <a:cxn ang="T13">
                    <a:pos x="T2" y="T3"/>
                  </a:cxn>
                  <a:cxn ang="T14">
                    <a:pos x="T4" y="T5"/>
                  </a:cxn>
                  <a:cxn ang="T15">
                    <a:pos x="T6" y="T7"/>
                  </a:cxn>
                  <a:cxn ang="T16">
                    <a:pos x="T8" y="T9"/>
                  </a:cxn>
                  <a:cxn ang="T17">
                    <a:pos x="T10" y="T11"/>
                  </a:cxn>
                </a:cxnLst>
                <a:rect l="T18" t="T19" r="T20" b="T21"/>
                <a:pathLst>
                  <a:path w="392" h="232">
                    <a:moveTo>
                      <a:pt x="0" y="120"/>
                    </a:moveTo>
                    <a:cubicBezTo>
                      <a:pt x="4" y="160"/>
                      <a:pt x="8" y="200"/>
                      <a:pt x="48" y="216"/>
                    </a:cubicBezTo>
                    <a:cubicBezTo>
                      <a:pt x="88" y="232"/>
                      <a:pt x="192" y="224"/>
                      <a:pt x="240" y="216"/>
                    </a:cubicBezTo>
                    <a:cubicBezTo>
                      <a:pt x="288" y="208"/>
                      <a:pt x="312" y="200"/>
                      <a:pt x="336" y="168"/>
                    </a:cubicBezTo>
                    <a:cubicBezTo>
                      <a:pt x="360" y="136"/>
                      <a:pt x="392" y="48"/>
                      <a:pt x="384" y="24"/>
                    </a:cubicBezTo>
                    <a:cubicBezTo>
                      <a:pt x="376" y="0"/>
                      <a:pt x="304" y="24"/>
                      <a:pt x="288" y="24"/>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44" name="Freeform 21">
                <a:extLst>
                  <a:ext uri="{FF2B5EF4-FFF2-40B4-BE49-F238E27FC236}">
                    <a16:creationId xmlns:a16="http://schemas.microsoft.com/office/drawing/2014/main" id="{D836791E-FBC4-4937-8C96-BB040D1184D5}"/>
                  </a:ext>
                </a:extLst>
              </p:cNvPr>
              <p:cNvSpPr>
                <a:spLocks/>
              </p:cNvSpPr>
              <p:nvPr/>
            </p:nvSpPr>
            <p:spPr bwMode="auto">
              <a:xfrm flipH="1">
                <a:off x="5168" y="3792"/>
                <a:ext cx="352" cy="208"/>
              </a:xfrm>
              <a:custGeom>
                <a:avLst/>
                <a:gdLst>
                  <a:gd name="T0" fmla="*/ 0 w 352"/>
                  <a:gd name="T1" fmla="*/ 96 h 208"/>
                  <a:gd name="T2" fmla="*/ 48 w 352"/>
                  <a:gd name="T3" fmla="*/ 192 h 208"/>
                  <a:gd name="T4" fmla="*/ 240 w 352"/>
                  <a:gd name="T5" fmla="*/ 192 h 208"/>
                  <a:gd name="T6" fmla="*/ 336 w 352"/>
                  <a:gd name="T7" fmla="*/ 96 h 208"/>
                  <a:gd name="T8" fmla="*/ 336 w 352"/>
                  <a:gd name="T9" fmla="*/ 0 h 208"/>
                  <a:gd name="T10" fmla="*/ 0 60000 65536"/>
                  <a:gd name="T11" fmla="*/ 0 60000 65536"/>
                  <a:gd name="T12" fmla="*/ 0 60000 65536"/>
                  <a:gd name="T13" fmla="*/ 0 60000 65536"/>
                  <a:gd name="T14" fmla="*/ 0 60000 65536"/>
                  <a:gd name="T15" fmla="*/ 0 w 352"/>
                  <a:gd name="T16" fmla="*/ 0 h 208"/>
                  <a:gd name="T17" fmla="*/ 352 w 352"/>
                  <a:gd name="T18" fmla="*/ 208 h 208"/>
                </a:gdLst>
                <a:ahLst/>
                <a:cxnLst>
                  <a:cxn ang="T10">
                    <a:pos x="T0" y="T1"/>
                  </a:cxn>
                  <a:cxn ang="T11">
                    <a:pos x="T2" y="T3"/>
                  </a:cxn>
                  <a:cxn ang="T12">
                    <a:pos x="T4" y="T5"/>
                  </a:cxn>
                  <a:cxn ang="T13">
                    <a:pos x="T6" y="T7"/>
                  </a:cxn>
                  <a:cxn ang="T14">
                    <a:pos x="T8" y="T9"/>
                  </a:cxn>
                </a:cxnLst>
                <a:rect l="T15" t="T16" r="T17" b="T18"/>
                <a:pathLst>
                  <a:path w="352" h="208">
                    <a:moveTo>
                      <a:pt x="0" y="96"/>
                    </a:moveTo>
                    <a:cubicBezTo>
                      <a:pt x="4" y="136"/>
                      <a:pt x="8" y="176"/>
                      <a:pt x="48" y="192"/>
                    </a:cubicBezTo>
                    <a:cubicBezTo>
                      <a:pt x="88" y="208"/>
                      <a:pt x="192" y="208"/>
                      <a:pt x="240" y="192"/>
                    </a:cubicBezTo>
                    <a:cubicBezTo>
                      <a:pt x="288" y="176"/>
                      <a:pt x="320" y="128"/>
                      <a:pt x="336" y="96"/>
                    </a:cubicBezTo>
                    <a:cubicBezTo>
                      <a:pt x="352" y="64"/>
                      <a:pt x="336" y="16"/>
                      <a:pt x="336" y="0"/>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45" name="Freeform 22">
                <a:extLst>
                  <a:ext uri="{FF2B5EF4-FFF2-40B4-BE49-F238E27FC236}">
                    <a16:creationId xmlns:a16="http://schemas.microsoft.com/office/drawing/2014/main" id="{DCAA8712-1677-4507-8215-816B09EA743B}"/>
                  </a:ext>
                </a:extLst>
              </p:cNvPr>
              <p:cNvSpPr>
                <a:spLocks/>
              </p:cNvSpPr>
              <p:nvPr/>
            </p:nvSpPr>
            <p:spPr bwMode="auto">
              <a:xfrm flipH="1">
                <a:off x="5376" y="3648"/>
                <a:ext cx="8" cy="96"/>
              </a:xfrm>
              <a:custGeom>
                <a:avLst/>
                <a:gdLst>
                  <a:gd name="T0" fmla="*/ 8 w 8"/>
                  <a:gd name="T1" fmla="*/ 0 h 96"/>
                  <a:gd name="T2" fmla="*/ 8 w 8"/>
                  <a:gd name="T3" fmla="*/ 96 h 96"/>
                  <a:gd name="T4" fmla="*/ 0 60000 65536"/>
                  <a:gd name="T5" fmla="*/ 0 60000 65536"/>
                  <a:gd name="T6" fmla="*/ 0 w 8"/>
                  <a:gd name="T7" fmla="*/ 0 h 96"/>
                  <a:gd name="T8" fmla="*/ 8 w 8"/>
                  <a:gd name="T9" fmla="*/ 96 h 96"/>
                </a:gdLst>
                <a:ahLst/>
                <a:cxnLst>
                  <a:cxn ang="T4">
                    <a:pos x="T0" y="T1"/>
                  </a:cxn>
                  <a:cxn ang="T5">
                    <a:pos x="T2" y="T3"/>
                  </a:cxn>
                </a:cxnLst>
                <a:rect l="T6" t="T7" r="T8" b="T9"/>
                <a:pathLst>
                  <a:path w="8" h="96">
                    <a:moveTo>
                      <a:pt x="8" y="0"/>
                    </a:moveTo>
                    <a:cubicBezTo>
                      <a:pt x="4" y="40"/>
                      <a:pt x="0" y="80"/>
                      <a:pt x="8" y="96"/>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46" name="Freeform 23">
                <a:extLst>
                  <a:ext uri="{FF2B5EF4-FFF2-40B4-BE49-F238E27FC236}">
                    <a16:creationId xmlns:a16="http://schemas.microsoft.com/office/drawing/2014/main" id="{4E6949FE-AED8-4629-95B8-A32C48B4B595}"/>
                  </a:ext>
                </a:extLst>
              </p:cNvPr>
              <p:cNvSpPr>
                <a:spLocks/>
              </p:cNvSpPr>
              <p:nvPr/>
            </p:nvSpPr>
            <p:spPr bwMode="auto">
              <a:xfrm flipH="1">
                <a:off x="5280" y="3792"/>
                <a:ext cx="48" cy="96"/>
              </a:xfrm>
              <a:custGeom>
                <a:avLst/>
                <a:gdLst>
                  <a:gd name="T0" fmla="*/ 0 w 48"/>
                  <a:gd name="T1" fmla="*/ 0 h 96"/>
                  <a:gd name="T2" fmla="*/ 48 w 48"/>
                  <a:gd name="T3" fmla="*/ 96 h 96"/>
                  <a:gd name="T4" fmla="*/ 0 60000 65536"/>
                  <a:gd name="T5" fmla="*/ 0 60000 65536"/>
                  <a:gd name="T6" fmla="*/ 0 w 48"/>
                  <a:gd name="T7" fmla="*/ 0 h 96"/>
                  <a:gd name="T8" fmla="*/ 48 w 48"/>
                  <a:gd name="T9" fmla="*/ 96 h 96"/>
                </a:gdLst>
                <a:ahLst/>
                <a:cxnLst>
                  <a:cxn ang="T4">
                    <a:pos x="T0" y="T1"/>
                  </a:cxn>
                  <a:cxn ang="T5">
                    <a:pos x="T2" y="T3"/>
                  </a:cxn>
                </a:cxnLst>
                <a:rect l="T6" t="T7" r="T8" b="T9"/>
                <a:pathLst>
                  <a:path w="48" h="96">
                    <a:moveTo>
                      <a:pt x="0" y="0"/>
                    </a:moveTo>
                    <a:cubicBezTo>
                      <a:pt x="20" y="44"/>
                      <a:pt x="40" y="88"/>
                      <a:pt x="48" y="96"/>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47" name="Freeform 24">
                <a:extLst>
                  <a:ext uri="{FF2B5EF4-FFF2-40B4-BE49-F238E27FC236}">
                    <a16:creationId xmlns:a16="http://schemas.microsoft.com/office/drawing/2014/main" id="{C69470FB-6575-4321-B278-065BE5583A15}"/>
                  </a:ext>
                </a:extLst>
              </p:cNvPr>
              <p:cNvSpPr>
                <a:spLocks/>
              </p:cNvSpPr>
              <p:nvPr/>
            </p:nvSpPr>
            <p:spPr bwMode="auto">
              <a:xfrm flipH="1">
                <a:off x="5279" y="3888"/>
                <a:ext cx="1" cy="96"/>
              </a:xfrm>
              <a:custGeom>
                <a:avLst/>
                <a:gdLst>
                  <a:gd name="T0" fmla="*/ 0 w 1"/>
                  <a:gd name="T1" fmla="*/ 0 h 96"/>
                  <a:gd name="T2" fmla="*/ 0 w 1"/>
                  <a:gd name="T3" fmla="*/ 96 h 96"/>
                  <a:gd name="T4" fmla="*/ 0 60000 65536"/>
                  <a:gd name="T5" fmla="*/ 0 60000 65536"/>
                  <a:gd name="T6" fmla="*/ 0 w 1"/>
                  <a:gd name="T7" fmla="*/ 0 h 96"/>
                  <a:gd name="T8" fmla="*/ 1 w 1"/>
                  <a:gd name="T9" fmla="*/ 96 h 96"/>
                </a:gdLst>
                <a:ahLst/>
                <a:cxnLst>
                  <a:cxn ang="T4">
                    <a:pos x="T0" y="T1"/>
                  </a:cxn>
                  <a:cxn ang="T5">
                    <a:pos x="T2" y="T3"/>
                  </a:cxn>
                </a:cxnLst>
                <a:rect l="T6" t="T7" r="T8" b="T9"/>
                <a:pathLst>
                  <a:path w="1" h="96">
                    <a:moveTo>
                      <a:pt x="0" y="0"/>
                    </a:moveTo>
                    <a:cubicBezTo>
                      <a:pt x="0" y="40"/>
                      <a:pt x="0" y="80"/>
                      <a:pt x="0" y="96"/>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48" name="Freeform 25">
                <a:extLst>
                  <a:ext uri="{FF2B5EF4-FFF2-40B4-BE49-F238E27FC236}">
                    <a16:creationId xmlns:a16="http://schemas.microsoft.com/office/drawing/2014/main" id="{05A24636-9BE5-4CE1-BFF0-22C5CB402390}"/>
                  </a:ext>
                </a:extLst>
              </p:cNvPr>
              <p:cNvSpPr>
                <a:spLocks/>
              </p:cNvSpPr>
              <p:nvPr/>
            </p:nvSpPr>
            <p:spPr bwMode="auto">
              <a:xfrm flipH="1">
                <a:off x="4992" y="3984"/>
                <a:ext cx="384" cy="56"/>
              </a:xfrm>
              <a:custGeom>
                <a:avLst/>
                <a:gdLst>
                  <a:gd name="T0" fmla="*/ 0 w 384"/>
                  <a:gd name="T1" fmla="*/ 0 h 56"/>
                  <a:gd name="T2" fmla="*/ 144 w 384"/>
                  <a:gd name="T3" fmla="*/ 48 h 56"/>
                  <a:gd name="T4" fmla="*/ 384 w 384"/>
                  <a:gd name="T5" fmla="*/ 48 h 56"/>
                  <a:gd name="T6" fmla="*/ 0 60000 65536"/>
                  <a:gd name="T7" fmla="*/ 0 60000 65536"/>
                  <a:gd name="T8" fmla="*/ 0 60000 65536"/>
                  <a:gd name="T9" fmla="*/ 0 w 384"/>
                  <a:gd name="T10" fmla="*/ 0 h 56"/>
                  <a:gd name="T11" fmla="*/ 384 w 384"/>
                  <a:gd name="T12" fmla="*/ 56 h 56"/>
                </a:gdLst>
                <a:ahLst/>
                <a:cxnLst>
                  <a:cxn ang="T6">
                    <a:pos x="T0" y="T1"/>
                  </a:cxn>
                  <a:cxn ang="T7">
                    <a:pos x="T2" y="T3"/>
                  </a:cxn>
                  <a:cxn ang="T8">
                    <a:pos x="T4" y="T5"/>
                  </a:cxn>
                </a:cxnLst>
                <a:rect l="T9" t="T10" r="T11" b="T12"/>
                <a:pathLst>
                  <a:path w="384" h="56">
                    <a:moveTo>
                      <a:pt x="0" y="0"/>
                    </a:moveTo>
                    <a:cubicBezTo>
                      <a:pt x="40" y="20"/>
                      <a:pt x="80" y="40"/>
                      <a:pt x="144" y="48"/>
                    </a:cubicBezTo>
                    <a:cubicBezTo>
                      <a:pt x="208" y="56"/>
                      <a:pt x="336" y="56"/>
                      <a:pt x="384" y="48"/>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49" name="Freeform 26">
                <a:extLst>
                  <a:ext uri="{FF2B5EF4-FFF2-40B4-BE49-F238E27FC236}">
                    <a16:creationId xmlns:a16="http://schemas.microsoft.com/office/drawing/2014/main" id="{DDAC5756-9F80-48BB-85DF-D280C0B7A40A}"/>
                  </a:ext>
                </a:extLst>
              </p:cNvPr>
              <p:cNvSpPr>
                <a:spLocks/>
              </p:cNvSpPr>
              <p:nvPr/>
            </p:nvSpPr>
            <p:spPr bwMode="auto">
              <a:xfrm flipH="1">
                <a:off x="4704" y="4032"/>
                <a:ext cx="336" cy="144"/>
              </a:xfrm>
              <a:custGeom>
                <a:avLst/>
                <a:gdLst>
                  <a:gd name="T0" fmla="*/ 0 w 336"/>
                  <a:gd name="T1" fmla="*/ 0 h 144"/>
                  <a:gd name="T2" fmla="*/ 336 w 336"/>
                  <a:gd name="T3" fmla="*/ 144 h 144"/>
                  <a:gd name="T4" fmla="*/ 0 60000 65536"/>
                  <a:gd name="T5" fmla="*/ 0 60000 65536"/>
                  <a:gd name="T6" fmla="*/ 0 w 336"/>
                  <a:gd name="T7" fmla="*/ 0 h 144"/>
                  <a:gd name="T8" fmla="*/ 336 w 336"/>
                  <a:gd name="T9" fmla="*/ 144 h 144"/>
                </a:gdLst>
                <a:ahLst/>
                <a:cxnLst>
                  <a:cxn ang="T4">
                    <a:pos x="T0" y="T1"/>
                  </a:cxn>
                  <a:cxn ang="T5">
                    <a:pos x="T2" y="T3"/>
                  </a:cxn>
                </a:cxnLst>
                <a:rect l="T6" t="T7" r="T8" b="T9"/>
                <a:pathLst>
                  <a:path w="336" h="144">
                    <a:moveTo>
                      <a:pt x="0" y="0"/>
                    </a:moveTo>
                    <a:cubicBezTo>
                      <a:pt x="140" y="60"/>
                      <a:pt x="280" y="120"/>
                      <a:pt x="336" y="144"/>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50" name="Freeform 27">
                <a:extLst>
                  <a:ext uri="{FF2B5EF4-FFF2-40B4-BE49-F238E27FC236}">
                    <a16:creationId xmlns:a16="http://schemas.microsoft.com/office/drawing/2014/main" id="{64FE1872-05A8-452A-BC71-FF1C5BCCBB49}"/>
                  </a:ext>
                </a:extLst>
              </p:cNvPr>
              <p:cNvSpPr>
                <a:spLocks/>
              </p:cNvSpPr>
              <p:nvPr/>
            </p:nvSpPr>
            <p:spPr bwMode="auto">
              <a:xfrm flipH="1">
                <a:off x="4416" y="3648"/>
                <a:ext cx="240" cy="144"/>
              </a:xfrm>
              <a:custGeom>
                <a:avLst/>
                <a:gdLst>
                  <a:gd name="T0" fmla="*/ 0 w 240"/>
                  <a:gd name="T1" fmla="*/ 0 h 144"/>
                  <a:gd name="T2" fmla="*/ 240 w 240"/>
                  <a:gd name="T3" fmla="*/ 144 h 144"/>
                  <a:gd name="T4" fmla="*/ 0 60000 65536"/>
                  <a:gd name="T5" fmla="*/ 0 60000 65536"/>
                  <a:gd name="T6" fmla="*/ 0 w 240"/>
                  <a:gd name="T7" fmla="*/ 0 h 144"/>
                  <a:gd name="T8" fmla="*/ 240 w 240"/>
                  <a:gd name="T9" fmla="*/ 144 h 144"/>
                </a:gdLst>
                <a:ahLst/>
                <a:cxnLst>
                  <a:cxn ang="T4">
                    <a:pos x="T0" y="T1"/>
                  </a:cxn>
                  <a:cxn ang="T5">
                    <a:pos x="T2" y="T3"/>
                  </a:cxn>
                </a:cxnLst>
                <a:rect l="T6" t="T7" r="T8" b="T9"/>
                <a:pathLst>
                  <a:path w="240" h="144">
                    <a:moveTo>
                      <a:pt x="0" y="0"/>
                    </a:moveTo>
                    <a:cubicBezTo>
                      <a:pt x="100" y="60"/>
                      <a:pt x="200" y="120"/>
                      <a:pt x="240" y="144"/>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51" name="Freeform 28">
                <a:extLst>
                  <a:ext uri="{FF2B5EF4-FFF2-40B4-BE49-F238E27FC236}">
                    <a16:creationId xmlns:a16="http://schemas.microsoft.com/office/drawing/2014/main" id="{DC82A660-9A17-4048-BA87-10734372FDE0}"/>
                  </a:ext>
                </a:extLst>
              </p:cNvPr>
              <p:cNvSpPr>
                <a:spLocks/>
              </p:cNvSpPr>
              <p:nvPr/>
            </p:nvSpPr>
            <p:spPr bwMode="auto">
              <a:xfrm>
                <a:off x="4656" y="2880"/>
                <a:ext cx="400" cy="816"/>
              </a:xfrm>
              <a:custGeom>
                <a:avLst/>
                <a:gdLst>
                  <a:gd name="T0" fmla="*/ 384 w 400"/>
                  <a:gd name="T1" fmla="*/ 0 h 816"/>
                  <a:gd name="T2" fmla="*/ 336 w 400"/>
                  <a:gd name="T3" fmla="*/ 288 h 816"/>
                  <a:gd name="T4" fmla="*/ 0 w 400"/>
                  <a:gd name="T5" fmla="*/ 816 h 816"/>
                  <a:gd name="T6" fmla="*/ 0 60000 65536"/>
                  <a:gd name="T7" fmla="*/ 0 60000 65536"/>
                  <a:gd name="T8" fmla="*/ 0 60000 65536"/>
                  <a:gd name="T9" fmla="*/ 0 w 400"/>
                  <a:gd name="T10" fmla="*/ 0 h 816"/>
                  <a:gd name="T11" fmla="*/ 400 w 400"/>
                  <a:gd name="T12" fmla="*/ 816 h 816"/>
                </a:gdLst>
                <a:ahLst/>
                <a:cxnLst>
                  <a:cxn ang="T6">
                    <a:pos x="T0" y="T1"/>
                  </a:cxn>
                  <a:cxn ang="T7">
                    <a:pos x="T2" y="T3"/>
                  </a:cxn>
                  <a:cxn ang="T8">
                    <a:pos x="T4" y="T5"/>
                  </a:cxn>
                </a:cxnLst>
                <a:rect l="T9" t="T10" r="T11" b="T12"/>
                <a:pathLst>
                  <a:path w="400" h="816">
                    <a:moveTo>
                      <a:pt x="384" y="0"/>
                    </a:moveTo>
                    <a:cubicBezTo>
                      <a:pt x="392" y="76"/>
                      <a:pt x="400" y="152"/>
                      <a:pt x="336" y="288"/>
                    </a:cubicBezTo>
                    <a:cubicBezTo>
                      <a:pt x="272" y="424"/>
                      <a:pt x="56" y="728"/>
                      <a:pt x="0" y="816"/>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52" name="Freeform 29">
                <a:extLst>
                  <a:ext uri="{FF2B5EF4-FFF2-40B4-BE49-F238E27FC236}">
                    <a16:creationId xmlns:a16="http://schemas.microsoft.com/office/drawing/2014/main" id="{87CDDFF5-9548-484A-A59B-D2C6AF32A4AE}"/>
                  </a:ext>
                </a:extLst>
              </p:cNvPr>
              <p:cNvSpPr>
                <a:spLocks/>
              </p:cNvSpPr>
              <p:nvPr/>
            </p:nvSpPr>
            <p:spPr bwMode="auto">
              <a:xfrm>
                <a:off x="4992" y="2880"/>
                <a:ext cx="208" cy="960"/>
              </a:xfrm>
              <a:custGeom>
                <a:avLst/>
                <a:gdLst>
                  <a:gd name="T0" fmla="*/ 96 w 208"/>
                  <a:gd name="T1" fmla="*/ 0 h 960"/>
                  <a:gd name="T2" fmla="*/ 192 w 208"/>
                  <a:gd name="T3" fmla="*/ 48 h 960"/>
                  <a:gd name="T4" fmla="*/ 192 w 208"/>
                  <a:gd name="T5" fmla="*/ 192 h 960"/>
                  <a:gd name="T6" fmla="*/ 96 w 208"/>
                  <a:gd name="T7" fmla="*/ 528 h 960"/>
                  <a:gd name="T8" fmla="*/ 96 w 208"/>
                  <a:gd name="T9" fmla="*/ 672 h 960"/>
                  <a:gd name="T10" fmla="*/ 96 w 208"/>
                  <a:gd name="T11" fmla="*/ 768 h 960"/>
                  <a:gd name="T12" fmla="*/ 0 w 208"/>
                  <a:gd name="T13" fmla="*/ 960 h 960"/>
                  <a:gd name="T14" fmla="*/ 0 60000 65536"/>
                  <a:gd name="T15" fmla="*/ 0 60000 65536"/>
                  <a:gd name="T16" fmla="*/ 0 60000 65536"/>
                  <a:gd name="T17" fmla="*/ 0 60000 65536"/>
                  <a:gd name="T18" fmla="*/ 0 60000 65536"/>
                  <a:gd name="T19" fmla="*/ 0 60000 65536"/>
                  <a:gd name="T20" fmla="*/ 0 60000 65536"/>
                  <a:gd name="T21" fmla="*/ 0 w 208"/>
                  <a:gd name="T22" fmla="*/ 0 h 960"/>
                  <a:gd name="T23" fmla="*/ 208 w 208"/>
                  <a:gd name="T24" fmla="*/ 960 h 9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8" h="960">
                    <a:moveTo>
                      <a:pt x="96" y="0"/>
                    </a:moveTo>
                    <a:cubicBezTo>
                      <a:pt x="136" y="8"/>
                      <a:pt x="176" y="16"/>
                      <a:pt x="192" y="48"/>
                    </a:cubicBezTo>
                    <a:cubicBezTo>
                      <a:pt x="208" y="80"/>
                      <a:pt x="208" y="112"/>
                      <a:pt x="192" y="192"/>
                    </a:cubicBezTo>
                    <a:cubicBezTo>
                      <a:pt x="176" y="272"/>
                      <a:pt x="112" y="448"/>
                      <a:pt x="96" y="528"/>
                    </a:cubicBezTo>
                    <a:cubicBezTo>
                      <a:pt x="80" y="608"/>
                      <a:pt x="96" y="632"/>
                      <a:pt x="96" y="672"/>
                    </a:cubicBezTo>
                    <a:cubicBezTo>
                      <a:pt x="96" y="712"/>
                      <a:pt x="112" y="720"/>
                      <a:pt x="96" y="768"/>
                    </a:cubicBezTo>
                    <a:cubicBezTo>
                      <a:pt x="80" y="816"/>
                      <a:pt x="16" y="928"/>
                      <a:pt x="0" y="960"/>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53" name="Freeform 30">
                <a:extLst>
                  <a:ext uri="{FF2B5EF4-FFF2-40B4-BE49-F238E27FC236}">
                    <a16:creationId xmlns:a16="http://schemas.microsoft.com/office/drawing/2014/main" id="{F73AD739-F730-437B-BD62-2432A9DD095C}"/>
                  </a:ext>
                </a:extLst>
              </p:cNvPr>
              <p:cNvSpPr>
                <a:spLocks/>
              </p:cNvSpPr>
              <p:nvPr/>
            </p:nvSpPr>
            <p:spPr bwMode="auto">
              <a:xfrm>
                <a:off x="5040" y="2880"/>
                <a:ext cx="56" cy="240"/>
              </a:xfrm>
              <a:custGeom>
                <a:avLst/>
                <a:gdLst>
                  <a:gd name="T0" fmla="*/ 0 w 104"/>
                  <a:gd name="T1" fmla="*/ 0 h 240"/>
                  <a:gd name="T2" fmla="*/ 52 w 104"/>
                  <a:gd name="T3" fmla="*/ 48 h 240"/>
                  <a:gd name="T4" fmla="*/ 26 w 104"/>
                  <a:gd name="T5" fmla="*/ 240 h 240"/>
                  <a:gd name="T6" fmla="*/ 0 60000 65536"/>
                  <a:gd name="T7" fmla="*/ 0 60000 65536"/>
                  <a:gd name="T8" fmla="*/ 0 60000 65536"/>
                  <a:gd name="T9" fmla="*/ 0 w 104"/>
                  <a:gd name="T10" fmla="*/ 0 h 240"/>
                  <a:gd name="T11" fmla="*/ 104 w 104"/>
                  <a:gd name="T12" fmla="*/ 240 h 240"/>
                </a:gdLst>
                <a:ahLst/>
                <a:cxnLst>
                  <a:cxn ang="T6">
                    <a:pos x="T0" y="T1"/>
                  </a:cxn>
                  <a:cxn ang="T7">
                    <a:pos x="T2" y="T3"/>
                  </a:cxn>
                  <a:cxn ang="T8">
                    <a:pos x="T4" y="T5"/>
                  </a:cxn>
                </a:cxnLst>
                <a:rect l="T9" t="T10" r="T11" b="T12"/>
                <a:pathLst>
                  <a:path w="104" h="240">
                    <a:moveTo>
                      <a:pt x="0" y="0"/>
                    </a:moveTo>
                    <a:cubicBezTo>
                      <a:pt x="44" y="4"/>
                      <a:pt x="88" y="8"/>
                      <a:pt x="96" y="48"/>
                    </a:cubicBezTo>
                    <a:cubicBezTo>
                      <a:pt x="104" y="88"/>
                      <a:pt x="64" y="216"/>
                      <a:pt x="48" y="240"/>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54" name="Freeform 31">
                <a:extLst>
                  <a:ext uri="{FF2B5EF4-FFF2-40B4-BE49-F238E27FC236}">
                    <a16:creationId xmlns:a16="http://schemas.microsoft.com/office/drawing/2014/main" id="{F7D97764-5FCB-4B25-ADBF-645D25FA604B}"/>
                  </a:ext>
                </a:extLst>
              </p:cNvPr>
              <p:cNvSpPr>
                <a:spLocks/>
              </p:cNvSpPr>
              <p:nvPr/>
            </p:nvSpPr>
            <p:spPr bwMode="auto">
              <a:xfrm>
                <a:off x="5040" y="3119"/>
                <a:ext cx="48" cy="49"/>
              </a:xfrm>
              <a:custGeom>
                <a:avLst/>
                <a:gdLst>
                  <a:gd name="T0" fmla="*/ 0 w 96"/>
                  <a:gd name="T1" fmla="*/ 0 h 1"/>
                  <a:gd name="T2" fmla="*/ 48 w 96"/>
                  <a:gd name="T3" fmla="*/ 0 h 1"/>
                  <a:gd name="T4" fmla="*/ 0 60000 65536"/>
                  <a:gd name="T5" fmla="*/ 0 60000 65536"/>
                  <a:gd name="T6" fmla="*/ 0 w 96"/>
                  <a:gd name="T7" fmla="*/ 0 h 1"/>
                  <a:gd name="T8" fmla="*/ 96 w 96"/>
                  <a:gd name="T9" fmla="*/ 1 h 1"/>
                </a:gdLst>
                <a:ahLst/>
                <a:cxnLst>
                  <a:cxn ang="T4">
                    <a:pos x="T0" y="T1"/>
                  </a:cxn>
                  <a:cxn ang="T5">
                    <a:pos x="T2" y="T3"/>
                  </a:cxn>
                </a:cxnLst>
                <a:rect l="T6" t="T7" r="T8" b="T9"/>
                <a:pathLst>
                  <a:path w="96" h="1">
                    <a:moveTo>
                      <a:pt x="0" y="0"/>
                    </a:moveTo>
                    <a:cubicBezTo>
                      <a:pt x="40" y="0"/>
                      <a:pt x="80" y="0"/>
                      <a:pt x="96" y="0"/>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
        <p:nvSpPr>
          <p:cNvPr id="9227" name="Text Box 32">
            <a:extLst>
              <a:ext uri="{FF2B5EF4-FFF2-40B4-BE49-F238E27FC236}">
                <a16:creationId xmlns:a16="http://schemas.microsoft.com/office/drawing/2014/main" id="{163F108A-ECC1-4DD8-B8E6-F57B4F4D93DA}"/>
              </a:ext>
            </a:extLst>
          </p:cNvPr>
          <p:cNvSpPr txBox="1">
            <a:spLocks noChangeArrowheads="1"/>
          </p:cNvSpPr>
          <p:nvPr/>
        </p:nvSpPr>
        <p:spPr bwMode="auto">
          <a:xfrm>
            <a:off x="990600" y="1066800"/>
            <a:ext cx="4495800"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solidFill>
                  <a:srgbClr val="000000"/>
                </a:solidFill>
                <a:ea typeface="宋体" panose="02010600030101010101" pitchFamily="2" charset="-122"/>
              </a:rPr>
              <a:t>       </a:t>
            </a:r>
            <a:r>
              <a:rPr lang="zh-CN" altLang="en-US">
                <a:solidFill>
                  <a:srgbClr val="000000"/>
                </a:solidFill>
                <a:ea typeface="宋体" panose="02010600030101010101" pitchFamily="2" charset="-122"/>
              </a:rPr>
              <a:t>角速度是矢量，其方向沿转轴且与刚体转动方向成右手螺旋系统</a:t>
            </a:r>
            <a:r>
              <a:rPr lang="en-US" altLang="zh-CN">
                <a:solidFill>
                  <a:srgbClr val="000000"/>
                </a:solidFill>
                <a:ea typeface="宋体" panose="02010600030101010101" pitchFamily="2" charset="-122"/>
              </a:rPr>
              <a:t>.</a:t>
            </a:r>
          </a:p>
        </p:txBody>
      </p:sp>
      <p:sp>
        <p:nvSpPr>
          <p:cNvPr id="9228" name="Text Box 33">
            <a:extLst>
              <a:ext uri="{FF2B5EF4-FFF2-40B4-BE49-F238E27FC236}">
                <a16:creationId xmlns:a16="http://schemas.microsoft.com/office/drawing/2014/main" id="{129B93FF-7C84-432E-B07C-E5F76047F673}"/>
              </a:ext>
            </a:extLst>
          </p:cNvPr>
          <p:cNvSpPr txBox="1">
            <a:spLocks noChangeArrowheads="1"/>
          </p:cNvSpPr>
          <p:nvPr/>
        </p:nvSpPr>
        <p:spPr bwMode="auto">
          <a:xfrm>
            <a:off x="990600" y="2514600"/>
            <a:ext cx="4967288"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solidFill>
                  <a:srgbClr val="000000"/>
                </a:solidFill>
                <a:ea typeface="宋体" panose="02010600030101010101" pitchFamily="2" charset="-122"/>
              </a:rPr>
              <a:t>       </a:t>
            </a:r>
            <a:r>
              <a:rPr lang="zh-CN" altLang="en-US">
                <a:solidFill>
                  <a:srgbClr val="000000"/>
                </a:solidFill>
                <a:ea typeface="宋体" panose="02010600030101010101" pitchFamily="2" charset="-122"/>
              </a:rPr>
              <a:t>若刚体同时参与两个轴的转动，则合成角速度按平行四边形法则进行合成</a:t>
            </a:r>
            <a:r>
              <a:rPr lang="en-US" altLang="zh-CN">
                <a:solidFill>
                  <a:srgbClr val="000000"/>
                </a:solidFill>
                <a:ea typeface="宋体" panose="02010600030101010101" pitchFamily="2" charset="-122"/>
              </a:rPr>
              <a:t>.</a:t>
            </a:r>
          </a:p>
        </p:txBody>
      </p:sp>
      <p:grpSp>
        <p:nvGrpSpPr>
          <p:cNvPr id="9229" name="Group 34">
            <a:extLst>
              <a:ext uri="{FF2B5EF4-FFF2-40B4-BE49-F238E27FC236}">
                <a16:creationId xmlns:a16="http://schemas.microsoft.com/office/drawing/2014/main" id="{7EE6E373-6A93-496F-A134-30E1D6C5BE5A}"/>
              </a:ext>
            </a:extLst>
          </p:cNvPr>
          <p:cNvGrpSpPr>
            <a:grpSpLocks/>
          </p:cNvGrpSpPr>
          <p:nvPr/>
        </p:nvGrpSpPr>
        <p:grpSpPr bwMode="auto">
          <a:xfrm>
            <a:off x="5895975" y="3278188"/>
            <a:ext cx="1952625" cy="1754187"/>
            <a:chOff x="1225" y="2564"/>
            <a:chExt cx="1230" cy="1105"/>
          </a:xfrm>
        </p:grpSpPr>
        <p:sp>
          <p:nvSpPr>
            <p:cNvPr id="9231" name="Line 35">
              <a:extLst>
                <a:ext uri="{FF2B5EF4-FFF2-40B4-BE49-F238E27FC236}">
                  <a16:creationId xmlns:a16="http://schemas.microsoft.com/office/drawing/2014/main" id="{CB7262EE-3560-444C-8A52-76A7F8F062C1}"/>
                </a:ext>
              </a:extLst>
            </p:cNvPr>
            <p:cNvSpPr>
              <a:spLocks noChangeShapeType="1"/>
            </p:cNvSpPr>
            <p:nvPr/>
          </p:nvSpPr>
          <p:spPr bwMode="auto">
            <a:xfrm flipV="1">
              <a:off x="1439" y="3360"/>
              <a:ext cx="721" cy="143"/>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232" name="Line 36">
              <a:extLst>
                <a:ext uri="{FF2B5EF4-FFF2-40B4-BE49-F238E27FC236}">
                  <a16:creationId xmlns:a16="http://schemas.microsoft.com/office/drawing/2014/main" id="{47EF18FB-F5B2-45A6-9B0D-77E6C09778EE}"/>
                </a:ext>
              </a:extLst>
            </p:cNvPr>
            <p:cNvSpPr>
              <a:spLocks noChangeShapeType="1"/>
            </p:cNvSpPr>
            <p:nvPr/>
          </p:nvSpPr>
          <p:spPr bwMode="auto">
            <a:xfrm flipV="1">
              <a:off x="1440" y="2976"/>
              <a:ext cx="192" cy="52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233" name="Line 37">
              <a:extLst>
                <a:ext uri="{FF2B5EF4-FFF2-40B4-BE49-F238E27FC236}">
                  <a16:creationId xmlns:a16="http://schemas.microsoft.com/office/drawing/2014/main" id="{2C1EA0EB-9684-44A9-BB32-72D777772719}"/>
                </a:ext>
              </a:extLst>
            </p:cNvPr>
            <p:cNvSpPr>
              <a:spLocks noChangeShapeType="1"/>
            </p:cNvSpPr>
            <p:nvPr/>
          </p:nvSpPr>
          <p:spPr bwMode="auto">
            <a:xfrm flipV="1">
              <a:off x="1624" y="2840"/>
              <a:ext cx="720" cy="144"/>
            </a:xfrm>
            <a:prstGeom prst="line">
              <a:avLst/>
            </a:prstGeom>
            <a:noFill/>
            <a:ln w="22225">
              <a:solidFill>
                <a:schemeClr val="tx1"/>
              </a:solidFill>
              <a:prstDash val="sysDot"/>
              <a:round/>
              <a:headEnd/>
              <a:tailEnd type="non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234" name="Line 38">
              <a:extLst>
                <a:ext uri="{FF2B5EF4-FFF2-40B4-BE49-F238E27FC236}">
                  <a16:creationId xmlns:a16="http://schemas.microsoft.com/office/drawing/2014/main" id="{3A7DB73A-742C-453D-8221-62E05F5116C8}"/>
                </a:ext>
              </a:extLst>
            </p:cNvPr>
            <p:cNvSpPr>
              <a:spLocks noChangeShapeType="1"/>
            </p:cNvSpPr>
            <p:nvPr/>
          </p:nvSpPr>
          <p:spPr bwMode="auto">
            <a:xfrm flipH="1">
              <a:off x="2160" y="2832"/>
              <a:ext cx="192" cy="528"/>
            </a:xfrm>
            <a:prstGeom prst="line">
              <a:avLst/>
            </a:prstGeom>
            <a:noFill/>
            <a:ln w="22225">
              <a:solidFill>
                <a:schemeClr val="tx1"/>
              </a:solidFill>
              <a:prstDash val="sysDot"/>
              <a:round/>
              <a:headEnd/>
              <a:tailEnd type="non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235" name="Line 39">
              <a:extLst>
                <a:ext uri="{FF2B5EF4-FFF2-40B4-BE49-F238E27FC236}">
                  <a16:creationId xmlns:a16="http://schemas.microsoft.com/office/drawing/2014/main" id="{E06FA0D7-23CA-4316-9805-0D3D9017D741}"/>
                </a:ext>
              </a:extLst>
            </p:cNvPr>
            <p:cNvSpPr>
              <a:spLocks noChangeShapeType="1"/>
            </p:cNvSpPr>
            <p:nvPr/>
          </p:nvSpPr>
          <p:spPr bwMode="auto">
            <a:xfrm flipV="1">
              <a:off x="1440" y="2832"/>
              <a:ext cx="912" cy="672"/>
            </a:xfrm>
            <a:prstGeom prst="line">
              <a:avLst/>
            </a:prstGeom>
            <a:noFill/>
            <a:ln w="31750">
              <a:solidFill>
                <a:srgbClr val="FF0000"/>
              </a:solidFill>
              <a:round/>
              <a:headEnd/>
              <a:tailEnd type="triangl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236" name="Text Box 40">
              <a:extLst>
                <a:ext uri="{FF2B5EF4-FFF2-40B4-BE49-F238E27FC236}">
                  <a16:creationId xmlns:a16="http://schemas.microsoft.com/office/drawing/2014/main" id="{861CB5C5-A662-48B3-B752-E7976EDAE82A}"/>
                </a:ext>
              </a:extLst>
            </p:cNvPr>
            <p:cNvSpPr txBox="1">
              <a:spLocks noChangeArrowheads="1"/>
            </p:cNvSpPr>
            <p:nvPr/>
          </p:nvSpPr>
          <p:spPr bwMode="auto">
            <a:xfrm>
              <a:off x="1225" y="3381"/>
              <a:ext cx="2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00"/>
                  </a:solidFill>
                  <a:ea typeface="宋体" panose="02010600030101010101" pitchFamily="2" charset="-122"/>
                </a:rPr>
                <a:t>O</a:t>
              </a:r>
            </a:p>
          </p:txBody>
        </p:sp>
        <p:graphicFrame>
          <p:nvGraphicFramePr>
            <p:cNvPr id="9218" name="Object 41">
              <a:extLst>
                <a:ext uri="{FF2B5EF4-FFF2-40B4-BE49-F238E27FC236}">
                  <a16:creationId xmlns:a16="http://schemas.microsoft.com/office/drawing/2014/main" id="{C078F971-DDB7-46F1-9508-DD4526DFEB68}"/>
                </a:ext>
              </a:extLst>
            </p:cNvPr>
            <p:cNvGraphicFramePr>
              <a:graphicFrameLocks noChangeAspect="1"/>
            </p:cNvGraphicFramePr>
            <p:nvPr/>
          </p:nvGraphicFramePr>
          <p:xfrm>
            <a:off x="1751" y="2960"/>
            <a:ext cx="188" cy="219"/>
          </p:xfrm>
          <a:graphic>
            <a:graphicData uri="http://schemas.openxmlformats.org/presentationml/2006/ole">
              <mc:AlternateContent xmlns:mc="http://schemas.openxmlformats.org/markup-compatibility/2006">
                <mc:Choice xmlns:v="urn:schemas-microsoft-com:vml" Requires="v">
                  <p:oleObj spid="_x0000_s9265" name="公式" r:id="rId5" imgW="152280" imgH="177480" progId="Equation.3">
                    <p:embed/>
                  </p:oleObj>
                </mc:Choice>
                <mc:Fallback>
                  <p:oleObj name="公式" r:id="rId5" imgW="152280" imgH="177480" progId="Equation.3">
                    <p:embed/>
                    <p:pic>
                      <p:nvPicPr>
                        <p:cNvPr id="0" name="Object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1" y="2960"/>
                          <a:ext cx="188"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9" name="Object 42">
              <a:extLst>
                <a:ext uri="{FF2B5EF4-FFF2-40B4-BE49-F238E27FC236}">
                  <a16:creationId xmlns:a16="http://schemas.microsoft.com/office/drawing/2014/main" id="{DE5A48D3-6D09-4B76-B4BD-BA553150BC23}"/>
                </a:ext>
              </a:extLst>
            </p:cNvPr>
            <p:cNvGraphicFramePr>
              <a:graphicFrameLocks noChangeAspect="1"/>
            </p:cNvGraphicFramePr>
            <p:nvPr/>
          </p:nvGraphicFramePr>
          <p:xfrm>
            <a:off x="1282" y="3056"/>
            <a:ext cx="250" cy="266"/>
          </p:xfrm>
          <a:graphic>
            <a:graphicData uri="http://schemas.openxmlformats.org/presentationml/2006/ole">
              <mc:AlternateContent xmlns:mc="http://schemas.openxmlformats.org/markup-compatibility/2006">
                <mc:Choice xmlns:v="urn:schemas-microsoft-com:vml" Requires="v">
                  <p:oleObj spid="_x0000_s9266" name="公式" r:id="rId7" imgW="203040" imgH="215640" progId="Equation.3">
                    <p:embed/>
                  </p:oleObj>
                </mc:Choice>
                <mc:Fallback>
                  <p:oleObj name="公式" r:id="rId7" imgW="203040" imgH="215640" progId="Equation.3">
                    <p:embed/>
                    <p:pic>
                      <p:nvPicPr>
                        <p:cNvPr id="0" name="Object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2" y="3056"/>
                          <a:ext cx="250"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0" name="Object 43">
              <a:extLst>
                <a:ext uri="{FF2B5EF4-FFF2-40B4-BE49-F238E27FC236}">
                  <a16:creationId xmlns:a16="http://schemas.microsoft.com/office/drawing/2014/main" id="{07BCE23A-1AFA-49E6-A06A-7AA1E5C4A628}"/>
                </a:ext>
              </a:extLst>
            </p:cNvPr>
            <p:cNvGraphicFramePr>
              <a:graphicFrameLocks noChangeAspect="1"/>
            </p:cNvGraphicFramePr>
            <p:nvPr/>
          </p:nvGraphicFramePr>
          <p:xfrm>
            <a:off x="1791" y="3397"/>
            <a:ext cx="235" cy="266"/>
          </p:xfrm>
          <a:graphic>
            <a:graphicData uri="http://schemas.openxmlformats.org/presentationml/2006/ole">
              <mc:AlternateContent xmlns:mc="http://schemas.openxmlformats.org/markup-compatibility/2006">
                <mc:Choice xmlns:v="urn:schemas-microsoft-com:vml" Requires="v">
                  <p:oleObj spid="_x0000_s9267" name="公式" r:id="rId9" imgW="190440" imgH="215640" progId="Equation.3">
                    <p:embed/>
                  </p:oleObj>
                </mc:Choice>
                <mc:Fallback>
                  <p:oleObj name="公式" r:id="rId9" imgW="190440" imgH="215640" progId="Equation.3">
                    <p:embed/>
                    <p:pic>
                      <p:nvPicPr>
                        <p:cNvPr id="0" name="Object 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91" y="3397"/>
                          <a:ext cx="235"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1" name="Object 44">
              <a:extLst>
                <a:ext uri="{FF2B5EF4-FFF2-40B4-BE49-F238E27FC236}">
                  <a16:creationId xmlns:a16="http://schemas.microsoft.com/office/drawing/2014/main" id="{0FD5ADB6-1B8C-457F-9256-5BC58889841F}"/>
                </a:ext>
              </a:extLst>
            </p:cNvPr>
            <p:cNvGraphicFramePr>
              <a:graphicFrameLocks noChangeAspect="1"/>
            </p:cNvGraphicFramePr>
            <p:nvPr/>
          </p:nvGraphicFramePr>
          <p:xfrm>
            <a:off x="2151" y="2564"/>
            <a:ext cx="304" cy="256"/>
          </p:xfrm>
          <a:graphic>
            <a:graphicData uri="http://schemas.openxmlformats.org/presentationml/2006/ole">
              <mc:AlternateContent xmlns:mc="http://schemas.openxmlformats.org/markup-compatibility/2006">
                <mc:Choice xmlns:v="urn:schemas-microsoft-com:vml" Requires="v">
                  <p:oleObj spid="_x0000_s9268" name="公式" r:id="rId11" imgW="241200" imgH="203040" progId="Equation.3">
                    <p:embed/>
                  </p:oleObj>
                </mc:Choice>
                <mc:Fallback>
                  <p:oleObj name="公式" r:id="rId11" imgW="241200" imgH="203040" progId="Equation.3">
                    <p:embed/>
                    <p:pic>
                      <p:nvPicPr>
                        <p:cNvPr id="0" name="Object 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51" y="2564"/>
                          <a:ext cx="304"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2" name="Object 45">
              <a:extLst>
                <a:ext uri="{FF2B5EF4-FFF2-40B4-BE49-F238E27FC236}">
                  <a16:creationId xmlns:a16="http://schemas.microsoft.com/office/drawing/2014/main" id="{6BE1E89B-8E66-48A5-864E-8B631CFB81D7}"/>
                </a:ext>
              </a:extLst>
            </p:cNvPr>
            <p:cNvGraphicFramePr>
              <a:graphicFrameLocks noChangeAspect="1"/>
            </p:cNvGraphicFramePr>
            <p:nvPr/>
          </p:nvGraphicFramePr>
          <p:xfrm>
            <a:off x="1433" y="2768"/>
            <a:ext cx="218" cy="233"/>
          </p:xfrm>
          <a:graphic>
            <a:graphicData uri="http://schemas.openxmlformats.org/presentationml/2006/ole">
              <mc:AlternateContent xmlns:mc="http://schemas.openxmlformats.org/markup-compatibility/2006">
                <mc:Choice xmlns:v="urn:schemas-microsoft-com:vml" Requires="v">
                  <p:oleObj spid="_x0000_s9269" name="公式" r:id="rId13" imgW="190440" imgH="203040" progId="Equation.3">
                    <p:embed/>
                  </p:oleObj>
                </mc:Choice>
                <mc:Fallback>
                  <p:oleObj name="公式" r:id="rId13" imgW="190440" imgH="203040" progId="Equation.3">
                    <p:embed/>
                    <p:pic>
                      <p:nvPicPr>
                        <p:cNvPr id="0" name="Object 4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33" y="2768"/>
                          <a:ext cx="21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3" name="Object 46">
              <a:extLst>
                <a:ext uri="{FF2B5EF4-FFF2-40B4-BE49-F238E27FC236}">
                  <a16:creationId xmlns:a16="http://schemas.microsoft.com/office/drawing/2014/main" id="{F611CB9C-3F3E-4EC0-97DF-F136E001FE35}"/>
                </a:ext>
              </a:extLst>
            </p:cNvPr>
            <p:cNvGraphicFramePr>
              <a:graphicFrameLocks noChangeAspect="1"/>
            </p:cNvGraphicFramePr>
            <p:nvPr/>
          </p:nvGraphicFramePr>
          <p:xfrm>
            <a:off x="2168" y="3272"/>
            <a:ext cx="208" cy="256"/>
          </p:xfrm>
          <a:graphic>
            <a:graphicData uri="http://schemas.openxmlformats.org/presentationml/2006/ole">
              <mc:AlternateContent xmlns:mc="http://schemas.openxmlformats.org/markup-compatibility/2006">
                <mc:Choice xmlns:v="urn:schemas-microsoft-com:vml" Requires="v">
                  <p:oleObj spid="_x0000_s9270" name="公式" r:id="rId15" imgW="164880" imgH="203040" progId="Equation.3">
                    <p:embed/>
                  </p:oleObj>
                </mc:Choice>
                <mc:Fallback>
                  <p:oleObj name="公式" r:id="rId15" imgW="164880" imgH="203040" progId="Equation.3">
                    <p:embed/>
                    <p:pic>
                      <p:nvPicPr>
                        <p:cNvPr id="0" name="Object 4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68" y="3272"/>
                          <a:ext cx="208"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230" name="Text Box 47">
            <a:extLst>
              <a:ext uri="{FF2B5EF4-FFF2-40B4-BE49-F238E27FC236}">
                <a16:creationId xmlns:a16="http://schemas.microsoft.com/office/drawing/2014/main" id="{EB1F75C3-5683-4A15-A728-55D92997E64A}"/>
              </a:ext>
            </a:extLst>
          </p:cNvPr>
          <p:cNvSpPr txBox="1">
            <a:spLocks noChangeArrowheads="1"/>
          </p:cNvSpPr>
          <p:nvPr/>
        </p:nvSpPr>
        <p:spPr bwMode="auto">
          <a:xfrm>
            <a:off x="1093788" y="4038600"/>
            <a:ext cx="4741862"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solidFill>
                  <a:srgbClr val="FF0000"/>
                </a:solidFill>
                <a:ea typeface="宋体" panose="02010600030101010101" pitchFamily="2" charset="-122"/>
              </a:rPr>
              <a:t>注：</a:t>
            </a:r>
            <a:r>
              <a:rPr lang="zh-CN" altLang="en-US">
                <a:solidFill>
                  <a:srgbClr val="000000"/>
                </a:solidFill>
                <a:ea typeface="宋体" panose="02010600030101010101" pitchFamily="2" charset="-122"/>
              </a:rPr>
              <a:t>角速度总是与无限小角位移相联系</a:t>
            </a:r>
            <a:r>
              <a:rPr lang="en-US" altLang="zh-CN">
                <a:solidFill>
                  <a:srgbClr val="000000"/>
                </a:solidFill>
                <a:ea typeface="宋体" panose="02010600030101010101" pitchFamily="2" charset="-122"/>
              </a:rPr>
              <a:t>,</a:t>
            </a:r>
            <a:r>
              <a:rPr lang="zh-CN" altLang="en-US">
                <a:solidFill>
                  <a:srgbClr val="000000"/>
                </a:solidFill>
                <a:ea typeface="宋体" panose="02010600030101010101" pitchFamily="2" charset="-122"/>
              </a:rPr>
              <a:t>无限小角位移是矢量</a:t>
            </a:r>
            <a:r>
              <a:rPr lang="en-US" altLang="zh-CN">
                <a:solidFill>
                  <a:srgbClr val="000000"/>
                </a:solidFill>
                <a:ea typeface="宋体" panose="02010600030101010101" pitchFamily="2" charset="-122"/>
              </a:rPr>
              <a:t>,</a:t>
            </a:r>
            <a:r>
              <a:rPr lang="zh-CN" altLang="en-US">
                <a:solidFill>
                  <a:srgbClr val="000000"/>
                </a:solidFill>
                <a:ea typeface="宋体" panose="02010600030101010101" pitchFamily="2" charset="-122"/>
              </a:rPr>
              <a:t>所以角速度也是矢量</a:t>
            </a:r>
            <a:r>
              <a:rPr lang="en-US" altLang="zh-CN">
                <a:solidFill>
                  <a:srgbClr val="000000"/>
                </a:solidFill>
                <a:ea typeface="宋体" panose="02010600030101010101" pitchFamily="2" charset="-122"/>
              </a:rPr>
              <a:t>.</a:t>
            </a:r>
            <a:r>
              <a:rPr lang="zh-CN" altLang="en-US">
                <a:solidFill>
                  <a:srgbClr val="FF0000"/>
                </a:solidFill>
                <a:ea typeface="宋体" panose="02010600030101010101" pitchFamily="2" charset="-122"/>
              </a:rPr>
              <a:t>而有限角位移不是矢量</a:t>
            </a:r>
            <a:r>
              <a:rPr lang="en-US" altLang="zh-CN">
                <a:solidFill>
                  <a:srgbClr val="FF0000"/>
                </a:solidFill>
                <a:ea typeface="宋体" panose="02010600030101010101" pitchFamily="2" charset="-122"/>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50" name="Text Box 2">
            <a:extLst>
              <a:ext uri="{FF2B5EF4-FFF2-40B4-BE49-F238E27FC236}">
                <a16:creationId xmlns:a16="http://schemas.microsoft.com/office/drawing/2014/main" id="{F0230981-98EA-44B7-83AB-4DE3233C7234}"/>
              </a:ext>
            </a:extLst>
          </p:cNvPr>
          <p:cNvSpPr txBox="1">
            <a:spLocks noChangeArrowheads="1"/>
          </p:cNvSpPr>
          <p:nvPr/>
        </p:nvSpPr>
        <p:spPr bwMode="auto">
          <a:xfrm>
            <a:off x="1066800" y="685800"/>
            <a:ext cx="6843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00"/>
                </a:solidFill>
                <a:ea typeface="宋体" panose="02010600030101010101" pitchFamily="2" charset="-122"/>
              </a:rPr>
              <a:t>角速度和角加速度在直角坐标系的正交分解式为   </a:t>
            </a:r>
          </a:p>
        </p:txBody>
      </p:sp>
      <p:graphicFrame>
        <p:nvGraphicFramePr>
          <p:cNvPr id="10242" name="Object 3">
            <a:extLst>
              <a:ext uri="{FF2B5EF4-FFF2-40B4-BE49-F238E27FC236}">
                <a16:creationId xmlns:a16="http://schemas.microsoft.com/office/drawing/2014/main" id="{DF8AFB52-5D3A-431F-B511-43BBA0D3C6A0}"/>
              </a:ext>
            </a:extLst>
          </p:cNvPr>
          <p:cNvGraphicFramePr>
            <a:graphicFrameLocks noChangeAspect="1"/>
          </p:cNvGraphicFramePr>
          <p:nvPr/>
        </p:nvGraphicFramePr>
        <p:xfrm>
          <a:off x="1524000" y="1295400"/>
          <a:ext cx="2586038" cy="538163"/>
        </p:xfrm>
        <a:graphic>
          <a:graphicData uri="http://schemas.openxmlformats.org/presentationml/2006/ole">
            <mc:AlternateContent xmlns:mc="http://schemas.openxmlformats.org/markup-compatibility/2006">
              <mc:Choice xmlns:v="urn:schemas-microsoft-com:vml" Requires="v">
                <p:oleObj spid="_x0000_s10254" name="公式" r:id="rId3" imgW="1434960" imgH="266400" progId="Equation.3">
                  <p:embed/>
                </p:oleObj>
              </mc:Choice>
              <mc:Fallback>
                <p:oleObj name="公式" r:id="rId3" imgW="1434960" imgH="266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295400"/>
                        <a:ext cx="2586038"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3" name="Object 4">
            <a:extLst>
              <a:ext uri="{FF2B5EF4-FFF2-40B4-BE49-F238E27FC236}">
                <a16:creationId xmlns:a16="http://schemas.microsoft.com/office/drawing/2014/main" id="{518CD7C9-3EEE-4D21-A5C2-C5A950BF2E00}"/>
              </a:ext>
            </a:extLst>
          </p:cNvPr>
          <p:cNvGraphicFramePr>
            <a:graphicFrameLocks noChangeAspect="1"/>
          </p:cNvGraphicFramePr>
          <p:nvPr/>
        </p:nvGraphicFramePr>
        <p:xfrm>
          <a:off x="4746625" y="1295400"/>
          <a:ext cx="2540000" cy="538163"/>
        </p:xfrm>
        <a:graphic>
          <a:graphicData uri="http://schemas.openxmlformats.org/presentationml/2006/ole">
            <mc:AlternateContent xmlns:mc="http://schemas.openxmlformats.org/markup-compatibility/2006">
              <mc:Choice xmlns:v="urn:schemas-microsoft-com:vml" Requires="v">
                <p:oleObj spid="_x0000_s10255" name="公式" r:id="rId5" imgW="1409400" imgH="266400" progId="Equation.3">
                  <p:embed/>
                </p:oleObj>
              </mc:Choice>
              <mc:Fallback>
                <p:oleObj name="公式" r:id="rId5" imgW="1409400" imgH="2664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6625" y="1295400"/>
                        <a:ext cx="2540000"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4" name="Object 5">
            <a:extLst>
              <a:ext uri="{FF2B5EF4-FFF2-40B4-BE49-F238E27FC236}">
                <a16:creationId xmlns:a16="http://schemas.microsoft.com/office/drawing/2014/main" id="{2C78AB07-0BC9-4C57-8EDB-D59526925228}"/>
              </a:ext>
            </a:extLst>
          </p:cNvPr>
          <p:cNvGraphicFramePr>
            <a:graphicFrameLocks noChangeAspect="1"/>
          </p:cNvGraphicFramePr>
          <p:nvPr/>
        </p:nvGraphicFramePr>
        <p:xfrm>
          <a:off x="2317750" y="1909763"/>
          <a:ext cx="1143000" cy="658812"/>
        </p:xfrm>
        <a:graphic>
          <a:graphicData uri="http://schemas.openxmlformats.org/presentationml/2006/ole">
            <mc:AlternateContent xmlns:mc="http://schemas.openxmlformats.org/markup-compatibility/2006">
              <mc:Choice xmlns:v="urn:schemas-microsoft-com:vml" Requires="v">
                <p:oleObj spid="_x0000_s10256" name="公式" r:id="rId7" imgW="685800" imgH="393480" progId="Equation.3">
                  <p:embed/>
                </p:oleObj>
              </mc:Choice>
              <mc:Fallback>
                <p:oleObj name="公式" r:id="rId7" imgW="685800" imgH="39348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17750" y="1909763"/>
                        <a:ext cx="1143000" cy="65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1" name="Text Box 6">
            <a:extLst>
              <a:ext uri="{FF2B5EF4-FFF2-40B4-BE49-F238E27FC236}">
                <a16:creationId xmlns:a16="http://schemas.microsoft.com/office/drawing/2014/main" id="{2A480894-D6B7-45FC-AD2F-B6930D8166A2}"/>
              </a:ext>
            </a:extLst>
          </p:cNvPr>
          <p:cNvSpPr txBox="1">
            <a:spLocks noChangeArrowheads="1"/>
          </p:cNvSpPr>
          <p:nvPr/>
        </p:nvSpPr>
        <p:spPr bwMode="auto">
          <a:xfrm>
            <a:off x="1066800" y="2062163"/>
            <a:ext cx="86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00"/>
                </a:solidFill>
                <a:ea typeface="宋体" panose="02010600030101010101" pitchFamily="2" charset="-122"/>
              </a:rPr>
              <a:t>其中 </a:t>
            </a:r>
          </a:p>
        </p:txBody>
      </p:sp>
      <p:graphicFrame>
        <p:nvGraphicFramePr>
          <p:cNvPr id="10245" name="Object 7">
            <a:extLst>
              <a:ext uri="{FF2B5EF4-FFF2-40B4-BE49-F238E27FC236}">
                <a16:creationId xmlns:a16="http://schemas.microsoft.com/office/drawing/2014/main" id="{7A00EC7C-660D-4BAD-9763-B78A1017D7B6}"/>
              </a:ext>
            </a:extLst>
          </p:cNvPr>
          <p:cNvGraphicFramePr>
            <a:graphicFrameLocks noChangeAspect="1"/>
          </p:cNvGraphicFramePr>
          <p:nvPr/>
        </p:nvGraphicFramePr>
        <p:xfrm>
          <a:off x="4079875" y="1889125"/>
          <a:ext cx="1122363" cy="701675"/>
        </p:xfrm>
        <a:graphic>
          <a:graphicData uri="http://schemas.openxmlformats.org/presentationml/2006/ole">
            <mc:AlternateContent xmlns:mc="http://schemas.openxmlformats.org/markup-compatibility/2006">
              <mc:Choice xmlns:v="urn:schemas-microsoft-com:vml" Requires="v">
                <p:oleObj spid="_x0000_s10257" name="公式" r:id="rId9" imgW="672840" imgH="419040" progId="Equation.3">
                  <p:embed/>
                </p:oleObj>
              </mc:Choice>
              <mc:Fallback>
                <p:oleObj name="公式" r:id="rId9" imgW="672840" imgH="41904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79875" y="1889125"/>
                        <a:ext cx="11223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6" name="Object 8">
            <a:extLst>
              <a:ext uri="{FF2B5EF4-FFF2-40B4-BE49-F238E27FC236}">
                <a16:creationId xmlns:a16="http://schemas.microsoft.com/office/drawing/2014/main" id="{2F8738CD-C221-467E-B10D-2AAC25DDD4D0}"/>
              </a:ext>
            </a:extLst>
          </p:cNvPr>
          <p:cNvGraphicFramePr>
            <a:graphicFrameLocks noChangeAspect="1"/>
          </p:cNvGraphicFramePr>
          <p:nvPr/>
        </p:nvGraphicFramePr>
        <p:xfrm>
          <a:off x="5854700" y="1900238"/>
          <a:ext cx="1079500" cy="679450"/>
        </p:xfrm>
        <a:graphic>
          <a:graphicData uri="http://schemas.openxmlformats.org/presentationml/2006/ole">
            <mc:AlternateContent xmlns:mc="http://schemas.openxmlformats.org/markup-compatibility/2006">
              <mc:Choice xmlns:v="urn:schemas-microsoft-com:vml" Requires="v">
                <p:oleObj spid="_x0000_s10258" name="公式" r:id="rId11" imgW="647640" imgH="406080" progId="Equation.3">
                  <p:embed/>
                </p:oleObj>
              </mc:Choice>
              <mc:Fallback>
                <p:oleObj name="公式" r:id="rId11" imgW="647640" imgH="40608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54700" y="1900238"/>
                        <a:ext cx="1079500"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2" name="Text Box 9">
            <a:extLst>
              <a:ext uri="{FF2B5EF4-FFF2-40B4-BE49-F238E27FC236}">
                <a16:creationId xmlns:a16="http://schemas.microsoft.com/office/drawing/2014/main" id="{1BB1E730-5592-4880-B764-E6632F7E2DC2}"/>
              </a:ext>
            </a:extLst>
          </p:cNvPr>
          <p:cNvSpPr txBox="1">
            <a:spLocks noChangeArrowheads="1"/>
          </p:cNvSpPr>
          <p:nvPr/>
        </p:nvSpPr>
        <p:spPr bwMode="auto">
          <a:xfrm>
            <a:off x="1122363" y="2784475"/>
            <a:ext cx="5507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00"/>
                </a:solidFill>
                <a:ea typeface="宋体" panose="02010600030101010101" pitchFamily="2" charset="-122"/>
              </a:rPr>
              <a:t>刚体作定轴转动，令转轴与 </a:t>
            </a:r>
            <a:r>
              <a:rPr lang="en-US" altLang="zh-CN" i="1">
                <a:solidFill>
                  <a:srgbClr val="000000"/>
                </a:solidFill>
                <a:ea typeface="宋体" panose="02010600030101010101" pitchFamily="2" charset="-122"/>
              </a:rPr>
              <a:t>z</a:t>
            </a:r>
            <a:r>
              <a:rPr lang="en-US" altLang="zh-CN">
                <a:solidFill>
                  <a:srgbClr val="000000"/>
                </a:solidFill>
                <a:ea typeface="宋体" panose="02010600030101010101" pitchFamily="2" charset="-122"/>
              </a:rPr>
              <a:t> </a:t>
            </a:r>
            <a:r>
              <a:rPr lang="zh-CN" altLang="en-US">
                <a:solidFill>
                  <a:srgbClr val="000000"/>
                </a:solidFill>
                <a:ea typeface="宋体" panose="02010600030101010101" pitchFamily="2" charset="-122"/>
              </a:rPr>
              <a:t>轴重合，  </a:t>
            </a:r>
          </a:p>
        </p:txBody>
      </p:sp>
      <p:sp>
        <p:nvSpPr>
          <p:cNvPr id="10253" name="Text Box 10">
            <a:extLst>
              <a:ext uri="{FF2B5EF4-FFF2-40B4-BE49-F238E27FC236}">
                <a16:creationId xmlns:a16="http://schemas.microsoft.com/office/drawing/2014/main" id="{CF5E11D2-D579-4120-AFA4-C4120CCB80FE}"/>
              </a:ext>
            </a:extLst>
          </p:cNvPr>
          <p:cNvSpPr txBox="1">
            <a:spLocks noChangeArrowheads="1"/>
          </p:cNvSpPr>
          <p:nvPr/>
        </p:nvSpPr>
        <p:spPr bwMode="auto">
          <a:xfrm>
            <a:off x="1128713" y="3352800"/>
            <a:ext cx="487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00"/>
                </a:solidFill>
                <a:ea typeface="宋体" panose="02010600030101010101" pitchFamily="2" charset="-122"/>
              </a:rPr>
              <a:t>有</a:t>
            </a:r>
          </a:p>
        </p:txBody>
      </p:sp>
      <p:graphicFrame>
        <p:nvGraphicFramePr>
          <p:cNvPr id="10247" name="Object 11">
            <a:extLst>
              <a:ext uri="{FF2B5EF4-FFF2-40B4-BE49-F238E27FC236}">
                <a16:creationId xmlns:a16="http://schemas.microsoft.com/office/drawing/2014/main" id="{74C7D286-4E54-4BE5-A836-337B41C190D1}"/>
              </a:ext>
            </a:extLst>
          </p:cNvPr>
          <p:cNvGraphicFramePr>
            <a:graphicFrameLocks noChangeAspect="1"/>
          </p:cNvGraphicFramePr>
          <p:nvPr/>
        </p:nvGraphicFramePr>
        <p:xfrm>
          <a:off x="4510088" y="3352800"/>
          <a:ext cx="1076325" cy="512763"/>
        </p:xfrm>
        <a:graphic>
          <a:graphicData uri="http://schemas.openxmlformats.org/presentationml/2006/ole">
            <mc:AlternateContent xmlns:mc="http://schemas.openxmlformats.org/markup-compatibility/2006">
              <mc:Choice xmlns:v="urn:schemas-microsoft-com:vml" Requires="v">
                <p:oleObj spid="_x0000_s10259" name="公式" r:id="rId13" imgW="596880" imgH="253800" progId="Equation.3">
                  <p:embed/>
                </p:oleObj>
              </mc:Choice>
              <mc:Fallback>
                <p:oleObj name="公式" r:id="rId13" imgW="596880" imgH="25380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10088" y="3352800"/>
                        <a:ext cx="1076325"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8" name="Object 12">
            <a:extLst>
              <a:ext uri="{FF2B5EF4-FFF2-40B4-BE49-F238E27FC236}">
                <a16:creationId xmlns:a16="http://schemas.microsoft.com/office/drawing/2014/main" id="{723F28D4-BDC4-4681-86CC-90C421BD3255}"/>
              </a:ext>
            </a:extLst>
          </p:cNvPr>
          <p:cNvGraphicFramePr>
            <a:graphicFrameLocks noChangeAspect="1"/>
          </p:cNvGraphicFramePr>
          <p:nvPr/>
        </p:nvGraphicFramePr>
        <p:xfrm>
          <a:off x="6262688" y="3352800"/>
          <a:ext cx="1052512" cy="512763"/>
        </p:xfrm>
        <a:graphic>
          <a:graphicData uri="http://schemas.openxmlformats.org/presentationml/2006/ole">
            <mc:AlternateContent xmlns:mc="http://schemas.openxmlformats.org/markup-compatibility/2006">
              <mc:Choice xmlns:v="urn:schemas-microsoft-com:vml" Requires="v">
                <p:oleObj spid="_x0000_s10260" name="公式" r:id="rId15" imgW="583920" imgH="253800" progId="Equation.3">
                  <p:embed/>
                </p:oleObj>
              </mc:Choice>
              <mc:Fallback>
                <p:oleObj name="公式" r:id="rId15" imgW="583920" imgH="253800" progId="Equation.3">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62688" y="3352800"/>
                        <a:ext cx="1052512"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9" name="Object 13">
            <a:extLst>
              <a:ext uri="{FF2B5EF4-FFF2-40B4-BE49-F238E27FC236}">
                <a16:creationId xmlns:a16="http://schemas.microsoft.com/office/drawing/2014/main" id="{75CE6A60-FD1F-4CE8-A923-A746E563112F}"/>
              </a:ext>
            </a:extLst>
          </p:cNvPr>
          <p:cNvGraphicFramePr>
            <a:graphicFrameLocks noChangeAspect="1"/>
          </p:cNvGraphicFramePr>
          <p:nvPr/>
        </p:nvGraphicFramePr>
        <p:xfrm>
          <a:off x="2224088" y="3400425"/>
          <a:ext cx="1533525" cy="485775"/>
        </p:xfrm>
        <a:graphic>
          <a:graphicData uri="http://schemas.openxmlformats.org/presentationml/2006/ole">
            <mc:AlternateContent xmlns:mc="http://schemas.openxmlformats.org/markup-compatibility/2006">
              <mc:Choice xmlns:v="urn:schemas-microsoft-com:vml" Requires="v">
                <p:oleObj spid="_x0000_s10261" name="公式" r:id="rId17" imgW="850680" imgH="241200" progId="Equation.3">
                  <p:embed/>
                </p:oleObj>
              </mc:Choice>
              <mc:Fallback>
                <p:oleObj name="公式" r:id="rId17" imgW="850680" imgH="241200" progId="Equation.3">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24088" y="3400425"/>
                        <a:ext cx="15335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Text Box 2">
            <a:extLst>
              <a:ext uri="{FF2B5EF4-FFF2-40B4-BE49-F238E27FC236}">
                <a16:creationId xmlns:a16="http://schemas.microsoft.com/office/drawing/2014/main" id="{65365AF5-32F2-4337-9032-8F7843E3A861}"/>
              </a:ext>
            </a:extLst>
          </p:cNvPr>
          <p:cNvSpPr txBox="1">
            <a:spLocks noChangeArrowheads="1"/>
          </p:cNvSpPr>
          <p:nvPr/>
        </p:nvSpPr>
        <p:spPr bwMode="auto">
          <a:xfrm>
            <a:off x="914400" y="381000"/>
            <a:ext cx="393065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10000"/>
              </a:lnSpc>
            </a:pPr>
            <a:r>
              <a:rPr lang="en-US" altLang="zh-CN" sz="2800">
                <a:ea typeface="黑体" panose="02010609060101010101" pitchFamily="49" charset="-122"/>
              </a:rPr>
              <a:t>§7.1.4</a:t>
            </a:r>
            <a:r>
              <a:rPr lang="zh-CN" altLang="en-US" sz="2800">
                <a:ea typeface="黑体" panose="02010609060101010101" pitchFamily="49" charset="-122"/>
              </a:rPr>
              <a:t>刚体的平面运动  </a:t>
            </a:r>
          </a:p>
        </p:txBody>
      </p:sp>
      <p:sp>
        <p:nvSpPr>
          <p:cNvPr id="74755" name="Text Box 3">
            <a:extLst>
              <a:ext uri="{FF2B5EF4-FFF2-40B4-BE49-F238E27FC236}">
                <a16:creationId xmlns:a16="http://schemas.microsoft.com/office/drawing/2014/main" id="{4F64625B-BEE6-4239-97E5-43AC9E64D4C1}"/>
              </a:ext>
            </a:extLst>
          </p:cNvPr>
          <p:cNvSpPr txBox="1">
            <a:spLocks noChangeArrowheads="1"/>
          </p:cNvSpPr>
          <p:nvPr/>
        </p:nvSpPr>
        <p:spPr bwMode="auto">
          <a:xfrm>
            <a:off x="990600" y="942975"/>
            <a:ext cx="72390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solidFill>
                  <a:srgbClr val="FF0000"/>
                </a:solidFill>
                <a:ea typeface="宋体" panose="02010600030101010101" pitchFamily="2" charset="-122"/>
              </a:rPr>
              <a:t>刚体的平面运动</a:t>
            </a:r>
            <a:r>
              <a:rPr lang="en-US" altLang="zh-CN">
                <a:ea typeface="宋体" panose="02010600030101010101" pitchFamily="2" charset="-122"/>
              </a:rPr>
              <a:t>——</a:t>
            </a:r>
            <a:r>
              <a:rPr lang="zh-CN" altLang="en-US">
                <a:ea typeface="宋体" panose="02010600030101010101" pitchFamily="2" charset="-122"/>
              </a:rPr>
              <a:t>刚体内所有的点都平行于某一平面而运动</a:t>
            </a:r>
            <a:r>
              <a:rPr lang="en-US" altLang="zh-CN">
                <a:ea typeface="宋体" panose="02010600030101010101" pitchFamily="2" charset="-122"/>
              </a:rPr>
              <a:t>. </a:t>
            </a:r>
            <a:r>
              <a:rPr lang="zh-CN" altLang="en-US">
                <a:ea typeface="宋体" panose="02010600030101010101" pitchFamily="2" charset="-122"/>
              </a:rPr>
              <a:t>如车轮滚动等</a:t>
            </a:r>
            <a:r>
              <a:rPr lang="en-US" altLang="zh-CN">
                <a:ea typeface="宋体" panose="02010600030101010101" pitchFamily="2" charset="-122"/>
              </a:rPr>
              <a:t>.</a:t>
            </a:r>
          </a:p>
        </p:txBody>
      </p:sp>
      <p:pic>
        <p:nvPicPr>
          <p:cNvPr id="499716" name="motion of rigid body 3.avi">
            <a:hlinkClick r:id="" action="ppaction://media"/>
            <a:extLst>
              <a:ext uri="{FF2B5EF4-FFF2-40B4-BE49-F238E27FC236}">
                <a16:creationId xmlns:a16="http://schemas.microsoft.com/office/drawing/2014/main" id="{7E24D73E-B4A7-43D5-8853-45B841DAC9A7}"/>
              </a:ext>
            </a:extLst>
          </p:cNvPr>
          <p:cNvPicPr>
            <a:picLocks noRot="1" noChangeAspect="1" noChangeArrowheads="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1157288" y="1952625"/>
            <a:ext cx="5910262"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7" name="Text Box 5">
            <a:hlinkClick r:id="rId4" action="ppaction://hlinkfile"/>
            <a:extLst>
              <a:ext uri="{FF2B5EF4-FFF2-40B4-BE49-F238E27FC236}">
                <a16:creationId xmlns:a16="http://schemas.microsoft.com/office/drawing/2014/main" id="{9A330A52-7C55-45CE-82CC-A64A4558C4C4}"/>
              </a:ext>
            </a:extLst>
          </p:cNvPr>
          <p:cNvSpPr txBox="1">
            <a:spLocks noChangeArrowheads="1"/>
          </p:cNvSpPr>
          <p:nvPr/>
        </p:nvSpPr>
        <p:spPr bwMode="auto">
          <a:xfrm>
            <a:off x="7148513" y="3757613"/>
            <a:ext cx="1463675" cy="479425"/>
          </a:xfrm>
          <a:prstGeom prst="rect">
            <a:avLst/>
          </a:prstGeom>
          <a:noFill/>
          <a:ln w="22225">
            <a:solidFill>
              <a:srgbClr val="33CC33"/>
            </a:solidFill>
            <a:miter lim="800000"/>
            <a:headEnd/>
            <a:tailEnd type="none" w="sm"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a:solidFill>
                  <a:srgbClr val="33CC33"/>
                </a:solidFill>
                <a:ea typeface="宋体" panose="02010600030101010101" pitchFamily="2" charset="-122"/>
              </a:rPr>
              <a:t>动画演示</a:t>
            </a:r>
          </a:p>
        </p:txBody>
      </p:sp>
    </p:spTree>
  </p:cSld>
  <p:clrMapOvr>
    <a:masterClrMapping/>
  </p:clrMapOvr>
  <p:timing>
    <p:tnLst>
      <p:par>
        <p:cTn id="1" dur="indefinite" restart="never" nodeType="tmRoot">
          <p:childTnLst>
            <p:video>
              <p:cMediaNode>
                <p:cTn id="2" fill="hold" display="0">
                  <p:stCondLst>
                    <p:cond delay="indefinite"/>
                  </p:stCondLst>
                  <p:endCondLst>
                    <p:cond evt="onNext" delay="0">
                      <p:tgtEl>
                        <p:sldTgt/>
                      </p:tgtEl>
                    </p:cond>
                    <p:cond evt="onPrev" delay="0">
                      <p:tgtEl>
                        <p:sldTgt/>
                      </p:tgtEl>
                    </p:cond>
                  </p:endCondLst>
                </p:cTn>
                <p:tgtEl>
                  <p:spTgt spid="499716"/>
                </p:tgtEl>
              </p:cMediaNode>
            </p:vide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Text Box 2">
            <a:extLst>
              <a:ext uri="{FF2B5EF4-FFF2-40B4-BE49-F238E27FC236}">
                <a16:creationId xmlns:a16="http://schemas.microsoft.com/office/drawing/2014/main" id="{447F1EC1-BC65-48AE-B8F4-829C948FAECB}"/>
              </a:ext>
            </a:extLst>
          </p:cNvPr>
          <p:cNvSpPr txBox="1">
            <a:spLocks noChangeArrowheads="1"/>
          </p:cNvSpPr>
          <p:nvPr/>
        </p:nvSpPr>
        <p:spPr bwMode="auto">
          <a:xfrm>
            <a:off x="1066800" y="636588"/>
            <a:ext cx="355282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黑体" panose="02010609060101010101" pitchFamily="49" charset="-122"/>
              </a:rPr>
              <a:t>1.</a:t>
            </a:r>
            <a:r>
              <a:rPr lang="zh-CN" altLang="en-US">
                <a:ea typeface="黑体" panose="02010609060101010101" pitchFamily="49" charset="-122"/>
              </a:rPr>
              <a:t>刚体的平面运动特点： </a:t>
            </a:r>
          </a:p>
        </p:txBody>
      </p:sp>
      <p:sp>
        <p:nvSpPr>
          <p:cNvPr id="75779" name="Text Box 3">
            <a:extLst>
              <a:ext uri="{FF2B5EF4-FFF2-40B4-BE49-F238E27FC236}">
                <a16:creationId xmlns:a16="http://schemas.microsoft.com/office/drawing/2014/main" id="{E9FFCEBB-919E-45C8-BBDE-F7F3F4834BBB}"/>
              </a:ext>
            </a:extLst>
          </p:cNvPr>
          <p:cNvSpPr txBox="1">
            <a:spLocks noChangeArrowheads="1"/>
          </p:cNvSpPr>
          <p:nvPr/>
        </p:nvSpPr>
        <p:spPr bwMode="auto">
          <a:xfrm>
            <a:off x="1066800" y="1320800"/>
            <a:ext cx="704532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宋体" panose="02010600030101010101" pitchFamily="2" charset="-122"/>
              </a:rPr>
              <a:t>(1)</a:t>
            </a:r>
            <a:r>
              <a:rPr lang="zh-CN" altLang="en-US">
                <a:ea typeface="宋体" panose="02010600030101010101" pitchFamily="2" charset="-122"/>
              </a:rPr>
              <a:t>每一质元轨迹都是一条平面曲线，质心始终落在   一个平面上</a:t>
            </a:r>
            <a:r>
              <a:rPr lang="en-US" altLang="zh-CN">
                <a:ea typeface="宋体" panose="02010600030101010101" pitchFamily="2" charset="-122"/>
              </a:rPr>
              <a:t>.</a:t>
            </a:r>
          </a:p>
        </p:txBody>
      </p:sp>
      <p:sp>
        <p:nvSpPr>
          <p:cNvPr id="75780" name="Text Box 4">
            <a:extLst>
              <a:ext uri="{FF2B5EF4-FFF2-40B4-BE49-F238E27FC236}">
                <a16:creationId xmlns:a16="http://schemas.microsoft.com/office/drawing/2014/main" id="{57486146-FA7C-4FE4-8875-44749DB27F4E}"/>
              </a:ext>
            </a:extLst>
          </p:cNvPr>
          <p:cNvSpPr txBox="1">
            <a:spLocks noChangeArrowheads="1"/>
          </p:cNvSpPr>
          <p:nvPr/>
        </p:nvSpPr>
        <p:spPr bwMode="auto">
          <a:xfrm>
            <a:off x="1066800" y="3124200"/>
            <a:ext cx="72390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宋体" panose="02010600030101010101" pitchFamily="2" charset="-122"/>
              </a:rPr>
              <a:t>(3)</a:t>
            </a:r>
            <a:r>
              <a:rPr lang="zh-CN" altLang="en-US">
                <a:ea typeface="宋体" panose="02010600030101010101" pitchFamily="2" charset="-122"/>
              </a:rPr>
              <a:t>刚体内垂直于固定平面的直线上的各点，运动状</a:t>
            </a:r>
          </a:p>
          <a:p>
            <a:pPr eaLnBrk="1" hangingPunct="1">
              <a:lnSpc>
                <a:spcPct val="130000"/>
              </a:lnSpc>
            </a:pPr>
            <a:r>
              <a:rPr lang="zh-CN" altLang="en-US">
                <a:ea typeface="宋体" panose="02010600030101010101" pitchFamily="2" charset="-122"/>
              </a:rPr>
              <a:t>况都相同</a:t>
            </a:r>
            <a:r>
              <a:rPr lang="en-US" altLang="zh-CN">
                <a:ea typeface="宋体" panose="02010600030101010101" pitchFamily="2" charset="-122"/>
              </a:rPr>
              <a:t>.</a:t>
            </a:r>
          </a:p>
        </p:txBody>
      </p:sp>
      <p:sp>
        <p:nvSpPr>
          <p:cNvPr id="75781" name="Text Box 5">
            <a:extLst>
              <a:ext uri="{FF2B5EF4-FFF2-40B4-BE49-F238E27FC236}">
                <a16:creationId xmlns:a16="http://schemas.microsoft.com/office/drawing/2014/main" id="{FD55920F-72DB-4E72-90E5-179C2D84E2B1}"/>
              </a:ext>
            </a:extLst>
          </p:cNvPr>
          <p:cNvSpPr txBox="1">
            <a:spLocks noChangeArrowheads="1"/>
          </p:cNvSpPr>
          <p:nvPr/>
        </p:nvSpPr>
        <p:spPr bwMode="auto">
          <a:xfrm>
            <a:off x="1066800" y="2359025"/>
            <a:ext cx="5824538"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宋体" panose="02010600030101010101" pitchFamily="2" charset="-122"/>
              </a:rPr>
              <a:t>(2)</a:t>
            </a:r>
            <a:r>
              <a:rPr lang="zh-CN" altLang="en-US">
                <a:ea typeface="宋体" panose="02010600030101010101" pitchFamily="2" charset="-122"/>
              </a:rPr>
              <a:t>转轴总是保持平行，并与固定平面垂直</a:t>
            </a:r>
            <a:r>
              <a:rPr lang="en-US" altLang="zh-CN">
                <a:ea typeface="宋体" panose="02010600030101010101" pitchFamily="2" charset="-122"/>
              </a:rPr>
              <a:t>.</a:t>
            </a:r>
          </a:p>
        </p:txBody>
      </p:sp>
      <p:sp>
        <p:nvSpPr>
          <p:cNvPr id="75782" name="Text Box 6">
            <a:extLst>
              <a:ext uri="{FF2B5EF4-FFF2-40B4-BE49-F238E27FC236}">
                <a16:creationId xmlns:a16="http://schemas.microsoft.com/office/drawing/2014/main" id="{9F4A1E5B-7B95-4B38-9935-F2DBC6EEF987}"/>
              </a:ext>
            </a:extLst>
          </p:cNvPr>
          <p:cNvSpPr txBox="1">
            <a:spLocks noChangeArrowheads="1"/>
          </p:cNvSpPr>
          <p:nvPr/>
        </p:nvSpPr>
        <p:spPr bwMode="auto">
          <a:xfrm>
            <a:off x="1066800" y="4267200"/>
            <a:ext cx="7100888"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宋体" panose="02010600030101010101" pitchFamily="2" charset="-122"/>
              </a:rPr>
              <a:t>(4)</a:t>
            </a:r>
            <a:r>
              <a:rPr lang="zh-CN" altLang="en-US">
                <a:ea typeface="宋体" panose="02010600030101010101" pitchFamily="2" charset="-122"/>
              </a:rPr>
              <a:t>可用与固定平面平行的平面在刚体内截出一平面</a:t>
            </a:r>
          </a:p>
          <a:p>
            <a:pPr eaLnBrk="1" hangingPunct="1">
              <a:lnSpc>
                <a:spcPct val="130000"/>
              </a:lnSpc>
            </a:pPr>
            <a:r>
              <a:rPr lang="zh-CN" altLang="en-US">
                <a:ea typeface="宋体" panose="02010600030101010101" pitchFamily="2" charset="-122"/>
              </a:rPr>
              <a:t>图形来代表刚体</a:t>
            </a:r>
            <a:r>
              <a:rPr lang="en-US" altLang="zh-CN">
                <a:ea typeface="宋体" panose="02010600030101010101" pitchFamily="2" charset="-122"/>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75" name="Rectangle 2">
            <a:extLst>
              <a:ext uri="{FF2B5EF4-FFF2-40B4-BE49-F238E27FC236}">
                <a16:creationId xmlns:a16="http://schemas.microsoft.com/office/drawing/2014/main" id="{8C8C82C8-121A-49C2-B773-6B4500E20E79}"/>
              </a:ext>
            </a:extLst>
          </p:cNvPr>
          <p:cNvSpPr>
            <a:spLocks noChangeArrowheads="1"/>
          </p:cNvSpPr>
          <p:nvPr/>
        </p:nvSpPr>
        <p:spPr bwMode="auto">
          <a:xfrm>
            <a:off x="1143000" y="522288"/>
            <a:ext cx="2938463"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黑体" panose="02010609060101010101" pitchFamily="49" charset="-122"/>
              </a:rPr>
              <a:t>2. </a:t>
            </a:r>
            <a:r>
              <a:rPr lang="zh-CN" altLang="en-US">
                <a:ea typeface="黑体" panose="02010609060101010101" pitchFamily="49" charset="-122"/>
              </a:rPr>
              <a:t>平面运动的方程    </a:t>
            </a:r>
          </a:p>
        </p:txBody>
      </p:sp>
      <p:sp>
        <p:nvSpPr>
          <p:cNvPr id="11276" name="Text Box 3">
            <a:extLst>
              <a:ext uri="{FF2B5EF4-FFF2-40B4-BE49-F238E27FC236}">
                <a16:creationId xmlns:a16="http://schemas.microsoft.com/office/drawing/2014/main" id="{15A57245-6739-4A26-84F1-8C104F7D3AAE}"/>
              </a:ext>
            </a:extLst>
          </p:cNvPr>
          <p:cNvSpPr txBox="1">
            <a:spLocks noChangeArrowheads="1"/>
          </p:cNvSpPr>
          <p:nvPr/>
        </p:nvSpPr>
        <p:spPr bwMode="auto">
          <a:xfrm>
            <a:off x="1992313" y="5137150"/>
            <a:ext cx="57594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solidFill>
                  <a:srgbClr val="FF0000"/>
                </a:solidFill>
                <a:ea typeface="宋体" panose="02010600030101010101" pitchFamily="2" charset="-122"/>
              </a:rPr>
              <a:t>刚体平面运动 </a:t>
            </a:r>
            <a:r>
              <a:rPr lang="en-US" altLang="zh-CN">
                <a:solidFill>
                  <a:srgbClr val="FF0000"/>
                </a:solidFill>
                <a:ea typeface="宋体" panose="02010600030101010101" pitchFamily="2" charset="-122"/>
              </a:rPr>
              <a:t>= </a:t>
            </a:r>
            <a:r>
              <a:rPr lang="en-US" altLang="zh-CN" i="1">
                <a:solidFill>
                  <a:srgbClr val="FF0000"/>
                </a:solidFill>
                <a:ea typeface="宋体" panose="02010600030101010101" pitchFamily="2" charset="-122"/>
              </a:rPr>
              <a:t>B</a:t>
            </a:r>
            <a:r>
              <a:rPr lang="zh-CN" altLang="en-US">
                <a:solidFill>
                  <a:srgbClr val="FF0000"/>
                </a:solidFill>
                <a:ea typeface="宋体" panose="02010600030101010101" pitchFamily="2" charset="-122"/>
              </a:rPr>
              <a:t>点平动 </a:t>
            </a:r>
            <a:r>
              <a:rPr lang="en-US" altLang="zh-CN">
                <a:solidFill>
                  <a:srgbClr val="FF0000"/>
                </a:solidFill>
                <a:ea typeface="宋体" panose="02010600030101010101" pitchFamily="2" charset="-122"/>
              </a:rPr>
              <a:t>+ </a:t>
            </a:r>
            <a:r>
              <a:rPr lang="zh-CN" altLang="en-US">
                <a:solidFill>
                  <a:srgbClr val="FF0000"/>
                </a:solidFill>
                <a:ea typeface="宋体" panose="02010600030101010101" pitchFamily="2" charset="-122"/>
              </a:rPr>
              <a:t>绕</a:t>
            </a:r>
            <a:r>
              <a:rPr lang="en-US" altLang="zh-CN" i="1">
                <a:solidFill>
                  <a:srgbClr val="FF0000"/>
                </a:solidFill>
                <a:ea typeface="宋体" panose="02010600030101010101" pitchFamily="2" charset="-122"/>
              </a:rPr>
              <a:t>B</a:t>
            </a:r>
            <a:r>
              <a:rPr lang="zh-CN" altLang="en-US">
                <a:solidFill>
                  <a:srgbClr val="FF0000"/>
                </a:solidFill>
                <a:ea typeface="宋体" panose="02010600030101010101" pitchFamily="2" charset="-122"/>
              </a:rPr>
              <a:t>点轴转动   </a:t>
            </a:r>
          </a:p>
        </p:txBody>
      </p:sp>
      <p:sp>
        <p:nvSpPr>
          <p:cNvPr id="11277" name="Text Box 4">
            <a:extLst>
              <a:ext uri="{FF2B5EF4-FFF2-40B4-BE49-F238E27FC236}">
                <a16:creationId xmlns:a16="http://schemas.microsoft.com/office/drawing/2014/main" id="{FB0D4B8E-95AF-40F8-8550-B6077CF99EF2}"/>
              </a:ext>
            </a:extLst>
          </p:cNvPr>
          <p:cNvSpPr txBox="1">
            <a:spLocks noChangeArrowheads="1"/>
          </p:cNvSpPr>
          <p:nvPr/>
        </p:nvSpPr>
        <p:spPr bwMode="auto">
          <a:xfrm>
            <a:off x="1174750" y="990600"/>
            <a:ext cx="6891338"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solidFill>
                  <a:srgbClr val="000000"/>
                </a:solidFill>
                <a:ea typeface="宋体" panose="02010600030101010101" pitchFamily="2" charset="-122"/>
              </a:rPr>
              <a:t>       </a:t>
            </a:r>
            <a:r>
              <a:rPr lang="zh-CN" altLang="en-US">
                <a:solidFill>
                  <a:srgbClr val="000000"/>
                </a:solidFill>
                <a:ea typeface="宋体" panose="02010600030101010101" pitchFamily="2" charset="-122"/>
              </a:rPr>
              <a:t>建立坐标系</a:t>
            </a:r>
            <a:r>
              <a:rPr lang="en-US" altLang="zh-CN" i="1">
                <a:solidFill>
                  <a:srgbClr val="000000"/>
                </a:solidFill>
                <a:ea typeface="宋体" panose="02010600030101010101" pitchFamily="2" charset="-122"/>
              </a:rPr>
              <a:t>Oxyz</a:t>
            </a:r>
            <a:r>
              <a:rPr lang="zh-CN" altLang="en-US">
                <a:solidFill>
                  <a:srgbClr val="000000"/>
                </a:solidFill>
                <a:ea typeface="宋体" panose="02010600030101010101" pitchFamily="2" charset="-122"/>
              </a:rPr>
              <a:t>，使平面图形在</a:t>
            </a:r>
            <a:r>
              <a:rPr lang="en-US" altLang="zh-CN" i="1">
                <a:solidFill>
                  <a:srgbClr val="000000"/>
                </a:solidFill>
                <a:ea typeface="宋体" panose="02010600030101010101" pitchFamily="2" charset="-122"/>
              </a:rPr>
              <a:t>Oxyz</a:t>
            </a:r>
            <a:r>
              <a:rPr lang="zh-CN" altLang="en-US">
                <a:solidFill>
                  <a:srgbClr val="000000"/>
                </a:solidFill>
                <a:ea typeface="宋体" panose="02010600030101010101" pitchFamily="2" charset="-122"/>
              </a:rPr>
              <a:t>面内</a:t>
            </a:r>
            <a:r>
              <a:rPr lang="en-US" altLang="zh-CN">
                <a:solidFill>
                  <a:srgbClr val="000000"/>
                </a:solidFill>
                <a:ea typeface="宋体" panose="02010600030101010101" pitchFamily="2" charset="-122"/>
              </a:rPr>
              <a:t>, </a:t>
            </a:r>
            <a:r>
              <a:rPr lang="en-US" altLang="zh-CN" i="1">
                <a:solidFill>
                  <a:srgbClr val="000000"/>
                </a:solidFill>
                <a:ea typeface="宋体" panose="02010600030101010101" pitchFamily="2" charset="-122"/>
              </a:rPr>
              <a:t>z</a:t>
            </a:r>
            <a:r>
              <a:rPr lang="zh-CN" altLang="en-US">
                <a:solidFill>
                  <a:srgbClr val="000000"/>
                </a:solidFill>
                <a:ea typeface="宋体" panose="02010600030101010101" pitchFamily="2" charset="-122"/>
              </a:rPr>
              <a:t>轴与屏幕垂直</a:t>
            </a:r>
            <a:r>
              <a:rPr lang="en-US" altLang="zh-CN">
                <a:solidFill>
                  <a:srgbClr val="000000"/>
                </a:solidFill>
                <a:ea typeface="宋体" panose="02010600030101010101" pitchFamily="2" charset="-122"/>
              </a:rPr>
              <a:t>.</a:t>
            </a:r>
          </a:p>
        </p:txBody>
      </p:sp>
      <p:sp>
        <p:nvSpPr>
          <p:cNvPr id="11278" name="Text Box 5">
            <a:extLst>
              <a:ext uri="{FF2B5EF4-FFF2-40B4-BE49-F238E27FC236}">
                <a16:creationId xmlns:a16="http://schemas.microsoft.com/office/drawing/2014/main" id="{C736E49B-9B71-4276-AF60-64DBFA0BEE27}"/>
              </a:ext>
            </a:extLst>
          </p:cNvPr>
          <p:cNvSpPr txBox="1">
            <a:spLocks noChangeArrowheads="1"/>
          </p:cNvSpPr>
          <p:nvPr/>
        </p:nvSpPr>
        <p:spPr bwMode="auto">
          <a:xfrm>
            <a:off x="1219200" y="4165600"/>
            <a:ext cx="7162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solidFill>
                  <a:srgbClr val="000000"/>
                </a:solidFill>
                <a:ea typeface="宋体" panose="02010600030101010101" pitchFamily="2" charset="-122"/>
              </a:rPr>
              <a:t>        </a:t>
            </a:r>
            <a:r>
              <a:rPr lang="zh-CN" altLang="en-US">
                <a:solidFill>
                  <a:srgbClr val="000000"/>
                </a:solidFill>
                <a:ea typeface="宋体" panose="02010600030101010101" pitchFamily="2" charset="-122"/>
              </a:rPr>
              <a:t>在平面上任取一点</a:t>
            </a:r>
            <a:r>
              <a:rPr lang="en-US" altLang="zh-CN" i="1">
                <a:solidFill>
                  <a:srgbClr val="000000"/>
                </a:solidFill>
                <a:ea typeface="宋体" panose="02010600030101010101" pitchFamily="2" charset="-122"/>
              </a:rPr>
              <a:t>B</a:t>
            </a:r>
            <a:r>
              <a:rPr lang="zh-CN" altLang="en-US">
                <a:solidFill>
                  <a:srgbClr val="000000"/>
                </a:solidFill>
                <a:ea typeface="宋体" panose="02010600030101010101" pitchFamily="2" charset="-122"/>
              </a:rPr>
              <a:t>，称为基点，以基点</a:t>
            </a:r>
            <a:r>
              <a:rPr lang="en-US" altLang="zh-CN" i="1">
                <a:solidFill>
                  <a:srgbClr val="000000"/>
                </a:solidFill>
                <a:ea typeface="宋体" panose="02010600030101010101" pitchFamily="2" charset="-122"/>
              </a:rPr>
              <a:t>B</a:t>
            </a:r>
            <a:r>
              <a:rPr lang="zh-CN" altLang="en-US">
                <a:solidFill>
                  <a:srgbClr val="000000"/>
                </a:solidFill>
                <a:ea typeface="宋体" panose="02010600030101010101" pitchFamily="2" charset="-122"/>
              </a:rPr>
              <a:t>为原点建各坐标轴平行于</a:t>
            </a:r>
            <a:r>
              <a:rPr lang="en-US" altLang="zh-CN" i="1">
                <a:solidFill>
                  <a:srgbClr val="000000"/>
                </a:solidFill>
                <a:ea typeface="宋体" panose="02010600030101010101" pitchFamily="2" charset="-122"/>
              </a:rPr>
              <a:t>Oxyz</a:t>
            </a:r>
            <a:r>
              <a:rPr lang="zh-CN" altLang="en-US">
                <a:solidFill>
                  <a:srgbClr val="000000"/>
                </a:solidFill>
                <a:ea typeface="宋体" panose="02010600030101010101" pitchFamily="2" charset="-122"/>
              </a:rPr>
              <a:t>的动坐标系</a:t>
            </a:r>
            <a:r>
              <a:rPr lang="en-US" altLang="zh-CN" i="1">
                <a:solidFill>
                  <a:srgbClr val="000000"/>
                </a:solidFill>
                <a:ea typeface="宋体" panose="02010600030101010101" pitchFamily="2" charset="-122"/>
              </a:rPr>
              <a:t>Bx</a:t>
            </a:r>
            <a:r>
              <a:rPr lang="en-US" altLang="zh-CN" i="1">
                <a:solidFill>
                  <a:srgbClr val="000000"/>
                </a:solidFill>
                <a:ea typeface="宋体" panose="02010600030101010101" pitchFamily="2" charset="-122"/>
                <a:cs typeface="Times New Roman" panose="02020603050405020304" pitchFamily="18" charset="0"/>
              </a:rPr>
              <a:t>´</a:t>
            </a:r>
            <a:r>
              <a:rPr lang="en-US" altLang="zh-CN" i="1">
                <a:solidFill>
                  <a:srgbClr val="000000"/>
                </a:solidFill>
                <a:ea typeface="宋体" panose="02010600030101010101" pitchFamily="2" charset="-122"/>
              </a:rPr>
              <a:t>y´z´</a:t>
            </a:r>
            <a:r>
              <a:rPr lang="en-US" altLang="zh-CN">
                <a:solidFill>
                  <a:srgbClr val="000000"/>
                </a:solidFill>
                <a:ea typeface="宋体" panose="02010600030101010101" pitchFamily="2" charset="-122"/>
              </a:rPr>
              <a:t>.</a:t>
            </a:r>
          </a:p>
        </p:txBody>
      </p:sp>
      <p:grpSp>
        <p:nvGrpSpPr>
          <p:cNvPr id="11279" name="Group 6">
            <a:extLst>
              <a:ext uri="{FF2B5EF4-FFF2-40B4-BE49-F238E27FC236}">
                <a16:creationId xmlns:a16="http://schemas.microsoft.com/office/drawing/2014/main" id="{EFB5AB21-B307-463F-8B8F-61A49A4E3761}"/>
              </a:ext>
            </a:extLst>
          </p:cNvPr>
          <p:cNvGrpSpPr>
            <a:grpSpLocks/>
          </p:cNvGrpSpPr>
          <p:nvPr/>
        </p:nvGrpSpPr>
        <p:grpSpPr bwMode="auto">
          <a:xfrm>
            <a:off x="2066925" y="2571750"/>
            <a:ext cx="1724025" cy="1066800"/>
            <a:chOff x="1302" y="1620"/>
            <a:chExt cx="1086" cy="672"/>
          </a:xfrm>
        </p:grpSpPr>
        <p:sp>
          <p:nvSpPr>
            <p:cNvPr id="11324" name="Freeform 7" descr="信纸">
              <a:extLst>
                <a:ext uri="{FF2B5EF4-FFF2-40B4-BE49-F238E27FC236}">
                  <a16:creationId xmlns:a16="http://schemas.microsoft.com/office/drawing/2014/main" id="{564C5D0A-BFE3-4D0B-A100-51E3A9606190}"/>
                </a:ext>
              </a:extLst>
            </p:cNvPr>
            <p:cNvSpPr>
              <a:spLocks/>
            </p:cNvSpPr>
            <p:nvPr/>
          </p:nvSpPr>
          <p:spPr bwMode="auto">
            <a:xfrm>
              <a:off x="1302" y="1620"/>
              <a:ext cx="1086" cy="636"/>
            </a:xfrm>
            <a:custGeom>
              <a:avLst/>
              <a:gdLst>
                <a:gd name="T0" fmla="*/ 119 w 1086"/>
                <a:gd name="T1" fmla="*/ 261 h 636"/>
                <a:gd name="T2" fmla="*/ 523 w 1086"/>
                <a:gd name="T3" fmla="*/ 6 h 636"/>
                <a:gd name="T4" fmla="*/ 1040 w 1086"/>
                <a:gd name="T5" fmla="*/ 298 h 636"/>
                <a:gd name="T6" fmla="*/ 800 w 1086"/>
                <a:gd name="T7" fmla="*/ 575 h 636"/>
                <a:gd name="T8" fmla="*/ 471 w 1086"/>
                <a:gd name="T9" fmla="*/ 567 h 636"/>
                <a:gd name="T10" fmla="*/ 224 w 1086"/>
                <a:gd name="T11" fmla="*/ 620 h 636"/>
                <a:gd name="T12" fmla="*/ 15 w 1086"/>
                <a:gd name="T13" fmla="*/ 470 h 636"/>
                <a:gd name="T14" fmla="*/ 119 w 1086"/>
                <a:gd name="T15" fmla="*/ 261 h 636"/>
                <a:gd name="T16" fmla="*/ 0 60000 65536"/>
                <a:gd name="T17" fmla="*/ 0 60000 65536"/>
                <a:gd name="T18" fmla="*/ 0 60000 65536"/>
                <a:gd name="T19" fmla="*/ 0 60000 65536"/>
                <a:gd name="T20" fmla="*/ 0 60000 65536"/>
                <a:gd name="T21" fmla="*/ 0 60000 65536"/>
                <a:gd name="T22" fmla="*/ 0 60000 65536"/>
                <a:gd name="T23" fmla="*/ 0 60000 65536"/>
                <a:gd name="T24" fmla="*/ 0 w 1086"/>
                <a:gd name="T25" fmla="*/ 0 h 636"/>
                <a:gd name="T26" fmla="*/ 1086 w 1086"/>
                <a:gd name="T27" fmla="*/ 636 h 6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86" h="636">
                  <a:moveTo>
                    <a:pt x="119" y="261"/>
                  </a:moveTo>
                  <a:cubicBezTo>
                    <a:pt x="204" y="184"/>
                    <a:pt x="370" y="0"/>
                    <a:pt x="523" y="6"/>
                  </a:cubicBezTo>
                  <a:cubicBezTo>
                    <a:pt x="676" y="12"/>
                    <a:pt x="994" y="203"/>
                    <a:pt x="1040" y="298"/>
                  </a:cubicBezTo>
                  <a:cubicBezTo>
                    <a:pt x="1086" y="393"/>
                    <a:pt x="895" y="530"/>
                    <a:pt x="800" y="575"/>
                  </a:cubicBezTo>
                  <a:cubicBezTo>
                    <a:pt x="705" y="620"/>
                    <a:pt x="567" y="559"/>
                    <a:pt x="471" y="567"/>
                  </a:cubicBezTo>
                  <a:cubicBezTo>
                    <a:pt x="375" y="575"/>
                    <a:pt x="300" y="636"/>
                    <a:pt x="224" y="620"/>
                  </a:cubicBezTo>
                  <a:cubicBezTo>
                    <a:pt x="148" y="604"/>
                    <a:pt x="30" y="531"/>
                    <a:pt x="15" y="470"/>
                  </a:cubicBezTo>
                  <a:cubicBezTo>
                    <a:pt x="0" y="409"/>
                    <a:pt x="36" y="354"/>
                    <a:pt x="119" y="261"/>
                  </a:cubicBezTo>
                  <a:close/>
                </a:path>
              </a:pathLst>
            </a:custGeom>
            <a:blipFill dpi="0" rotWithShape="0">
              <a:blip r:embed="rId3"/>
              <a:srcRect/>
              <a:tile tx="0" ty="0" sx="100000" sy="100000" flip="none" algn="tl"/>
            </a:blipFill>
            <a:ln w="22225" cap="flat" cmpd="sng">
              <a:solidFill>
                <a:srgbClr val="CC6600"/>
              </a:solidFill>
              <a:prstDash val="solid"/>
              <a:round/>
              <a:headEnd type="none" w="med" len="med"/>
              <a:tailEnd type="none" w="sm" len="lg"/>
            </a:ln>
          </p:spPr>
          <p:txBody>
            <a:bodyPr lIns="90000" tIns="46800" rIns="90000" bIns="46800">
              <a:spAutoFit/>
            </a:bodyPr>
            <a:lstStyle/>
            <a:p>
              <a:endParaRPr lang="zh-CN" altLang="en-US"/>
            </a:p>
          </p:txBody>
        </p:sp>
        <p:sp>
          <p:nvSpPr>
            <p:cNvPr id="11325" name="Oval 8">
              <a:extLst>
                <a:ext uri="{FF2B5EF4-FFF2-40B4-BE49-F238E27FC236}">
                  <a16:creationId xmlns:a16="http://schemas.microsoft.com/office/drawing/2014/main" id="{70857C0D-7266-4E4E-AFFF-2E03A77B5D45}"/>
                </a:ext>
              </a:extLst>
            </p:cNvPr>
            <p:cNvSpPr>
              <a:spLocks noChangeArrowheads="1"/>
            </p:cNvSpPr>
            <p:nvPr/>
          </p:nvSpPr>
          <p:spPr bwMode="auto">
            <a:xfrm>
              <a:off x="1494" y="2004"/>
              <a:ext cx="38" cy="39"/>
            </a:xfrm>
            <a:prstGeom prst="ellipse">
              <a:avLst/>
            </a:prstGeom>
            <a:solidFill>
              <a:srgbClr val="CC6600"/>
            </a:solidFill>
            <a:ln w="19050">
              <a:solidFill>
                <a:srgbClr val="FF33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1326" name="Text Box 9">
              <a:extLst>
                <a:ext uri="{FF2B5EF4-FFF2-40B4-BE49-F238E27FC236}">
                  <a16:creationId xmlns:a16="http://schemas.microsoft.com/office/drawing/2014/main" id="{AA790E4D-56A6-4DB0-972E-C773F2EF76C0}"/>
                </a:ext>
              </a:extLst>
            </p:cNvPr>
            <p:cNvSpPr txBox="1">
              <a:spLocks noChangeArrowheads="1"/>
            </p:cNvSpPr>
            <p:nvPr/>
          </p:nvSpPr>
          <p:spPr bwMode="auto">
            <a:xfrm>
              <a:off x="1446" y="2004"/>
              <a:ext cx="2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00"/>
                  </a:solidFill>
                  <a:ea typeface="宋体" panose="02010600030101010101" pitchFamily="2" charset="-122"/>
                </a:rPr>
                <a:t>B</a:t>
              </a:r>
            </a:p>
          </p:txBody>
        </p:sp>
      </p:grpSp>
      <p:grpSp>
        <p:nvGrpSpPr>
          <p:cNvPr id="11280" name="Group 10">
            <a:extLst>
              <a:ext uri="{FF2B5EF4-FFF2-40B4-BE49-F238E27FC236}">
                <a16:creationId xmlns:a16="http://schemas.microsoft.com/office/drawing/2014/main" id="{8F39E2C7-69BB-4EC5-8F93-3D3048619978}"/>
              </a:ext>
            </a:extLst>
          </p:cNvPr>
          <p:cNvGrpSpPr>
            <a:grpSpLocks/>
          </p:cNvGrpSpPr>
          <p:nvPr/>
        </p:nvGrpSpPr>
        <p:grpSpPr bwMode="auto">
          <a:xfrm>
            <a:off x="1571625" y="3060700"/>
            <a:ext cx="838200" cy="811213"/>
            <a:chOff x="981" y="1992"/>
            <a:chExt cx="528" cy="511"/>
          </a:xfrm>
        </p:grpSpPr>
        <p:sp>
          <p:nvSpPr>
            <p:cNvPr id="11323" name="Line 11">
              <a:extLst>
                <a:ext uri="{FF2B5EF4-FFF2-40B4-BE49-F238E27FC236}">
                  <a16:creationId xmlns:a16="http://schemas.microsoft.com/office/drawing/2014/main" id="{3F3D8956-EE99-459B-8912-6CCC906AC208}"/>
                </a:ext>
              </a:extLst>
            </p:cNvPr>
            <p:cNvSpPr>
              <a:spLocks noChangeShapeType="1"/>
            </p:cNvSpPr>
            <p:nvPr/>
          </p:nvSpPr>
          <p:spPr bwMode="auto">
            <a:xfrm flipV="1">
              <a:off x="981" y="2071"/>
              <a:ext cx="528" cy="432"/>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1274" name="Object 12">
              <a:extLst>
                <a:ext uri="{FF2B5EF4-FFF2-40B4-BE49-F238E27FC236}">
                  <a16:creationId xmlns:a16="http://schemas.microsoft.com/office/drawing/2014/main" id="{E475A634-1593-489C-9991-B8184C9395FD}"/>
                </a:ext>
              </a:extLst>
            </p:cNvPr>
            <p:cNvGraphicFramePr>
              <a:graphicFrameLocks noChangeAspect="1"/>
            </p:cNvGraphicFramePr>
            <p:nvPr/>
          </p:nvGraphicFramePr>
          <p:xfrm>
            <a:off x="1119" y="1992"/>
            <a:ext cx="236" cy="274"/>
          </p:xfrm>
          <a:graphic>
            <a:graphicData uri="http://schemas.openxmlformats.org/presentationml/2006/ole">
              <mc:AlternateContent xmlns:mc="http://schemas.openxmlformats.org/markup-compatibility/2006">
                <mc:Choice xmlns:v="urn:schemas-microsoft-com:vml" Requires="v">
                  <p:oleObj spid="_x0000_s11327" name="公式" r:id="rId4" imgW="177480" imgH="215640" progId="Equation.3">
                    <p:embed/>
                  </p:oleObj>
                </mc:Choice>
                <mc:Fallback>
                  <p:oleObj name="公式" r:id="rId4" imgW="177480" imgH="215640"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9" y="1992"/>
                          <a:ext cx="236"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281" name="Group 13">
            <a:extLst>
              <a:ext uri="{FF2B5EF4-FFF2-40B4-BE49-F238E27FC236}">
                <a16:creationId xmlns:a16="http://schemas.microsoft.com/office/drawing/2014/main" id="{8596809F-D085-46FC-B05E-2B45DC0841C8}"/>
              </a:ext>
            </a:extLst>
          </p:cNvPr>
          <p:cNvGrpSpPr>
            <a:grpSpLocks/>
          </p:cNvGrpSpPr>
          <p:nvPr/>
        </p:nvGrpSpPr>
        <p:grpSpPr bwMode="auto">
          <a:xfrm>
            <a:off x="4235450" y="2484438"/>
            <a:ext cx="1724025" cy="1120775"/>
            <a:chOff x="2668" y="1565"/>
            <a:chExt cx="1086" cy="706"/>
          </a:xfrm>
        </p:grpSpPr>
        <p:sp>
          <p:nvSpPr>
            <p:cNvPr id="11320" name="Freeform 14" descr="信纸">
              <a:extLst>
                <a:ext uri="{FF2B5EF4-FFF2-40B4-BE49-F238E27FC236}">
                  <a16:creationId xmlns:a16="http://schemas.microsoft.com/office/drawing/2014/main" id="{D1186B52-83A8-46C2-A0A1-07EA2E5185D5}"/>
                </a:ext>
              </a:extLst>
            </p:cNvPr>
            <p:cNvSpPr>
              <a:spLocks/>
            </p:cNvSpPr>
            <p:nvPr/>
          </p:nvSpPr>
          <p:spPr bwMode="auto">
            <a:xfrm rot="-413464">
              <a:off x="2668" y="1565"/>
              <a:ext cx="1086" cy="636"/>
            </a:xfrm>
            <a:custGeom>
              <a:avLst/>
              <a:gdLst>
                <a:gd name="T0" fmla="*/ 119 w 1086"/>
                <a:gd name="T1" fmla="*/ 261 h 636"/>
                <a:gd name="T2" fmla="*/ 523 w 1086"/>
                <a:gd name="T3" fmla="*/ 6 h 636"/>
                <a:gd name="T4" fmla="*/ 1040 w 1086"/>
                <a:gd name="T5" fmla="*/ 298 h 636"/>
                <a:gd name="T6" fmla="*/ 800 w 1086"/>
                <a:gd name="T7" fmla="*/ 575 h 636"/>
                <a:gd name="T8" fmla="*/ 471 w 1086"/>
                <a:gd name="T9" fmla="*/ 567 h 636"/>
                <a:gd name="T10" fmla="*/ 224 w 1086"/>
                <a:gd name="T11" fmla="*/ 620 h 636"/>
                <a:gd name="T12" fmla="*/ 15 w 1086"/>
                <a:gd name="T13" fmla="*/ 470 h 636"/>
                <a:gd name="T14" fmla="*/ 119 w 1086"/>
                <a:gd name="T15" fmla="*/ 261 h 636"/>
                <a:gd name="T16" fmla="*/ 0 60000 65536"/>
                <a:gd name="T17" fmla="*/ 0 60000 65536"/>
                <a:gd name="T18" fmla="*/ 0 60000 65536"/>
                <a:gd name="T19" fmla="*/ 0 60000 65536"/>
                <a:gd name="T20" fmla="*/ 0 60000 65536"/>
                <a:gd name="T21" fmla="*/ 0 60000 65536"/>
                <a:gd name="T22" fmla="*/ 0 60000 65536"/>
                <a:gd name="T23" fmla="*/ 0 60000 65536"/>
                <a:gd name="T24" fmla="*/ 0 w 1086"/>
                <a:gd name="T25" fmla="*/ 0 h 636"/>
                <a:gd name="T26" fmla="*/ 1086 w 1086"/>
                <a:gd name="T27" fmla="*/ 636 h 6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86" h="636">
                  <a:moveTo>
                    <a:pt x="119" y="261"/>
                  </a:moveTo>
                  <a:cubicBezTo>
                    <a:pt x="204" y="184"/>
                    <a:pt x="370" y="0"/>
                    <a:pt x="523" y="6"/>
                  </a:cubicBezTo>
                  <a:cubicBezTo>
                    <a:pt x="676" y="12"/>
                    <a:pt x="994" y="203"/>
                    <a:pt x="1040" y="298"/>
                  </a:cubicBezTo>
                  <a:cubicBezTo>
                    <a:pt x="1086" y="393"/>
                    <a:pt x="895" y="530"/>
                    <a:pt x="800" y="575"/>
                  </a:cubicBezTo>
                  <a:cubicBezTo>
                    <a:pt x="705" y="620"/>
                    <a:pt x="567" y="559"/>
                    <a:pt x="471" y="567"/>
                  </a:cubicBezTo>
                  <a:cubicBezTo>
                    <a:pt x="375" y="575"/>
                    <a:pt x="300" y="636"/>
                    <a:pt x="224" y="620"/>
                  </a:cubicBezTo>
                  <a:cubicBezTo>
                    <a:pt x="148" y="604"/>
                    <a:pt x="30" y="531"/>
                    <a:pt x="15" y="470"/>
                  </a:cubicBezTo>
                  <a:cubicBezTo>
                    <a:pt x="0" y="409"/>
                    <a:pt x="36" y="354"/>
                    <a:pt x="119" y="261"/>
                  </a:cubicBezTo>
                  <a:close/>
                </a:path>
              </a:pathLst>
            </a:custGeom>
            <a:blipFill dpi="0" rotWithShape="0">
              <a:blip r:embed="rId3"/>
              <a:srcRect/>
              <a:tile tx="0" ty="0" sx="100000" sy="100000" flip="none" algn="tl"/>
            </a:blipFill>
            <a:ln w="22225" cap="flat" cmpd="sng">
              <a:solidFill>
                <a:srgbClr val="CC6600"/>
              </a:solidFill>
              <a:prstDash val="solid"/>
              <a:round/>
              <a:headEnd type="none" w="med" len="med"/>
              <a:tailEnd type="none" w="sm" len="lg"/>
            </a:ln>
          </p:spPr>
          <p:txBody>
            <a:bodyPr lIns="90000" tIns="46800" rIns="90000" bIns="46800">
              <a:spAutoFit/>
            </a:bodyPr>
            <a:lstStyle/>
            <a:p>
              <a:endParaRPr lang="zh-CN" altLang="en-US"/>
            </a:p>
          </p:txBody>
        </p:sp>
        <p:sp>
          <p:nvSpPr>
            <p:cNvPr id="11321" name="Oval 15">
              <a:extLst>
                <a:ext uri="{FF2B5EF4-FFF2-40B4-BE49-F238E27FC236}">
                  <a16:creationId xmlns:a16="http://schemas.microsoft.com/office/drawing/2014/main" id="{69923AA8-386A-422D-AE48-EEB61147B4BB}"/>
                </a:ext>
              </a:extLst>
            </p:cNvPr>
            <p:cNvSpPr>
              <a:spLocks noChangeArrowheads="1"/>
            </p:cNvSpPr>
            <p:nvPr/>
          </p:nvSpPr>
          <p:spPr bwMode="auto">
            <a:xfrm rot="-413464">
              <a:off x="2872" y="1989"/>
              <a:ext cx="38" cy="39"/>
            </a:xfrm>
            <a:prstGeom prst="ellipse">
              <a:avLst/>
            </a:prstGeom>
            <a:solidFill>
              <a:srgbClr val="CC6600"/>
            </a:solidFill>
            <a:ln w="19050">
              <a:solidFill>
                <a:srgbClr val="FF33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1322" name="Text Box 16">
              <a:extLst>
                <a:ext uri="{FF2B5EF4-FFF2-40B4-BE49-F238E27FC236}">
                  <a16:creationId xmlns:a16="http://schemas.microsoft.com/office/drawing/2014/main" id="{AB8180DF-FA23-430F-9786-A8FFED6A483C}"/>
                </a:ext>
              </a:extLst>
            </p:cNvPr>
            <p:cNvSpPr txBox="1">
              <a:spLocks noChangeArrowheads="1"/>
            </p:cNvSpPr>
            <p:nvPr/>
          </p:nvSpPr>
          <p:spPr bwMode="auto">
            <a:xfrm rot="-231702">
              <a:off x="2723" y="1983"/>
              <a:ext cx="2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00"/>
                  </a:solidFill>
                  <a:ea typeface="宋体" panose="02010600030101010101" pitchFamily="2" charset="-122"/>
                </a:rPr>
                <a:t>B</a:t>
              </a:r>
            </a:p>
          </p:txBody>
        </p:sp>
      </p:grpSp>
      <p:grpSp>
        <p:nvGrpSpPr>
          <p:cNvPr id="11282" name="Group 17">
            <a:extLst>
              <a:ext uri="{FF2B5EF4-FFF2-40B4-BE49-F238E27FC236}">
                <a16:creationId xmlns:a16="http://schemas.microsoft.com/office/drawing/2014/main" id="{6B351592-E45B-4D6B-B4F5-BBE9922374E5}"/>
              </a:ext>
            </a:extLst>
          </p:cNvPr>
          <p:cNvGrpSpPr>
            <a:grpSpLocks/>
          </p:cNvGrpSpPr>
          <p:nvPr/>
        </p:nvGrpSpPr>
        <p:grpSpPr bwMode="auto">
          <a:xfrm>
            <a:off x="5932488" y="2352675"/>
            <a:ext cx="1724025" cy="1338263"/>
            <a:chOff x="3737" y="1482"/>
            <a:chExt cx="1086" cy="843"/>
          </a:xfrm>
        </p:grpSpPr>
        <p:sp>
          <p:nvSpPr>
            <p:cNvPr id="11317" name="Freeform 18" descr="信纸">
              <a:extLst>
                <a:ext uri="{FF2B5EF4-FFF2-40B4-BE49-F238E27FC236}">
                  <a16:creationId xmlns:a16="http://schemas.microsoft.com/office/drawing/2014/main" id="{5F01335A-350F-4774-8334-98C24EA6CC81}"/>
                </a:ext>
              </a:extLst>
            </p:cNvPr>
            <p:cNvSpPr>
              <a:spLocks/>
            </p:cNvSpPr>
            <p:nvPr/>
          </p:nvSpPr>
          <p:spPr bwMode="auto">
            <a:xfrm rot="-2014465">
              <a:off x="3737" y="1482"/>
              <a:ext cx="1086" cy="636"/>
            </a:xfrm>
            <a:custGeom>
              <a:avLst/>
              <a:gdLst>
                <a:gd name="T0" fmla="*/ 119 w 1086"/>
                <a:gd name="T1" fmla="*/ 261 h 636"/>
                <a:gd name="T2" fmla="*/ 523 w 1086"/>
                <a:gd name="T3" fmla="*/ 6 h 636"/>
                <a:gd name="T4" fmla="*/ 1040 w 1086"/>
                <a:gd name="T5" fmla="*/ 298 h 636"/>
                <a:gd name="T6" fmla="*/ 800 w 1086"/>
                <a:gd name="T7" fmla="*/ 575 h 636"/>
                <a:gd name="T8" fmla="*/ 471 w 1086"/>
                <a:gd name="T9" fmla="*/ 567 h 636"/>
                <a:gd name="T10" fmla="*/ 224 w 1086"/>
                <a:gd name="T11" fmla="*/ 620 h 636"/>
                <a:gd name="T12" fmla="*/ 15 w 1086"/>
                <a:gd name="T13" fmla="*/ 470 h 636"/>
                <a:gd name="T14" fmla="*/ 119 w 1086"/>
                <a:gd name="T15" fmla="*/ 261 h 636"/>
                <a:gd name="T16" fmla="*/ 0 60000 65536"/>
                <a:gd name="T17" fmla="*/ 0 60000 65536"/>
                <a:gd name="T18" fmla="*/ 0 60000 65536"/>
                <a:gd name="T19" fmla="*/ 0 60000 65536"/>
                <a:gd name="T20" fmla="*/ 0 60000 65536"/>
                <a:gd name="T21" fmla="*/ 0 60000 65536"/>
                <a:gd name="T22" fmla="*/ 0 60000 65536"/>
                <a:gd name="T23" fmla="*/ 0 60000 65536"/>
                <a:gd name="T24" fmla="*/ 0 w 1086"/>
                <a:gd name="T25" fmla="*/ 0 h 636"/>
                <a:gd name="T26" fmla="*/ 1086 w 1086"/>
                <a:gd name="T27" fmla="*/ 636 h 6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86" h="636">
                  <a:moveTo>
                    <a:pt x="119" y="261"/>
                  </a:moveTo>
                  <a:cubicBezTo>
                    <a:pt x="204" y="184"/>
                    <a:pt x="370" y="0"/>
                    <a:pt x="523" y="6"/>
                  </a:cubicBezTo>
                  <a:cubicBezTo>
                    <a:pt x="676" y="12"/>
                    <a:pt x="994" y="203"/>
                    <a:pt x="1040" y="298"/>
                  </a:cubicBezTo>
                  <a:cubicBezTo>
                    <a:pt x="1086" y="393"/>
                    <a:pt x="895" y="530"/>
                    <a:pt x="800" y="575"/>
                  </a:cubicBezTo>
                  <a:cubicBezTo>
                    <a:pt x="705" y="620"/>
                    <a:pt x="567" y="559"/>
                    <a:pt x="471" y="567"/>
                  </a:cubicBezTo>
                  <a:cubicBezTo>
                    <a:pt x="375" y="575"/>
                    <a:pt x="300" y="636"/>
                    <a:pt x="224" y="620"/>
                  </a:cubicBezTo>
                  <a:cubicBezTo>
                    <a:pt x="148" y="604"/>
                    <a:pt x="30" y="531"/>
                    <a:pt x="15" y="470"/>
                  </a:cubicBezTo>
                  <a:cubicBezTo>
                    <a:pt x="0" y="409"/>
                    <a:pt x="36" y="354"/>
                    <a:pt x="119" y="261"/>
                  </a:cubicBezTo>
                  <a:close/>
                </a:path>
              </a:pathLst>
            </a:custGeom>
            <a:blipFill dpi="0" rotWithShape="0">
              <a:blip r:embed="rId3"/>
              <a:srcRect/>
              <a:tile tx="0" ty="0" sx="100000" sy="100000" flip="none" algn="tl"/>
            </a:blipFill>
            <a:ln w="22225" cap="flat" cmpd="sng">
              <a:solidFill>
                <a:srgbClr val="CC6600"/>
              </a:solidFill>
              <a:prstDash val="solid"/>
              <a:round/>
              <a:headEnd type="none" w="med" len="med"/>
              <a:tailEnd type="none" w="sm" len="lg"/>
            </a:ln>
          </p:spPr>
          <p:txBody>
            <a:bodyPr lIns="90000" tIns="46800" rIns="90000" bIns="46800">
              <a:spAutoFit/>
            </a:bodyPr>
            <a:lstStyle/>
            <a:p>
              <a:endParaRPr lang="zh-CN" altLang="en-US"/>
            </a:p>
          </p:txBody>
        </p:sp>
        <p:sp>
          <p:nvSpPr>
            <p:cNvPr id="11318" name="Oval 19">
              <a:extLst>
                <a:ext uri="{FF2B5EF4-FFF2-40B4-BE49-F238E27FC236}">
                  <a16:creationId xmlns:a16="http://schemas.microsoft.com/office/drawing/2014/main" id="{66E60CA9-08D9-432F-B00D-C5E06CE8B7CC}"/>
                </a:ext>
              </a:extLst>
            </p:cNvPr>
            <p:cNvSpPr>
              <a:spLocks noChangeArrowheads="1"/>
            </p:cNvSpPr>
            <p:nvPr/>
          </p:nvSpPr>
          <p:spPr bwMode="auto">
            <a:xfrm rot="-2014465">
              <a:off x="4032" y="2036"/>
              <a:ext cx="38" cy="39"/>
            </a:xfrm>
            <a:prstGeom prst="ellipse">
              <a:avLst/>
            </a:prstGeom>
            <a:solidFill>
              <a:srgbClr val="CC6600">
                <a:alpha val="50195"/>
              </a:srgbClr>
            </a:solidFill>
            <a:ln w="19050">
              <a:solidFill>
                <a:srgbClr val="FF33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1319" name="Text Box 20">
              <a:extLst>
                <a:ext uri="{FF2B5EF4-FFF2-40B4-BE49-F238E27FC236}">
                  <a16:creationId xmlns:a16="http://schemas.microsoft.com/office/drawing/2014/main" id="{DE6256D1-E2D9-4AFA-9301-790D1B533F23}"/>
                </a:ext>
              </a:extLst>
            </p:cNvPr>
            <p:cNvSpPr txBox="1">
              <a:spLocks noChangeArrowheads="1"/>
            </p:cNvSpPr>
            <p:nvPr/>
          </p:nvSpPr>
          <p:spPr bwMode="auto">
            <a:xfrm rot="-273874">
              <a:off x="3940" y="2038"/>
              <a:ext cx="24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00"/>
                  </a:solidFill>
                  <a:ea typeface="宋体" panose="02010600030101010101" pitchFamily="2" charset="-122"/>
                </a:rPr>
                <a:t>B</a:t>
              </a:r>
            </a:p>
          </p:txBody>
        </p:sp>
      </p:grpSp>
      <p:grpSp>
        <p:nvGrpSpPr>
          <p:cNvPr id="11283" name="Group 21">
            <a:extLst>
              <a:ext uri="{FF2B5EF4-FFF2-40B4-BE49-F238E27FC236}">
                <a16:creationId xmlns:a16="http://schemas.microsoft.com/office/drawing/2014/main" id="{8E8834AB-31E7-4014-A377-9C119ABBFD62}"/>
              </a:ext>
            </a:extLst>
          </p:cNvPr>
          <p:cNvGrpSpPr>
            <a:grpSpLocks/>
          </p:cNvGrpSpPr>
          <p:nvPr/>
        </p:nvGrpSpPr>
        <p:grpSpPr bwMode="auto">
          <a:xfrm rot="2955221">
            <a:off x="6454776" y="2236787"/>
            <a:ext cx="1009650" cy="1724025"/>
            <a:chOff x="4123" y="1406"/>
            <a:chExt cx="636" cy="1086"/>
          </a:xfrm>
        </p:grpSpPr>
        <p:sp>
          <p:nvSpPr>
            <p:cNvPr id="11315" name="Freeform 22" descr="信纸">
              <a:extLst>
                <a:ext uri="{FF2B5EF4-FFF2-40B4-BE49-F238E27FC236}">
                  <a16:creationId xmlns:a16="http://schemas.microsoft.com/office/drawing/2014/main" id="{74C191B3-58CE-4B71-AE6B-0B3B27B1F492}"/>
                </a:ext>
              </a:extLst>
            </p:cNvPr>
            <p:cNvSpPr>
              <a:spLocks/>
            </p:cNvSpPr>
            <p:nvPr/>
          </p:nvSpPr>
          <p:spPr bwMode="auto">
            <a:xfrm rot="-3090925">
              <a:off x="3898" y="1631"/>
              <a:ext cx="1086" cy="636"/>
            </a:xfrm>
            <a:custGeom>
              <a:avLst/>
              <a:gdLst>
                <a:gd name="T0" fmla="*/ 119 w 1086"/>
                <a:gd name="T1" fmla="*/ 261 h 636"/>
                <a:gd name="T2" fmla="*/ 523 w 1086"/>
                <a:gd name="T3" fmla="*/ 6 h 636"/>
                <a:gd name="T4" fmla="*/ 1040 w 1086"/>
                <a:gd name="T5" fmla="*/ 298 h 636"/>
                <a:gd name="T6" fmla="*/ 800 w 1086"/>
                <a:gd name="T7" fmla="*/ 575 h 636"/>
                <a:gd name="T8" fmla="*/ 471 w 1086"/>
                <a:gd name="T9" fmla="*/ 567 h 636"/>
                <a:gd name="T10" fmla="*/ 224 w 1086"/>
                <a:gd name="T11" fmla="*/ 620 h 636"/>
                <a:gd name="T12" fmla="*/ 15 w 1086"/>
                <a:gd name="T13" fmla="*/ 470 h 636"/>
                <a:gd name="T14" fmla="*/ 119 w 1086"/>
                <a:gd name="T15" fmla="*/ 261 h 636"/>
                <a:gd name="T16" fmla="*/ 0 60000 65536"/>
                <a:gd name="T17" fmla="*/ 0 60000 65536"/>
                <a:gd name="T18" fmla="*/ 0 60000 65536"/>
                <a:gd name="T19" fmla="*/ 0 60000 65536"/>
                <a:gd name="T20" fmla="*/ 0 60000 65536"/>
                <a:gd name="T21" fmla="*/ 0 60000 65536"/>
                <a:gd name="T22" fmla="*/ 0 60000 65536"/>
                <a:gd name="T23" fmla="*/ 0 60000 65536"/>
                <a:gd name="T24" fmla="*/ 0 w 1086"/>
                <a:gd name="T25" fmla="*/ 0 h 636"/>
                <a:gd name="T26" fmla="*/ 1086 w 1086"/>
                <a:gd name="T27" fmla="*/ 636 h 6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86" h="636">
                  <a:moveTo>
                    <a:pt x="119" y="261"/>
                  </a:moveTo>
                  <a:cubicBezTo>
                    <a:pt x="204" y="184"/>
                    <a:pt x="370" y="0"/>
                    <a:pt x="523" y="6"/>
                  </a:cubicBezTo>
                  <a:cubicBezTo>
                    <a:pt x="676" y="12"/>
                    <a:pt x="994" y="203"/>
                    <a:pt x="1040" y="298"/>
                  </a:cubicBezTo>
                  <a:cubicBezTo>
                    <a:pt x="1086" y="393"/>
                    <a:pt x="895" y="530"/>
                    <a:pt x="800" y="575"/>
                  </a:cubicBezTo>
                  <a:cubicBezTo>
                    <a:pt x="705" y="620"/>
                    <a:pt x="567" y="559"/>
                    <a:pt x="471" y="567"/>
                  </a:cubicBezTo>
                  <a:cubicBezTo>
                    <a:pt x="375" y="575"/>
                    <a:pt x="300" y="636"/>
                    <a:pt x="224" y="620"/>
                  </a:cubicBezTo>
                  <a:cubicBezTo>
                    <a:pt x="148" y="604"/>
                    <a:pt x="30" y="531"/>
                    <a:pt x="15" y="470"/>
                  </a:cubicBezTo>
                  <a:cubicBezTo>
                    <a:pt x="0" y="409"/>
                    <a:pt x="36" y="354"/>
                    <a:pt x="119" y="261"/>
                  </a:cubicBezTo>
                  <a:close/>
                </a:path>
              </a:pathLst>
            </a:custGeom>
            <a:noFill/>
            <a:ln w="22225" cap="flat" cmpd="sng">
              <a:solidFill>
                <a:srgbClr val="CC6600"/>
              </a:solidFill>
              <a:prstDash val="dash"/>
              <a:round/>
              <a:headEnd type="none" w="med" len="med"/>
              <a:tailEnd type="none" w="sm"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11316" name="Oval 23">
              <a:extLst>
                <a:ext uri="{FF2B5EF4-FFF2-40B4-BE49-F238E27FC236}">
                  <a16:creationId xmlns:a16="http://schemas.microsoft.com/office/drawing/2014/main" id="{32C4F8A7-6354-40EC-BCDF-5CEEB8BD3239}"/>
                </a:ext>
              </a:extLst>
            </p:cNvPr>
            <p:cNvSpPr>
              <a:spLocks noChangeArrowheads="1"/>
            </p:cNvSpPr>
            <p:nvPr/>
          </p:nvSpPr>
          <p:spPr bwMode="auto">
            <a:xfrm rot="-3090925">
              <a:off x="4283" y="2243"/>
              <a:ext cx="38" cy="39"/>
            </a:xfrm>
            <a:prstGeom prst="ellipse">
              <a:avLst/>
            </a:prstGeom>
            <a:noFill/>
            <a:ln w="19050">
              <a:solidFill>
                <a:srgbClr val="FF33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11284" name="Group 24">
            <a:extLst>
              <a:ext uri="{FF2B5EF4-FFF2-40B4-BE49-F238E27FC236}">
                <a16:creationId xmlns:a16="http://schemas.microsoft.com/office/drawing/2014/main" id="{56A6039F-2F4D-4129-A785-8B15606F7A7F}"/>
              </a:ext>
            </a:extLst>
          </p:cNvPr>
          <p:cNvGrpSpPr>
            <a:grpSpLocks/>
          </p:cNvGrpSpPr>
          <p:nvPr/>
        </p:nvGrpSpPr>
        <p:grpSpPr bwMode="auto">
          <a:xfrm>
            <a:off x="2427288" y="2646363"/>
            <a:ext cx="1023937" cy="650875"/>
            <a:chOff x="1529" y="1667"/>
            <a:chExt cx="645" cy="410"/>
          </a:xfrm>
        </p:grpSpPr>
        <p:grpSp>
          <p:nvGrpSpPr>
            <p:cNvPr id="11310" name="Group 25">
              <a:extLst>
                <a:ext uri="{FF2B5EF4-FFF2-40B4-BE49-F238E27FC236}">
                  <a16:creationId xmlns:a16="http://schemas.microsoft.com/office/drawing/2014/main" id="{E8FFF994-EC17-4FD6-830D-1D2FC7C128C7}"/>
                </a:ext>
              </a:extLst>
            </p:cNvPr>
            <p:cNvGrpSpPr>
              <a:grpSpLocks/>
            </p:cNvGrpSpPr>
            <p:nvPr/>
          </p:nvGrpSpPr>
          <p:grpSpPr bwMode="auto">
            <a:xfrm>
              <a:off x="1529" y="1707"/>
              <a:ext cx="460" cy="370"/>
              <a:chOff x="1529" y="1707"/>
              <a:chExt cx="460" cy="370"/>
            </a:xfrm>
          </p:grpSpPr>
          <p:graphicFrame>
            <p:nvGraphicFramePr>
              <p:cNvPr id="11273" name="Object 26">
                <a:extLst>
                  <a:ext uri="{FF2B5EF4-FFF2-40B4-BE49-F238E27FC236}">
                    <a16:creationId xmlns:a16="http://schemas.microsoft.com/office/drawing/2014/main" id="{36524BF4-5691-4088-9B42-306A52F18CDE}"/>
                  </a:ext>
                </a:extLst>
              </p:cNvPr>
              <p:cNvGraphicFramePr>
                <a:graphicFrameLocks noChangeAspect="1"/>
              </p:cNvGraphicFramePr>
              <p:nvPr/>
            </p:nvGraphicFramePr>
            <p:xfrm>
              <a:off x="1631" y="1707"/>
              <a:ext cx="241" cy="207"/>
            </p:xfrm>
            <a:graphic>
              <a:graphicData uri="http://schemas.openxmlformats.org/presentationml/2006/ole">
                <mc:AlternateContent xmlns:mc="http://schemas.openxmlformats.org/markup-compatibility/2006">
                  <mc:Choice xmlns:v="urn:schemas-microsoft-com:vml" Requires="v">
                    <p:oleObj spid="_x0000_s11328" name="公式" r:id="rId6" imgW="164880" imgH="164880" progId="Equation.3">
                      <p:embed/>
                    </p:oleObj>
                  </mc:Choice>
                  <mc:Fallback>
                    <p:oleObj name="公式" r:id="rId6" imgW="164880" imgH="164880" progId="Equation.3">
                      <p:embed/>
                      <p:pic>
                        <p:nvPicPr>
                          <p:cNvPr id="0" name="Object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1" y="1707"/>
                            <a:ext cx="241"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12" name="Line 27">
                <a:extLst>
                  <a:ext uri="{FF2B5EF4-FFF2-40B4-BE49-F238E27FC236}">
                    <a16:creationId xmlns:a16="http://schemas.microsoft.com/office/drawing/2014/main" id="{A50FF369-D231-4A91-B022-D85833362472}"/>
                  </a:ext>
                </a:extLst>
              </p:cNvPr>
              <p:cNvSpPr>
                <a:spLocks noChangeShapeType="1"/>
              </p:cNvSpPr>
              <p:nvPr/>
            </p:nvSpPr>
            <p:spPr bwMode="auto">
              <a:xfrm flipV="1">
                <a:off x="1529" y="1811"/>
                <a:ext cx="458" cy="183"/>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3" name="Freeform 28">
                <a:extLst>
                  <a:ext uri="{FF2B5EF4-FFF2-40B4-BE49-F238E27FC236}">
                    <a16:creationId xmlns:a16="http://schemas.microsoft.com/office/drawing/2014/main" id="{A3F0F345-4FE6-4895-9CE3-FC6B6614992E}"/>
                  </a:ext>
                </a:extLst>
              </p:cNvPr>
              <p:cNvSpPr>
                <a:spLocks/>
              </p:cNvSpPr>
              <p:nvPr/>
            </p:nvSpPr>
            <p:spPr bwMode="auto">
              <a:xfrm>
                <a:off x="1660" y="1941"/>
                <a:ext cx="30" cy="67"/>
              </a:xfrm>
              <a:custGeom>
                <a:avLst/>
                <a:gdLst>
                  <a:gd name="T0" fmla="*/ 0 w 30"/>
                  <a:gd name="T1" fmla="*/ 0 h 38"/>
                  <a:gd name="T2" fmla="*/ 30 w 30"/>
                  <a:gd name="T3" fmla="*/ 67 h 38"/>
                  <a:gd name="T4" fmla="*/ 0 60000 65536"/>
                  <a:gd name="T5" fmla="*/ 0 60000 65536"/>
                  <a:gd name="T6" fmla="*/ 0 w 30"/>
                  <a:gd name="T7" fmla="*/ 0 h 38"/>
                  <a:gd name="T8" fmla="*/ 30 w 30"/>
                  <a:gd name="T9" fmla="*/ 38 h 38"/>
                </a:gdLst>
                <a:ahLst/>
                <a:cxnLst>
                  <a:cxn ang="T4">
                    <a:pos x="T0" y="T1"/>
                  </a:cxn>
                  <a:cxn ang="T5">
                    <a:pos x="T2" y="T3"/>
                  </a:cxn>
                </a:cxnLst>
                <a:rect l="T6" t="T7" r="T8" b="T9"/>
                <a:pathLst>
                  <a:path w="30" h="38">
                    <a:moveTo>
                      <a:pt x="0" y="0"/>
                    </a:moveTo>
                    <a:cubicBezTo>
                      <a:pt x="12" y="13"/>
                      <a:pt x="24" y="27"/>
                      <a:pt x="30" y="38"/>
                    </a:cubicBezTo>
                  </a:path>
                </a:pathLst>
              </a:custGeom>
              <a:noFill/>
              <a:ln w="22225" cap="flat" cmpd="sng">
                <a:solidFill>
                  <a:schemeClr val="tx1"/>
                </a:solidFill>
                <a:prstDash val="solid"/>
                <a:round/>
                <a:headEnd type="none" w="med" len="med"/>
                <a:tailEnd type="none" w="sm"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11314" name="Text Box 29">
                <a:extLst>
                  <a:ext uri="{FF2B5EF4-FFF2-40B4-BE49-F238E27FC236}">
                    <a16:creationId xmlns:a16="http://schemas.microsoft.com/office/drawing/2014/main" id="{AF56F3C5-C527-4592-84A1-23650B27A0D7}"/>
                  </a:ext>
                </a:extLst>
              </p:cNvPr>
              <p:cNvSpPr txBox="1">
                <a:spLocks noChangeArrowheads="1"/>
              </p:cNvSpPr>
              <p:nvPr/>
            </p:nvSpPr>
            <p:spPr bwMode="auto">
              <a:xfrm>
                <a:off x="1662" y="1827"/>
                <a:ext cx="3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solidFill>
                      <a:srgbClr val="000000"/>
                    </a:solidFill>
                    <a:ea typeface="宋体" panose="02010600030101010101" pitchFamily="2" charset="-122"/>
                    <a:sym typeface="Symbol" panose="05050102010706020507" pitchFamily="18" charset="2"/>
                  </a:rPr>
                  <a:t></a:t>
                </a:r>
                <a:endParaRPr lang="en-US" altLang="zh-CN" sz="2000" i="1">
                  <a:solidFill>
                    <a:srgbClr val="000000"/>
                  </a:solidFill>
                  <a:ea typeface="宋体" panose="02010600030101010101" pitchFamily="2" charset="-122"/>
                </a:endParaRPr>
              </a:p>
            </p:txBody>
          </p:sp>
        </p:grpSp>
        <p:sp>
          <p:nvSpPr>
            <p:cNvPr id="11311" name="Text Box 30">
              <a:extLst>
                <a:ext uri="{FF2B5EF4-FFF2-40B4-BE49-F238E27FC236}">
                  <a16:creationId xmlns:a16="http://schemas.microsoft.com/office/drawing/2014/main" id="{13FAA860-FF41-4E78-9C14-8470BF58A596}"/>
                </a:ext>
              </a:extLst>
            </p:cNvPr>
            <p:cNvSpPr txBox="1">
              <a:spLocks noChangeArrowheads="1"/>
            </p:cNvSpPr>
            <p:nvPr/>
          </p:nvSpPr>
          <p:spPr bwMode="auto">
            <a:xfrm>
              <a:off x="1932" y="1667"/>
              <a:ext cx="2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00"/>
                  </a:solidFill>
                  <a:ea typeface="宋体" panose="02010600030101010101" pitchFamily="2" charset="-122"/>
                </a:rPr>
                <a:t>A</a:t>
              </a:r>
            </a:p>
          </p:txBody>
        </p:sp>
      </p:grpSp>
      <p:grpSp>
        <p:nvGrpSpPr>
          <p:cNvPr id="11285" name="Group 31">
            <a:extLst>
              <a:ext uri="{FF2B5EF4-FFF2-40B4-BE49-F238E27FC236}">
                <a16:creationId xmlns:a16="http://schemas.microsoft.com/office/drawing/2014/main" id="{D89975E4-1E5C-4CB3-875D-5CDE4D7A2B24}"/>
              </a:ext>
            </a:extLst>
          </p:cNvPr>
          <p:cNvGrpSpPr>
            <a:grpSpLocks/>
          </p:cNvGrpSpPr>
          <p:nvPr/>
        </p:nvGrpSpPr>
        <p:grpSpPr bwMode="auto">
          <a:xfrm>
            <a:off x="4745038" y="2873375"/>
            <a:ext cx="1042987" cy="601663"/>
            <a:chOff x="3011" y="1702"/>
            <a:chExt cx="657" cy="379"/>
          </a:xfrm>
        </p:grpSpPr>
        <p:grpSp>
          <p:nvGrpSpPr>
            <p:cNvPr id="11306" name="Group 32">
              <a:extLst>
                <a:ext uri="{FF2B5EF4-FFF2-40B4-BE49-F238E27FC236}">
                  <a16:creationId xmlns:a16="http://schemas.microsoft.com/office/drawing/2014/main" id="{7972E550-2D1A-43AA-A3B4-D0ACD3292824}"/>
                </a:ext>
              </a:extLst>
            </p:cNvPr>
            <p:cNvGrpSpPr>
              <a:grpSpLocks/>
            </p:cNvGrpSpPr>
            <p:nvPr/>
          </p:nvGrpSpPr>
          <p:grpSpPr bwMode="auto">
            <a:xfrm>
              <a:off x="3011" y="1702"/>
              <a:ext cx="657" cy="379"/>
              <a:chOff x="3011" y="1702"/>
              <a:chExt cx="657" cy="379"/>
            </a:xfrm>
          </p:grpSpPr>
          <p:sp>
            <p:nvSpPr>
              <p:cNvPr id="11308" name="Line 33">
                <a:extLst>
                  <a:ext uri="{FF2B5EF4-FFF2-40B4-BE49-F238E27FC236}">
                    <a16:creationId xmlns:a16="http://schemas.microsoft.com/office/drawing/2014/main" id="{68174E94-2B33-4B10-BCC1-643F1848CF72}"/>
                  </a:ext>
                </a:extLst>
              </p:cNvPr>
              <p:cNvSpPr>
                <a:spLocks noChangeShapeType="1"/>
              </p:cNvSpPr>
              <p:nvPr/>
            </p:nvSpPr>
            <p:spPr bwMode="auto">
              <a:xfrm rot="2674018" flipV="1">
                <a:off x="3011" y="1718"/>
                <a:ext cx="361" cy="363"/>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9" name="Text Box 34">
                <a:extLst>
                  <a:ext uri="{FF2B5EF4-FFF2-40B4-BE49-F238E27FC236}">
                    <a16:creationId xmlns:a16="http://schemas.microsoft.com/office/drawing/2014/main" id="{7D277414-9E91-4314-836B-DB7DF139D3FD}"/>
                  </a:ext>
                </a:extLst>
              </p:cNvPr>
              <p:cNvSpPr txBox="1">
                <a:spLocks noChangeArrowheads="1"/>
              </p:cNvSpPr>
              <p:nvPr/>
            </p:nvSpPr>
            <p:spPr bwMode="auto">
              <a:xfrm rot="-499843">
                <a:off x="3426" y="1702"/>
                <a:ext cx="2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00"/>
                    </a:solidFill>
                    <a:ea typeface="宋体" panose="02010600030101010101" pitchFamily="2" charset="-122"/>
                  </a:rPr>
                  <a:t>A</a:t>
                </a:r>
              </a:p>
            </p:txBody>
          </p:sp>
        </p:grpSp>
        <p:sp>
          <p:nvSpPr>
            <p:cNvPr id="11307" name="Oval 35">
              <a:extLst>
                <a:ext uri="{FF2B5EF4-FFF2-40B4-BE49-F238E27FC236}">
                  <a16:creationId xmlns:a16="http://schemas.microsoft.com/office/drawing/2014/main" id="{00E80B44-E4B6-4F1A-A969-822EC43E1C6B}"/>
                </a:ext>
              </a:extLst>
            </p:cNvPr>
            <p:cNvSpPr>
              <a:spLocks noChangeArrowheads="1"/>
            </p:cNvSpPr>
            <p:nvPr/>
          </p:nvSpPr>
          <p:spPr bwMode="auto">
            <a:xfrm rot="2674018">
              <a:off x="3420" y="1870"/>
              <a:ext cx="34" cy="48"/>
            </a:xfrm>
            <a:prstGeom prst="ellipse">
              <a:avLst/>
            </a:prstGeom>
            <a:solidFill>
              <a:srgbClr val="0000FF"/>
            </a:solidFill>
            <a:ln w="22225">
              <a:solidFill>
                <a:srgbClr val="0000FF"/>
              </a:solidFill>
              <a:round/>
              <a:headEnd/>
              <a:tailEnd type="none" w="sm" len="lg"/>
            </a:ln>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11286" name="Group 36">
            <a:extLst>
              <a:ext uri="{FF2B5EF4-FFF2-40B4-BE49-F238E27FC236}">
                <a16:creationId xmlns:a16="http://schemas.microsoft.com/office/drawing/2014/main" id="{A6B481F7-40C2-4096-9C12-87D458C12B28}"/>
              </a:ext>
            </a:extLst>
          </p:cNvPr>
          <p:cNvGrpSpPr>
            <a:grpSpLocks/>
          </p:cNvGrpSpPr>
          <p:nvPr/>
        </p:nvGrpSpPr>
        <p:grpSpPr bwMode="auto">
          <a:xfrm>
            <a:off x="6583363" y="2892425"/>
            <a:ext cx="1371600" cy="668338"/>
            <a:chOff x="4147" y="1822"/>
            <a:chExt cx="864" cy="421"/>
          </a:xfrm>
        </p:grpSpPr>
        <p:grpSp>
          <p:nvGrpSpPr>
            <p:cNvPr id="11302" name="Group 37">
              <a:extLst>
                <a:ext uri="{FF2B5EF4-FFF2-40B4-BE49-F238E27FC236}">
                  <a16:creationId xmlns:a16="http://schemas.microsoft.com/office/drawing/2014/main" id="{E46DAB07-7D1B-4785-A284-235848F4149D}"/>
                </a:ext>
              </a:extLst>
            </p:cNvPr>
            <p:cNvGrpSpPr>
              <a:grpSpLocks/>
            </p:cNvGrpSpPr>
            <p:nvPr/>
          </p:nvGrpSpPr>
          <p:grpSpPr bwMode="auto">
            <a:xfrm>
              <a:off x="4147" y="1822"/>
              <a:ext cx="864" cy="421"/>
              <a:chOff x="4147" y="1822"/>
              <a:chExt cx="864" cy="421"/>
            </a:xfrm>
          </p:grpSpPr>
          <p:sp>
            <p:nvSpPr>
              <p:cNvPr id="11304" name="Line 38">
                <a:extLst>
                  <a:ext uri="{FF2B5EF4-FFF2-40B4-BE49-F238E27FC236}">
                    <a16:creationId xmlns:a16="http://schemas.microsoft.com/office/drawing/2014/main" id="{F47B089B-D7F7-4DA9-9A79-13E95DC39B3A}"/>
                  </a:ext>
                </a:extLst>
              </p:cNvPr>
              <p:cNvSpPr>
                <a:spLocks noChangeShapeType="1"/>
              </p:cNvSpPr>
              <p:nvPr/>
            </p:nvSpPr>
            <p:spPr bwMode="auto">
              <a:xfrm rot="2630847" flipV="1">
                <a:off x="4147" y="1880"/>
                <a:ext cx="361" cy="363"/>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5" name="Text Box 39">
                <a:extLst>
                  <a:ext uri="{FF2B5EF4-FFF2-40B4-BE49-F238E27FC236}">
                    <a16:creationId xmlns:a16="http://schemas.microsoft.com/office/drawing/2014/main" id="{67B8F2F2-4476-4CD5-8654-8135B5D83E11}"/>
                  </a:ext>
                </a:extLst>
              </p:cNvPr>
              <p:cNvSpPr txBox="1">
                <a:spLocks noChangeArrowheads="1"/>
              </p:cNvSpPr>
              <p:nvPr/>
            </p:nvSpPr>
            <p:spPr bwMode="auto">
              <a:xfrm rot="-829505">
                <a:off x="4528" y="1822"/>
                <a:ext cx="4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00"/>
                    </a:solidFill>
                    <a:ea typeface="宋体" panose="02010600030101010101" pitchFamily="2" charset="-122"/>
                  </a:rPr>
                  <a:t>A</a:t>
                </a:r>
                <a:r>
                  <a:rPr lang="en-US" altLang="zh-CN" i="1">
                    <a:solidFill>
                      <a:srgbClr val="000000"/>
                    </a:solidFill>
                    <a:ea typeface="宋体" panose="02010600030101010101" pitchFamily="2" charset="-122"/>
                    <a:cs typeface="Times New Roman" panose="02020603050405020304" pitchFamily="18" charset="0"/>
                  </a:rPr>
                  <a:t>´   </a:t>
                </a:r>
                <a:endParaRPr lang="en-US" altLang="zh-CN" i="1">
                  <a:solidFill>
                    <a:srgbClr val="000000"/>
                  </a:solidFill>
                  <a:ea typeface="宋体" panose="02010600030101010101" pitchFamily="2" charset="-122"/>
                </a:endParaRPr>
              </a:p>
            </p:txBody>
          </p:sp>
        </p:grpSp>
        <p:sp>
          <p:nvSpPr>
            <p:cNvPr id="11303" name="Oval 40">
              <a:extLst>
                <a:ext uri="{FF2B5EF4-FFF2-40B4-BE49-F238E27FC236}">
                  <a16:creationId xmlns:a16="http://schemas.microsoft.com/office/drawing/2014/main" id="{CD61D0A0-C653-413F-9423-477881411ACF}"/>
                </a:ext>
              </a:extLst>
            </p:cNvPr>
            <p:cNvSpPr>
              <a:spLocks noChangeArrowheads="1"/>
            </p:cNvSpPr>
            <p:nvPr/>
          </p:nvSpPr>
          <p:spPr bwMode="auto">
            <a:xfrm rot="2630847">
              <a:off x="4555" y="2029"/>
              <a:ext cx="34" cy="48"/>
            </a:xfrm>
            <a:prstGeom prst="ellipse">
              <a:avLst/>
            </a:prstGeom>
            <a:solidFill>
              <a:srgbClr val="0000FF"/>
            </a:solidFill>
            <a:ln w="22225">
              <a:solidFill>
                <a:srgbClr val="0000FF"/>
              </a:solidFill>
              <a:round/>
              <a:headEnd/>
              <a:tailEnd type="none" w="sm" len="lg"/>
            </a:ln>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11287" name="Group 41">
            <a:extLst>
              <a:ext uri="{FF2B5EF4-FFF2-40B4-BE49-F238E27FC236}">
                <a16:creationId xmlns:a16="http://schemas.microsoft.com/office/drawing/2014/main" id="{9905B139-FC31-4F13-B5E9-2DF0C1518D22}"/>
              </a:ext>
            </a:extLst>
          </p:cNvPr>
          <p:cNvGrpSpPr>
            <a:grpSpLocks/>
          </p:cNvGrpSpPr>
          <p:nvPr/>
        </p:nvGrpSpPr>
        <p:grpSpPr bwMode="auto">
          <a:xfrm>
            <a:off x="6515100" y="2413000"/>
            <a:ext cx="768350" cy="906463"/>
            <a:chOff x="4104" y="1520"/>
            <a:chExt cx="484" cy="571"/>
          </a:xfrm>
        </p:grpSpPr>
        <p:grpSp>
          <p:nvGrpSpPr>
            <p:cNvPr id="11298" name="Group 42">
              <a:extLst>
                <a:ext uri="{FF2B5EF4-FFF2-40B4-BE49-F238E27FC236}">
                  <a16:creationId xmlns:a16="http://schemas.microsoft.com/office/drawing/2014/main" id="{72DA1374-0D28-4F3C-9BC8-50993F883015}"/>
                </a:ext>
              </a:extLst>
            </p:cNvPr>
            <p:cNvGrpSpPr>
              <a:grpSpLocks/>
            </p:cNvGrpSpPr>
            <p:nvPr/>
          </p:nvGrpSpPr>
          <p:grpSpPr bwMode="auto">
            <a:xfrm>
              <a:off x="4104" y="1520"/>
              <a:ext cx="484" cy="571"/>
              <a:chOff x="4104" y="1520"/>
              <a:chExt cx="484" cy="571"/>
            </a:xfrm>
          </p:grpSpPr>
          <p:sp>
            <p:nvSpPr>
              <p:cNvPr id="11300" name="Line 43">
                <a:extLst>
                  <a:ext uri="{FF2B5EF4-FFF2-40B4-BE49-F238E27FC236}">
                    <a16:creationId xmlns:a16="http://schemas.microsoft.com/office/drawing/2014/main" id="{93F98A9A-C2CB-4E73-A824-F16508D17999}"/>
                  </a:ext>
                </a:extLst>
              </p:cNvPr>
              <p:cNvSpPr>
                <a:spLocks noChangeShapeType="1"/>
              </p:cNvSpPr>
              <p:nvPr/>
            </p:nvSpPr>
            <p:spPr bwMode="auto">
              <a:xfrm rot="966725" flipV="1">
                <a:off x="4104" y="1728"/>
                <a:ext cx="361" cy="363"/>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1" name="Text Box 44">
                <a:extLst>
                  <a:ext uri="{FF2B5EF4-FFF2-40B4-BE49-F238E27FC236}">
                    <a16:creationId xmlns:a16="http://schemas.microsoft.com/office/drawing/2014/main" id="{ED5FBEE0-482A-4C1D-828F-32D463468379}"/>
                  </a:ext>
                </a:extLst>
              </p:cNvPr>
              <p:cNvSpPr txBox="1">
                <a:spLocks noChangeArrowheads="1"/>
              </p:cNvSpPr>
              <p:nvPr/>
            </p:nvSpPr>
            <p:spPr bwMode="auto">
              <a:xfrm rot="-103169">
                <a:off x="4346" y="1520"/>
                <a:ext cx="2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00"/>
                    </a:solidFill>
                    <a:ea typeface="宋体" panose="02010600030101010101" pitchFamily="2" charset="-122"/>
                  </a:rPr>
                  <a:t>A</a:t>
                </a:r>
              </a:p>
            </p:txBody>
          </p:sp>
        </p:grpSp>
        <p:sp>
          <p:nvSpPr>
            <p:cNvPr id="11299" name="Oval 45">
              <a:extLst>
                <a:ext uri="{FF2B5EF4-FFF2-40B4-BE49-F238E27FC236}">
                  <a16:creationId xmlns:a16="http://schemas.microsoft.com/office/drawing/2014/main" id="{BB95E53D-C0D4-4A42-A2A9-E160F88D894C}"/>
                </a:ext>
              </a:extLst>
            </p:cNvPr>
            <p:cNvSpPr>
              <a:spLocks noChangeArrowheads="1"/>
            </p:cNvSpPr>
            <p:nvPr/>
          </p:nvSpPr>
          <p:spPr bwMode="auto">
            <a:xfrm rot="966725">
              <a:off x="4481" y="1765"/>
              <a:ext cx="34" cy="48"/>
            </a:xfrm>
            <a:prstGeom prst="ellipse">
              <a:avLst/>
            </a:prstGeom>
            <a:solidFill>
              <a:srgbClr val="0000FF"/>
            </a:solidFill>
            <a:ln w="22225">
              <a:solidFill>
                <a:srgbClr val="0000FF"/>
              </a:solidFill>
              <a:round/>
              <a:headEnd/>
              <a:tailEnd type="none" w="sm" len="lg"/>
            </a:ln>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
        <p:nvSpPr>
          <p:cNvPr id="11288" name="Text Box 46">
            <a:extLst>
              <a:ext uri="{FF2B5EF4-FFF2-40B4-BE49-F238E27FC236}">
                <a16:creationId xmlns:a16="http://schemas.microsoft.com/office/drawing/2014/main" id="{12685C9F-1E5F-4BFE-A5C7-32DB7E533B43}"/>
              </a:ext>
            </a:extLst>
          </p:cNvPr>
          <p:cNvSpPr txBox="1">
            <a:spLocks noChangeArrowheads="1"/>
          </p:cNvSpPr>
          <p:nvPr/>
        </p:nvSpPr>
        <p:spPr bwMode="auto">
          <a:xfrm>
            <a:off x="4724400" y="2108200"/>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solidFill>
                  <a:srgbClr val="000000"/>
                </a:solidFill>
                <a:ea typeface="宋体" panose="02010600030101010101" pitchFamily="2" charset="-122"/>
              </a:rPr>
              <a:t>1</a:t>
            </a:r>
          </a:p>
        </p:txBody>
      </p:sp>
      <p:sp>
        <p:nvSpPr>
          <p:cNvPr id="11289" name="Text Box 47">
            <a:extLst>
              <a:ext uri="{FF2B5EF4-FFF2-40B4-BE49-F238E27FC236}">
                <a16:creationId xmlns:a16="http://schemas.microsoft.com/office/drawing/2014/main" id="{499CB4A0-D4C7-4F15-881D-A343F6ADD647}"/>
              </a:ext>
            </a:extLst>
          </p:cNvPr>
          <p:cNvSpPr txBox="1">
            <a:spLocks noChangeArrowheads="1"/>
          </p:cNvSpPr>
          <p:nvPr/>
        </p:nvSpPr>
        <p:spPr bwMode="auto">
          <a:xfrm>
            <a:off x="6288088" y="2098675"/>
            <a:ext cx="33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solidFill>
                  <a:srgbClr val="000000"/>
                </a:solidFill>
                <a:ea typeface="宋体" panose="02010600030101010101" pitchFamily="2" charset="-122"/>
              </a:rPr>
              <a:t>2</a:t>
            </a:r>
          </a:p>
        </p:txBody>
      </p:sp>
      <p:sp>
        <p:nvSpPr>
          <p:cNvPr id="11290" name="Text Box 48">
            <a:extLst>
              <a:ext uri="{FF2B5EF4-FFF2-40B4-BE49-F238E27FC236}">
                <a16:creationId xmlns:a16="http://schemas.microsoft.com/office/drawing/2014/main" id="{ABEB2952-C98E-43CF-B982-B0C084DE4E6E}"/>
              </a:ext>
            </a:extLst>
          </p:cNvPr>
          <p:cNvSpPr txBox="1">
            <a:spLocks noChangeArrowheads="1"/>
          </p:cNvSpPr>
          <p:nvPr/>
        </p:nvSpPr>
        <p:spPr bwMode="auto">
          <a:xfrm>
            <a:off x="7564438" y="3092450"/>
            <a:ext cx="639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solidFill>
                  <a:srgbClr val="000000"/>
                </a:solidFill>
                <a:ea typeface="宋体" panose="02010600030101010101" pitchFamily="2" charset="-122"/>
              </a:rPr>
              <a:t>2</a:t>
            </a:r>
            <a:r>
              <a:rPr lang="en-US" altLang="zh-CN">
                <a:solidFill>
                  <a:srgbClr val="000000"/>
                </a:solidFill>
                <a:ea typeface="宋体" panose="02010600030101010101" pitchFamily="2" charset="-122"/>
                <a:cs typeface="Times New Roman" panose="02020603050405020304" pitchFamily="18" charset="0"/>
              </a:rPr>
              <a:t>´  </a:t>
            </a:r>
            <a:endParaRPr lang="en-US" altLang="zh-CN">
              <a:solidFill>
                <a:srgbClr val="000000"/>
              </a:solidFill>
              <a:ea typeface="宋体" panose="02010600030101010101" pitchFamily="2" charset="-122"/>
            </a:endParaRPr>
          </a:p>
        </p:txBody>
      </p:sp>
      <p:graphicFrame>
        <p:nvGraphicFramePr>
          <p:cNvPr id="11266" name="Object 49">
            <a:extLst>
              <a:ext uri="{FF2B5EF4-FFF2-40B4-BE49-F238E27FC236}">
                <a16:creationId xmlns:a16="http://schemas.microsoft.com/office/drawing/2014/main" id="{3815F728-CEC2-4FC2-B0AF-12FBCEA93DD4}"/>
              </a:ext>
            </a:extLst>
          </p:cNvPr>
          <p:cNvGraphicFramePr>
            <a:graphicFrameLocks noChangeAspect="1"/>
          </p:cNvGraphicFramePr>
          <p:nvPr/>
        </p:nvGraphicFramePr>
        <p:xfrm>
          <a:off x="1981200" y="5694363"/>
          <a:ext cx="3127375" cy="504825"/>
        </p:xfrm>
        <a:graphic>
          <a:graphicData uri="http://schemas.openxmlformats.org/presentationml/2006/ole">
            <mc:AlternateContent xmlns:mc="http://schemas.openxmlformats.org/markup-compatibility/2006">
              <mc:Choice xmlns:v="urn:schemas-microsoft-com:vml" Requires="v">
                <p:oleObj spid="_x0000_s11329" name="公式" r:id="rId8" imgW="1498320" imgH="241200" progId="Equation.3">
                  <p:embed/>
                </p:oleObj>
              </mc:Choice>
              <mc:Fallback>
                <p:oleObj name="公式" r:id="rId8" imgW="1498320" imgH="241200" progId="Equation.3">
                  <p:embed/>
                  <p:pic>
                    <p:nvPicPr>
                      <p:cNvPr id="0" name="Object 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1200" y="5694363"/>
                        <a:ext cx="312737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7" name="Object 50">
            <a:extLst>
              <a:ext uri="{FF2B5EF4-FFF2-40B4-BE49-F238E27FC236}">
                <a16:creationId xmlns:a16="http://schemas.microsoft.com/office/drawing/2014/main" id="{9562A0DC-5981-4B31-BD10-D5BD0893B31C}"/>
              </a:ext>
            </a:extLst>
          </p:cNvPr>
          <p:cNvGraphicFramePr>
            <a:graphicFrameLocks noChangeAspect="1"/>
          </p:cNvGraphicFramePr>
          <p:nvPr/>
        </p:nvGraphicFramePr>
        <p:xfrm>
          <a:off x="5715000" y="5770563"/>
          <a:ext cx="1219200" cy="452437"/>
        </p:xfrm>
        <a:graphic>
          <a:graphicData uri="http://schemas.openxmlformats.org/presentationml/2006/ole">
            <mc:AlternateContent xmlns:mc="http://schemas.openxmlformats.org/markup-compatibility/2006">
              <mc:Choice xmlns:v="urn:schemas-microsoft-com:vml" Requires="v">
                <p:oleObj spid="_x0000_s11330" name="公式" r:id="rId10" imgW="545760" imgH="203040" progId="Equation.3">
                  <p:embed/>
                </p:oleObj>
              </mc:Choice>
              <mc:Fallback>
                <p:oleObj name="公式" r:id="rId10" imgW="545760" imgH="203040" progId="Equation.3">
                  <p:embed/>
                  <p:pic>
                    <p:nvPicPr>
                      <p:cNvPr id="0" name="Object 5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15000" y="5770563"/>
                        <a:ext cx="1219200"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291" name="Group 51">
            <a:extLst>
              <a:ext uri="{FF2B5EF4-FFF2-40B4-BE49-F238E27FC236}">
                <a16:creationId xmlns:a16="http://schemas.microsoft.com/office/drawing/2014/main" id="{66DD6863-F4BC-4168-AEF3-B7D657A213AE}"/>
              </a:ext>
            </a:extLst>
          </p:cNvPr>
          <p:cNvGrpSpPr>
            <a:grpSpLocks/>
          </p:cNvGrpSpPr>
          <p:nvPr/>
        </p:nvGrpSpPr>
        <p:grpSpPr bwMode="auto">
          <a:xfrm>
            <a:off x="1295400" y="2827338"/>
            <a:ext cx="1841500" cy="1414462"/>
            <a:chOff x="816" y="1781"/>
            <a:chExt cx="1160" cy="891"/>
          </a:xfrm>
        </p:grpSpPr>
        <p:grpSp>
          <p:nvGrpSpPr>
            <p:cNvPr id="11295" name="Group 52">
              <a:extLst>
                <a:ext uri="{FF2B5EF4-FFF2-40B4-BE49-F238E27FC236}">
                  <a16:creationId xmlns:a16="http://schemas.microsoft.com/office/drawing/2014/main" id="{FE589D2C-CF46-4A13-A3EA-84797341AD4C}"/>
                </a:ext>
              </a:extLst>
            </p:cNvPr>
            <p:cNvGrpSpPr>
              <a:grpSpLocks/>
            </p:cNvGrpSpPr>
            <p:nvPr/>
          </p:nvGrpSpPr>
          <p:grpSpPr bwMode="auto">
            <a:xfrm>
              <a:off x="816" y="1781"/>
              <a:ext cx="1160" cy="891"/>
              <a:chOff x="816" y="1781"/>
              <a:chExt cx="1160" cy="891"/>
            </a:xfrm>
          </p:grpSpPr>
          <p:graphicFrame>
            <p:nvGraphicFramePr>
              <p:cNvPr id="11271" name="Object 53">
                <a:extLst>
                  <a:ext uri="{FF2B5EF4-FFF2-40B4-BE49-F238E27FC236}">
                    <a16:creationId xmlns:a16="http://schemas.microsoft.com/office/drawing/2014/main" id="{9925C194-CA47-454A-AF7A-31EE7DEDEE6A}"/>
                  </a:ext>
                </a:extLst>
              </p:cNvPr>
              <p:cNvGraphicFramePr>
                <a:graphicFrameLocks noChangeAspect="1"/>
              </p:cNvGraphicFramePr>
              <p:nvPr/>
            </p:nvGraphicFramePr>
            <p:xfrm>
              <a:off x="816" y="2384"/>
              <a:ext cx="186" cy="214"/>
            </p:xfrm>
            <a:graphic>
              <a:graphicData uri="http://schemas.openxmlformats.org/presentationml/2006/ole">
                <mc:AlternateContent xmlns:mc="http://schemas.openxmlformats.org/markup-compatibility/2006">
                  <mc:Choice xmlns:v="urn:schemas-microsoft-com:vml" Requires="v">
                    <p:oleObj spid="_x0000_s11331" name="公式" r:id="rId12" imgW="164880" imgH="177480" progId="Equation.3">
                      <p:embed/>
                    </p:oleObj>
                  </mc:Choice>
                  <mc:Fallback>
                    <p:oleObj name="公式" r:id="rId12" imgW="164880" imgH="177480" progId="Equation.3">
                      <p:embed/>
                      <p:pic>
                        <p:nvPicPr>
                          <p:cNvPr id="0" name="Object 5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6" y="2384"/>
                            <a:ext cx="186"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96" name="Line 54">
                <a:extLst>
                  <a:ext uri="{FF2B5EF4-FFF2-40B4-BE49-F238E27FC236}">
                    <a16:creationId xmlns:a16="http://schemas.microsoft.com/office/drawing/2014/main" id="{397D0F8A-2C86-401A-BE66-ADE9B1F20582}"/>
                  </a:ext>
                </a:extLst>
              </p:cNvPr>
              <p:cNvSpPr>
                <a:spLocks noChangeShapeType="1"/>
              </p:cNvSpPr>
              <p:nvPr/>
            </p:nvSpPr>
            <p:spPr bwMode="auto">
              <a:xfrm>
                <a:off x="984" y="2445"/>
                <a:ext cx="99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7" name="Line 55">
                <a:extLst>
                  <a:ext uri="{FF2B5EF4-FFF2-40B4-BE49-F238E27FC236}">
                    <a16:creationId xmlns:a16="http://schemas.microsoft.com/office/drawing/2014/main" id="{18AA5BE1-64EB-4EE0-8324-AF6949A2A69C}"/>
                  </a:ext>
                </a:extLst>
              </p:cNvPr>
              <p:cNvSpPr>
                <a:spLocks noChangeShapeType="1"/>
              </p:cNvSpPr>
              <p:nvPr/>
            </p:nvSpPr>
            <p:spPr bwMode="auto">
              <a:xfrm flipV="1">
                <a:off x="984" y="1781"/>
                <a:ext cx="0" cy="664"/>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1272" name="Object 56">
                <a:extLst>
                  <a:ext uri="{FF2B5EF4-FFF2-40B4-BE49-F238E27FC236}">
                    <a16:creationId xmlns:a16="http://schemas.microsoft.com/office/drawing/2014/main" id="{55763E65-AF40-46EE-8031-2FED1E3CE14B}"/>
                  </a:ext>
                </a:extLst>
              </p:cNvPr>
              <p:cNvGraphicFramePr>
                <a:graphicFrameLocks noChangeAspect="1"/>
              </p:cNvGraphicFramePr>
              <p:nvPr/>
            </p:nvGraphicFramePr>
            <p:xfrm>
              <a:off x="1784" y="2485"/>
              <a:ext cx="178" cy="187"/>
            </p:xfrm>
            <a:graphic>
              <a:graphicData uri="http://schemas.openxmlformats.org/presentationml/2006/ole">
                <mc:AlternateContent xmlns:mc="http://schemas.openxmlformats.org/markup-compatibility/2006">
                  <mc:Choice xmlns:v="urn:schemas-microsoft-com:vml" Requires="v">
                    <p:oleObj spid="_x0000_s11332" name="公式" r:id="rId14" imgW="139680" imgH="139680" progId="Equation.3">
                      <p:embed/>
                    </p:oleObj>
                  </mc:Choice>
                  <mc:Fallback>
                    <p:oleObj name="公式" r:id="rId14" imgW="139680" imgH="139680" progId="Equation.3">
                      <p:embed/>
                      <p:pic>
                        <p:nvPicPr>
                          <p:cNvPr id="0" name="Object 5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84" y="2485"/>
                            <a:ext cx="178"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270" name="Object 57">
              <a:extLst>
                <a:ext uri="{FF2B5EF4-FFF2-40B4-BE49-F238E27FC236}">
                  <a16:creationId xmlns:a16="http://schemas.microsoft.com/office/drawing/2014/main" id="{4D771EF1-B469-4572-9C42-ECC96265F35A}"/>
                </a:ext>
              </a:extLst>
            </p:cNvPr>
            <p:cNvGraphicFramePr>
              <a:graphicFrameLocks noChangeAspect="1"/>
            </p:cNvGraphicFramePr>
            <p:nvPr/>
          </p:nvGraphicFramePr>
          <p:xfrm>
            <a:off x="816" y="1824"/>
            <a:ext cx="166" cy="196"/>
          </p:xfrm>
          <a:graphic>
            <a:graphicData uri="http://schemas.openxmlformats.org/presentationml/2006/ole">
              <mc:AlternateContent xmlns:mc="http://schemas.openxmlformats.org/markup-compatibility/2006">
                <mc:Choice xmlns:v="urn:schemas-microsoft-com:vml" Requires="v">
                  <p:oleObj spid="_x0000_s11333" name="公式" r:id="rId16" imgW="139680" imgH="164880" progId="Equation.3">
                    <p:embed/>
                  </p:oleObj>
                </mc:Choice>
                <mc:Fallback>
                  <p:oleObj name="公式" r:id="rId16" imgW="139680" imgH="164880" progId="Equation.3">
                    <p:embed/>
                    <p:pic>
                      <p:nvPicPr>
                        <p:cNvPr id="0" name="Object 5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16" y="1824"/>
                          <a:ext cx="166"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1292" name="Group 58">
            <a:extLst>
              <a:ext uri="{FF2B5EF4-FFF2-40B4-BE49-F238E27FC236}">
                <a16:creationId xmlns:a16="http://schemas.microsoft.com/office/drawing/2014/main" id="{AE14AAC0-E32F-4DB8-83AA-C2CEED26FA23}"/>
              </a:ext>
            </a:extLst>
          </p:cNvPr>
          <p:cNvGrpSpPr>
            <a:grpSpLocks/>
          </p:cNvGrpSpPr>
          <p:nvPr/>
        </p:nvGrpSpPr>
        <p:grpSpPr bwMode="auto">
          <a:xfrm>
            <a:off x="2057400" y="2133600"/>
            <a:ext cx="1966913" cy="1425575"/>
            <a:chOff x="1296" y="1344"/>
            <a:chExt cx="1239" cy="898"/>
          </a:xfrm>
        </p:grpSpPr>
        <p:sp>
          <p:nvSpPr>
            <p:cNvPr id="11293" name="Line 59">
              <a:extLst>
                <a:ext uri="{FF2B5EF4-FFF2-40B4-BE49-F238E27FC236}">
                  <a16:creationId xmlns:a16="http://schemas.microsoft.com/office/drawing/2014/main" id="{7C78B4C6-37B1-40E8-BED7-4388065D4EC7}"/>
                </a:ext>
              </a:extLst>
            </p:cNvPr>
            <p:cNvSpPr>
              <a:spLocks noChangeShapeType="1"/>
            </p:cNvSpPr>
            <p:nvPr/>
          </p:nvSpPr>
          <p:spPr bwMode="auto">
            <a:xfrm>
              <a:off x="1511" y="2021"/>
              <a:ext cx="99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4" name="Line 60">
              <a:extLst>
                <a:ext uri="{FF2B5EF4-FFF2-40B4-BE49-F238E27FC236}">
                  <a16:creationId xmlns:a16="http://schemas.microsoft.com/office/drawing/2014/main" id="{BB06A6DA-36DF-47DE-88AE-206DC121F6F2}"/>
                </a:ext>
              </a:extLst>
            </p:cNvPr>
            <p:cNvSpPr>
              <a:spLocks noChangeShapeType="1"/>
            </p:cNvSpPr>
            <p:nvPr/>
          </p:nvSpPr>
          <p:spPr bwMode="auto">
            <a:xfrm flipV="1">
              <a:off x="1511" y="1357"/>
              <a:ext cx="0" cy="664"/>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1268" name="Object 61">
              <a:extLst>
                <a:ext uri="{FF2B5EF4-FFF2-40B4-BE49-F238E27FC236}">
                  <a16:creationId xmlns:a16="http://schemas.microsoft.com/office/drawing/2014/main" id="{E6EADDE4-314F-4C34-A647-FE64AAD5B4A9}"/>
                </a:ext>
              </a:extLst>
            </p:cNvPr>
            <p:cNvGraphicFramePr>
              <a:graphicFrameLocks noChangeAspect="1"/>
            </p:cNvGraphicFramePr>
            <p:nvPr/>
          </p:nvGraphicFramePr>
          <p:xfrm>
            <a:off x="2345" y="2056"/>
            <a:ext cx="190" cy="186"/>
          </p:xfrm>
          <a:graphic>
            <a:graphicData uri="http://schemas.openxmlformats.org/presentationml/2006/ole">
              <mc:AlternateContent xmlns:mc="http://schemas.openxmlformats.org/markup-compatibility/2006">
                <mc:Choice xmlns:v="urn:schemas-microsoft-com:vml" Requires="v">
                  <p:oleObj spid="_x0000_s11334" name="公式" r:id="rId18" imgW="355320" imgH="330120" progId="Equation.3">
                    <p:embed/>
                  </p:oleObj>
                </mc:Choice>
                <mc:Fallback>
                  <p:oleObj name="公式" r:id="rId18" imgW="355320" imgH="330120" progId="Equation.3">
                    <p:embed/>
                    <p:pic>
                      <p:nvPicPr>
                        <p:cNvPr id="0" name="Object 6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45" y="2056"/>
                          <a:ext cx="190"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9" name="Object 62">
              <a:extLst>
                <a:ext uri="{FF2B5EF4-FFF2-40B4-BE49-F238E27FC236}">
                  <a16:creationId xmlns:a16="http://schemas.microsoft.com/office/drawing/2014/main" id="{27F45E49-1241-4BBF-84DF-76EB38D555E5}"/>
                </a:ext>
              </a:extLst>
            </p:cNvPr>
            <p:cNvGraphicFramePr>
              <a:graphicFrameLocks noChangeAspect="1"/>
            </p:cNvGraphicFramePr>
            <p:nvPr/>
          </p:nvGraphicFramePr>
          <p:xfrm>
            <a:off x="1296" y="1344"/>
            <a:ext cx="210" cy="240"/>
          </p:xfrm>
          <a:graphic>
            <a:graphicData uri="http://schemas.openxmlformats.org/presentationml/2006/ole">
              <mc:AlternateContent xmlns:mc="http://schemas.openxmlformats.org/markup-compatibility/2006">
                <mc:Choice xmlns:v="urn:schemas-microsoft-com:vml" Requires="v">
                  <p:oleObj spid="_x0000_s11335" name="公式" r:id="rId20" imgW="177480" imgH="203040" progId="Equation.3">
                    <p:embed/>
                  </p:oleObj>
                </mc:Choice>
                <mc:Fallback>
                  <p:oleObj name="公式" r:id="rId20" imgW="177480" imgH="203040" progId="Equation.3">
                    <p:embed/>
                    <p:pic>
                      <p:nvPicPr>
                        <p:cNvPr id="0" name="Object 6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296" y="1344"/>
                          <a:ext cx="21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2290" name="Object 2">
            <a:extLst>
              <a:ext uri="{FF2B5EF4-FFF2-40B4-BE49-F238E27FC236}">
                <a16:creationId xmlns:a16="http://schemas.microsoft.com/office/drawing/2014/main" id="{AC963895-F7A2-4DC7-9C37-1139612AF034}"/>
              </a:ext>
            </a:extLst>
          </p:cNvPr>
          <p:cNvGraphicFramePr>
            <a:graphicFrameLocks noChangeAspect="1"/>
          </p:cNvGraphicFramePr>
          <p:nvPr/>
        </p:nvGraphicFramePr>
        <p:xfrm>
          <a:off x="1331913" y="2470150"/>
          <a:ext cx="3300412" cy="422275"/>
        </p:xfrm>
        <a:graphic>
          <a:graphicData uri="http://schemas.openxmlformats.org/presentationml/2006/ole">
            <mc:AlternateContent xmlns:mc="http://schemas.openxmlformats.org/markup-compatibility/2006">
              <mc:Choice xmlns:v="urn:schemas-microsoft-com:vml" Requires="v">
                <p:oleObj spid="_x0000_s12300" name="公式" r:id="rId3" imgW="1587240" imgH="203040" progId="Equation.3">
                  <p:embed/>
                </p:oleObj>
              </mc:Choice>
              <mc:Fallback>
                <p:oleObj name="公式" r:id="rId3" imgW="1587240" imgH="2030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470150"/>
                        <a:ext cx="3300412"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6" name="Rectangle 3">
            <a:extLst>
              <a:ext uri="{FF2B5EF4-FFF2-40B4-BE49-F238E27FC236}">
                <a16:creationId xmlns:a16="http://schemas.microsoft.com/office/drawing/2014/main" id="{ECC3DD1B-8F0D-4BB3-8078-BE1B4CB226E6}"/>
              </a:ext>
            </a:extLst>
          </p:cNvPr>
          <p:cNvSpPr>
            <a:spLocks noChangeArrowheads="1"/>
          </p:cNvSpPr>
          <p:nvPr/>
        </p:nvSpPr>
        <p:spPr bwMode="auto">
          <a:xfrm>
            <a:off x="1143000" y="560388"/>
            <a:ext cx="5465763"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黑体" panose="02010609060101010101" pitchFamily="49" charset="-122"/>
              </a:rPr>
              <a:t>3. </a:t>
            </a:r>
            <a:r>
              <a:rPr lang="zh-CN" altLang="en-US">
                <a:ea typeface="黑体" panose="02010609060101010101" pitchFamily="49" charset="-122"/>
              </a:rPr>
              <a:t>平面运动的刚体上任意一点的速度     </a:t>
            </a:r>
          </a:p>
        </p:txBody>
      </p:sp>
      <p:sp>
        <p:nvSpPr>
          <p:cNvPr id="12297" name="Text Box 4">
            <a:extLst>
              <a:ext uri="{FF2B5EF4-FFF2-40B4-BE49-F238E27FC236}">
                <a16:creationId xmlns:a16="http://schemas.microsoft.com/office/drawing/2014/main" id="{20408F06-7B6D-41DF-9622-EAA307DAD965}"/>
              </a:ext>
            </a:extLst>
          </p:cNvPr>
          <p:cNvSpPr txBox="1">
            <a:spLocks noChangeArrowheads="1"/>
          </p:cNvSpPr>
          <p:nvPr/>
        </p:nvSpPr>
        <p:spPr bwMode="auto">
          <a:xfrm>
            <a:off x="1187450" y="1219200"/>
            <a:ext cx="5222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00"/>
                </a:solidFill>
                <a:ea typeface="宋体" panose="02010600030101010101" pitchFamily="2" charset="-122"/>
              </a:rPr>
              <a:t>平面上</a:t>
            </a:r>
            <a:r>
              <a:rPr lang="en-US" altLang="zh-CN" i="1">
                <a:solidFill>
                  <a:srgbClr val="000000"/>
                </a:solidFill>
                <a:ea typeface="宋体" panose="02010600030101010101" pitchFamily="2" charset="-122"/>
              </a:rPr>
              <a:t>A</a:t>
            </a:r>
            <a:r>
              <a:rPr lang="zh-CN" altLang="en-US">
                <a:solidFill>
                  <a:srgbClr val="000000"/>
                </a:solidFill>
                <a:ea typeface="宋体" panose="02010600030101010101" pitchFamily="2" charset="-122"/>
              </a:rPr>
              <a:t>点相对于</a:t>
            </a:r>
            <a:r>
              <a:rPr lang="en-US" altLang="zh-CN" i="1">
                <a:solidFill>
                  <a:srgbClr val="000000"/>
                </a:solidFill>
                <a:ea typeface="宋体" panose="02010600030101010101" pitchFamily="2" charset="-122"/>
              </a:rPr>
              <a:t>Oxyz</a:t>
            </a:r>
            <a:r>
              <a:rPr lang="zh-CN" altLang="en-US">
                <a:solidFill>
                  <a:srgbClr val="000000"/>
                </a:solidFill>
                <a:ea typeface="宋体" panose="02010600030101010101" pitchFamily="2" charset="-122"/>
              </a:rPr>
              <a:t>系的位置矢量   </a:t>
            </a:r>
          </a:p>
        </p:txBody>
      </p:sp>
      <p:graphicFrame>
        <p:nvGraphicFramePr>
          <p:cNvPr id="12291" name="Object 5">
            <a:extLst>
              <a:ext uri="{FF2B5EF4-FFF2-40B4-BE49-F238E27FC236}">
                <a16:creationId xmlns:a16="http://schemas.microsoft.com/office/drawing/2014/main" id="{08F8D808-79D5-4B4A-9415-359F892FEBB6}"/>
              </a:ext>
            </a:extLst>
          </p:cNvPr>
          <p:cNvGraphicFramePr>
            <a:graphicFrameLocks noChangeAspect="1"/>
          </p:cNvGraphicFramePr>
          <p:nvPr/>
        </p:nvGraphicFramePr>
        <p:xfrm>
          <a:off x="3505200" y="1797050"/>
          <a:ext cx="1524000" cy="488950"/>
        </p:xfrm>
        <a:graphic>
          <a:graphicData uri="http://schemas.openxmlformats.org/presentationml/2006/ole">
            <mc:AlternateContent xmlns:mc="http://schemas.openxmlformats.org/markup-compatibility/2006">
              <mc:Choice xmlns:v="urn:schemas-microsoft-com:vml" Requires="v">
                <p:oleObj spid="_x0000_s12301" name="公式" r:id="rId5" imgW="672840" imgH="215640" progId="Equation.3">
                  <p:embed/>
                </p:oleObj>
              </mc:Choice>
              <mc:Fallback>
                <p:oleObj name="公式" r:id="rId5" imgW="672840" imgH="215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1797050"/>
                        <a:ext cx="15240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2" name="Object 6">
            <a:extLst>
              <a:ext uri="{FF2B5EF4-FFF2-40B4-BE49-F238E27FC236}">
                <a16:creationId xmlns:a16="http://schemas.microsoft.com/office/drawing/2014/main" id="{0E156881-9C09-454F-81AD-4D149B9F01BD}"/>
              </a:ext>
            </a:extLst>
          </p:cNvPr>
          <p:cNvGraphicFramePr>
            <a:graphicFrameLocks noChangeAspect="1"/>
          </p:cNvGraphicFramePr>
          <p:nvPr/>
        </p:nvGraphicFramePr>
        <p:xfrm>
          <a:off x="2667000" y="2955925"/>
          <a:ext cx="4083050" cy="892175"/>
        </p:xfrm>
        <a:graphic>
          <a:graphicData uri="http://schemas.openxmlformats.org/presentationml/2006/ole">
            <mc:AlternateContent xmlns:mc="http://schemas.openxmlformats.org/markup-compatibility/2006">
              <mc:Choice xmlns:v="urn:schemas-microsoft-com:vml" Requires="v">
                <p:oleObj spid="_x0000_s12302" name="公式" r:id="rId7" imgW="1803240" imgH="393480" progId="Equation.3">
                  <p:embed/>
                </p:oleObj>
              </mc:Choice>
              <mc:Fallback>
                <p:oleObj name="公式" r:id="rId7" imgW="1803240" imgH="39348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2955925"/>
                        <a:ext cx="408305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298" name="Group 7">
            <a:extLst>
              <a:ext uri="{FF2B5EF4-FFF2-40B4-BE49-F238E27FC236}">
                <a16:creationId xmlns:a16="http://schemas.microsoft.com/office/drawing/2014/main" id="{3A6F599F-5F65-4E5D-B17F-682F406F1620}"/>
              </a:ext>
            </a:extLst>
          </p:cNvPr>
          <p:cNvGrpSpPr>
            <a:grpSpLocks/>
          </p:cNvGrpSpPr>
          <p:nvPr/>
        </p:nvGrpSpPr>
        <p:grpSpPr bwMode="auto">
          <a:xfrm>
            <a:off x="1306513" y="3962400"/>
            <a:ext cx="3502025" cy="457200"/>
            <a:chOff x="823" y="2310"/>
            <a:chExt cx="2206" cy="288"/>
          </a:xfrm>
        </p:grpSpPr>
        <p:sp>
          <p:nvSpPr>
            <p:cNvPr id="12299" name="Text Box 8">
              <a:extLst>
                <a:ext uri="{FF2B5EF4-FFF2-40B4-BE49-F238E27FC236}">
                  <a16:creationId xmlns:a16="http://schemas.microsoft.com/office/drawing/2014/main" id="{91004D0B-A872-401A-A15F-5D71B8F5A90E}"/>
                </a:ext>
              </a:extLst>
            </p:cNvPr>
            <p:cNvSpPr txBox="1">
              <a:spLocks noChangeArrowheads="1"/>
            </p:cNvSpPr>
            <p:nvPr/>
          </p:nvSpPr>
          <p:spPr bwMode="auto">
            <a:xfrm>
              <a:off x="823" y="2310"/>
              <a:ext cx="21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000000"/>
                  </a:solidFill>
                  <a:ea typeface="宋体" panose="02010600030101010101" pitchFamily="2" charset="-122"/>
                </a:rPr>
                <a:t>刚体绕过基点的角速度</a:t>
              </a:r>
            </a:p>
          </p:txBody>
        </p:sp>
        <p:graphicFrame>
          <p:nvGraphicFramePr>
            <p:cNvPr id="12295" name="Object 9">
              <a:extLst>
                <a:ext uri="{FF2B5EF4-FFF2-40B4-BE49-F238E27FC236}">
                  <a16:creationId xmlns:a16="http://schemas.microsoft.com/office/drawing/2014/main" id="{39EECC96-CCBF-408D-8631-F1E7C2069718}"/>
                </a:ext>
              </a:extLst>
            </p:cNvPr>
            <p:cNvGraphicFramePr>
              <a:graphicFrameLocks noChangeAspect="1"/>
            </p:cNvGraphicFramePr>
            <p:nvPr/>
          </p:nvGraphicFramePr>
          <p:xfrm>
            <a:off x="2798" y="2310"/>
            <a:ext cx="231" cy="269"/>
          </p:xfrm>
          <a:graphic>
            <a:graphicData uri="http://schemas.openxmlformats.org/presentationml/2006/ole">
              <mc:AlternateContent xmlns:mc="http://schemas.openxmlformats.org/markup-compatibility/2006">
                <mc:Choice xmlns:v="urn:schemas-microsoft-com:vml" Requires="v">
                  <p:oleObj spid="_x0000_s12303" name="公式" r:id="rId9" imgW="152280" imgH="177480" progId="Equation.3">
                    <p:embed/>
                  </p:oleObj>
                </mc:Choice>
                <mc:Fallback>
                  <p:oleObj name="公式" r:id="rId9" imgW="152280" imgH="17748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98" y="2310"/>
                          <a:ext cx="231"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2293" name="Object 10">
            <a:extLst>
              <a:ext uri="{FF2B5EF4-FFF2-40B4-BE49-F238E27FC236}">
                <a16:creationId xmlns:a16="http://schemas.microsoft.com/office/drawing/2014/main" id="{CE3815B2-BB13-441F-920D-CB12AB06CCD8}"/>
              </a:ext>
            </a:extLst>
          </p:cNvPr>
          <p:cNvGraphicFramePr>
            <a:graphicFrameLocks noChangeAspect="1"/>
          </p:cNvGraphicFramePr>
          <p:nvPr/>
        </p:nvGraphicFramePr>
        <p:xfrm>
          <a:off x="3625850" y="4572000"/>
          <a:ext cx="1585913" cy="427038"/>
        </p:xfrm>
        <a:graphic>
          <a:graphicData uri="http://schemas.openxmlformats.org/presentationml/2006/ole">
            <mc:AlternateContent xmlns:mc="http://schemas.openxmlformats.org/markup-compatibility/2006">
              <mc:Choice xmlns:v="urn:schemas-microsoft-com:vml" Requires="v">
                <p:oleObj spid="_x0000_s12304" name="公式" r:id="rId11" imgW="660240" imgH="177480" progId="Equation.3">
                  <p:embed/>
                </p:oleObj>
              </mc:Choice>
              <mc:Fallback>
                <p:oleObj name="公式" r:id="rId11" imgW="660240" imgH="17748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5850" y="4572000"/>
                        <a:ext cx="1585913"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4" name="Object 11">
            <a:extLst>
              <a:ext uri="{FF2B5EF4-FFF2-40B4-BE49-F238E27FC236}">
                <a16:creationId xmlns:a16="http://schemas.microsoft.com/office/drawing/2014/main" id="{01BEFE36-87FB-48DB-BA4C-A6C105C71F3D}"/>
              </a:ext>
            </a:extLst>
          </p:cNvPr>
          <p:cNvGraphicFramePr>
            <a:graphicFrameLocks noChangeAspect="1"/>
          </p:cNvGraphicFramePr>
          <p:nvPr/>
        </p:nvGraphicFramePr>
        <p:xfrm>
          <a:off x="3335338" y="5181600"/>
          <a:ext cx="2227262" cy="519113"/>
        </p:xfrm>
        <a:graphic>
          <a:graphicData uri="http://schemas.openxmlformats.org/presentationml/2006/ole">
            <mc:AlternateContent xmlns:mc="http://schemas.openxmlformats.org/markup-compatibility/2006">
              <mc:Choice xmlns:v="urn:schemas-microsoft-com:vml" Requires="v">
                <p:oleObj spid="_x0000_s12305" name="公式" r:id="rId13" imgW="927000" imgH="215640" progId="Equation.3">
                  <p:embed/>
                </p:oleObj>
              </mc:Choice>
              <mc:Fallback>
                <p:oleObj name="公式" r:id="rId13" imgW="927000" imgH="21564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35338" y="5181600"/>
                        <a:ext cx="2227262"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20" name="Text Box 2">
            <a:extLst>
              <a:ext uri="{FF2B5EF4-FFF2-40B4-BE49-F238E27FC236}">
                <a16:creationId xmlns:a16="http://schemas.microsoft.com/office/drawing/2014/main" id="{79943067-7ECD-4493-8221-D9BE5BB4887F}"/>
              </a:ext>
            </a:extLst>
          </p:cNvPr>
          <p:cNvSpPr txBox="1">
            <a:spLocks noChangeArrowheads="1"/>
          </p:cNvSpPr>
          <p:nvPr/>
        </p:nvSpPr>
        <p:spPr bwMode="auto">
          <a:xfrm>
            <a:off x="774700" y="560388"/>
            <a:ext cx="3525838"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黑体" panose="02010609060101010101" pitchFamily="49" charset="-122"/>
              </a:rPr>
              <a:t>4.</a:t>
            </a:r>
            <a:r>
              <a:rPr lang="zh-CN" altLang="en-US">
                <a:ea typeface="黑体" panose="02010609060101010101" pitchFamily="49" charset="-122"/>
              </a:rPr>
              <a:t>无滑滚动</a:t>
            </a:r>
            <a:r>
              <a:rPr lang="en-US" altLang="zh-CN">
                <a:ea typeface="黑体" panose="02010609060101010101" pitchFamily="49" charset="-122"/>
              </a:rPr>
              <a:t>(</a:t>
            </a:r>
            <a:r>
              <a:rPr lang="zh-CN" altLang="en-US">
                <a:ea typeface="黑体" panose="02010609060101010101" pitchFamily="49" charset="-122"/>
              </a:rPr>
              <a:t>纯滚动</a:t>
            </a:r>
            <a:r>
              <a:rPr lang="en-US" altLang="zh-CN">
                <a:ea typeface="黑体" panose="02010609060101010101" pitchFamily="49" charset="-122"/>
              </a:rPr>
              <a:t>)</a:t>
            </a:r>
            <a:r>
              <a:rPr lang="zh-CN" altLang="en-US">
                <a:ea typeface="黑体" panose="02010609060101010101" pitchFamily="49" charset="-122"/>
              </a:rPr>
              <a:t>条件  </a:t>
            </a:r>
          </a:p>
        </p:txBody>
      </p:sp>
      <p:sp>
        <p:nvSpPr>
          <p:cNvPr id="13321" name="Text Box 3">
            <a:extLst>
              <a:ext uri="{FF2B5EF4-FFF2-40B4-BE49-F238E27FC236}">
                <a16:creationId xmlns:a16="http://schemas.microsoft.com/office/drawing/2014/main" id="{788A3331-4E36-4082-BC42-4620620E0210}"/>
              </a:ext>
            </a:extLst>
          </p:cNvPr>
          <p:cNvSpPr txBox="1">
            <a:spLocks noChangeArrowheads="1"/>
          </p:cNvSpPr>
          <p:nvPr/>
        </p:nvSpPr>
        <p:spPr bwMode="auto">
          <a:xfrm>
            <a:off x="774700" y="1143000"/>
            <a:ext cx="4138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(1)</a:t>
            </a:r>
            <a:r>
              <a:rPr lang="zh-CN" altLang="en-US">
                <a:ea typeface="黑体" panose="02010609060101010101" pitchFamily="49" charset="-122"/>
              </a:rPr>
              <a:t>有滑动滚动和无滑动滚动   </a:t>
            </a:r>
          </a:p>
        </p:txBody>
      </p:sp>
      <p:sp>
        <p:nvSpPr>
          <p:cNvPr id="13322" name="Text Box 4">
            <a:extLst>
              <a:ext uri="{FF2B5EF4-FFF2-40B4-BE49-F238E27FC236}">
                <a16:creationId xmlns:a16="http://schemas.microsoft.com/office/drawing/2014/main" id="{35D5E23C-451E-46B9-BDF3-4325FA4D806B}"/>
              </a:ext>
            </a:extLst>
          </p:cNvPr>
          <p:cNvSpPr txBox="1">
            <a:spLocks noChangeArrowheads="1"/>
          </p:cNvSpPr>
          <p:nvPr/>
        </p:nvSpPr>
        <p:spPr bwMode="auto">
          <a:xfrm>
            <a:off x="762000" y="1593850"/>
            <a:ext cx="83820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solidFill>
                  <a:srgbClr val="FF0000"/>
                </a:solidFill>
                <a:ea typeface="宋体" panose="02010600030101010101" pitchFamily="2" charset="-122"/>
              </a:rPr>
              <a:t>有滑滚动</a:t>
            </a:r>
            <a:r>
              <a:rPr lang="en-US" altLang="zh-CN">
                <a:ea typeface="宋体" panose="02010600030101010101" pitchFamily="2" charset="-122"/>
              </a:rPr>
              <a:t>——</a:t>
            </a:r>
            <a:r>
              <a:rPr lang="zh-CN" altLang="en-US">
                <a:ea typeface="宋体" panose="02010600030101010101" pitchFamily="2" charset="-122"/>
              </a:rPr>
              <a:t>接触面之间有相对滑动的滚动</a:t>
            </a:r>
            <a:r>
              <a:rPr lang="en-US" altLang="zh-CN">
                <a:ea typeface="宋体" panose="02010600030101010101" pitchFamily="2" charset="-122"/>
              </a:rPr>
              <a:t>(</a:t>
            </a:r>
            <a:r>
              <a:rPr lang="zh-CN" altLang="en-US">
                <a:ea typeface="宋体" panose="02010600030101010101" pitchFamily="2" charset="-122"/>
              </a:rPr>
              <a:t>摩擦力不够大</a:t>
            </a:r>
            <a:r>
              <a:rPr lang="en-US" altLang="zh-CN">
                <a:ea typeface="宋体" panose="02010600030101010101" pitchFamily="2" charset="-122"/>
              </a:rPr>
              <a:t>).   </a:t>
            </a:r>
          </a:p>
        </p:txBody>
      </p:sp>
      <p:sp>
        <p:nvSpPr>
          <p:cNvPr id="13323" name="Text Box 5">
            <a:extLst>
              <a:ext uri="{FF2B5EF4-FFF2-40B4-BE49-F238E27FC236}">
                <a16:creationId xmlns:a16="http://schemas.microsoft.com/office/drawing/2014/main" id="{572B4C3E-B6B2-4A93-B787-A160EEEE3C94}"/>
              </a:ext>
            </a:extLst>
          </p:cNvPr>
          <p:cNvSpPr txBox="1">
            <a:spLocks noChangeArrowheads="1"/>
          </p:cNvSpPr>
          <p:nvPr/>
        </p:nvSpPr>
        <p:spPr bwMode="auto">
          <a:xfrm>
            <a:off x="762000" y="2082800"/>
            <a:ext cx="7696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solidFill>
                  <a:srgbClr val="FF0000"/>
                </a:solidFill>
                <a:ea typeface="宋体" panose="02010600030101010101" pitchFamily="2" charset="-122"/>
              </a:rPr>
              <a:t>无滑滚动</a:t>
            </a:r>
            <a:r>
              <a:rPr lang="en-US" altLang="zh-CN">
                <a:ea typeface="宋体" panose="02010600030101010101" pitchFamily="2" charset="-122"/>
              </a:rPr>
              <a:t>——</a:t>
            </a:r>
            <a:r>
              <a:rPr lang="zh-CN" altLang="en-US">
                <a:ea typeface="宋体" panose="02010600030101010101" pitchFamily="2" charset="-122"/>
              </a:rPr>
              <a:t>接触面之间无相对滑动的滚动</a:t>
            </a:r>
            <a:r>
              <a:rPr lang="en-US" altLang="zh-CN">
                <a:ea typeface="宋体" panose="02010600030101010101" pitchFamily="2" charset="-122"/>
              </a:rPr>
              <a:t>(</a:t>
            </a:r>
            <a:r>
              <a:rPr lang="zh-CN" altLang="en-US">
                <a:ea typeface="宋体" panose="02010600030101010101" pitchFamily="2" charset="-122"/>
              </a:rPr>
              <a:t>摩擦力足够 </a:t>
            </a:r>
          </a:p>
          <a:p>
            <a:pPr eaLnBrk="1" hangingPunct="1">
              <a:lnSpc>
                <a:spcPct val="130000"/>
              </a:lnSpc>
            </a:pPr>
            <a:r>
              <a:rPr lang="zh-CN" altLang="en-US">
                <a:ea typeface="宋体" panose="02010600030101010101" pitchFamily="2" charset="-122"/>
              </a:rPr>
              <a:t>                        大</a:t>
            </a:r>
            <a:r>
              <a:rPr lang="en-US" altLang="zh-CN">
                <a:ea typeface="宋体" panose="02010600030101010101" pitchFamily="2" charset="-122"/>
              </a:rPr>
              <a:t>) </a:t>
            </a:r>
            <a:r>
              <a:rPr lang="zh-CN" altLang="en-US">
                <a:ea typeface="宋体" panose="02010600030101010101" pitchFamily="2" charset="-122"/>
              </a:rPr>
              <a:t>也称纯滚动</a:t>
            </a:r>
            <a:r>
              <a:rPr lang="en-US" altLang="zh-CN">
                <a:ea typeface="宋体" panose="02010600030101010101" pitchFamily="2" charset="-122"/>
              </a:rPr>
              <a:t>. </a:t>
            </a:r>
          </a:p>
        </p:txBody>
      </p:sp>
      <p:sp>
        <p:nvSpPr>
          <p:cNvPr id="13324" name="Text Box 6">
            <a:extLst>
              <a:ext uri="{FF2B5EF4-FFF2-40B4-BE49-F238E27FC236}">
                <a16:creationId xmlns:a16="http://schemas.microsoft.com/office/drawing/2014/main" id="{8D9046B4-4999-4125-856F-B980DFA7B057}"/>
              </a:ext>
            </a:extLst>
          </p:cNvPr>
          <p:cNvSpPr txBox="1">
            <a:spLocks noChangeArrowheads="1"/>
          </p:cNvSpPr>
          <p:nvPr/>
        </p:nvSpPr>
        <p:spPr bwMode="auto">
          <a:xfrm>
            <a:off x="762000" y="3073400"/>
            <a:ext cx="227647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solidFill>
                  <a:srgbClr val="0000FF"/>
                </a:solidFill>
                <a:ea typeface="宋体" panose="02010600030101010101" pitchFamily="2" charset="-122"/>
              </a:rPr>
              <a:t>无滑滚动条件</a:t>
            </a:r>
            <a:r>
              <a:rPr lang="en-US" altLang="zh-CN">
                <a:solidFill>
                  <a:srgbClr val="0000FF"/>
                </a:solidFill>
                <a:ea typeface="宋体" panose="02010600030101010101" pitchFamily="2" charset="-122"/>
              </a:rPr>
              <a:t>:  </a:t>
            </a:r>
          </a:p>
        </p:txBody>
      </p:sp>
      <p:graphicFrame>
        <p:nvGraphicFramePr>
          <p:cNvPr id="13314" name="Object 7">
            <a:extLst>
              <a:ext uri="{FF2B5EF4-FFF2-40B4-BE49-F238E27FC236}">
                <a16:creationId xmlns:a16="http://schemas.microsoft.com/office/drawing/2014/main" id="{B0C6DA13-94D3-418F-AEAD-E55D933B2543}"/>
              </a:ext>
            </a:extLst>
          </p:cNvPr>
          <p:cNvGraphicFramePr>
            <a:graphicFrameLocks noChangeAspect="1"/>
          </p:cNvGraphicFramePr>
          <p:nvPr/>
        </p:nvGraphicFramePr>
        <p:xfrm>
          <a:off x="3048000" y="3108325"/>
          <a:ext cx="1466850" cy="596900"/>
        </p:xfrm>
        <a:graphic>
          <a:graphicData uri="http://schemas.openxmlformats.org/presentationml/2006/ole">
            <mc:AlternateContent xmlns:mc="http://schemas.openxmlformats.org/markup-compatibility/2006">
              <mc:Choice xmlns:v="urn:schemas-microsoft-com:vml" Requires="v">
                <p:oleObj spid="_x0000_s13327" name="公式" r:id="rId3" imgW="609480" imgH="241200" progId="Equation.3">
                  <p:embed/>
                </p:oleObj>
              </mc:Choice>
              <mc:Fallback>
                <p:oleObj name="公式" r:id="rId3" imgW="609480" imgH="2412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3108325"/>
                        <a:ext cx="146685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5" name="Object 8">
            <a:extLst>
              <a:ext uri="{FF2B5EF4-FFF2-40B4-BE49-F238E27FC236}">
                <a16:creationId xmlns:a16="http://schemas.microsoft.com/office/drawing/2014/main" id="{B62F6D12-2C1F-453B-BAAE-45C68DB5F27B}"/>
              </a:ext>
            </a:extLst>
          </p:cNvPr>
          <p:cNvGraphicFramePr>
            <a:graphicFrameLocks noChangeAspect="1"/>
          </p:cNvGraphicFramePr>
          <p:nvPr/>
        </p:nvGraphicFramePr>
        <p:xfrm>
          <a:off x="5105400" y="3124200"/>
          <a:ext cx="1524000" cy="534988"/>
        </p:xfrm>
        <a:graphic>
          <a:graphicData uri="http://schemas.openxmlformats.org/presentationml/2006/ole">
            <mc:AlternateContent xmlns:mc="http://schemas.openxmlformats.org/markup-compatibility/2006">
              <mc:Choice xmlns:v="urn:schemas-microsoft-com:vml" Requires="v">
                <p:oleObj spid="_x0000_s13328" name="公式" r:id="rId5" imgW="609480" imgH="241200" progId="Equation.3">
                  <p:embed/>
                </p:oleObj>
              </mc:Choice>
              <mc:Fallback>
                <p:oleObj name="公式" r:id="rId5" imgW="609480" imgH="2412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3124200"/>
                        <a:ext cx="1524000"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6" name="Object 9">
            <a:extLst>
              <a:ext uri="{FF2B5EF4-FFF2-40B4-BE49-F238E27FC236}">
                <a16:creationId xmlns:a16="http://schemas.microsoft.com/office/drawing/2014/main" id="{94C37E84-D573-4911-8C90-9549890E372B}"/>
              </a:ext>
            </a:extLst>
          </p:cNvPr>
          <p:cNvGraphicFramePr>
            <a:graphicFrameLocks noChangeAspect="1"/>
          </p:cNvGraphicFramePr>
          <p:nvPr/>
        </p:nvGraphicFramePr>
        <p:xfrm>
          <a:off x="3429000" y="4114800"/>
          <a:ext cx="2057400" cy="546100"/>
        </p:xfrm>
        <a:graphic>
          <a:graphicData uri="http://schemas.openxmlformats.org/presentationml/2006/ole">
            <mc:AlternateContent xmlns:mc="http://schemas.openxmlformats.org/markup-compatibility/2006">
              <mc:Choice xmlns:v="urn:schemas-microsoft-com:vml" Requires="v">
                <p:oleObj spid="_x0000_s13329" name="公式" r:id="rId7" imgW="863280" imgH="228600" progId="Equation.3">
                  <p:embed/>
                </p:oleObj>
              </mc:Choice>
              <mc:Fallback>
                <p:oleObj name="公式" r:id="rId7" imgW="863280" imgH="2286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4114800"/>
                        <a:ext cx="20574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5" name="Text Box 10">
            <a:extLst>
              <a:ext uri="{FF2B5EF4-FFF2-40B4-BE49-F238E27FC236}">
                <a16:creationId xmlns:a16="http://schemas.microsoft.com/office/drawing/2014/main" id="{94E8A539-6EFA-4AD2-AE9D-95104E0C6C24}"/>
              </a:ext>
            </a:extLst>
          </p:cNvPr>
          <p:cNvSpPr txBox="1">
            <a:spLocks noChangeArrowheads="1"/>
          </p:cNvSpPr>
          <p:nvPr/>
        </p:nvSpPr>
        <p:spPr bwMode="auto">
          <a:xfrm>
            <a:off x="838200" y="4572000"/>
            <a:ext cx="5272088"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ea typeface="宋体" panose="02010600030101010101" pitchFamily="2" charset="-122"/>
              </a:rPr>
              <a:t>当边缘上一点</a:t>
            </a:r>
            <a:r>
              <a:rPr lang="en-US" altLang="zh-CN" i="1">
                <a:ea typeface="宋体" panose="02010600030101010101" pitchFamily="2" charset="-122"/>
              </a:rPr>
              <a:t>P</a:t>
            </a:r>
            <a:r>
              <a:rPr lang="zh-CN" altLang="en-US">
                <a:ea typeface="宋体" panose="02010600030101010101" pitchFamily="2" charset="-122"/>
              </a:rPr>
              <a:t>与支承面接触的瞬时，</a:t>
            </a:r>
          </a:p>
        </p:txBody>
      </p:sp>
      <p:graphicFrame>
        <p:nvGraphicFramePr>
          <p:cNvPr id="13317" name="Object 11">
            <a:extLst>
              <a:ext uri="{FF2B5EF4-FFF2-40B4-BE49-F238E27FC236}">
                <a16:creationId xmlns:a16="http://schemas.microsoft.com/office/drawing/2014/main" id="{57F1C6B7-E771-4130-963B-C703F670B342}"/>
              </a:ext>
            </a:extLst>
          </p:cNvPr>
          <p:cNvGraphicFramePr>
            <a:graphicFrameLocks noChangeAspect="1"/>
          </p:cNvGraphicFramePr>
          <p:nvPr/>
        </p:nvGraphicFramePr>
        <p:xfrm>
          <a:off x="6172200" y="4648200"/>
          <a:ext cx="895350" cy="447675"/>
        </p:xfrm>
        <a:graphic>
          <a:graphicData uri="http://schemas.openxmlformats.org/presentationml/2006/ole">
            <mc:AlternateContent xmlns:mc="http://schemas.openxmlformats.org/markup-compatibility/2006">
              <mc:Choice xmlns:v="urn:schemas-microsoft-com:vml" Requires="v">
                <p:oleObj spid="_x0000_s13330" name="公式" r:id="rId9" imgW="355320" imgH="177480" progId="Equation.3">
                  <p:embed/>
                </p:oleObj>
              </mc:Choice>
              <mc:Fallback>
                <p:oleObj name="公式" r:id="rId9" imgW="355320" imgH="17748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72200" y="4648200"/>
                        <a:ext cx="895350"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6" name="Text Box 12">
            <a:extLst>
              <a:ext uri="{FF2B5EF4-FFF2-40B4-BE49-F238E27FC236}">
                <a16:creationId xmlns:a16="http://schemas.microsoft.com/office/drawing/2014/main" id="{09D7B8AB-64BE-4C7D-A091-64A00487326B}"/>
              </a:ext>
            </a:extLst>
          </p:cNvPr>
          <p:cNvSpPr txBox="1">
            <a:spLocks noChangeArrowheads="1"/>
          </p:cNvSpPr>
          <p:nvPr/>
        </p:nvSpPr>
        <p:spPr bwMode="auto">
          <a:xfrm>
            <a:off x="820738" y="3606800"/>
            <a:ext cx="756126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证</a:t>
            </a:r>
            <a:r>
              <a:rPr lang="en-US" altLang="zh-CN">
                <a:solidFill>
                  <a:srgbClr val="FF0000"/>
                </a:solidFill>
                <a:ea typeface="宋体" panose="02010600030101010101" pitchFamily="2" charset="-122"/>
              </a:rPr>
              <a:t>] </a:t>
            </a:r>
            <a:r>
              <a:rPr lang="zh-CN" altLang="en-US">
                <a:ea typeface="宋体" panose="02010600030101010101" pitchFamily="2" charset="-122"/>
              </a:rPr>
              <a:t>以圆柱体中心轴线上一点</a:t>
            </a:r>
            <a:r>
              <a:rPr lang="en-US" altLang="zh-CN" i="1">
                <a:ea typeface="宋体" panose="02010600030101010101" pitchFamily="2" charset="-122"/>
              </a:rPr>
              <a:t>C</a:t>
            </a:r>
            <a:r>
              <a:rPr lang="zh-CN" altLang="en-US">
                <a:ea typeface="宋体" panose="02010600030101010101" pitchFamily="2" charset="-122"/>
              </a:rPr>
              <a:t>为基点</a:t>
            </a:r>
            <a:r>
              <a:rPr lang="en-US" altLang="zh-CN">
                <a:ea typeface="宋体" panose="02010600030101010101" pitchFamily="2" charset="-122"/>
              </a:rPr>
              <a:t>,</a:t>
            </a:r>
            <a:r>
              <a:rPr lang="zh-CN" altLang="en-US">
                <a:ea typeface="宋体" panose="02010600030101010101" pitchFamily="2" charset="-122"/>
              </a:rPr>
              <a:t>则边缘上一点  </a:t>
            </a:r>
          </a:p>
        </p:txBody>
      </p:sp>
      <p:graphicFrame>
        <p:nvGraphicFramePr>
          <p:cNvPr id="13318" name="Object 13">
            <a:extLst>
              <a:ext uri="{FF2B5EF4-FFF2-40B4-BE49-F238E27FC236}">
                <a16:creationId xmlns:a16="http://schemas.microsoft.com/office/drawing/2014/main" id="{DDA93DCE-0B0D-4C3C-872A-2F9B6297A7E6}"/>
              </a:ext>
            </a:extLst>
          </p:cNvPr>
          <p:cNvGraphicFramePr>
            <a:graphicFrameLocks noChangeAspect="1"/>
          </p:cNvGraphicFramePr>
          <p:nvPr/>
        </p:nvGraphicFramePr>
        <p:xfrm>
          <a:off x="3810000" y="5562600"/>
          <a:ext cx="1524000" cy="615950"/>
        </p:xfrm>
        <a:graphic>
          <a:graphicData uri="http://schemas.openxmlformats.org/presentationml/2006/ole">
            <mc:AlternateContent xmlns:mc="http://schemas.openxmlformats.org/markup-compatibility/2006">
              <mc:Choice xmlns:v="urn:schemas-microsoft-com:vml" Requires="v">
                <p:oleObj spid="_x0000_s13331" name="公式" r:id="rId11" imgW="596880" imgH="241200" progId="Equation.3">
                  <p:embed/>
                </p:oleObj>
              </mc:Choice>
              <mc:Fallback>
                <p:oleObj name="公式" r:id="rId11" imgW="596880" imgH="24120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0" y="5562600"/>
                        <a:ext cx="1524000"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9" name="Object 14">
            <a:extLst>
              <a:ext uri="{FF2B5EF4-FFF2-40B4-BE49-F238E27FC236}">
                <a16:creationId xmlns:a16="http://schemas.microsoft.com/office/drawing/2014/main" id="{E009EB5D-8842-43BA-99FE-B1A65D541E3D}"/>
              </a:ext>
            </a:extLst>
          </p:cNvPr>
          <p:cNvGraphicFramePr>
            <a:graphicFrameLocks noChangeAspect="1"/>
          </p:cNvGraphicFramePr>
          <p:nvPr/>
        </p:nvGraphicFramePr>
        <p:xfrm>
          <a:off x="3505200" y="5105400"/>
          <a:ext cx="2057400" cy="546100"/>
        </p:xfrm>
        <a:graphic>
          <a:graphicData uri="http://schemas.openxmlformats.org/presentationml/2006/ole">
            <mc:AlternateContent xmlns:mc="http://schemas.openxmlformats.org/markup-compatibility/2006">
              <mc:Choice xmlns:v="urn:schemas-microsoft-com:vml" Requires="v">
                <p:oleObj spid="_x0000_s13332" name="公式" r:id="rId13" imgW="863280" imgH="228600" progId="Equation.3">
                  <p:embed/>
                </p:oleObj>
              </mc:Choice>
              <mc:Fallback>
                <p:oleObj name="公式" r:id="rId13" imgW="863280" imgH="22860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05200" y="5105400"/>
                        <a:ext cx="20574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Text Box 2">
            <a:extLst>
              <a:ext uri="{FF2B5EF4-FFF2-40B4-BE49-F238E27FC236}">
                <a16:creationId xmlns:a16="http://schemas.microsoft.com/office/drawing/2014/main" id="{1D5D2F5A-6CA7-40A7-B181-8D33C6830FE2}"/>
              </a:ext>
            </a:extLst>
          </p:cNvPr>
          <p:cNvSpPr txBox="1">
            <a:spLocks noChangeArrowheads="1"/>
          </p:cNvSpPr>
          <p:nvPr/>
        </p:nvSpPr>
        <p:spPr bwMode="auto">
          <a:xfrm>
            <a:off x="1066800" y="1447800"/>
            <a:ext cx="679767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solidFill>
                  <a:srgbClr val="FF0000"/>
                </a:solidFill>
                <a:ea typeface="宋体" panose="02010600030101010101" pitchFamily="2" charset="-122"/>
              </a:rPr>
              <a:t>刚体</a:t>
            </a:r>
            <a:r>
              <a:rPr lang="en-US" altLang="zh-CN">
                <a:ea typeface="宋体" panose="02010600030101010101" pitchFamily="2" charset="-122"/>
              </a:rPr>
              <a:t>——</a:t>
            </a:r>
            <a:r>
              <a:rPr lang="zh-CN" altLang="en-US">
                <a:ea typeface="宋体" panose="02010600030101010101" pitchFamily="2" charset="-122"/>
              </a:rPr>
              <a:t>是受力时不改变形状和体积的物体</a:t>
            </a:r>
            <a:r>
              <a:rPr lang="en-US" altLang="zh-CN">
                <a:ea typeface="宋体" panose="02010600030101010101" pitchFamily="2" charset="-122"/>
              </a:rPr>
              <a:t>. </a:t>
            </a:r>
            <a:r>
              <a:rPr lang="zh-CN" altLang="en-US">
                <a:ea typeface="宋体" panose="02010600030101010101" pitchFamily="2" charset="-122"/>
              </a:rPr>
              <a:t>是理  </a:t>
            </a:r>
          </a:p>
          <a:p>
            <a:pPr eaLnBrk="1" hangingPunct="1">
              <a:lnSpc>
                <a:spcPct val="135000"/>
              </a:lnSpc>
            </a:pPr>
            <a:r>
              <a:rPr lang="zh-CN" altLang="en-US">
                <a:ea typeface="宋体" panose="02010600030101010101" pitchFamily="2" charset="-122"/>
              </a:rPr>
              <a:t>                想模型</a:t>
            </a:r>
            <a:r>
              <a:rPr lang="en-US" altLang="zh-CN">
                <a:ea typeface="宋体" panose="02010600030101010101" pitchFamily="2" charset="-122"/>
              </a:rPr>
              <a:t>.</a:t>
            </a:r>
          </a:p>
        </p:txBody>
      </p:sp>
      <p:sp>
        <p:nvSpPr>
          <p:cNvPr id="71683" name="Text Box 3">
            <a:extLst>
              <a:ext uri="{FF2B5EF4-FFF2-40B4-BE49-F238E27FC236}">
                <a16:creationId xmlns:a16="http://schemas.microsoft.com/office/drawing/2014/main" id="{B909B827-8515-42A2-A76D-8F48A829EE79}"/>
              </a:ext>
            </a:extLst>
          </p:cNvPr>
          <p:cNvSpPr txBox="1">
            <a:spLocks noChangeArrowheads="1"/>
          </p:cNvSpPr>
          <p:nvPr/>
        </p:nvSpPr>
        <p:spPr bwMode="auto">
          <a:xfrm>
            <a:off x="1082675" y="3197225"/>
            <a:ext cx="7969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80000"/>
              </a:lnSpc>
            </a:pPr>
            <a:r>
              <a:rPr lang="zh-CN" altLang="en-US">
                <a:solidFill>
                  <a:srgbClr val="FF0000"/>
                </a:solidFill>
                <a:ea typeface="宋体" panose="02010600030101010101" pitchFamily="2" charset="-122"/>
              </a:rPr>
              <a:t>特点</a:t>
            </a:r>
          </a:p>
        </p:txBody>
      </p:sp>
      <p:sp>
        <p:nvSpPr>
          <p:cNvPr id="71684" name="AutoShape 4">
            <a:extLst>
              <a:ext uri="{FF2B5EF4-FFF2-40B4-BE49-F238E27FC236}">
                <a16:creationId xmlns:a16="http://schemas.microsoft.com/office/drawing/2014/main" id="{1B4201EF-2A80-4ED3-A5B2-C743A0136337}"/>
              </a:ext>
            </a:extLst>
          </p:cNvPr>
          <p:cNvSpPr>
            <a:spLocks/>
          </p:cNvSpPr>
          <p:nvPr/>
        </p:nvSpPr>
        <p:spPr bwMode="auto">
          <a:xfrm>
            <a:off x="1997075" y="2816225"/>
            <a:ext cx="220663" cy="1049338"/>
          </a:xfrm>
          <a:prstGeom prst="leftBrace">
            <a:avLst>
              <a:gd name="adj1" fmla="val 39628"/>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1685" name="Text Box 5">
            <a:extLst>
              <a:ext uri="{FF2B5EF4-FFF2-40B4-BE49-F238E27FC236}">
                <a16:creationId xmlns:a16="http://schemas.microsoft.com/office/drawing/2014/main" id="{E9E5CEA8-D989-4BA9-B250-3165F0C0080E}"/>
              </a:ext>
            </a:extLst>
          </p:cNvPr>
          <p:cNvSpPr txBox="1">
            <a:spLocks noChangeArrowheads="1"/>
          </p:cNvSpPr>
          <p:nvPr/>
        </p:nvSpPr>
        <p:spPr bwMode="auto">
          <a:xfrm>
            <a:off x="2132013" y="2536825"/>
            <a:ext cx="6342062"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宋体" panose="02010600030101010101" pitchFamily="2" charset="-122"/>
              </a:rPr>
              <a:t>(1)</a:t>
            </a:r>
            <a:r>
              <a:rPr lang="zh-CN" altLang="en-US">
                <a:ea typeface="宋体" panose="02010600030101010101" pitchFamily="2" charset="-122"/>
              </a:rPr>
              <a:t>是一个质点组（刚体可以看成由许多质点    </a:t>
            </a:r>
          </a:p>
          <a:p>
            <a:pPr eaLnBrk="1" hangingPunct="1">
              <a:lnSpc>
                <a:spcPct val="130000"/>
              </a:lnSpc>
            </a:pPr>
            <a:r>
              <a:rPr lang="zh-CN" altLang="en-US">
                <a:ea typeface="宋体" panose="02010600030101010101" pitchFamily="2" charset="-122"/>
              </a:rPr>
              <a:t>     组成，每一个质点叫做刚体的一个质元</a:t>
            </a:r>
            <a:r>
              <a:rPr lang="en-US" altLang="zh-CN">
                <a:ea typeface="宋体" panose="02010600030101010101" pitchFamily="2" charset="-122"/>
              </a:rPr>
              <a:t>.</a:t>
            </a:r>
            <a:r>
              <a:rPr lang="zh-CN" altLang="en-US">
                <a:ea typeface="宋体" panose="02010600030101010101" pitchFamily="2" charset="-122"/>
              </a:rPr>
              <a:t>）</a:t>
            </a:r>
          </a:p>
        </p:txBody>
      </p:sp>
      <p:sp>
        <p:nvSpPr>
          <p:cNvPr id="71686" name="Text Box 6">
            <a:extLst>
              <a:ext uri="{FF2B5EF4-FFF2-40B4-BE49-F238E27FC236}">
                <a16:creationId xmlns:a16="http://schemas.microsoft.com/office/drawing/2014/main" id="{6591AABC-CE9A-47C8-8678-423ADF0B72F7}"/>
              </a:ext>
            </a:extLst>
          </p:cNvPr>
          <p:cNvSpPr txBox="1">
            <a:spLocks noChangeArrowheads="1"/>
          </p:cNvSpPr>
          <p:nvPr/>
        </p:nvSpPr>
        <p:spPr bwMode="auto">
          <a:xfrm>
            <a:off x="2225675" y="3654425"/>
            <a:ext cx="490537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80000"/>
              </a:lnSpc>
            </a:pPr>
            <a:r>
              <a:rPr lang="en-US" altLang="zh-CN">
                <a:ea typeface="宋体" panose="02010600030101010101" pitchFamily="2" charset="-122"/>
              </a:rPr>
              <a:t>(2)</a:t>
            </a:r>
            <a:r>
              <a:rPr lang="zh-CN" altLang="en-US">
                <a:ea typeface="宋体" panose="02010600030101010101" pitchFamily="2" charset="-122"/>
              </a:rPr>
              <a:t>组内任意两点间的距离保持不变</a:t>
            </a:r>
            <a:r>
              <a:rPr lang="en-US" altLang="zh-CN">
                <a:ea typeface="宋体" panose="02010600030101010101" pitchFamily="2" charset="-122"/>
              </a:rPr>
              <a:t>.</a:t>
            </a:r>
          </a:p>
        </p:txBody>
      </p:sp>
      <p:sp>
        <p:nvSpPr>
          <p:cNvPr id="71687" name="Text Box 7">
            <a:extLst>
              <a:ext uri="{FF2B5EF4-FFF2-40B4-BE49-F238E27FC236}">
                <a16:creationId xmlns:a16="http://schemas.microsoft.com/office/drawing/2014/main" id="{FAEF994F-AB49-4F29-8309-A1F19BF15C30}"/>
              </a:ext>
            </a:extLst>
          </p:cNvPr>
          <p:cNvSpPr txBox="1">
            <a:spLocks noChangeArrowheads="1"/>
          </p:cNvSpPr>
          <p:nvPr/>
        </p:nvSpPr>
        <p:spPr bwMode="auto">
          <a:xfrm>
            <a:off x="2312988" y="593725"/>
            <a:ext cx="47736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4000">
                <a:latin typeface="隶书" panose="02010509060101010101" pitchFamily="49" charset="-122"/>
                <a:ea typeface="隶书" panose="02010509060101010101" pitchFamily="49" charset="-122"/>
              </a:rPr>
              <a:t>第七章  刚体力学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4351" name="Group 2">
            <a:extLst>
              <a:ext uri="{FF2B5EF4-FFF2-40B4-BE49-F238E27FC236}">
                <a16:creationId xmlns:a16="http://schemas.microsoft.com/office/drawing/2014/main" id="{A789542F-8001-4CD6-A262-B3F3B459B74E}"/>
              </a:ext>
            </a:extLst>
          </p:cNvPr>
          <p:cNvGrpSpPr>
            <a:grpSpLocks/>
          </p:cNvGrpSpPr>
          <p:nvPr/>
        </p:nvGrpSpPr>
        <p:grpSpPr bwMode="auto">
          <a:xfrm>
            <a:off x="1981200" y="609600"/>
            <a:ext cx="5937250" cy="2284413"/>
            <a:chOff x="1012" y="1530"/>
            <a:chExt cx="3740" cy="1439"/>
          </a:xfrm>
        </p:grpSpPr>
        <p:grpSp>
          <p:nvGrpSpPr>
            <p:cNvPr id="14396" name="Group 3">
              <a:extLst>
                <a:ext uri="{FF2B5EF4-FFF2-40B4-BE49-F238E27FC236}">
                  <a16:creationId xmlns:a16="http://schemas.microsoft.com/office/drawing/2014/main" id="{593378B6-F273-4C8D-B87A-34669B4AE8DF}"/>
                </a:ext>
              </a:extLst>
            </p:cNvPr>
            <p:cNvGrpSpPr>
              <a:grpSpLocks/>
            </p:cNvGrpSpPr>
            <p:nvPr/>
          </p:nvGrpSpPr>
          <p:grpSpPr bwMode="auto">
            <a:xfrm>
              <a:off x="1012" y="1530"/>
              <a:ext cx="3740" cy="1439"/>
              <a:chOff x="1012" y="1530"/>
              <a:chExt cx="3740" cy="1439"/>
            </a:xfrm>
          </p:grpSpPr>
          <p:sp>
            <p:nvSpPr>
              <p:cNvPr id="14399" name="Line 4">
                <a:extLst>
                  <a:ext uri="{FF2B5EF4-FFF2-40B4-BE49-F238E27FC236}">
                    <a16:creationId xmlns:a16="http://schemas.microsoft.com/office/drawing/2014/main" id="{D5C8C39E-9451-44AC-B689-432D6C3FD4AD}"/>
                  </a:ext>
                </a:extLst>
              </p:cNvPr>
              <p:cNvSpPr>
                <a:spLocks noChangeShapeType="1"/>
              </p:cNvSpPr>
              <p:nvPr/>
            </p:nvSpPr>
            <p:spPr bwMode="auto">
              <a:xfrm flipV="1">
                <a:off x="3840" y="1584"/>
                <a:ext cx="0" cy="1104"/>
              </a:xfrm>
              <a:prstGeom prst="line">
                <a:avLst/>
              </a:prstGeom>
              <a:noFill/>
              <a:ln w="22225">
                <a:solidFill>
                  <a:schemeClr val="tx1"/>
                </a:solidFill>
                <a:round/>
                <a:headEnd/>
                <a:tailEnd type="triangl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4400" name="Freeform 5">
                <a:extLst>
                  <a:ext uri="{FF2B5EF4-FFF2-40B4-BE49-F238E27FC236}">
                    <a16:creationId xmlns:a16="http://schemas.microsoft.com/office/drawing/2014/main" id="{40CBFA18-CB5C-4427-AC6F-B02766B6A30F}"/>
                  </a:ext>
                </a:extLst>
              </p:cNvPr>
              <p:cNvSpPr>
                <a:spLocks/>
              </p:cNvSpPr>
              <p:nvPr/>
            </p:nvSpPr>
            <p:spPr bwMode="auto">
              <a:xfrm>
                <a:off x="2005" y="1967"/>
                <a:ext cx="2498" cy="729"/>
              </a:xfrm>
              <a:custGeom>
                <a:avLst/>
                <a:gdLst>
                  <a:gd name="T0" fmla="*/ 2498 w 2468"/>
                  <a:gd name="T1" fmla="*/ 404 h 729"/>
                  <a:gd name="T2" fmla="*/ 2362 w 2468"/>
                  <a:gd name="T3" fmla="*/ 569 h 729"/>
                  <a:gd name="T4" fmla="*/ 2158 w 2468"/>
                  <a:gd name="T5" fmla="*/ 704 h 729"/>
                  <a:gd name="T6" fmla="*/ 1825 w 2468"/>
                  <a:gd name="T7" fmla="*/ 419 h 729"/>
                  <a:gd name="T8" fmla="*/ 1521 w 2468"/>
                  <a:gd name="T9" fmla="*/ 150 h 729"/>
                  <a:gd name="T10" fmla="*/ 1378 w 2468"/>
                  <a:gd name="T11" fmla="*/ 60 h 729"/>
                  <a:gd name="T12" fmla="*/ 1173 w 2468"/>
                  <a:gd name="T13" fmla="*/ 0 h 729"/>
                  <a:gd name="T14" fmla="*/ 969 w 2468"/>
                  <a:gd name="T15" fmla="*/ 60 h 729"/>
                  <a:gd name="T16" fmla="*/ 787 w 2468"/>
                  <a:gd name="T17" fmla="*/ 187 h 729"/>
                  <a:gd name="T18" fmla="*/ 560 w 2468"/>
                  <a:gd name="T19" fmla="*/ 419 h 729"/>
                  <a:gd name="T20" fmla="*/ 272 w 2468"/>
                  <a:gd name="T21" fmla="*/ 721 h 729"/>
                  <a:gd name="T22" fmla="*/ 0 w 2468"/>
                  <a:gd name="T23" fmla="*/ 382 h 72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68"/>
                  <a:gd name="T37" fmla="*/ 0 h 729"/>
                  <a:gd name="T38" fmla="*/ 2468 w 2468"/>
                  <a:gd name="T39" fmla="*/ 729 h 72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68" h="729">
                    <a:moveTo>
                      <a:pt x="2468" y="404"/>
                    </a:moveTo>
                    <a:cubicBezTo>
                      <a:pt x="2446" y="431"/>
                      <a:pt x="2390" y="519"/>
                      <a:pt x="2334" y="569"/>
                    </a:cubicBezTo>
                    <a:cubicBezTo>
                      <a:pt x="2278" y="619"/>
                      <a:pt x="2220" y="729"/>
                      <a:pt x="2132" y="704"/>
                    </a:cubicBezTo>
                    <a:cubicBezTo>
                      <a:pt x="2044" y="679"/>
                      <a:pt x="1908" y="511"/>
                      <a:pt x="1803" y="419"/>
                    </a:cubicBezTo>
                    <a:cubicBezTo>
                      <a:pt x="1698" y="327"/>
                      <a:pt x="1577" y="210"/>
                      <a:pt x="1503" y="150"/>
                    </a:cubicBezTo>
                    <a:cubicBezTo>
                      <a:pt x="1429" y="90"/>
                      <a:pt x="1418" y="85"/>
                      <a:pt x="1361" y="60"/>
                    </a:cubicBezTo>
                    <a:cubicBezTo>
                      <a:pt x="1304" y="35"/>
                      <a:pt x="1226" y="0"/>
                      <a:pt x="1159" y="0"/>
                    </a:cubicBezTo>
                    <a:cubicBezTo>
                      <a:pt x="1092" y="0"/>
                      <a:pt x="1020" y="29"/>
                      <a:pt x="957" y="60"/>
                    </a:cubicBezTo>
                    <a:cubicBezTo>
                      <a:pt x="894" y="91"/>
                      <a:pt x="845" y="127"/>
                      <a:pt x="778" y="187"/>
                    </a:cubicBezTo>
                    <a:cubicBezTo>
                      <a:pt x="711" y="247"/>
                      <a:pt x="638" y="330"/>
                      <a:pt x="553" y="419"/>
                    </a:cubicBezTo>
                    <a:cubicBezTo>
                      <a:pt x="468" y="508"/>
                      <a:pt x="361" y="727"/>
                      <a:pt x="269" y="721"/>
                    </a:cubicBezTo>
                    <a:cubicBezTo>
                      <a:pt x="177" y="715"/>
                      <a:pt x="56" y="453"/>
                      <a:pt x="0" y="382"/>
                    </a:cubicBezTo>
                  </a:path>
                </a:pathLst>
              </a:custGeom>
              <a:noFill/>
              <a:ln w="22225" cap="flat" cmpd="sng">
                <a:solidFill>
                  <a:schemeClr val="tx1"/>
                </a:solidFill>
                <a:prstDash val="solid"/>
                <a:round/>
                <a:headEnd type="none" w="med" len="med"/>
                <a:tailEnd type="none" w="sm"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sp>
            <p:nvSpPr>
              <p:cNvPr id="14401" name="Line 6">
                <a:extLst>
                  <a:ext uri="{FF2B5EF4-FFF2-40B4-BE49-F238E27FC236}">
                    <a16:creationId xmlns:a16="http://schemas.microsoft.com/office/drawing/2014/main" id="{E85E719B-AF90-49A0-8522-BAE20D161275}"/>
                  </a:ext>
                </a:extLst>
              </p:cNvPr>
              <p:cNvSpPr>
                <a:spLocks noChangeShapeType="1"/>
              </p:cNvSpPr>
              <p:nvPr/>
            </p:nvSpPr>
            <p:spPr bwMode="auto">
              <a:xfrm flipH="1">
                <a:off x="1056" y="2695"/>
                <a:ext cx="3696" cy="0"/>
              </a:xfrm>
              <a:prstGeom prst="line">
                <a:avLst/>
              </a:prstGeom>
              <a:noFill/>
              <a:ln w="22225">
                <a:solidFill>
                  <a:schemeClr val="tx1"/>
                </a:solidFill>
                <a:round/>
                <a:headEnd/>
                <a:tailEnd type="triangl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4402" name="Oval 7" descr="新闻纸">
                <a:extLst>
                  <a:ext uri="{FF2B5EF4-FFF2-40B4-BE49-F238E27FC236}">
                    <a16:creationId xmlns:a16="http://schemas.microsoft.com/office/drawing/2014/main" id="{BC177FC3-517F-4B43-A628-BFD2F91B19C4}"/>
                  </a:ext>
                </a:extLst>
              </p:cNvPr>
              <p:cNvSpPr>
                <a:spLocks noChangeArrowheads="1"/>
              </p:cNvSpPr>
              <p:nvPr/>
            </p:nvSpPr>
            <p:spPr bwMode="auto">
              <a:xfrm>
                <a:off x="1296" y="1968"/>
                <a:ext cx="720" cy="720"/>
              </a:xfrm>
              <a:prstGeom prst="ellipse">
                <a:avLst/>
              </a:prstGeom>
              <a:blipFill dpi="0" rotWithShape="0">
                <a:blip r:embed="rId3"/>
                <a:srcRect/>
                <a:tile tx="0" ty="0" sx="100000" sy="100000" flip="none" algn="tl"/>
              </a:blipFill>
              <a:ln w="22225">
                <a:solidFill>
                  <a:srgbClr val="0000FF"/>
                </a:solidFill>
                <a:round/>
                <a:headEnd/>
                <a:tailEnd type="none" w="sm" len="lg"/>
              </a:ln>
            </p:spPr>
            <p:txBody>
              <a:bodyPr wrap="none" lIns="90000" tIns="46800" rIns="90000" bIns="46800" anchor="ct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4403" name="Text Box 8">
                <a:extLst>
                  <a:ext uri="{FF2B5EF4-FFF2-40B4-BE49-F238E27FC236}">
                    <a16:creationId xmlns:a16="http://schemas.microsoft.com/office/drawing/2014/main" id="{8C95CB4F-C22E-42D4-8914-308D0178158C}"/>
                  </a:ext>
                </a:extLst>
              </p:cNvPr>
              <p:cNvSpPr txBox="1">
                <a:spLocks noChangeArrowheads="1"/>
              </p:cNvSpPr>
              <p:nvPr/>
            </p:nvSpPr>
            <p:spPr bwMode="auto">
              <a:xfrm>
                <a:off x="2007" y="2105"/>
                <a:ext cx="2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00"/>
                    </a:solidFill>
                    <a:ea typeface="宋体" panose="02010600030101010101" pitchFamily="2" charset="-122"/>
                  </a:rPr>
                  <a:t>A</a:t>
                </a:r>
              </a:p>
            </p:txBody>
          </p:sp>
          <p:sp>
            <p:nvSpPr>
              <p:cNvPr id="14404" name="Text Box 9">
                <a:extLst>
                  <a:ext uri="{FF2B5EF4-FFF2-40B4-BE49-F238E27FC236}">
                    <a16:creationId xmlns:a16="http://schemas.microsoft.com/office/drawing/2014/main" id="{A85206D0-A74F-4DA1-BBAD-06248D06C6AA}"/>
                  </a:ext>
                </a:extLst>
              </p:cNvPr>
              <p:cNvSpPr txBox="1">
                <a:spLocks noChangeArrowheads="1"/>
              </p:cNvSpPr>
              <p:nvPr/>
            </p:nvSpPr>
            <p:spPr bwMode="auto">
              <a:xfrm>
                <a:off x="3631" y="1530"/>
                <a:ext cx="2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00"/>
                    </a:solidFill>
                    <a:ea typeface="宋体" panose="02010600030101010101" pitchFamily="2" charset="-122"/>
                  </a:rPr>
                  <a:t>x</a:t>
                </a:r>
              </a:p>
            </p:txBody>
          </p:sp>
          <p:sp>
            <p:nvSpPr>
              <p:cNvPr id="14405" name="Text Box 10">
                <a:extLst>
                  <a:ext uri="{FF2B5EF4-FFF2-40B4-BE49-F238E27FC236}">
                    <a16:creationId xmlns:a16="http://schemas.microsoft.com/office/drawing/2014/main" id="{1724CBC8-296F-4DE8-907B-2B0550464530}"/>
                  </a:ext>
                </a:extLst>
              </p:cNvPr>
              <p:cNvSpPr txBox="1">
                <a:spLocks noChangeArrowheads="1"/>
              </p:cNvSpPr>
              <p:nvPr/>
            </p:nvSpPr>
            <p:spPr bwMode="auto">
              <a:xfrm>
                <a:off x="1012" y="2681"/>
                <a:ext cx="1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00"/>
                    </a:solidFill>
                    <a:ea typeface="宋体" panose="02010600030101010101" pitchFamily="2" charset="-122"/>
                  </a:rPr>
                  <a:t>y</a:t>
                </a:r>
              </a:p>
            </p:txBody>
          </p:sp>
          <p:sp>
            <p:nvSpPr>
              <p:cNvPr id="14406" name="Text Box 11">
                <a:extLst>
                  <a:ext uri="{FF2B5EF4-FFF2-40B4-BE49-F238E27FC236}">
                    <a16:creationId xmlns:a16="http://schemas.microsoft.com/office/drawing/2014/main" id="{CF7C7DED-7CC8-48B3-BD9A-98BCB3B3BB0A}"/>
                  </a:ext>
                </a:extLst>
              </p:cNvPr>
              <p:cNvSpPr txBox="1">
                <a:spLocks noChangeArrowheads="1"/>
              </p:cNvSpPr>
              <p:nvPr/>
            </p:nvSpPr>
            <p:spPr bwMode="auto">
              <a:xfrm>
                <a:off x="3720" y="2666"/>
                <a:ext cx="2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00"/>
                    </a:solidFill>
                    <a:ea typeface="宋体" panose="02010600030101010101" pitchFamily="2" charset="-122"/>
                  </a:rPr>
                  <a:t>O</a:t>
                </a:r>
              </a:p>
            </p:txBody>
          </p:sp>
        </p:grpSp>
        <p:sp>
          <p:nvSpPr>
            <p:cNvPr id="14397" name="Oval 12">
              <a:extLst>
                <a:ext uri="{FF2B5EF4-FFF2-40B4-BE49-F238E27FC236}">
                  <a16:creationId xmlns:a16="http://schemas.microsoft.com/office/drawing/2014/main" id="{D53A7F91-DCA2-401A-9F34-F09174143235}"/>
                </a:ext>
              </a:extLst>
            </p:cNvPr>
            <p:cNvSpPr>
              <a:spLocks noChangeArrowheads="1"/>
            </p:cNvSpPr>
            <p:nvPr/>
          </p:nvSpPr>
          <p:spPr bwMode="auto">
            <a:xfrm flipH="1" flipV="1">
              <a:off x="1635" y="2301"/>
              <a:ext cx="49" cy="63"/>
            </a:xfrm>
            <a:prstGeom prst="ellipse">
              <a:avLst/>
            </a:prstGeom>
            <a:solidFill>
              <a:srgbClr val="0000FF"/>
            </a:solidFill>
            <a:ln w="3175">
              <a:solidFill>
                <a:srgbClr val="0000FF"/>
              </a:solidFill>
              <a:round/>
              <a:headEnd/>
              <a:tailEnd type="none" w="sm" len="lg"/>
            </a:ln>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4398" name="Text Box 13">
              <a:extLst>
                <a:ext uri="{FF2B5EF4-FFF2-40B4-BE49-F238E27FC236}">
                  <a16:creationId xmlns:a16="http://schemas.microsoft.com/office/drawing/2014/main" id="{D35EC58F-D18A-4B6D-8F18-F8C3223ADA19}"/>
                </a:ext>
              </a:extLst>
            </p:cNvPr>
            <p:cNvSpPr txBox="1">
              <a:spLocks noChangeArrowheads="1"/>
            </p:cNvSpPr>
            <p:nvPr/>
          </p:nvSpPr>
          <p:spPr bwMode="auto">
            <a:xfrm>
              <a:off x="1432" y="2247"/>
              <a:ext cx="2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00"/>
                  </a:solidFill>
                  <a:ea typeface="宋体" panose="02010600030101010101" pitchFamily="2" charset="-122"/>
                </a:rPr>
                <a:t>C</a:t>
              </a:r>
            </a:p>
          </p:txBody>
        </p:sp>
      </p:grpSp>
      <p:grpSp>
        <p:nvGrpSpPr>
          <p:cNvPr id="14352" name="Group 14">
            <a:extLst>
              <a:ext uri="{FF2B5EF4-FFF2-40B4-BE49-F238E27FC236}">
                <a16:creationId xmlns:a16="http://schemas.microsoft.com/office/drawing/2014/main" id="{687CF6E7-B97C-41E0-831A-ABCE20BF3832}"/>
              </a:ext>
            </a:extLst>
          </p:cNvPr>
          <p:cNvGrpSpPr>
            <a:grpSpLocks/>
          </p:cNvGrpSpPr>
          <p:nvPr/>
        </p:nvGrpSpPr>
        <p:grpSpPr bwMode="auto">
          <a:xfrm>
            <a:off x="2909888" y="1222375"/>
            <a:ext cx="1352550" cy="1146175"/>
            <a:chOff x="1606" y="1886"/>
            <a:chExt cx="852" cy="722"/>
          </a:xfrm>
        </p:grpSpPr>
        <p:grpSp>
          <p:nvGrpSpPr>
            <p:cNvPr id="14390" name="Group 15">
              <a:extLst>
                <a:ext uri="{FF2B5EF4-FFF2-40B4-BE49-F238E27FC236}">
                  <a16:creationId xmlns:a16="http://schemas.microsoft.com/office/drawing/2014/main" id="{C12FDB04-EA64-4B31-8670-CCFF93A93B25}"/>
                </a:ext>
              </a:extLst>
            </p:cNvPr>
            <p:cNvGrpSpPr>
              <a:grpSpLocks/>
            </p:cNvGrpSpPr>
            <p:nvPr/>
          </p:nvGrpSpPr>
          <p:grpSpPr bwMode="auto">
            <a:xfrm>
              <a:off x="1750" y="2017"/>
              <a:ext cx="292" cy="317"/>
              <a:chOff x="1750" y="2017"/>
              <a:chExt cx="292" cy="317"/>
            </a:xfrm>
          </p:grpSpPr>
          <p:sp>
            <p:nvSpPr>
              <p:cNvPr id="14391" name="Line 16">
                <a:extLst>
                  <a:ext uri="{FF2B5EF4-FFF2-40B4-BE49-F238E27FC236}">
                    <a16:creationId xmlns:a16="http://schemas.microsoft.com/office/drawing/2014/main" id="{62752608-8EFB-4544-8842-F87ED5F69198}"/>
                  </a:ext>
                </a:extLst>
              </p:cNvPr>
              <p:cNvSpPr>
                <a:spLocks noChangeShapeType="1"/>
              </p:cNvSpPr>
              <p:nvPr/>
            </p:nvSpPr>
            <p:spPr bwMode="auto">
              <a:xfrm flipH="1" flipV="1">
                <a:off x="2030" y="2017"/>
                <a:ext cx="0" cy="316"/>
              </a:xfrm>
              <a:prstGeom prst="line">
                <a:avLst/>
              </a:prstGeom>
              <a:noFill/>
              <a:ln w="22225">
                <a:solidFill>
                  <a:srgbClr val="FF0000"/>
                </a:solidFill>
                <a:round/>
                <a:headEnd/>
                <a:tailEnd type="triangl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4392" name="Line 17">
                <a:extLst>
                  <a:ext uri="{FF2B5EF4-FFF2-40B4-BE49-F238E27FC236}">
                    <a16:creationId xmlns:a16="http://schemas.microsoft.com/office/drawing/2014/main" id="{11860CDD-A234-41A0-924B-E58E3CC6FEF8}"/>
                  </a:ext>
                </a:extLst>
              </p:cNvPr>
              <p:cNvSpPr>
                <a:spLocks noChangeShapeType="1"/>
              </p:cNvSpPr>
              <p:nvPr/>
            </p:nvSpPr>
            <p:spPr bwMode="auto">
              <a:xfrm flipH="1" flipV="1">
                <a:off x="1765" y="2333"/>
                <a:ext cx="262" cy="1"/>
              </a:xfrm>
              <a:prstGeom prst="line">
                <a:avLst/>
              </a:prstGeom>
              <a:noFill/>
              <a:ln w="22225">
                <a:solidFill>
                  <a:srgbClr val="FF0000"/>
                </a:solidFill>
                <a:round/>
                <a:headEnd/>
                <a:tailEnd type="triangl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4393" name="Line 18">
                <a:extLst>
                  <a:ext uri="{FF2B5EF4-FFF2-40B4-BE49-F238E27FC236}">
                    <a16:creationId xmlns:a16="http://schemas.microsoft.com/office/drawing/2014/main" id="{932EF9BE-A2AF-48A0-8F59-25752CDC54D0}"/>
                  </a:ext>
                </a:extLst>
              </p:cNvPr>
              <p:cNvSpPr>
                <a:spLocks noChangeShapeType="1"/>
              </p:cNvSpPr>
              <p:nvPr/>
            </p:nvSpPr>
            <p:spPr bwMode="auto">
              <a:xfrm flipH="1" flipV="1">
                <a:off x="1750" y="2020"/>
                <a:ext cx="277" cy="306"/>
              </a:xfrm>
              <a:prstGeom prst="line">
                <a:avLst/>
              </a:prstGeom>
              <a:noFill/>
              <a:ln w="22225">
                <a:solidFill>
                  <a:srgbClr val="FF0000"/>
                </a:solidFill>
                <a:round/>
                <a:headEnd/>
                <a:tailEnd type="triangl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4394" name="Line 19">
                <a:extLst>
                  <a:ext uri="{FF2B5EF4-FFF2-40B4-BE49-F238E27FC236}">
                    <a16:creationId xmlns:a16="http://schemas.microsoft.com/office/drawing/2014/main" id="{F556125F-3AA6-4013-91AB-9DE513F40FE2}"/>
                  </a:ext>
                </a:extLst>
              </p:cNvPr>
              <p:cNvSpPr>
                <a:spLocks noChangeShapeType="1"/>
              </p:cNvSpPr>
              <p:nvPr/>
            </p:nvSpPr>
            <p:spPr bwMode="auto">
              <a:xfrm>
                <a:off x="1773" y="2020"/>
                <a:ext cx="0" cy="314"/>
              </a:xfrm>
              <a:prstGeom prst="line">
                <a:avLst/>
              </a:prstGeom>
              <a:noFill/>
              <a:ln w="22225">
                <a:solidFill>
                  <a:srgbClr val="FF0000"/>
                </a:solidFill>
                <a:prstDash val="sysDot"/>
                <a:round/>
                <a:headEnd/>
                <a:tailEnd type="non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4395" name="Line 20">
                <a:extLst>
                  <a:ext uri="{FF2B5EF4-FFF2-40B4-BE49-F238E27FC236}">
                    <a16:creationId xmlns:a16="http://schemas.microsoft.com/office/drawing/2014/main" id="{312DB717-5DEE-4E1F-8EF9-27E5F4F61AE8}"/>
                  </a:ext>
                </a:extLst>
              </p:cNvPr>
              <p:cNvSpPr>
                <a:spLocks noChangeShapeType="1"/>
              </p:cNvSpPr>
              <p:nvPr/>
            </p:nvSpPr>
            <p:spPr bwMode="auto">
              <a:xfrm>
                <a:off x="1765" y="2027"/>
                <a:ext cx="277" cy="0"/>
              </a:xfrm>
              <a:prstGeom prst="line">
                <a:avLst/>
              </a:prstGeom>
              <a:noFill/>
              <a:ln w="22225">
                <a:solidFill>
                  <a:srgbClr val="FF0000"/>
                </a:solidFill>
                <a:prstDash val="sysDot"/>
                <a:round/>
                <a:headEnd/>
                <a:tailEnd type="non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aphicFrame>
          <p:nvGraphicFramePr>
            <p:cNvPr id="14348" name="Object 21">
              <a:extLst>
                <a:ext uri="{FF2B5EF4-FFF2-40B4-BE49-F238E27FC236}">
                  <a16:creationId xmlns:a16="http://schemas.microsoft.com/office/drawing/2014/main" id="{30E2C264-4B4C-412A-911A-E863721D066E}"/>
                </a:ext>
              </a:extLst>
            </p:cNvPr>
            <p:cNvGraphicFramePr>
              <a:graphicFrameLocks noChangeAspect="1"/>
            </p:cNvGraphicFramePr>
            <p:nvPr/>
          </p:nvGraphicFramePr>
          <p:xfrm>
            <a:off x="2033" y="1886"/>
            <a:ext cx="425" cy="213"/>
          </p:xfrm>
          <a:graphic>
            <a:graphicData uri="http://schemas.openxmlformats.org/presentationml/2006/ole">
              <mc:AlternateContent xmlns:mc="http://schemas.openxmlformats.org/markup-compatibility/2006">
                <mc:Choice xmlns:v="urn:schemas-microsoft-com:vml" Requires="v">
                  <p:oleObj spid="_x0000_s14407" name="公式" r:id="rId4" imgW="355320" imgH="177480" progId="Equation.3">
                    <p:embed/>
                  </p:oleObj>
                </mc:Choice>
                <mc:Fallback>
                  <p:oleObj name="公式" r:id="rId4" imgW="355320" imgH="177480" progId="Equation.3">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3" y="1886"/>
                          <a:ext cx="425"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9" name="Object 22">
              <a:extLst>
                <a:ext uri="{FF2B5EF4-FFF2-40B4-BE49-F238E27FC236}">
                  <a16:creationId xmlns:a16="http://schemas.microsoft.com/office/drawing/2014/main" id="{326846F4-85B5-41F1-B378-4E83E4CA7965}"/>
                </a:ext>
              </a:extLst>
            </p:cNvPr>
            <p:cNvGraphicFramePr>
              <a:graphicFrameLocks noChangeAspect="1"/>
            </p:cNvGraphicFramePr>
            <p:nvPr/>
          </p:nvGraphicFramePr>
          <p:xfrm>
            <a:off x="1668" y="2306"/>
            <a:ext cx="218" cy="302"/>
          </p:xfrm>
          <a:graphic>
            <a:graphicData uri="http://schemas.openxmlformats.org/presentationml/2006/ole">
              <mc:AlternateContent xmlns:mc="http://schemas.openxmlformats.org/markup-compatibility/2006">
                <mc:Choice xmlns:v="urn:schemas-microsoft-com:vml" Requires="v">
                  <p:oleObj spid="_x0000_s14408" name="公式" r:id="rId6" imgW="164880" imgH="228600" progId="Equation.3">
                    <p:embed/>
                  </p:oleObj>
                </mc:Choice>
                <mc:Fallback>
                  <p:oleObj name="公式" r:id="rId6" imgW="164880" imgH="228600" progId="Equation.3">
                    <p:embed/>
                    <p:pic>
                      <p:nvPicPr>
                        <p:cNvPr id="0" name="Object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8" y="2306"/>
                          <a:ext cx="218"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0" name="Object 23">
              <a:extLst>
                <a:ext uri="{FF2B5EF4-FFF2-40B4-BE49-F238E27FC236}">
                  <a16:creationId xmlns:a16="http://schemas.microsoft.com/office/drawing/2014/main" id="{3C7D5DF6-0D96-41BC-89EA-E7DD484EB266}"/>
                </a:ext>
              </a:extLst>
            </p:cNvPr>
            <p:cNvGraphicFramePr>
              <a:graphicFrameLocks noChangeAspect="1"/>
            </p:cNvGraphicFramePr>
            <p:nvPr/>
          </p:nvGraphicFramePr>
          <p:xfrm>
            <a:off x="1606" y="1982"/>
            <a:ext cx="170" cy="238"/>
          </p:xfrm>
          <a:graphic>
            <a:graphicData uri="http://schemas.openxmlformats.org/presentationml/2006/ole">
              <mc:AlternateContent xmlns:mc="http://schemas.openxmlformats.org/markup-compatibility/2006">
                <mc:Choice xmlns:v="urn:schemas-microsoft-com:vml" Requires="v">
                  <p:oleObj spid="_x0000_s14409" name="公式" r:id="rId8" imgW="126720" imgH="177480" progId="Equation.3">
                    <p:embed/>
                  </p:oleObj>
                </mc:Choice>
                <mc:Fallback>
                  <p:oleObj name="公式" r:id="rId8" imgW="126720" imgH="177480" progId="Equation.3">
                    <p:embed/>
                    <p:pic>
                      <p:nvPicPr>
                        <p:cNvPr id="0"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6" y="1982"/>
                          <a:ext cx="170"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4353" name="Group 24">
            <a:extLst>
              <a:ext uri="{FF2B5EF4-FFF2-40B4-BE49-F238E27FC236}">
                <a16:creationId xmlns:a16="http://schemas.microsoft.com/office/drawing/2014/main" id="{92DFB9C7-9C5C-47E6-AEE0-5913E5A3F9C6}"/>
              </a:ext>
            </a:extLst>
          </p:cNvPr>
          <p:cNvGrpSpPr>
            <a:grpSpLocks/>
          </p:cNvGrpSpPr>
          <p:nvPr/>
        </p:nvGrpSpPr>
        <p:grpSpPr bwMode="auto">
          <a:xfrm>
            <a:off x="1362075" y="1033463"/>
            <a:ext cx="1206500" cy="1136650"/>
            <a:chOff x="622" y="1797"/>
            <a:chExt cx="760" cy="716"/>
          </a:xfrm>
        </p:grpSpPr>
        <p:grpSp>
          <p:nvGrpSpPr>
            <p:cNvPr id="14384" name="Group 25">
              <a:extLst>
                <a:ext uri="{FF2B5EF4-FFF2-40B4-BE49-F238E27FC236}">
                  <a16:creationId xmlns:a16="http://schemas.microsoft.com/office/drawing/2014/main" id="{C0A4BF5E-F275-4B25-AFEB-2BD4A4B7615E}"/>
                </a:ext>
              </a:extLst>
            </p:cNvPr>
            <p:cNvGrpSpPr>
              <a:grpSpLocks/>
            </p:cNvGrpSpPr>
            <p:nvPr/>
          </p:nvGrpSpPr>
          <p:grpSpPr bwMode="auto">
            <a:xfrm>
              <a:off x="746" y="2081"/>
              <a:ext cx="636" cy="247"/>
              <a:chOff x="830" y="2013"/>
              <a:chExt cx="636" cy="247"/>
            </a:xfrm>
          </p:grpSpPr>
          <p:sp>
            <p:nvSpPr>
              <p:cNvPr id="14385" name="Line 26">
                <a:extLst>
                  <a:ext uri="{FF2B5EF4-FFF2-40B4-BE49-F238E27FC236}">
                    <a16:creationId xmlns:a16="http://schemas.microsoft.com/office/drawing/2014/main" id="{4292A5D8-68B7-46D0-8EDA-02E88AC00BAA}"/>
                  </a:ext>
                </a:extLst>
              </p:cNvPr>
              <p:cNvSpPr>
                <a:spLocks noChangeShapeType="1"/>
              </p:cNvSpPr>
              <p:nvPr/>
            </p:nvSpPr>
            <p:spPr bwMode="auto">
              <a:xfrm flipH="1">
                <a:off x="1204" y="2020"/>
                <a:ext cx="247" cy="232"/>
              </a:xfrm>
              <a:prstGeom prst="line">
                <a:avLst/>
              </a:prstGeom>
              <a:noFill/>
              <a:ln w="22225">
                <a:solidFill>
                  <a:srgbClr val="FF0000"/>
                </a:solidFill>
                <a:round/>
                <a:headEnd/>
                <a:tailEnd type="triangl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4386" name="Line 27">
                <a:extLst>
                  <a:ext uri="{FF2B5EF4-FFF2-40B4-BE49-F238E27FC236}">
                    <a16:creationId xmlns:a16="http://schemas.microsoft.com/office/drawing/2014/main" id="{0CD993A9-B118-47A4-9B3A-34A371B6C1EF}"/>
                  </a:ext>
                </a:extLst>
              </p:cNvPr>
              <p:cNvSpPr>
                <a:spLocks noChangeShapeType="1"/>
              </p:cNvSpPr>
              <p:nvPr/>
            </p:nvSpPr>
            <p:spPr bwMode="auto">
              <a:xfrm flipH="1">
                <a:off x="1092" y="2020"/>
                <a:ext cx="352" cy="0"/>
              </a:xfrm>
              <a:prstGeom prst="line">
                <a:avLst/>
              </a:prstGeom>
              <a:noFill/>
              <a:ln w="22225">
                <a:solidFill>
                  <a:srgbClr val="FF0000"/>
                </a:solidFill>
                <a:round/>
                <a:headEnd/>
                <a:tailEnd type="triangl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4387" name="Line 28">
                <a:extLst>
                  <a:ext uri="{FF2B5EF4-FFF2-40B4-BE49-F238E27FC236}">
                    <a16:creationId xmlns:a16="http://schemas.microsoft.com/office/drawing/2014/main" id="{37545554-7D41-4016-AE82-A489F70A02D2}"/>
                  </a:ext>
                </a:extLst>
              </p:cNvPr>
              <p:cNvSpPr>
                <a:spLocks noChangeShapeType="1"/>
              </p:cNvSpPr>
              <p:nvPr/>
            </p:nvSpPr>
            <p:spPr bwMode="auto">
              <a:xfrm flipH="1">
                <a:off x="859" y="2249"/>
                <a:ext cx="352" cy="0"/>
              </a:xfrm>
              <a:prstGeom prst="line">
                <a:avLst/>
              </a:prstGeom>
              <a:noFill/>
              <a:ln w="22225">
                <a:solidFill>
                  <a:srgbClr val="FF0000"/>
                </a:solidFill>
                <a:prstDash val="sysDot"/>
                <a:round/>
                <a:headEnd/>
                <a:tailEnd type="non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4388" name="Line 29">
                <a:extLst>
                  <a:ext uri="{FF2B5EF4-FFF2-40B4-BE49-F238E27FC236}">
                    <a16:creationId xmlns:a16="http://schemas.microsoft.com/office/drawing/2014/main" id="{4EE90191-B6D7-48E9-B345-3568AC050B63}"/>
                  </a:ext>
                </a:extLst>
              </p:cNvPr>
              <p:cNvSpPr>
                <a:spLocks noChangeShapeType="1"/>
              </p:cNvSpPr>
              <p:nvPr/>
            </p:nvSpPr>
            <p:spPr bwMode="auto">
              <a:xfrm flipH="1">
                <a:off x="851" y="2019"/>
                <a:ext cx="247" cy="232"/>
              </a:xfrm>
              <a:prstGeom prst="line">
                <a:avLst/>
              </a:prstGeom>
              <a:noFill/>
              <a:ln w="22225">
                <a:solidFill>
                  <a:srgbClr val="FF0000"/>
                </a:solidFill>
                <a:prstDash val="sysDot"/>
                <a:round/>
                <a:headEnd/>
                <a:tailEnd type="non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4389" name="Line 30">
                <a:extLst>
                  <a:ext uri="{FF2B5EF4-FFF2-40B4-BE49-F238E27FC236}">
                    <a16:creationId xmlns:a16="http://schemas.microsoft.com/office/drawing/2014/main" id="{0EA2F5D0-02D3-4EC3-BD9A-476B3749BD1A}"/>
                  </a:ext>
                </a:extLst>
              </p:cNvPr>
              <p:cNvSpPr>
                <a:spLocks noChangeShapeType="1"/>
              </p:cNvSpPr>
              <p:nvPr/>
            </p:nvSpPr>
            <p:spPr bwMode="auto">
              <a:xfrm flipH="1">
                <a:off x="830" y="2013"/>
                <a:ext cx="636" cy="247"/>
              </a:xfrm>
              <a:prstGeom prst="line">
                <a:avLst/>
              </a:prstGeom>
              <a:noFill/>
              <a:ln w="22225">
                <a:solidFill>
                  <a:srgbClr val="FF0000"/>
                </a:solidFill>
                <a:round/>
                <a:headEnd/>
                <a:tailEnd type="triangl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aphicFrame>
          <p:nvGraphicFramePr>
            <p:cNvPr id="14345" name="Object 31">
              <a:extLst>
                <a:ext uri="{FF2B5EF4-FFF2-40B4-BE49-F238E27FC236}">
                  <a16:creationId xmlns:a16="http://schemas.microsoft.com/office/drawing/2014/main" id="{50CE4C74-DBC2-43BF-907C-153C25B8A9F1}"/>
                </a:ext>
              </a:extLst>
            </p:cNvPr>
            <p:cNvGraphicFramePr>
              <a:graphicFrameLocks noChangeAspect="1"/>
            </p:cNvGraphicFramePr>
            <p:nvPr/>
          </p:nvGraphicFramePr>
          <p:xfrm>
            <a:off x="889" y="2300"/>
            <a:ext cx="425" cy="213"/>
          </p:xfrm>
          <a:graphic>
            <a:graphicData uri="http://schemas.openxmlformats.org/presentationml/2006/ole">
              <mc:AlternateContent xmlns:mc="http://schemas.openxmlformats.org/markup-compatibility/2006">
                <mc:Choice xmlns:v="urn:schemas-microsoft-com:vml" Requires="v">
                  <p:oleObj spid="_x0000_s14410" name="公式" r:id="rId10" imgW="355320" imgH="177480" progId="Equation.3">
                    <p:embed/>
                  </p:oleObj>
                </mc:Choice>
                <mc:Fallback>
                  <p:oleObj name="公式" r:id="rId10" imgW="355320" imgH="177480" progId="Equation.3">
                    <p:embed/>
                    <p:pic>
                      <p:nvPicPr>
                        <p:cNvPr id="0" name="Object 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89" y="2300"/>
                          <a:ext cx="425"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6" name="Object 32">
              <a:extLst>
                <a:ext uri="{FF2B5EF4-FFF2-40B4-BE49-F238E27FC236}">
                  <a16:creationId xmlns:a16="http://schemas.microsoft.com/office/drawing/2014/main" id="{E0D2A133-80A0-42A3-AE7B-780963CB749D}"/>
                </a:ext>
              </a:extLst>
            </p:cNvPr>
            <p:cNvGraphicFramePr>
              <a:graphicFrameLocks noChangeAspect="1"/>
            </p:cNvGraphicFramePr>
            <p:nvPr/>
          </p:nvGraphicFramePr>
          <p:xfrm>
            <a:off x="977" y="1797"/>
            <a:ext cx="218" cy="302"/>
          </p:xfrm>
          <a:graphic>
            <a:graphicData uri="http://schemas.openxmlformats.org/presentationml/2006/ole">
              <mc:AlternateContent xmlns:mc="http://schemas.openxmlformats.org/markup-compatibility/2006">
                <mc:Choice xmlns:v="urn:schemas-microsoft-com:vml" Requires="v">
                  <p:oleObj spid="_x0000_s14411" name="公式" r:id="rId12" imgW="164880" imgH="228600" progId="Equation.3">
                    <p:embed/>
                  </p:oleObj>
                </mc:Choice>
                <mc:Fallback>
                  <p:oleObj name="公式" r:id="rId12" imgW="164880" imgH="228600" progId="Equation.3">
                    <p:embed/>
                    <p:pic>
                      <p:nvPicPr>
                        <p:cNvPr id="0" name="Object 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7" y="1797"/>
                          <a:ext cx="218"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7" name="Object 33">
              <a:extLst>
                <a:ext uri="{FF2B5EF4-FFF2-40B4-BE49-F238E27FC236}">
                  <a16:creationId xmlns:a16="http://schemas.microsoft.com/office/drawing/2014/main" id="{CE764512-06D0-4BE3-8888-B6C06FAC58E4}"/>
                </a:ext>
              </a:extLst>
            </p:cNvPr>
            <p:cNvGraphicFramePr>
              <a:graphicFrameLocks noChangeAspect="1"/>
            </p:cNvGraphicFramePr>
            <p:nvPr/>
          </p:nvGraphicFramePr>
          <p:xfrm>
            <a:off x="622" y="2258"/>
            <a:ext cx="170" cy="238"/>
          </p:xfrm>
          <a:graphic>
            <a:graphicData uri="http://schemas.openxmlformats.org/presentationml/2006/ole">
              <mc:AlternateContent xmlns:mc="http://schemas.openxmlformats.org/markup-compatibility/2006">
                <mc:Choice xmlns:v="urn:schemas-microsoft-com:vml" Requires="v">
                  <p:oleObj spid="_x0000_s14412" name="公式" r:id="rId13" imgW="126720" imgH="177480" progId="Equation.3">
                    <p:embed/>
                  </p:oleObj>
                </mc:Choice>
                <mc:Fallback>
                  <p:oleObj name="公式" r:id="rId13" imgW="126720" imgH="177480" progId="Equation.3">
                    <p:embed/>
                    <p:pic>
                      <p:nvPicPr>
                        <p:cNvPr id="0" name="Object 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2" y="2258"/>
                          <a:ext cx="170"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4354" name="Group 34">
            <a:extLst>
              <a:ext uri="{FF2B5EF4-FFF2-40B4-BE49-F238E27FC236}">
                <a16:creationId xmlns:a16="http://schemas.microsoft.com/office/drawing/2014/main" id="{CDDA95D9-22C2-4C86-B1C5-BE2FAC77DEC8}"/>
              </a:ext>
            </a:extLst>
          </p:cNvPr>
          <p:cNvGrpSpPr>
            <a:grpSpLocks/>
          </p:cNvGrpSpPr>
          <p:nvPr/>
        </p:nvGrpSpPr>
        <p:grpSpPr bwMode="auto">
          <a:xfrm>
            <a:off x="2413000" y="2417763"/>
            <a:ext cx="1493838" cy="492125"/>
            <a:chOff x="1292" y="2670"/>
            <a:chExt cx="941" cy="310"/>
          </a:xfrm>
        </p:grpSpPr>
        <p:grpSp>
          <p:nvGrpSpPr>
            <p:cNvPr id="14378" name="Group 35">
              <a:extLst>
                <a:ext uri="{FF2B5EF4-FFF2-40B4-BE49-F238E27FC236}">
                  <a16:creationId xmlns:a16="http://schemas.microsoft.com/office/drawing/2014/main" id="{2A1F686E-AA50-4262-B4B5-5FDB78745CB7}"/>
                </a:ext>
              </a:extLst>
            </p:cNvPr>
            <p:cNvGrpSpPr>
              <a:grpSpLocks/>
            </p:cNvGrpSpPr>
            <p:nvPr/>
          </p:nvGrpSpPr>
          <p:grpSpPr bwMode="auto">
            <a:xfrm>
              <a:off x="1292" y="2678"/>
              <a:ext cx="941" cy="302"/>
              <a:chOff x="1292" y="2678"/>
              <a:chExt cx="941" cy="302"/>
            </a:xfrm>
          </p:grpSpPr>
          <p:grpSp>
            <p:nvGrpSpPr>
              <p:cNvPr id="14381" name="Group 36">
                <a:extLst>
                  <a:ext uri="{FF2B5EF4-FFF2-40B4-BE49-F238E27FC236}">
                    <a16:creationId xmlns:a16="http://schemas.microsoft.com/office/drawing/2014/main" id="{DB3B4DC7-C8D6-4DF3-90F7-0E2319932F90}"/>
                  </a:ext>
                </a:extLst>
              </p:cNvPr>
              <p:cNvGrpSpPr>
                <a:grpSpLocks/>
              </p:cNvGrpSpPr>
              <p:nvPr/>
            </p:nvGrpSpPr>
            <p:grpSpPr bwMode="auto">
              <a:xfrm>
                <a:off x="1324" y="2692"/>
                <a:ext cx="659" cy="1"/>
                <a:chOff x="1324" y="2692"/>
                <a:chExt cx="659" cy="1"/>
              </a:xfrm>
            </p:grpSpPr>
            <p:sp>
              <p:nvSpPr>
                <p:cNvPr id="14382" name="Line 37">
                  <a:extLst>
                    <a:ext uri="{FF2B5EF4-FFF2-40B4-BE49-F238E27FC236}">
                      <a16:creationId xmlns:a16="http://schemas.microsoft.com/office/drawing/2014/main" id="{58E2673C-BDAD-40BB-B969-847B4D8F2395}"/>
                    </a:ext>
                  </a:extLst>
                </p:cNvPr>
                <p:cNvSpPr>
                  <a:spLocks noChangeShapeType="1"/>
                </p:cNvSpPr>
                <p:nvPr/>
              </p:nvSpPr>
              <p:spPr bwMode="auto">
                <a:xfrm flipV="1">
                  <a:off x="1676" y="2693"/>
                  <a:ext cx="307" cy="0"/>
                </a:xfrm>
                <a:prstGeom prst="line">
                  <a:avLst/>
                </a:prstGeom>
                <a:noFill/>
                <a:ln w="22225">
                  <a:solidFill>
                    <a:srgbClr val="FF0000"/>
                  </a:solidFill>
                  <a:round/>
                  <a:headEnd/>
                  <a:tailEnd type="triangl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4383" name="Line 38">
                  <a:extLst>
                    <a:ext uri="{FF2B5EF4-FFF2-40B4-BE49-F238E27FC236}">
                      <a16:creationId xmlns:a16="http://schemas.microsoft.com/office/drawing/2014/main" id="{A34C5954-C39C-4F3A-8CE6-8CE3D1864755}"/>
                    </a:ext>
                  </a:extLst>
                </p:cNvPr>
                <p:cNvSpPr>
                  <a:spLocks noChangeShapeType="1"/>
                </p:cNvSpPr>
                <p:nvPr/>
              </p:nvSpPr>
              <p:spPr bwMode="auto">
                <a:xfrm flipH="1">
                  <a:off x="1324" y="2692"/>
                  <a:ext cx="352" cy="0"/>
                </a:xfrm>
                <a:prstGeom prst="line">
                  <a:avLst/>
                </a:prstGeom>
                <a:noFill/>
                <a:ln w="22225">
                  <a:solidFill>
                    <a:srgbClr val="FF0000"/>
                  </a:solidFill>
                  <a:round/>
                  <a:headEnd/>
                  <a:tailEnd type="triangl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aphicFrame>
            <p:nvGraphicFramePr>
              <p:cNvPr id="14343" name="Object 39">
                <a:extLst>
                  <a:ext uri="{FF2B5EF4-FFF2-40B4-BE49-F238E27FC236}">
                    <a16:creationId xmlns:a16="http://schemas.microsoft.com/office/drawing/2014/main" id="{3C909766-4BFC-46DE-ACAD-B24F56C66444}"/>
                  </a:ext>
                </a:extLst>
              </p:cNvPr>
              <p:cNvGraphicFramePr>
                <a:graphicFrameLocks noChangeAspect="1"/>
              </p:cNvGraphicFramePr>
              <p:nvPr/>
            </p:nvGraphicFramePr>
            <p:xfrm>
              <a:off x="1808" y="2730"/>
              <a:ext cx="425" cy="213"/>
            </p:xfrm>
            <a:graphic>
              <a:graphicData uri="http://schemas.openxmlformats.org/presentationml/2006/ole">
                <mc:AlternateContent xmlns:mc="http://schemas.openxmlformats.org/markup-compatibility/2006">
                  <mc:Choice xmlns:v="urn:schemas-microsoft-com:vml" Requires="v">
                    <p:oleObj spid="_x0000_s14413" name="公式" r:id="rId14" imgW="355320" imgH="177480" progId="Equation.3">
                      <p:embed/>
                    </p:oleObj>
                  </mc:Choice>
                  <mc:Fallback>
                    <p:oleObj name="公式" r:id="rId14" imgW="355320" imgH="177480" progId="Equation.3">
                      <p:embed/>
                      <p:pic>
                        <p:nvPicPr>
                          <p:cNvPr id="0"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8" y="2730"/>
                            <a:ext cx="425"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4" name="Object 40">
                <a:extLst>
                  <a:ext uri="{FF2B5EF4-FFF2-40B4-BE49-F238E27FC236}">
                    <a16:creationId xmlns:a16="http://schemas.microsoft.com/office/drawing/2014/main" id="{90702A02-1460-4C49-BDCE-ADA670D50D66}"/>
                  </a:ext>
                </a:extLst>
              </p:cNvPr>
              <p:cNvGraphicFramePr>
                <a:graphicFrameLocks noChangeAspect="1"/>
              </p:cNvGraphicFramePr>
              <p:nvPr/>
            </p:nvGraphicFramePr>
            <p:xfrm>
              <a:off x="1292" y="2678"/>
              <a:ext cx="218" cy="302"/>
            </p:xfrm>
            <a:graphic>
              <a:graphicData uri="http://schemas.openxmlformats.org/presentationml/2006/ole">
                <mc:AlternateContent xmlns:mc="http://schemas.openxmlformats.org/markup-compatibility/2006">
                  <mc:Choice xmlns:v="urn:schemas-microsoft-com:vml" Requires="v">
                    <p:oleObj spid="_x0000_s14414" name="公式" r:id="rId15" imgW="164880" imgH="228600" progId="Equation.3">
                      <p:embed/>
                    </p:oleObj>
                  </mc:Choice>
                  <mc:Fallback>
                    <p:oleObj name="公式" r:id="rId15" imgW="164880" imgH="228600" progId="Equation.3">
                      <p:embed/>
                      <p:pic>
                        <p:nvPicPr>
                          <p:cNvPr id="0" name="Object 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2" y="2678"/>
                            <a:ext cx="218"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379" name="Oval 41">
              <a:extLst>
                <a:ext uri="{FF2B5EF4-FFF2-40B4-BE49-F238E27FC236}">
                  <a16:creationId xmlns:a16="http://schemas.microsoft.com/office/drawing/2014/main" id="{31EF0BF5-131A-4A7E-ADA0-38A76328BE84}"/>
                </a:ext>
              </a:extLst>
            </p:cNvPr>
            <p:cNvSpPr>
              <a:spLocks noChangeArrowheads="1"/>
            </p:cNvSpPr>
            <p:nvPr/>
          </p:nvSpPr>
          <p:spPr bwMode="auto">
            <a:xfrm>
              <a:off x="1653" y="2670"/>
              <a:ext cx="56" cy="56"/>
            </a:xfrm>
            <a:prstGeom prst="ellipse">
              <a:avLst/>
            </a:prstGeom>
            <a:solidFill>
              <a:srgbClr val="0000FF"/>
            </a:solidFill>
            <a:ln w="22225">
              <a:solidFill>
                <a:srgbClr val="0000FF"/>
              </a:solidFill>
              <a:round/>
              <a:headEnd/>
              <a:tailEnd type="none" w="sm" len="lg"/>
            </a:ln>
          </p:spPr>
          <p:txBody>
            <a:bodyPr wrap="none" lIns="90000" tIns="46800" rIns="90000" bIns="46800" anchor="ct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4380" name="Text Box 42">
              <a:extLst>
                <a:ext uri="{FF2B5EF4-FFF2-40B4-BE49-F238E27FC236}">
                  <a16:creationId xmlns:a16="http://schemas.microsoft.com/office/drawing/2014/main" id="{57BD3C80-1E37-48A4-A111-CB0A79F6FFBE}"/>
                </a:ext>
              </a:extLst>
            </p:cNvPr>
            <p:cNvSpPr txBox="1">
              <a:spLocks noChangeArrowheads="1"/>
            </p:cNvSpPr>
            <p:nvPr/>
          </p:nvSpPr>
          <p:spPr bwMode="auto">
            <a:xfrm>
              <a:off x="1551" y="2681"/>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00"/>
                  </a:solidFill>
                  <a:ea typeface="宋体" panose="02010600030101010101" pitchFamily="2" charset="-122"/>
                </a:rPr>
                <a:t>P</a:t>
              </a:r>
            </a:p>
          </p:txBody>
        </p:sp>
      </p:grpSp>
      <p:sp>
        <p:nvSpPr>
          <p:cNvPr id="14355" name="Text Box 43">
            <a:extLst>
              <a:ext uri="{FF2B5EF4-FFF2-40B4-BE49-F238E27FC236}">
                <a16:creationId xmlns:a16="http://schemas.microsoft.com/office/drawing/2014/main" id="{14B2CF34-79B3-4F1E-ADE8-F465D81F01E3}"/>
              </a:ext>
            </a:extLst>
          </p:cNvPr>
          <p:cNvSpPr txBox="1">
            <a:spLocks noChangeArrowheads="1"/>
          </p:cNvSpPr>
          <p:nvPr/>
        </p:nvSpPr>
        <p:spPr bwMode="auto">
          <a:xfrm>
            <a:off x="990600" y="3082925"/>
            <a:ext cx="72390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ea typeface="宋体" panose="02010600030101010101" pitchFamily="2" charset="-122"/>
              </a:rPr>
              <a:t>实际上</a:t>
            </a:r>
            <a:r>
              <a:rPr lang="en-US" altLang="zh-CN">
                <a:ea typeface="宋体" panose="02010600030101010101" pitchFamily="2" charset="-122"/>
              </a:rPr>
              <a:t>,</a:t>
            </a:r>
            <a:r>
              <a:rPr lang="zh-CN" altLang="en-US">
                <a:ea typeface="宋体" panose="02010600030101010101" pitchFamily="2" charset="-122"/>
              </a:rPr>
              <a:t>当柱体绕中心转动</a:t>
            </a:r>
            <a:r>
              <a:rPr lang="en-US" altLang="zh-CN">
                <a:ea typeface="宋体" panose="02010600030101010101" pitchFamily="2" charset="-122"/>
              </a:rPr>
              <a:t>,</a:t>
            </a:r>
            <a:r>
              <a:rPr lang="zh-CN" altLang="en-US">
                <a:ea typeface="宋体" panose="02010600030101010101" pitchFamily="2" charset="-122"/>
              </a:rPr>
              <a:t>其中心轴前进的距离</a:t>
            </a:r>
          </a:p>
        </p:txBody>
      </p:sp>
      <p:graphicFrame>
        <p:nvGraphicFramePr>
          <p:cNvPr id="14338" name="Object 44">
            <a:extLst>
              <a:ext uri="{FF2B5EF4-FFF2-40B4-BE49-F238E27FC236}">
                <a16:creationId xmlns:a16="http://schemas.microsoft.com/office/drawing/2014/main" id="{E35F7B44-E0D4-4C64-ABF8-2A0A712444D4}"/>
              </a:ext>
            </a:extLst>
          </p:cNvPr>
          <p:cNvGraphicFramePr>
            <a:graphicFrameLocks noChangeAspect="1"/>
          </p:cNvGraphicFramePr>
          <p:nvPr/>
        </p:nvGraphicFramePr>
        <p:xfrm>
          <a:off x="2314575" y="3713163"/>
          <a:ext cx="1171575" cy="515937"/>
        </p:xfrm>
        <a:graphic>
          <a:graphicData uri="http://schemas.openxmlformats.org/presentationml/2006/ole">
            <mc:AlternateContent xmlns:mc="http://schemas.openxmlformats.org/markup-compatibility/2006">
              <mc:Choice xmlns:v="urn:schemas-microsoft-com:vml" Requires="v">
                <p:oleObj spid="_x0000_s14415" name="公式" r:id="rId16" imgW="520560" imgH="228600" progId="Equation.3">
                  <p:embed/>
                </p:oleObj>
              </mc:Choice>
              <mc:Fallback>
                <p:oleObj name="公式" r:id="rId16" imgW="520560" imgH="228600" progId="Equation.3">
                  <p:embed/>
                  <p:pic>
                    <p:nvPicPr>
                      <p:cNvPr id="0" name="Object 4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14575" y="3713163"/>
                        <a:ext cx="1171575"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9" name="Object 45">
            <a:extLst>
              <a:ext uri="{FF2B5EF4-FFF2-40B4-BE49-F238E27FC236}">
                <a16:creationId xmlns:a16="http://schemas.microsoft.com/office/drawing/2014/main" id="{F9C7FB8D-E5E4-4B4F-ACBA-0F037F76072C}"/>
              </a:ext>
            </a:extLst>
          </p:cNvPr>
          <p:cNvGraphicFramePr>
            <a:graphicFrameLocks noChangeAspect="1"/>
          </p:cNvGraphicFramePr>
          <p:nvPr/>
        </p:nvGraphicFramePr>
        <p:xfrm>
          <a:off x="2314575" y="4337050"/>
          <a:ext cx="1179513" cy="519113"/>
        </p:xfrm>
        <a:graphic>
          <a:graphicData uri="http://schemas.openxmlformats.org/presentationml/2006/ole">
            <mc:AlternateContent xmlns:mc="http://schemas.openxmlformats.org/markup-compatibility/2006">
              <mc:Choice xmlns:v="urn:schemas-microsoft-com:vml" Requires="v">
                <p:oleObj spid="_x0000_s14416" name="公式" r:id="rId18" imgW="520560" imgH="228600" progId="Equation.3">
                  <p:embed/>
                </p:oleObj>
              </mc:Choice>
              <mc:Fallback>
                <p:oleObj name="公式" r:id="rId18" imgW="520560" imgH="228600" progId="Equation.3">
                  <p:embed/>
                  <p:pic>
                    <p:nvPicPr>
                      <p:cNvPr id="0" name="Object 4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14575" y="4337050"/>
                        <a:ext cx="1179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0" name="Object 46">
            <a:extLst>
              <a:ext uri="{FF2B5EF4-FFF2-40B4-BE49-F238E27FC236}">
                <a16:creationId xmlns:a16="http://schemas.microsoft.com/office/drawing/2014/main" id="{49EAB167-30FA-46D7-B63F-B2273A3CB049}"/>
              </a:ext>
            </a:extLst>
          </p:cNvPr>
          <p:cNvGraphicFramePr>
            <a:graphicFrameLocks noChangeAspect="1"/>
          </p:cNvGraphicFramePr>
          <p:nvPr/>
        </p:nvGraphicFramePr>
        <p:xfrm>
          <a:off x="2314575" y="4965700"/>
          <a:ext cx="1190625" cy="520700"/>
        </p:xfrm>
        <a:graphic>
          <a:graphicData uri="http://schemas.openxmlformats.org/presentationml/2006/ole">
            <mc:AlternateContent xmlns:mc="http://schemas.openxmlformats.org/markup-compatibility/2006">
              <mc:Choice xmlns:v="urn:schemas-microsoft-com:vml" Requires="v">
                <p:oleObj spid="_x0000_s14417" name="公式" r:id="rId20" imgW="520560" imgH="228600" progId="Equation.3">
                  <p:embed/>
                </p:oleObj>
              </mc:Choice>
              <mc:Fallback>
                <p:oleObj name="公式" r:id="rId20" imgW="520560" imgH="228600" progId="Equation.3">
                  <p:embed/>
                  <p:pic>
                    <p:nvPicPr>
                      <p:cNvPr id="0" name="Object 4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314575" y="4965700"/>
                        <a:ext cx="11906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4356" name="Group 47">
            <a:extLst>
              <a:ext uri="{FF2B5EF4-FFF2-40B4-BE49-F238E27FC236}">
                <a16:creationId xmlns:a16="http://schemas.microsoft.com/office/drawing/2014/main" id="{7439ADD2-BA70-47CC-88D2-5E3F1E04DA3A}"/>
              </a:ext>
            </a:extLst>
          </p:cNvPr>
          <p:cNvGrpSpPr>
            <a:grpSpLocks/>
          </p:cNvGrpSpPr>
          <p:nvPr/>
        </p:nvGrpSpPr>
        <p:grpSpPr bwMode="auto">
          <a:xfrm>
            <a:off x="4240213" y="3738563"/>
            <a:ext cx="3622675" cy="1747837"/>
            <a:chOff x="2671" y="2355"/>
            <a:chExt cx="2282" cy="1101"/>
          </a:xfrm>
        </p:grpSpPr>
        <p:sp>
          <p:nvSpPr>
            <p:cNvPr id="14358" name="Oval 48" descr="新闻纸">
              <a:extLst>
                <a:ext uri="{FF2B5EF4-FFF2-40B4-BE49-F238E27FC236}">
                  <a16:creationId xmlns:a16="http://schemas.microsoft.com/office/drawing/2014/main" id="{5901062A-1E06-46FF-9C27-99883A89ED60}"/>
                </a:ext>
              </a:extLst>
            </p:cNvPr>
            <p:cNvSpPr>
              <a:spLocks noChangeArrowheads="1"/>
            </p:cNvSpPr>
            <p:nvPr/>
          </p:nvSpPr>
          <p:spPr bwMode="auto">
            <a:xfrm>
              <a:off x="4234" y="2459"/>
              <a:ext cx="447" cy="455"/>
            </a:xfrm>
            <a:prstGeom prst="ellipse">
              <a:avLst/>
            </a:prstGeom>
            <a:blipFill dpi="0" rotWithShape="0">
              <a:blip r:embed="rId3"/>
              <a:srcRect/>
              <a:tile tx="0" ty="0" sx="100000" sy="100000" flip="none" algn="tl"/>
            </a:blipFill>
            <a:ln w="19050">
              <a:solidFill>
                <a:srgbClr val="0000FF"/>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4359" name="Oval 49" descr="新闻纸">
              <a:extLst>
                <a:ext uri="{FF2B5EF4-FFF2-40B4-BE49-F238E27FC236}">
                  <a16:creationId xmlns:a16="http://schemas.microsoft.com/office/drawing/2014/main" id="{40F232DB-19C5-4E49-8221-6D4B49CF6321}"/>
                </a:ext>
              </a:extLst>
            </p:cNvPr>
            <p:cNvSpPr>
              <a:spLocks noChangeArrowheads="1"/>
            </p:cNvSpPr>
            <p:nvPr/>
          </p:nvSpPr>
          <p:spPr bwMode="auto">
            <a:xfrm>
              <a:off x="3458" y="2459"/>
              <a:ext cx="447" cy="455"/>
            </a:xfrm>
            <a:prstGeom prst="ellipse">
              <a:avLst/>
            </a:prstGeom>
            <a:blipFill dpi="0" rotWithShape="0">
              <a:blip r:embed="rId3"/>
              <a:srcRect/>
              <a:tile tx="0" ty="0" sx="100000" sy="100000" flip="none" algn="tl"/>
            </a:blipFill>
            <a:ln w="19050">
              <a:solidFill>
                <a:srgbClr val="0000FF"/>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4360" name="Line 50">
              <a:extLst>
                <a:ext uri="{FF2B5EF4-FFF2-40B4-BE49-F238E27FC236}">
                  <a16:creationId xmlns:a16="http://schemas.microsoft.com/office/drawing/2014/main" id="{D379712F-EBDA-4500-8B00-6070CD4B9130}"/>
                </a:ext>
              </a:extLst>
            </p:cNvPr>
            <p:cNvSpPr>
              <a:spLocks noChangeShapeType="1"/>
            </p:cNvSpPr>
            <p:nvPr/>
          </p:nvSpPr>
          <p:spPr bwMode="auto">
            <a:xfrm>
              <a:off x="2671" y="2920"/>
              <a:ext cx="2273"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4361" name="Oval 51" descr="新闻纸">
              <a:extLst>
                <a:ext uri="{FF2B5EF4-FFF2-40B4-BE49-F238E27FC236}">
                  <a16:creationId xmlns:a16="http://schemas.microsoft.com/office/drawing/2014/main" id="{F37C7864-4D13-409F-B9BA-71C942503F0C}"/>
                </a:ext>
              </a:extLst>
            </p:cNvPr>
            <p:cNvSpPr>
              <a:spLocks noChangeArrowheads="1"/>
            </p:cNvSpPr>
            <p:nvPr/>
          </p:nvSpPr>
          <p:spPr bwMode="auto">
            <a:xfrm>
              <a:off x="2743" y="2459"/>
              <a:ext cx="470" cy="455"/>
            </a:xfrm>
            <a:prstGeom prst="ellipse">
              <a:avLst/>
            </a:prstGeom>
            <a:blipFill dpi="0" rotWithShape="0">
              <a:blip r:embed="rId3"/>
              <a:srcRect/>
              <a:tile tx="0" ty="0" sx="100000" sy="100000" flip="none" algn="tl"/>
            </a:blipFill>
            <a:ln w="19050">
              <a:solidFill>
                <a:srgbClr val="0000FF"/>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4362" name="Line 52">
              <a:extLst>
                <a:ext uri="{FF2B5EF4-FFF2-40B4-BE49-F238E27FC236}">
                  <a16:creationId xmlns:a16="http://schemas.microsoft.com/office/drawing/2014/main" id="{54700834-C3C7-4A06-A8FE-3F8A539E9011}"/>
                </a:ext>
              </a:extLst>
            </p:cNvPr>
            <p:cNvSpPr>
              <a:spLocks noChangeShapeType="1"/>
            </p:cNvSpPr>
            <p:nvPr/>
          </p:nvSpPr>
          <p:spPr bwMode="auto">
            <a:xfrm>
              <a:off x="2967" y="2736"/>
              <a:ext cx="9" cy="672"/>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3" name="Line 53">
              <a:extLst>
                <a:ext uri="{FF2B5EF4-FFF2-40B4-BE49-F238E27FC236}">
                  <a16:creationId xmlns:a16="http://schemas.microsoft.com/office/drawing/2014/main" id="{95603C64-CEC3-422B-83BD-6F4877C2C2F7}"/>
                </a:ext>
              </a:extLst>
            </p:cNvPr>
            <p:cNvSpPr>
              <a:spLocks noChangeShapeType="1"/>
            </p:cNvSpPr>
            <p:nvPr/>
          </p:nvSpPr>
          <p:spPr bwMode="auto">
            <a:xfrm flipH="1" flipV="1">
              <a:off x="3545" y="2502"/>
              <a:ext cx="155" cy="184"/>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4" name="Line 54">
              <a:extLst>
                <a:ext uri="{FF2B5EF4-FFF2-40B4-BE49-F238E27FC236}">
                  <a16:creationId xmlns:a16="http://schemas.microsoft.com/office/drawing/2014/main" id="{4629BC33-E1DF-4F06-8B3E-7826E8C70ADA}"/>
                </a:ext>
              </a:extLst>
            </p:cNvPr>
            <p:cNvSpPr>
              <a:spLocks noChangeShapeType="1"/>
            </p:cNvSpPr>
            <p:nvPr/>
          </p:nvSpPr>
          <p:spPr bwMode="auto">
            <a:xfrm flipH="1">
              <a:off x="3703" y="2692"/>
              <a:ext cx="9" cy="498"/>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5" name="Line 55">
              <a:extLst>
                <a:ext uri="{FF2B5EF4-FFF2-40B4-BE49-F238E27FC236}">
                  <a16:creationId xmlns:a16="http://schemas.microsoft.com/office/drawing/2014/main" id="{3AC0B804-8E3A-4E6E-83E1-74A7EF96023A}"/>
                </a:ext>
              </a:extLst>
            </p:cNvPr>
            <p:cNvSpPr>
              <a:spLocks noChangeShapeType="1"/>
            </p:cNvSpPr>
            <p:nvPr/>
          </p:nvSpPr>
          <p:spPr bwMode="auto">
            <a:xfrm>
              <a:off x="2967" y="3120"/>
              <a:ext cx="745" cy="0"/>
            </a:xfrm>
            <a:prstGeom prst="line">
              <a:avLst/>
            </a:prstGeom>
            <a:noFill/>
            <a:ln w="19050">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4366" name="Arc 56">
              <a:extLst>
                <a:ext uri="{FF2B5EF4-FFF2-40B4-BE49-F238E27FC236}">
                  <a16:creationId xmlns:a16="http://schemas.microsoft.com/office/drawing/2014/main" id="{74BA944A-AD55-48BA-AF79-007DF7E123D1}"/>
                </a:ext>
              </a:extLst>
            </p:cNvPr>
            <p:cNvSpPr>
              <a:spLocks/>
            </p:cNvSpPr>
            <p:nvPr/>
          </p:nvSpPr>
          <p:spPr bwMode="auto">
            <a:xfrm rot="-845158">
              <a:off x="2850" y="2355"/>
              <a:ext cx="302" cy="152"/>
            </a:xfrm>
            <a:custGeom>
              <a:avLst/>
              <a:gdLst>
                <a:gd name="T0" fmla="*/ 0 w 21791"/>
                <a:gd name="T1" fmla="*/ 0 h 21600"/>
                <a:gd name="T2" fmla="*/ 4 w 21791"/>
                <a:gd name="T3" fmla="*/ 1 h 21600"/>
                <a:gd name="T4" fmla="*/ 0 w 21791"/>
                <a:gd name="T5" fmla="*/ 1 h 21600"/>
                <a:gd name="T6" fmla="*/ 0 60000 65536"/>
                <a:gd name="T7" fmla="*/ 0 60000 65536"/>
                <a:gd name="T8" fmla="*/ 0 60000 65536"/>
                <a:gd name="T9" fmla="*/ 0 w 21791"/>
                <a:gd name="T10" fmla="*/ 0 h 21600"/>
                <a:gd name="T11" fmla="*/ 21791 w 21791"/>
                <a:gd name="T12" fmla="*/ 21600 h 21600"/>
              </a:gdLst>
              <a:ahLst/>
              <a:cxnLst>
                <a:cxn ang="T6">
                  <a:pos x="T0" y="T1"/>
                </a:cxn>
                <a:cxn ang="T7">
                  <a:pos x="T2" y="T3"/>
                </a:cxn>
                <a:cxn ang="T8">
                  <a:pos x="T4" y="T5"/>
                </a:cxn>
              </a:cxnLst>
              <a:rect l="T9" t="T10" r="T11" b="T12"/>
              <a:pathLst>
                <a:path w="21791" h="21600" fill="none" extrusionOk="0">
                  <a:moveTo>
                    <a:pt x="-1" y="5"/>
                  </a:moveTo>
                  <a:cubicBezTo>
                    <a:pt x="163" y="1"/>
                    <a:pt x="327" y="-1"/>
                    <a:pt x="491" y="0"/>
                  </a:cubicBezTo>
                  <a:cubicBezTo>
                    <a:pt x="11036" y="0"/>
                    <a:pt x="20039" y="7614"/>
                    <a:pt x="21791" y="18012"/>
                  </a:cubicBezTo>
                </a:path>
                <a:path w="21791" h="21600" stroke="0" extrusionOk="0">
                  <a:moveTo>
                    <a:pt x="-1" y="5"/>
                  </a:moveTo>
                  <a:cubicBezTo>
                    <a:pt x="163" y="1"/>
                    <a:pt x="327" y="-1"/>
                    <a:pt x="491" y="0"/>
                  </a:cubicBezTo>
                  <a:cubicBezTo>
                    <a:pt x="11036" y="0"/>
                    <a:pt x="20039" y="7614"/>
                    <a:pt x="21791" y="18012"/>
                  </a:cubicBezTo>
                  <a:lnTo>
                    <a:pt x="491" y="21600"/>
                  </a:lnTo>
                  <a:close/>
                </a:path>
              </a:pathLst>
            </a:custGeom>
            <a:noFill/>
            <a:ln w="31750">
              <a:solidFill>
                <a:srgbClr val="FF00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67" name="Arc 57">
              <a:extLst>
                <a:ext uri="{FF2B5EF4-FFF2-40B4-BE49-F238E27FC236}">
                  <a16:creationId xmlns:a16="http://schemas.microsoft.com/office/drawing/2014/main" id="{59A1D3E2-71DE-4474-AD23-D0543A3C5567}"/>
                </a:ext>
              </a:extLst>
            </p:cNvPr>
            <p:cNvSpPr>
              <a:spLocks/>
            </p:cNvSpPr>
            <p:nvPr/>
          </p:nvSpPr>
          <p:spPr bwMode="auto">
            <a:xfrm rot="-563896">
              <a:off x="3598" y="2358"/>
              <a:ext cx="304" cy="303"/>
            </a:xfrm>
            <a:custGeom>
              <a:avLst/>
              <a:gdLst>
                <a:gd name="T0" fmla="*/ 0 w 16489"/>
                <a:gd name="T1" fmla="*/ 0 h 21600"/>
                <a:gd name="T2" fmla="*/ 6 w 16489"/>
                <a:gd name="T3" fmla="*/ 2 h 21600"/>
                <a:gd name="T4" fmla="*/ 0 w 16489"/>
                <a:gd name="T5" fmla="*/ 4 h 21600"/>
                <a:gd name="T6" fmla="*/ 0 60000 65536"/>
                <a:gd name="T7" fmla="*/ 0 60000 65536"/>
                <a:gd name="T8" fmla="*/ 0 60000 65536"/>
                <a:gd name="T9" fmla="*/ 0 w 16489"/>
                <a:gd name="T10" fmla="*/ 0 h 21600"/>
                <a:gd name="T11" fmla="*/ 16489 w 16489"/>
                <a:gd name="T12" fmla="*/ 21600 h 21600"/>
              </a:gdLst>
              <a:ahLst/>
              <a:cxnLst>
                <a:cxn ang="T6">
                  <a:pos x="T0" y="T1"/>
                </a:cxn>
                <a:cxn ang="T7">
                  <a:pos x="T2" y="T3"/>
                </a:cxn>
                <a:cxn ang="T8">
                  <a:pos x="T4" y="T5"/>
                </a:cxn>
              </a:cxnLst>
              <a:rect l="T9" t="T10" r="T11" b="T12"/>
              <a:pathLst>
                <a:path w="16489" h="21600" fill="none" extrusionOk="0">
                  <a:moveTo>
                    <a:pt x="-1" y="0"/>
                  </a:moveTo>
                  <a:cubicBezTo>
                    <a:pt x="6353" y="0"/>
                    <a:pt x="12385" y="2797"/>
                    <a:pt x="16489" y="7647"/>
                  </a:cubicBezTo>
                </a:path>
                <a:path w="16489" h="21600" stroke="0" extrusionOk="0">
                  <a:moveTo>
                    <a:pt x="-1" y="0"/>
                  </a:moveTo>
                  <a:cubicBezTo>
                    <a:pt x="6353" y="0"/>
                    <a:pt x="12385" y="2797"/>
                    <a:pt x="16489" y="7647"/>
                  </a:cubicBezTo>
                  <a:lnTo>
                    <a:pt x="0" y="21600"/>
                  </a:lnTo>
                  <a:close/>
                </a:path>
              </a:pathLst>
            </a:custGeom>
            <a:noFill/>
            <a:ln w="31750">
              <a:solidFill>
                <a:srgbClr val="FF00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4341" name="Object 58">
              <a:extLst>
                <a:ext uri="{FF2B5EF4-FFF2-40B4-BE49-F238E27FC236}">
                  <a16:creationId xmlns:a16="http://schemas.microsoft.com/office/drawing/2014/main" id="{EBDDD55D-15DC-41F7-8C36-37E616DA95C6}"/>
                </a:ext>
              </a:extLst>
            </p:cNvPr>
            <p:cNvGraphicFramePr>
              <a:graphicFrameLocks noChangeAspect="1"/>
            </p:cNvGraphicFramePr>
            <p:nvPr/>
          </p:nvGraphicFramePr>
          <p:xfrm>
            <a:off x="3528" y="2655"/>
            <a:ext cx="157" cy="205"/>
          </p:xfrm>
          <a:graphic>
            <a:graphicData uri="http://schemas.openxmlformats.org/presentationml/2006/ole">
              <mc:AlternateContent xmlns:mc="http://schemas.openxmlformats.org/markup-compatibility/2006">
                <mc:Choice xmlns:v="urn:schemas-microsoft-com:vml" Requires="v">
                  <p:oleObj spid="_x0000_s14418" name="公式" r:id="rId22" imgW="139680" imgH="177480" progId="Equation.3">
                    <p:embed/>
                  </p:oleObj>
                </mc:Choice>
                <mc:Fallback>
                  <p:oleObj name="公式" r:id="rId22" imgW="139680" imgH="177480" progId="Equation.3">
                    <p:embed/>
                    <p:pic>
                      <p:nvPicPr>
                        <p:cNvPr id="0" name="Object 5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528" y="2655"/>
                          <a:ext cx="157"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2" name="Object 59">
              <a:extLst>
                <a:ext uri="{FF2B5EF4-FFF2-40B4-BE49-F238E27FC236}">
                  <a16:creationId xmlns:a16="http://schemas.microsoft.com/office/drawing/2014/main" id="{0155855C-3AAC-4660-8530-0FE88A58482E}"/>
                </a:ext>
              </a:extLst>
            </p:cNvPr>
            <p:cNvGraphicFramePr>
              <a:graphicFrameLocks noChangeAspect="1"/>
            </p:cNvGraphicFramePr>
            <p:nvPr/>
          </p:nvGraphicFramePr>
          <p:xfrm>
            <a:off x="3216" y="2926"/>
            <a:ext cx="288" cy="242"/>
          </p:xfrm>
          <a:graphic>
            <a:graphicData uri="http://schemas.openxmlformats.org/presentationml/2006/ole">
              <mc:AlternateContent xmlns:mc="http://schemas.openxmlformats.org/markup-compatibility/2006">
                <mc:Choice xmlns:v="urn:schemas-microsoft-com:vml" Requires="v">
                  <p:oleObj spid="_x0000_s14419" name="公式" r:id="rId24" imgW="215640" imgH="177480" progId="Equation.3">
                    <p:embed/>
                  </p:oleObj>
                </mc:Choice>
                <mc:Fallback>
                  <p:oleObj name="公式" r:id="rId24" imgW="215640" imgH="177480" progId="Equation.3">
                    <p:embed/>
                    <p:pic>
                      <p:nvPicPr>
                        <p:cNvPr id="0" name="Object 5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216" y="2926"/>
                          <a:ext cx="288"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68" name="Text Box 60">
              <a:extLst>
                <a:ext uri="{FF2B5EF4-FFF2-40B4-BE49-F238E27FC236}">
                  <a16:creationId xmlns:a16="http://schemas.microsoft.com/office/drawing/2014/main" id="{13CD15F1-F1D0-4D67-8D3F-35130CA09A9C}"/>
                </a:ext>
              </a:extLst>
            </p:cNvPr>
            <p:cNvSpPr txBox="1">
              <a:spLocks noChangeArrowheads="1"/>
            </p:cNvSpPr>
            <p:nvPr/>
          </p:nvSpPr>
          <p:spPr bwMode="auto">
            <a:xfrm>
              <a:off x="2902" y="2358"/>
              <a:ext cx="244"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i="1">
                  <a:ea typeface="宋体" panose="02010600030101010101" pitchFamily="2" charset="-122"/>
                </a:rPr>
                <a:t>r</a:t>
              </a:r>
            </a:p>
          </p:txBody>
        </p:sp>
        <p:sp>
          <p:nvSpPr>
            <p:cNvPr id="14369" name="Text Box 61">
              <a:extLst>
                <a:ext uri="{FF2B5EF4-FFF2-40B4-BE49-F238E27FC236}">
                  <a16:creationId xmlns:a16="http://schemas.microsoft.com/office/drawing/2014/main" id="{B807C0D3-2D2F-4C56-B7C7-06B54E20265B}"/>
                </a:ext>
              </a:extLst>
            </p:cNvPr>
            <p:cNvSpPr txBox="1">
              <a:spLocks noChangeArrowheads="1"/>
            </p:cNvSpPr>
            <p:nvPr/>
          </p:nvSpPr>
          <p:spPr bwMode="auto">
            <a:xfrm>
              <a:off x="4752" y="2784"/>
              <a:ext cx="201"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i="1">
                  <a:ea typeface="宋体" panose="02010600030101010101" pitchFamily="2" charset="-122"/>
                </a:rPr>
                <a:t>y</a:t>
              </a:r>
            </a:p>
          </p:txBody>
        </p:sp>
        <p:sp>
          <p:nvSpPr>
            <p:cNvPr id="14370" name="Oval 62">
              <a:extLst>
                <a:ext uri="{FF2B5EF4-FFF2-40B4-BE49-F238E27FC236}">
                  <a16:creationId xmlns:a16="http://schemas.microsoft.com/office/drawing/2014/main" id="{98FFF7E5-9E66-4789-B5C3-502918553FF9}"/>
                </a:ext>
              </a:extLst>
            </p:cNvPr>
            <p:cNvSpPr>
              <a:spLocks noChangeArrowheads="1"/>
            </p:cNvSpPr>
            <p:nvPr/>
          </p:nvSpPr>
          <p:spPr bwMode="auto">
            <a:xfrm>
              <a:off x="2957" y="2905"/>
              <a:ext cx="25" cy="26"/>
            </a:xfrm>
            <a:prstGeom prst="ellipse">
              <a:avLst/>
            </a:prstGeom>
            <a:solidFill>
              <a:srgbClr val="FF0000"/>
            </a:solidFill>
            <a:ln w="22225">
              <a:solidFill>
                <a:srgbClr val="FF00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4371" name="Text Box 63">
              <a:extLst>
                <a:ext uri="{FF2B5EF4-FFF2-40B4-BE49-F238E27FC236}">
                  <a16:creationId xmlns:a16="http://schemas.microsoft.com/office/drawing/2014/main" id="{F17B9335-E651-4AAB-8178-202E488BB276}"/>
                </a:ext>
              </a:extLst>
            </p:cNvPr>
            <p:cNvSpPr txBox="1">
              <a:spLocks noChangeArrowheads="1"/>
            </p:cNvSpPr>
            <p:nvPr/>
          </p:nvSpPr>
          <p:spPr bwMode="auto">
            <a:xfrm>
              <a:off x="2756" y="2593"/>
              <a:ext cx="22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sz="2000" i="1">
                  <a:ea typeface="宋体" panose="02010600030101010101" pitchFamily="2" charset="-122"/>
                </a:rPr>
                <a:t>C</a:t>
              </a:r>
            </a:p>
          </p:txBody>
        </p:sp>
        <p:sp>
          <p:nvSpPr>
            <p:cNvPr id="14372" name="Oval 64">
              <a:extLst>
                <a:ext uri="{FF2B5EF4-FFF2-40B4-BE49-F238E27FC236}">
                  <a16:creationId xmlns:a16="http://schemas.microsoft.com/office/drawing/2014/main" id="{9A83E39A-1FAA-4BBF-BB29-06234B52CAEB}"/>
                </a:ext>
              </a:extLst>
            </p:cNvPr>
            <p:cNvSpPr>
              <a:spLocks noChangeArrowheads="1"/>
            </p:cNvSpPr>
            <p:nvPr/>
          </p:nvSpPr>
          <p:spPr bwMode="auto">
            <a:xfrm>
              <a:off x="4453" y="2906"/>
              <a:ext cx="25" cy="26"/>
            </a:xfrm>
            <a:prstGeom prst="ellipse">
              <a:avLst/>
            </a:prstGeom>
            <a:solidFill>
              <a:srgbClr val="FF0000"/>
            </a:solidFill>
            <a:ln w="22225">
              <a:solidFill>
                <a:srgbClr val="FF00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4373" name="Oval 65">
              <a:extLst>
                <a:ext uri="{FF2B5EF4-FFF2-40B4-BE49-F238E27FC236}">
                  <a16:creationId xmlns:a16="http://schemas.microsoft.com/office/drawing/2014/main" id="{76F48342-0E1F-4AAD-A5D6-2B83B7B4A661}"/>
                </a:ext>
              </a:extLst>
            </p:cNvPr>
            <p:cNvSpPr>
              <a:spLocks noChangeArrowheads="1"/>
            </p:cNvSpPr>
            <p:nvPr/>
          </p:nvSpPr>
          <p:spPr bwMode="auto">
            <a:xfrm>
              <a:off x="3528" y="2489"/>
              <a:ext cx="26" cy="26"/>
            </a:xfrm>
            <a:prstGeom prst="ellipse">
              <a:avLst/>
            </a:prstGeom>
            <a:solidFill>
              <a:srgbClr val="FF0000"/>
            </a:solidFill>
            <a:ln w="22225">
              <a:solidFill>
                <a:srgbClr val="FF00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4374" name="Line 66">
              <a:extLst>
                <a:ext uri="{FF2B5EF4-FFF2-40B4-BE49-F238E27FC236}">
                  <a16:creationId xmlns:a16="http://schemas.microsoft.com/office/drawing/2014/main" id="{45C10147-4BE0-47B1-A381-FF28FA24750F}"/>
                </a:ext>
              </a:extLst>
            </p:cNvPr>
            <p:cNvSpPr>
              <a:spLocks noChangeShapeType="1"/>
            </p:cNvSpPr>
            <p:nvPr/>
          </p:nvSpPr>
          <p:spPr bwMode="auto">
            <a:xfrm flipV="1">
              <a:off x="2968" y="2540"/>
              <a:ext cx="184" cy="187"/>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4375" name="Line 67">
              <a:extLst>
                <a:ext uri="{FF2B5EF4-FFF2-40B4-BE49-F238E27FC236}">
                  <a16:creationId xmlns:a16="http://schemas.microsoft.com/office/drawing/2014/main" id="{74EBF835-33BC-4EB9-90EA-436A5650088E}"/>
                </a:ext>
              </a:extLst>
            </p:cNvPr>
            <p:cNvSpPr>
              <a:spLocks noChangeShapeType="1"/>
            </p:cNvSpPr>
            <p:nvPr/>
          </p:nvSpPr>
          <p:spPr bwMode="auto">
            <a:xfrm>
              <a:off x="4464" y="2959"/>
              <a:ext cx="2" cy="497"/>
            </a:xfrm>
            <a:prstGeom prst="line">
              <a:avLst/>
            </a:prstGeom>
            <a:noFill/>
            <a:ln w="222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6" name="Line 68">
              <a:extLst>
                <a:ext uri="{FF2B5EF4-FFF2-40B4-BE49-F238E27FC236}">
                  <a16:creationId xmlns:a16="http://schemas.microsoft.com/office/drawing/2014/main" id="{6766C8FC-8679-4B51-B454-3CF3C9833D99}"/>
                </a:ext>
              </a:extLst>
            </p:cNvPr>
            <p:cNvSpPr>
              <a:spLocks noChangeShapeType="1"/>
            </p:cNvSpPr>
            <p:nvPr/>
          </p:nvSpPr>
          <p:spPr bwMode="auto">
            <a:xfrm>
              <a:off x="2961" y="3408"/>
              <a:ext cx="1501" cy="0"/>
            </a:xfrm>
            <a:prstGeom prst="line">
              <a:avLst/>
            </a:prstGeom>
            <a:noFill/>
            <a:ln w="19050">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4377" name="Text Box 69">
              <a:extLst>
                <a:ext uri="{FF2B5EF4-FFF2-40B4-BE49-F238E27FC236}">
                  <a16:creationId xmlns:a16="http://schemas.microsoft.com/office/drawing/2014/main" id="{A1CD7E31-3D94-4E76-BB47-25764DF71670}"/>
                </a:ext>
              </a:extLst>
            </p:cNvPr>
            <p:cNvSpPr txBox="1">
              <a:spLocks noChangeArrowheads="1"/>
            </p:cNvSpPr>
            <p:nvPr/>
          </p:nvSpPr>
          <p:spPr bwMode="auto">
            <a:xfrm>
              <a:off x="3578" y="3099"/>
              <a:ext cx="392"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宋体" panose="02010600030101010101" pitchFamily="2" charset="-122"/>
                </a:rPr>
                <a:t>2</a:t>
              </a:r>
              <a:r>
                <a:rPr lang="en-US" altLang="zh-CN">
                  <a:ea typeface="宋体" panose="02010600030101010101" pitchFamily="2" charset="-122"/>
                  <a:sym typeface="Symbol" panose="05050102010706020507" pitchFamily="18" charset="2"/>
                </a:rPr>
                <a:t></a:t>
              </a:r>
              <a:r>
                <a:rPr lang="en-US" altLang="zh-CN" i="1">
                  <a:ea typeface="宋体" panose="02010600030101010101" pitchFamily="2" charset="-122"/>
                  <a:sym typeface="Symbol" panose="05050102010706020507" pitchFamily="18" charset="2"/>
                </a:rPr>
                <a:t>r</a:t>
              </a:r>
              <a:endParaRPr lang="en-US" altLang="zh-CN" i="1">
                <a:ea typeface="宋体" panose="02010600030101010101" pitchFamily="2" charset="-122"/>
              </a:endParaRPr>
            </a:p>
          </p:txBody>
        </p:sp>
      </p:grpSp>
      <p:sp>
        <p:nvSpPr>
          <p:cNvPr id="14357" name="Text Box 70">
            <a:extLst>
              <a:ext uri="{FF2B5EF4-FFF2-40B4-BE49-F238E27FC236}">
                <a16:creationId xmlns:a16="http://schemas.microsoft.com/office/drawing/2014/main" id="{375FE0E4-6058-4690-8F46-60647EA9643A}"/>
              </a:ext>
            </a:extLst>
          </p:cNvPr>
          <p:cNvSpPr txBox="1">
            <a:spLocks noChangeArrowheads="1"/>
          </p:cNvSpPr>
          <p:nvPr/>
        </p:nvSpPr>
        <p:spPr bwMode="auto">
          <a:xfrm>
            <a:off x="990600" y="4364038"/>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lg"/>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微分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30754" name="motion of rigid body 5.avi">
            <a:hlinkClick r:id="" action="ppaction://media"/>
            <a:extLst>
              <a:ext uri="{FF2B5EF4-FFF2-40B4-BE49-F238E27FC236}">
                <a16:creationId xmlns:a16="http://schemas.microsoft.com/office/drawing/2014/main" id="{3AEFBD3D-BF67-42F7-8018-DC82DD966BB9}"/>
              </a:ext>
            </a:extLst>
          </p:cNvPr>
          <p:cNvPicPr>
            <a:picLocks noRot="1" noChangeAspect="1" noChangeArrowheads="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990600" y="609600"/>
            <a:ext cx="7315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video>
              <p:cMediaNode>
                <p:cTn id="2" fill="hold" display="0">
                  <p:stCondLst>
                    <p:cond delay="indefinite"/>
                  </p:stCondLst>
                  <p:endCondLst>
                    <p:cond evt="onNext" delay="0">
                      <p:tgtEl>
                        <p:sldTgt/>
                      </p:tgtEl>
                    </p:cond>
                    <p:cond evt="onPrev" delay="0">
                      <p:tgtEl>
                        <p:sldTgt/>
                      </p:tgtEl>
                    </p:cond>
                  </p:endCondLst>
                </p:cTn>
                <p:tgtEl>
                  <p:spTgt spid="330754"/>
                </p:tgtEl>
              </p:cMediaNode>
            </p:vide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a:extLst>
              <a:ext uri="{FF2B5EF4-FFF2-40B4-BE49-F238E27FC236}">
                <a16:creationId xmlns:a16="http://schemas.microsoft.com/office/drawing/2014/main" id="{D03F54CE-DB55-47DA-B2B0-578775FE4D12}"/>
              </a:ext>
            </a:extLst>
          </p:cNvPr>
          <p:cNvSpPr txBox="1">
            <a:spLocks noChangeArrowheads="1"/>
          </p:cNvSpPr>
          <p:nvPr/>
        </p:nvSpPr>
        <p:spPr bwMode="auto">
          <a:xfrm>
            <a:off x="1143000" y="714375"/>
            <a:ext cx="6858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3600"/>
              <a:t>§7.2 </a:t>
            </a:r>
            <a:r>
              <a:rPr lang="zh-CN" altLang="en-US" sz="3600"/>
              <a:t>刚体的动量和质心运动定理</a:t>
            </a:r>
          </a:p>
        </p:txBody>
      </p:sp>
      <p:sp>
        <p:nvSpPr>
          <p:cNvPr id="77827" name="Text Box 3">
            <a:extLst>
              <a:ext uri="{FF2B5EF4-FFF2-40B4-BE49-F238E27FC236}">
                <a16:creationId xmlns:a16="http://schemas.microsoft.com/office/drawing/2014/main" id="{24937822-6B34-4982-9653-E02E269401E1}"/>
              </a:ext>
            </a:extLst>
          </p:cNvPr>
          <p:cNvSpPr txBox="1">
            <a:spLocks noChangeArrowheads="1"/>
          </p:cNvSpPr>
          <p:nvPr/>
        </p:nvSpPr>
        <p:spPr bwMode="auto">
          <a:xfrm>
            <a:off x="1116013" y="2095500"/>
            <a:ext cx="3216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§7.2.1 </a:t>
            </a:r>
            <a:r>
              <a:rPr lang="zh-CN" altLang="en-US" sz="2800">
                <a:ea typeface="黑体" panose="02010609060101010101" pitchFamily="49" charset="-122"/>
              </a:rPr>
              <a:t>刚体的质心 </a:t>
            </a:r>
          </a:p>
        </p:txBody>
      </p:sp>
      <p:sp>
        <p:nvSpPr>
          <p:cNvPr id="77828" name="Text Box 4">
            <a:extLst>
              <a:ext uri="{FF2B5EF4-FFF2-40B4-BE49-F238E27FC236}">
                <a16:creationId xmlns:a16="http://schemas.microsoft.com/office/drawing/2014/main" id="{52CF2B23-9555-4B8A-986A-433959011CEF}"/>
              </a:ext>
            </a:extLst>
          </p:cNvPr>
          <p:cNvSpPr txBox="1">
            <a:spLocks noChangeArrowheads="1"/>
          </p:cNvSpPr>
          <p:nvPr/>
        </p:nvSpPr>
        <p:spPr bwMode="auto">
          <a:xfrm>
            <a:off x="1116013" y="2781300"/>
            <a:ext cx="685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800">
                <a:ea typeface="黑体" panose="02010609060101010101" pitchFamily="49" charset="-122"/>
              </a:rPr>
              <a:t>§7.2.2 </a:t>
            </a:r>
            <a:r>
              <a:rPr lang="zh-CN" altLang="en-US" sz="2800">
                <a:ea typeface="黑体" panose="02010609060101010101" pitchFamily="49" charset="-122"/>
              </a:rPr>
              <a:t>刚体的动量和质心运动定理</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8" name="Text Box 2">
            <a:extLst>
              <a:ext uri="{FF2B5EF4-FFF2-40B4-BE49-F238E27FC236}">
                <a16:creationId xmlns:a16="http://schemas.microsoft.com/office/drawing/2014/main" id="{796403A5-4B68-4BF4-A80E-D1E119AAD54C}"/>
              </a:ext>
            </a:extLst>
          </p:cNvPr>
          <p:cNvSpPr txBox="1">
            <a:spLocks noChangeArrowheads="1"/>
          </p:cNvSpPr>
          <p:nvPr/>
        </p:nvSpPr>
        <p:spPr bwMode="auto">
          <a:xfrm>
            <a:off x="990600" y="471488"/>
            <a:ext cx="6858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3600"/>
              <a:t>§7.2 </a:t>
            </a:r>
            <a:r>
              <a:rPr lang="zh-CN" altLang="en-US" sz="3600"/>
              <a:t>刚体的动量和质心运动定理</a:t>
            </a:r>
          </a:p>
        </p:txBody>
      </p:sp>
      <p:sp>
        <p:nvSpPr>
          <p:cNvPr id="15369" name="Text Box 3">
            <a:extLst>
              <a:ext uri="{FF2B5EF4-FFF2-40B4-BE49-F238E27FC236}">
                <a16:creationId xmlns:a16="http://schemas.microsoft.com/office/drawing/2014/main" id="{147C081C-1921-4CDB-B46A-0DA30CD2ED11}"/>
              </a:ext>
            </a:extLst>
          </p:cNvPr>
          <p:cNvSpPr txBox="1">
            <a:spLocks noChangeArrowheads="1"/>
          </p:cNvSpPr>
          <p:nvPr/>
        </p:nvSpPr>
        <p:spPr bwMode="auto">
          <a:xfrm>
            <a:off x="1050925" y="1157288"/>
            <a:ext cx="3305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§7.2.1 </a:t>
            </a:r>
            <a:r>
              <a:rPr lang="zh-CN" altLang="en-US" sz="2800">
                <a:ea typeface="黑体" panose="02010609060101010101" pitchFamily="49" charset="-122"/>
              </a:rPr>
              <a:t>刚体的质心  </a:t>
            </a:r>
          </a:p>
        </p:txBody>
      </p:sp>
      <p:sp>
        <p:nvSpPr>
          <p:cNvPr id="15370" name="Text Box 4">
            <a:extLst>
              <a:ext uri="{FF2B5EF4-FFF2-40B4-BE49-F238E27FC236}">
                <a16:creationId xmlns:a16="http://schemas.microsoft.com/office/drawing/2014/main" id="{36D68C8B-F78A-486E-8A06-1CC75E606719}"/>
              </a:ext>
            </a:extLst>
          </p:cNvPr>
          <p:cNvSpPr txBox="1">
            <a:spLocks noChangeArrowheads="1"/>
          </p:cNvSpPr>
          <p:nvPr/>
        </p:nvSpPr>
        <p:spPr bwMode="auto">
          <a:xfrm>
            <a:off x="1143000" y="1752600"/>
            <a:ext cx="624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0000FF"/>
                </a:solidFill>
                <a:ea typeface="宋体" panose="02010600030101010101" pitchFamily="2" charset="-122"/>
              </a:rPr>
              <a:t>在</a:t>
            </a:r>
            <a:r>
              <a:rPr lang="en-US" altLang="zh-CN" i="1">
                <a:solidFill>
                  <a:srgbClr val="0000FF"/>
                </a:solidFill>
                <a:ea typeface="宋体" panose="02010600030101010101" pitchFamily="2" charset="-122"/>
              </a:rPr>
              <a:t>O</a:t>
            </a:r>
            <a:r>
              <a:rPr lang="en-US" altLang="zh-CN">
                <a:solidFill>
                  <a:srgbClr val="0000FF"/>
                </a:solidFill>
                <a:ea typeface="宋体" panose="02010600030101010101" pitchFamily="2" charset="-122"/>
              </a:rPr>
              <a:t>-</a:t>
            </a:r>
            <a:r>
              <a:rPr lang="en-US" altLang="zh-CN" i="1">
                <a:solidFill>
                  <a:srgbClr val="0000FF"/>
                </a:solidFill>
                <a:ea typeface="宋体" panose="02010600030101010101" pitchFamily="2" charset="-122"/>
              </a:rPr>
              <a:t>xyz</a:t>
            </a:r>
            <a:r>
              <a:rPr lang="zh-CN" altLang="en-US">
                <a:solidFill>
                  <a:srgbClr val="0000FF"/>
                </a:solidFill>
                <a:ea typeface="宋体" panose="02010600030101010101" pitchFamily="2" charset="-122"/>
              </a:rPr>
              <a:t>坐标中，质点系的质心坐标为</a:t>
            </a:r>
          </a:p>
        </p:txBody>
      </p:sp>
      <p:graphicFrame>
        <p:nvGraphicFramePr>
          <p:cNvPr id="15362" name="Object 2">
            <a:extLst>
              <a:ext uri="{FF2B5EF4-FFF2-40B4-BE49-F238E27FC236}">
                <a16:creationId xmlns:a16="http://schemas.microsoft.com/office/drawing/2014/main" id="{AEB28914-DD38-4665-AD6D-20B2EF1FBD28}"/>
              </a:ext>
            </a:extLst>
          </p:cNvPr>
          <p:cNvGraphicFramePr>
            <a:graphicFrameLocks noChangeAspect="1"/>
          </p:cNvGraphicFramePr>
          <p:nvPr/>
        </p:nvGraphicFramePr>
        <p:xfrm>
          <a:off x="1219200" y="2286000"/>
          <a:ext cx="1828800" cy="1006475"/>
        </p:xfrm>
        <a:graphic>
          <a:graphicData uri="http://schemas.openxmlformats.org/presentationml/2006/ole">
            <mc:AlternateContent xmlns:mc="http://schemas.openxmlformats.org/markup-compatibility/2006">
              <mc:Choice xmlns:v="urn:schemas-microsoft-com:vml" Requires="v">
                <p:oleObj spid="_x0000_s15373" name="公式" r:id="rId3" imgW="876240" imgH="482400" progId="Equation.3">
                  <p:embed/>
                </p:oleObj>
              </mc:Choice>
              <mc:Fallback>
                <p:oleObj name="公式" r:id="rId3" imgW="876240" imgH="482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286000"/>
                        <a:ext cx="1828800" cy="10064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3" name="Object 3">
            <a:extLst>
              <a:ext uri="{FF2B5EF4-FFF2-40B4-BE49-F238E27FC236}">
                <a16:creationId xmlns:a16="http://schemas.microsoft.com/office/drawing/2014/main" id="{2550CF12-195C-4ED8-A66F-B5E7CBBCDEE6}"/>
              </a:ext>
            </a:extLst>
          </p:cNvPr>
          <p:cNvGraphicFramePr>
            <a:graphicFrameLocks noChangeAspect="1"/>
          </p:cNvGraphicFramePr>
          <p:nvPr/>
        </p:nvGraphicFramePr>
        <p:xfrm>
          <a:off x="3676650" y="2286000"/>
          <a:ext cx="1752600" cy="979488"/>
        </p:xfrm>
        <a:graphic>
          <a:graphicData uri="http://schemas.openxmlformats.org/presentationml/2006/ole">
            <mc:AlternateContent xmlns:mc="http://schemas.openxmlformats.org/markup-compatibility/2006">
              <mc:Choice xmlns:v="urn:schemas-microsoft-com:vml" Requires="v">
                <p:oleObj spid="_x0000_s15374" name="公式" r:id="rId5" imgW="863280" imgH="482400" progId="Equation.3">
                  <p:embed/>
                </p:oleObj>
              </mc:Choice>
              <mc:Fallback>
                <p:oleObj name="公式" r:id="rId5" imgW="863280" imgH="4824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76650" y="2286000"/>
                        <a:ext cx="1752600" cy="979488"/>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99FF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4" name="Object 4">
            <a:extLst>
              <a:ext uri="{FF2B5EF4-FFF2-40B4-BE49-F238E27FC236}">
                <a16:creationId xmlns:a16="http://schemas.microsoft.com/office/drawing/2014/main" id="{330ADE8A-FEDC-436E-BF2B-126DB0FCBE74}"/>
              </a:ext>
            </a:extLst>
          </p:cNvPr>
          <p:cNvGraphicFramePr>
            <a:graphicFrameLocks noChangeAspect="1"/>
          </p:cNvGraphicFramePr>
          <p:nvPr/>
        </p:nvGraphicFramePr>
        <p:xfrm>
          <a:off x="6057900" y="2286000"/>
          <a:ext cx="1790700" cy="1046163"/>
        </p:xfrm>
        <a:graphic>
          <a:graphicData uri="http://schemas.openxmlformats.org/presentationml/2006/ole">
            <mc:AlternateContent xmlns:mc="http://schemas.openxmlformats.org/markup-compatibility/2006">
              <mc:Choice xmlns:v="urn:schemas-microsoft-com:vml" Requires="v">
                <p:oleObj spid="_x0000_s15375" name="公式" r:id="rId7" imgW="825480" imgH="482400" progId="Equation.3">
                  <p:embed/>
                </p:oleObj>
              </mc:Choice>
              <mc:Fallback>
                <p:oleObj name="公式" r:id="rId7" imgW="825480" imgH="4824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57900" y="2286000"/>
                        <a:ext cx="1790700" cy="104616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1" name="Text Box 8">
            <a:extLst>
              <a:ext uri="{FF2B5EF4-FFF2-40B4-BE49-F238E27FC236}">
                <a16:creationId xmlns:a16="http://schemas.microsoft.com/office/drawing/2014/main" id="{691A41A2-A8A1-44B5-AACE-0A34747BD590}"/>
              </a:ext>
            </a:extLst>
          </p:cNvPr>
          <p:cNvSpPr txBox="1">
            <a:spLocks noChangeArrowheads="1"/>
          </p:cNvSpPr>
          <p:nvPr/>
        </p:nvSpPr>
        <p:spPr bwMode="auto">
          <a:xfrm>
            <a:off x="1143000" y="4038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ea typeface="宋体" panose="02010600030101010101" pitchFamily="2" charset="-122"/>
              </a:rPr>
              <a:t>对质量连续分布的刚体</a:t>
            </a:r>
            <a:r>
              <a:rPr lang="en-US" altLang="zh-CN">
                <a:ea typeface="宋体" panose="02010600030101010101" pitchFamily="2" charset="-122"/>
              </a:rPr>
              <a:t>,</a:t>
            </a:r>
          </a:p>
        </p:txBody>
      </p:sp>
      <p:graphicFrame>
        <p:nvGraphicFramePr>
          <p:cNvPr id="15365" name="Object 5">
            <a:extLst>
              <a:ext uri="{FF2B5EF4-FFF2-40B4-BE49-F238E27FC236}">
                <a16:creationId xmlns:a16="http://schemas.microsoft.com/office/drawing/2014/main" id="{F3AEB3E9-A5C0-4E27-83F5-F7E198D8EA6B}"/>
              </a:ext>
            </a:extLst>
          </p:cNvPr>
          <p:cNvGraphicFramePr>
            <a:graphicFrameLocks noChangeAspect="1"/>
          </p:cNvGraphicFramePr>
          <p:nvPr/>
        </p:nvGraphicFramePr>
        <p:xfrm>
          <a:off x="1295400" y="4648200"/>
          <a:ext cx="1905000" cy="1143000"/>
        </p:xfrm>
        <a:graphic>
          <a:graphicData uri="http://schemas.openxmlformats.org/presentationml/2006/ole">
            <mc:AlternateContent xmlns:mc="http://schemas.openxmlformats.org/markup-compatibility/2006">
              <mc:Choice xmlns:v="urn:schemas-microsoft-com:vml" Requires="v">
                <p:oleObj spid="_x0000_s15376" name="公式" r:id="rId9" imgW="774360" imgH="583920" progId="Equation.3">
                  <p:embed/>
                </p:oleObj>
              </mc:Choice>
              <mc:Fallback>
                <p:oleObj name="公式" r:id="rId9" imgW="774360" imgH="58392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5400" y="4648200"/>
                        <a:ext cx="1905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6" name="Object 6">
            <a:extLst>
              <a:ext uri="{FF2B5EF4-FFF2-40B4-BE49-F238E27FC236}">
                <a16:creationId xmlns:a16="http://schemas.microsoft.com/office/drawing/2014/main" id="{27B201CA-1783-408B-8875-21EEFA3832FF}"/>
              </a:ext>
            </a:extLst>
          </p:cNvPr>
          <p:cNvGraphicFramePr>
            <a:graphicFrameLocks noChangeAspect="1"/>
          </p:cNvGraphicFramePr>
          <p:nvPr/>
        </p:nvGraphicFramePr>
        <p:xfrm>
          <a:off x="3519488" y="4648200"/>
          <a:ext cx="2030412" cy="1143000"/>
        </p:xfrm>
        <a:graphic>
          <a:graphicData uri="http://schemas.openxmlformats.org/presentationml/2006/ole">
            <mc:AlternateContent xmlns:mc="http://schemas.openxmlformats.org/markup-compatibility/2006">
              <mc:Choice xmlns:v="urn:schemas-microsoft-com:vml" Requires="v">
                <p:oleObj spid="_x0000_s15377" name="公式" r:id="rId11" imgW="825480" imgH="583920" progId="Equation.3">
                  <p:embed/>
                </p:oleObj>
              </mc:Choice>
              <mc:Fallback>
                <p:oleObj name="公式" r:id="rId11" imgW="825480" imgH="58392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19488" y="4648200"/>
                        <a:ext cx="2030412"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7" name="Object 7">
            <a:extLst>
              <a:ext uri="{FF2B5EF4-FFF2-40B4-BE49-F238E27FC236}">
                <a16:creationId xmlns:a16="http://schemas.microsoft.com/office/drawing/2014/main" id="{9DD0B548-DC77-4635-9F6B-91E83268E279}"/>
              </a:ext>
            </a:extLst>
          </p:cNvPr>
          <p:cNvGraphicFramePr>
            <a:graphicFrameLocks noChangeAspect="1"/>
          </p:cNvGraphicFramePr>
          <p:nvPr/>
        </p:nvGraphicFramePr>
        <p:xfrm>
          <a:off x="5853113" y="4648200"/>
          <a:ext cx="1935162" cy="1143000"/>
        </p:xfrm>
        <a:graphic>
          <a:graphicData uri="http://schemas.openxmlformats.org/presentationml/2006/ole">
            <mc:AlternateContent xmlns:mc="http://schemas.openxmlformats.org/markup-compatibility/2006">
              <mc:Choice xmlns:v="urn:schemas-microsoft-com:vml" Requires="v">
                <p:oleObj spid="_x0000_s15378" name="公式" r:id="rId13" imgW="787320" imgH="583920" progId="Equation.3">
                  <p:embed/>
                </p:oleObj>
              </mc:Choice>
              <mc:Fallback>
                <p:oleObj name="公式" r:id="rId13" imgW="787320" imgH="58392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53113" y="4648200"/>
                        <a:ext cx="1935162"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2" name="Text Box 12">
            <a:extLst>
              <a:ext uri="{FF2B5EF4-FFF2-40B4-BE49-F238E27FC236}">
                <a16:creationId xmlns:a16="http://schemas.microsoft.com/office/drawing/2014/main" id="{16C7F31A-7EFB-4331-994A-34C060A4B34A}"/>
              </a:ext>
            </a:extLst>
          </p:cNvPr>
          <p:cNvSpPr txBox="1">
            <a:spLocks noChangeArrowheads="1"/>
          </p:cNvSpPr>
          <p:nvPr/>
        </p:nvSpPr>
        <p:spPr bwMode="auto">
          <a:xfrm>
            <a:off x="1155700" y="3505200"/>
            <a:ext cx="6616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刚体是特殊质点系，上述各式同样适用于刚体</a:t>
            </a:r>
            <a:r>
              <a:rPr lang="en-US" altLang="zh-CN">
                <a:ea typeface="宋体" panose="02010600030101010101" pitchFamily="2" charset="-122"/>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a:extLst>
              <a:ext uri="{FF2B5EF4-FFF2-40B4-BE49-F238E27FC236}">
                <a16:creationId xmlns:a16="http://schemas.microsoft.com/office/drawing/2014/main" id="{0C246763-1981-4F3F-976A-8E09831B036F}"/>
              </a:ext>
            </a:extLst>
          </p:cNvPr>
          <p:cNvGraphicFramePr>
            <a:graphicFrameLocks noChangeAspect="1"/>
          </p:cNvGraphicFramePr>
          <p:nvPr/>
        </p:nvGraphicFramePr>
        <p:xfrm>
          <a:off x="1066800" y="1143000"/>
          <a:ext cx="2057400" cy="1143000"/>
        </p:xfrm>
        <a:graphic>
          <a:graphicData uri="http://schemas.openxmlformats.org/presentationml/2006/ole">
            <mc:AlternateContent xmlns:mc="http://schemas.openxmlformats.org/markup-compatibility/2006">
              <mc:Choice xmlns:v="urn:schemas-microsoft-com:vml" Requires="v">
                <p:oleObj spid="_x0000_s16394" name="公式" r:id="rId3" imgW="914400" imgH="583920" progId="Equation.3">
                  <p:embed/>
                </p:oleObj>
              </mc:Choice>
              <mc:Fallback>
                <p:oleObj name="公式" r:id="rId3" imgW="914400" imgH="58392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143000"/>
                        <a:ext cx="2057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2" name="Text Box 3">
            <a:extLst>
              <a:ext uri="{FF2B5EF4-FFF2-40B4-BE49-F238E27FC236}">
                <a16:creationId xmlns:a16="http://schemas.microsoft.com/office/drawing/2014/main" id="{BC49BA89-E374-456B-817F-247DDEFCA66D}"/>
              </a:ext>
            </a:extLst>
          </p:cNvPr>
          <p:cNvSpPr txBox="1">
            <a:spLocks noChangeArrowheads="1"/>
          </p:cNvSpPr>
          <p:nvPr/>
        </p:nvSpPr>
        <p:spPr bwMode="auto">
          <a:xfrm>
            <a:off x="990600" y="533400"/>
            <a:ext cx="3025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ea typeface="宋体" panose="02010600030101010101" pitchFamily="2" charset="-122"/>
              </a:rPr>
              <a:t>引入体密度</a:t>
            </a:r>
            <a:r>
              <a:rPr lang="zh-CN" altLang="en-US" i="1">
                <a:ea typeface="宋体" panose="02010600030101010101" pitchFamily="2" charset="-122"/>
                <a:sym typeface="Symbol" panose="05050102010706020507" pitchFamily="18" charset="2"/>
              </a:rPr>
              <a:t></a:t>
            </a:r>
            <a:endParaRPr lang="zh-CN" altLang="en-US" i="1">
              <a:ea typeface="宋体" panose="02010600030101010101" pitchFamily="2" charset="-122"/>
            </a:endParaRPr>
          </a:p>
        </p:txBody>
      </p:sp>
      <p:graphicFrame>
        <p:nvGraphicFramePr>
          <p:cNvPr id="16387" name="Object 3">
            <a:extLst>
              <a:ext uri="{FF2B5EF4-FFF2-40B4-BE49-F238E27FC236}">
                <a16:creationId xmlns:a16="http://schemas.microsoft.com/office/drawing/2014/main" id="{AD4E9CD9-AE40-4CDE-99DE-658ECA27F0FF}"/>
              </a:ext>
            </a:extLst>
          </p:cNvPr>
          <p:cNvGraphicFramePr>
            <a:graphicFrameLocks noChangeAspect="1"/>
          </p:cNvGraphicFramePr>
          <p:nvPr/>
        </p:nvGraphicFramePr>
        <p:xfrm>
          <a:off x="3595688" y="1143000"/>
          <a:ext cx="2028825" cy="1143000"/>
        </p:xfrm>
        <a:graphic>
          <a:graphicData uri="http://schemas.openxmlformats.org/presentationml/2006/ole">
            <mc:AlternateContent xmlns:mc="http://schemas.openxmlformats.org/markup-compatibility/2006">
              <mc:Choice xmlns:v="urn:schemas-microsoft-com:vml" Requires="v">
                <p:oleObj spid="_x0000_s16395" name="公式" r:id="rId5" imgW="901440" imgH="583920" progId="Equation.3">
                  <p:embed/>
                </p:oleObj>
              </mc:Choice>
              <mc:Fallback>
                <p:oleObj name="公式" r:id="rId5" imgW="901440" imgH="58392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95688" y="1143000"/>
                        <a:ext cx="2028825"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8" name="Object 4">
            <a:extLst>
              <a:ext uri="{FF2B5EF4-FFF2-40B4-BE49-F238E27FC236}">
                <a16:creationId xmlns:a16="http://schemas.microsoft.com/office/drawing/2014/main" id="{1A947DD8-F817-4878-95B9-82C8A88261FD}"/>
              </a:ext>
            </a:extLst>
          </p:cNvPr>
          <p:cNvGraphicFramePr>
            <a:graphicFrameLocks noChangeAspect="1"/>
          </p:cNvGraphicFramePr>
          <p:nvPr/>
        </p:nvGraphicFramePr>
        <p:xfrm>
          <a:off x="6138863" y="1143000"/>
          <a:ext cx="1971675" cy="1143000"/>
        </p:xfrm>
        <a:graphic>
          <a:graphicData uri="http://schemas.openxmlformats.org/presentationml/2006/ole">
            <mc:AlternateContent xmlns:mc="http://schemas.openxmlformats.org/markup-compatibility/2006">
              <mc:Choice xmlns:v="urn:schemas-microsoft-com:vml" Requires="v">
                <p:oleObj spid="_x0000_s16396" name="公式" r:id="rId7" imgW="876240" imgH="583920" progId="Equation.3">
                  <p:embed/>
                </p:oleObj>
              </mc:Choice>
              <mc:Fallback>
                <p:oleObj name="公式" r:id="rId7" imgW="876240" imgH="58392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38863" y="1143000"/>
                        <a:ext cx="1971675"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3" name="Text Box 6">
            <a:extLst>
              <a:ext uri="{FF2B5EF4-FFF2-40B4-BE49-F238E27FC236}">
                <a16:creationId xmlns:a16="http://schemas.microsoft.com/office/drawing/2014/main" id="{3411DC28-8BDC-4A62-855B-D0DE3BB0D721}"/>
              </a:ext>
            </a:extLst>
          </p:cNvPr>
          <p:cNvSpPr txBox="1">
            <a:spLocks noChangeArrowheads="1"/>
          </p:cNvSpPr>
          <p:nvPr/>
        </p:nvSpPr>
        <p:spPr bwMode="auto">
          <a:xfrm>
            <a:off x="990600" y="2525713"/>
            <a:ext cx="163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均质物体   </a:t>
            </a:r>
          </a:p>
        </p:txBody>
      </p:sp>
      <p:graphicFrame>
        <p:nvGraphicFramePr>
          <p:cNvPr id="16389" name="Object 5">
            <a:extLst>
              <a:ext uri="{FF2B5EF4-FFF2-40B4-BE49-F238E27FC236}">
                <a16:creationId xmlns:a16="http://schemas.microsoft.com/office/drawing/2014/main" id="{9F4D9D37-B000-4D5F-9491-F71039F80F38}"/>
              </a:ext>
            </a:extLst>
          </p:cNvPr>
          <p:cNvGraphicFramePr>
            <a:graphicFrameLocks noChangeAspect="1"/>
          </p:cNvGraphicFramePr>
          <p:nvPr/>
        </p:nvGraphicFramePr>
        <p:xfrm>
          <a:off x="1300163" y="3094038"/>
          <a:ext cx="1743075" cy="944562"/>
        </p:xfrm>
        <a:graphic>
          <a:graphicData uri="http://schemas.openxmlformats.org/presentationml/2006/ole">
            <mc:AlternateContent xmlns:mc="http://schemas.openxmlformats.org/markup-compatibility/2006">
              <mc:Choice xmlns:v="urn:schemas-microsoft-com:vml" Requires="v">
                <p:oleObj spid="_x0000_s16397" name="公式" r:id="rId9" imgW="774360" imgH="482400" progId="Equation.3">
                  <p:embed/>
                </p:oleObj>
              </mc:Choice>
              <mc:Fallback>
                <p:oleObj name="公式" r:id="rId9" imgW="774360" imgH="4824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00163" y="3094038"/>
                        <a:ext cx="1743075" cy="944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0" name="Object 6">
            <a:extLst>
              <a:ext uri="{FF2B5EF4-FFF2-40B4-BE49-F238E27FC236}">
                <a16:creationId xmlns:a16="http://schemas.microsoft.com/office/drawing/2014/main" id="{BE1DFA5A-5242-4184-A33C-F522DC619371}"/>
              </a:ext>
            </a:extLst>
          </p:cNvPr>
          <p:cNvGraphicFramePr>
            <a:graphicFrameLocks noChangeAspect="1"/>
          </p:cNvGraphicFramePr>
          <p:nvPr/>
        </p:nvGraphicFramePr>
        <p:xfrm>
          <a:off x="3754438" y="3094038"/>
          <a:ext cx="1857375" cy="944562"/>
        </p:xfrm>
        <a:graphic>
          <a:graphicData uri="http://schemas.openxmlformats.org/presentationml/2006/ole">
            <mc:AlternateContent xmlns:mc="http://schemas.openxmlformats.org/markup-compatibility/2006">
              <mc:Choice xmlns:v="urn:schemas-microsoft-com:vml" Requires="v">
                <p:oleObj spid="_x0000_s16398" name="公式" r:id="rId11" imgW="825480" imgH="482400" progId="Equation.3">
                  <p:embed/>
                </p:oleObj>
              </mc:Choice>
              <mc:Fallback>
                <p:oleObj name="公式" r:id="rId11" imgW="825480" imgH="4824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54438" y="3094038"/>
                        <a:ext cx="1857375" cy="944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1" name="Object 7">
            <a:extLst>
              <a:ext uri="{FF2B5EF4-FFF2-40B4-BE49-F238E27FC236}">
                <a16:creationId xmlns:a16="http://schemas.microsoft.com/office/drawing/2014/main" id="{399394CA-80C9-4D86-96AE-09B2000401C1}"/>
              </a:ext>
            </a:extLst>
          </p:cNvPr>
          <p:cNvGraphicFramePr>
            <a:graphicFrameLocks noChangeAspect="1"/>
          </p:cNvGraphicFramePr>
          <p:nvPr/>
        </p:nvGraphicFramePr>
        <p:xfrm>
          <a:off x="6310313" y="3094038"/>
          <a:ext cx="1771650" cy="944562"/>
        </p:xfrm>
        <a:graphic>
          <a:graphicData uri="http://schemas.openxmlformats.org/presentationml/2006/ole">
            <mc:AlternateContent xmlns:mc="http://schemas.openxmlformats.org/markup-compatibility/2006">
              <mc:Choice xmlns:v="urn:schemas-microsoft-com:vml" Requires="v">
                <p:oleObj spid="_x0000_s16399" name="公式" r:id="rId13" imgW="787320" imgH="482400" progId="Equation.3">
                  <p:embed/>
                </p:oleObj>
              </mc:Choice>
              <mc:Fallback>
                <p:oleObj name="公式" r:id="rId13" imgW="787320" imgH="48240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0313" y="3094038"/>
                        <a:ext cx="1771650" cy="944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 name="Text Box 2">
            <a:extLst>
              <a:ext uri="{FF2B5EF4-FFF2-40B4-BE49-F238E27FC236}">
                <a16:creationId xmlns:a16="http://schemas.microsoft.com/office/drawing/2014/main" id="{C9FD0264-B8B6-4E15-8BB3-EFC4E2F48480}"/>
              </a:ext>
            </a:extLst>
          </p:cNvPr>
          <p:cNvSpPr txBox="1">
            <a:spLocks noChangeArrowheads="1"/>
          </p:cNvSpPr>
          <p:nvPr/>
        </p:nvSpPr>
        <p:spPr bwMode="auto">
          <a:xfrm>
            <a:off x="663575" y="471488"/>
            <a:ext cx="7947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例题</a:t>
            </a:r>
            <a:r>
              <a:rPr lang="en-US" altLang="zh-CN">
                <a:solidFill>
                  <a:srgbClr val="FF0000"/>
                </a:solidFill>
                <a:ea typeface="宋体" panose="02010600030101010101" pitchFamily="2" charset="-122"/>
              </a:rPr>
              <a:t>1]</a:t>
            </a:r>
            <a:r>
              <a:rPr lang="zh-CN" altLang="en-US">
                <a:ea typeface="宋体" panose="02010600030101010101" pitchFamily="2" charset="-122"/>
              </a:rPr>
              <a:t>求质量均匀，半径为</a:t>
            </a:r>
            <a:r>
              <a:rPr lang="en-US" altLang="zh-CN" i="1">
                <a:ea typeface="宋体" panose="02010600030101010101" pitchFamily="2" charset="-122"/>
              </a:rPr>
              <a:t>R</a:t>
            </a:r>
            <a:r>
              <a:rPr lang="zh-CN" altLang="en-US">
                <a:ea typeface="宋体" panose="02010600030101010101" pitchFamily="2" charset="-122"/>
              </a:rPr>
              <a:t>的半球的质心位置</a:t>
            </a:r>
            <a:r>
              <a:rPr lang="en-US" altLang="zh-CN">
                <a:ea typeface="宋体" panose="02010600030101010101" pitchFamily="2" charset="-122"/>
              </a:rPr>
              <a:t>.</a:t>
            </a:r>
          </a:p>
        </p:txBody>
      </p:sp>
      <p:sp>
        <p:nvSpPr>
          <p:cNvPr id="17419" name="Line 3">
            <a:extLst>
              <a:ext uri="{FF2B5EF4-FFF2-40B4-BE49-F238E27FC236}">
                <a16:creationId xmlns:a16="http://schemas.microsoft.com/office/drawing/2014/main" id="{EBBB3C77-F6A5-4E0A-ADBE-75D92C8A89FD}"/>
              </a:ext>
            </a:extLst>
          </p:cNvPr>
          <p:cNvSpPr>
            <a:spLocks noChangeShapeType="1"/>
          </p:cNvSpPr>
          <p:nvPr/>
        </p:nvSpPr>
        <p:spPr bwMode="auto">
          <a:xfrm>
            <a:off x="1752600" y="25082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anchor="ctr"/>
          <a:lstStyle/>
          <a:p>
            <a:endParaRPr lang="zh-CN" altLang="en-US"/>
          </a:p>
        </p:txBody>
      </p:sp>
      <p:sp>
        <p:nvSpPr>
          <p:cNvPr id="17420" name="Text Box 4">
            <a:extLst>
              <a:ext uri="{FF2B5EF4-FFF2-40B4-BE49-F238E27FC236}">
                <a16:creationId xmlns:a16="http://schemas.microsoft.com/office/drawing/2014/main" id="{47B8133C-59E1-459B-B733-1F985F1D381D}"/>
              </a:ext>
            </a:extLst>
          </p:cNvPr>
          <p:cNvSpPr txBox="1">
            <a:spLocks noChangeArrowheads="1"/>
          </p:cNvSpPr>
          <p:nvPr/>
        </p:nvSpPr>
        <p:spPr bwMode="auto">
          <a:xfrm>
            <a:off x="685800" y="838200"/>
            <a:ext cx="76200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解</a:t>
            </a:r>
            <a:r>
              <a:rPr lang="en-US" altLang="zh-CN">
                <a:solidFill>
                  <a:srgbClr val="FF0000"/>
                </a:solidFill>
                <a:ea typeface="宋体" panose="02010600030101010101" pitchFamily="2" charset="-122"/>
              </a:rPr>
              <a:t>]</a:t>
            </a:r>
            <a:r>
              <a:rPr lang="en-US" altLang="zh-CN">
                <a:ea typeface="宋体" panose="02010600030101010101" pitchFamily="2" charset="-122"/>
              </a:rPr>
              <a:t> </a:t>
            </a:r>
            <a:r>
              <a:rPr lang="zh-CN" altLang="en-US">
                <a:ea typeface="宋体" panose="02010600030101010101" pitchFamily="2" charset="-122"/>
              </a:rPr>
              <a:t>设半球的密度为</a:t>
            </a:r>
            <a:r>
              <a:rPr lang="zh-CN" altLang="en-US" i="1">
                <a:ea typeface="宋体" panose="02010600030101010101" pitchFamily="2" charset="-122"/>
                <a:sym typeface="Symbol" panose="05050102010706020507" pitchFamily="18" charset="2"/>
              </a:rPr>
              <a:t></a:t>
            </a:r>
            <a:r>
              <a:rPr lang="zh-CN" altLang="en-US">
                <a:ea typeface="宋体" panose="02010600030101010101" pitchFamily="2" charset="-122"/>
                <a:sym typeface="Symbol" panose="05050102010706020507" pitchFamily="18" charset="2"/>
              </a:rPr>
              <a:t>，将半球分割成许多厚为</a:t>
            </a:r>
            <a:r>
              <a:rPr lang="en-US" altLang="zh-CN">
                <a:ea typeface="宋体" panose="02010600030101010101" pitchFamily="2" charset="-122"/>
                <a:sym typeface="Symbol" panose="05050102010706020507" pitchFamily="18" charset="2"/>
              </a:rPr>
              <a:t>d</a:t>
            </a:r>
            <a:r>
              <a:rPr lang="en-US" altLang="zh-CN" i="1">
                <a:ea typeface="宋体" panose="02010600030101010101" pitchFamily="2" charset="-122"/>
                <a:sym typeface="Symbol" panose="05050102010706020507" pitchFamily="18" charset="2"/>
              </a:rPr>
              <a:t>x</a:t>
            </a:r>
            <a:r>
              <a:rPr lang="zh-CN" altLang="en-US">
                <a:ea typeface="宋体" panose="02010600030101010101" pitchFamily="2" charset="-122"/>
                <a:sym typeface="Symbol" panose="05050102010706020507" pitchFamily="18" charset="2"/>
              </a:rPr>
              <a:t>的圆片，任取其一</a:t>
            </a:r>
            <a:endParaRPr lang="zh-CN" altLang="en-US">
              <a:ea typeface="宋体" panose="02010600030101010101" pitchFamily="2" charset="-122"/>
            </a:endParaRPr>
          </a:p>
        </p:txBody>
      </p:sp>
      <p:graphicFrame>
        <p:nvGraphicFramePr>
          <p:cNvPr id="17410" name="Object 2">
            <a:extLst>
              <a:ext uri="{FF2B5EF4-FFF2-40B4-BE49-F238E27FC236}">
                <a16:creationId xmlns:a16="http://schemas.microsoft.com/office/drawing/2014/main" id="{71420A4E-10C0-42AC-924E-186F861A5149}"/>
              </a:ext>
            </a:extLst>
          </p:cNvPr>
          <p:cNvGraphicFramePr>
            <a:graphicFrameLocks noChangeAspect="1"/>
          </p:cNvGraphicFramePr>
          <p:nvPr/>
        </p:nvGraphicFramePr>
        <p:xfrm>
          <a:off x="1465263" y="1820863"/>
          <a:ext cx="4156075" cy="557212"/>
        </p:xfrm>
        <a:graphic>
          <a:graphicData uri="http://schemas.openxmlformats.org/presentationml/2006/ole">
            <mc:AlternateContent xmlns:mc="http://schemas.openxmlformats.org/markup-compatibility/2006">
              <mc:Choice xmlns:v="urn:schemas-microsoft-com:vml" Requires="v">
                <p:oleObj spid="_x0000_s17445" name="公式" r:id="rId3" imgW="1803240" imgH="241200" progId="Equation.3">
                  <p:embed/>
                </p:oleObj>
              </mc:Choice>
              <mc:Fallback>
                <p:oleObj name="公式" r:id="rId3" imgW="1803240" imgH="241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5263" y="1820863"/>
                        <a:ext cx="4156075" cy="5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1" name="Object 3">
            <a:extLst>
              <a:ext uri="{FF2B5EF4-FFF2-40B4-BE49-F238E27FC236}">
                <a16:creationId xmlns:a16="http://schemas.microsoft.com/office/drawing/2014/main" id="{B553E023-4E7D-47EF-8F7F-6DA212B6E9A0}"/>
              </a:ext>
            </a:extLst>
          </p:cNvPr>
          <p:cNvGraphicFramePr>
            <a:graphicFrameLocks noChangeAspect="1"/>
          </p:cNvGraphicFramePr>
          <p:nvPr/>
        </p:nvGraphicFramePr>
        <p:xfrm>
          <a:off x="2057400" y="4441825"/>
          <a:ext cx="1066800" cy="919163"/>
        </p:xfrm>
        <a:graphic>
          <a:graphicData uri="http://schemas.openxmlformats.org/presentationml/2006/ole">
            <mc:AlternateContent xmlns:mc="http://schemas.openxmlformats.org/markup-compatibility/2006">
              <mc:Choice xmlns:v="urn:schemas-microsoft-com:vml" Requires="v">
                <p:oleObj spid="_x0000_s17446" name="公式" r:id="rId5" imgW="406080" imgH="406080" progId="Equation.3">
                  <p:embed/>
                </p:oleObj>
              </mc:Choice>
              <mc:Fallback>
                <p:oleObj name="公式" r:id="rId5" imgW="406080" imgH="4060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4441825"/>
                        <a:ext cx="1066800" cy="91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2" name="Object 4">
            <a:extLst>
              <a:ext uri="{FF2B5EF4-FFF2-40B4-BE49-F238E27FC236}">
                <a16:creationId xmlns:a16="http://schemas.microsoft.com/office/drawing/2014/main" id="{91F4178B-0572-4EC7-A061-ABB2F1AF3AE0}"/>
              </a:ext>
            </a:extLst>
          </p:cNvPr>
          <p:cNvGraphicFramePr>
            <a:graphicFrameLocks noChangeAspect="1"/>
          </p:cNvGraphicFramePr>
          <p:nvPr/>
        </p:nvGraphicFramePr>
        <p:xfrm>
          <a:off x="3276600" y="3275013"/>
          <a:ext cx="2743200" cy="1166812"/>
        </p:xfrm>
        <a:graphic>
          <a:graphicData uri="http://schemas.openxmlformats.org/presentationml/2006/ole">
            <mc:AlternateContent xmlns:mc="http://schemas.openxmlformats.org/markup-compatibility/2006">
              <mc:Choice xmlns:v="urn:schemas-microsoft-com:vml" Requires="v">
                <p:oleObj spid="_x0000_s17447" name="公式" r:id="rId7" imgW="1295280" imgH="533160" progId="Equation.3">
                  <p:embed/>
                </p:oleObj>
              </mc:Choice>
              <mc:Fallback>
                <p:oleObj name="公式" r:id="rId7" imgW="1295280" imgH="53316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3275013"/>
                        <a:ext cx="2743200" cy="116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3" name="Object 5">
            <a:extLst>
              <a:ext uri="{FF2B5EF4-FFF2-40B4-BE49-F238E27FC236}">
                <a16:creationId xmlns:a16="http://schemas.microsoft.com/office/drawing/2014/main" id="{9BFDC95E-3E88-4C10-946E-1F503D824CC7}"/>
              </a:ext>
            </a:extLst>
          </p:cNvPr>
          <p:cNvGraphicFramePr>
            <a:graphicFrameLocks noChangeAspect="1"/>
          </p:cNvGraphicFramePr>
          <p:nvPr/>
        </p:nvGraphicFramePr>
        <p:xfrm>
          <a:off x="1620838" y="2354263"/>
          <a:ext cx="3082925" cy="868362"/>
        </p:xfrm>
        <a:graphic>
          <a:graphicData uri="http://schemas.openxmlformats.org/presentationml/2006/ole">
            <mc:AlternateContent xmlns:mc="http://schemas.openxmlformats.org/markup-compatibility/2006">
              <mc:Choice xmlns:v="urn:schemas-microsoft-com:vml" Requires="v">
                <p:oleObj spid="_x0000_s17448" name="公式" r:id="rId9" imgW="1396800" imgH="393480" progId="Equation.3">
                  <p:embed/>
                </p:oleObj>
              </mc:Choice>
              <mc:Fallback>
                <p:oleObj name="公式" r:id="rId9" imgW="1396800" imgH="39348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20838" y="2354263"/>
                        <a:ext cx="3082925" cy="868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4" name="Object 6">
            <a:extLst>
              <a:ext uri="{FF2B5EF4-FFF2-40B4-BE49-F238E27FC236}">
                <a16:creationId xmlns:a16="http://schemas.microsoft.com/office/drawing/2014/main" id="{3D9E5D04-CA27-4EA9-A52B-49DC6B4B9A99}"/>
              </a:ext>
            </a:extLst>
          </p:cNvPr>
          <p:cNvGraphicFramePr>
            <a:graphicFrameLocks noChangeAspect="1"/>
          </p:cNvGraphicFramePr>
          <p:nvPr/>
        </p:nvGraphicFramePr>
        <p:xfrm>
          <a:off x="1600200" y="3427413"/>
          <a:ext cx="1743075" cy="944562"/>
        </p:xfrm>
        <a:graphic>
          <a:graphicData uri="http://schemas.openxmlformats.org/presentationml/2006/ole">
            <mc:AlternateContent xmlns:mc="http://schemas.openxmlformats.org/markup-compatibility/2006">
              <mc:Choice xmlns:v="urn:schemas-microsoft-com:vml" Requires="v">
                <p:oleObj spid="_x0000_s17449" name="公式" r:id="rId11" imgW="774360" imgH="482400" progId="Equation.3">
                  <p:embed/>
                </p:oleObj>
              </mc:Choice>
              <mc:Fallback>
                <p:oleObj name="公式" r:id="rId11" imgW="774360" imgH="4824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0200" y="3427413"/>
                        <a:ext cx="1743075" cy="944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1" name="Text Box 10">
            <a:extLst>
              <a:ext uri="{FF2B5EF4-FFF2-40B4-BE49-F238E27FC236}">
                <a16:creationId xmlns:a16="http://schemas.microsoft.com/office/drawing/2014/main" id="{5CE8DA2B-FBA6-4E05-8FB6-EC5B4E2BF1D8}"/>
              </a:ext>
            </a:extLst>
          </p:cNvPr>
          <p:cNvSpPr txBox="1">
            <a:spLocks noChangeArrowheads="1"/>
          </p:cNvSpPr>
          <p:nvPr/>
        </p:nvSpPr>
        <p:spPr bwMode="auto">
          <a:xfrm>
            <a:off x="1050925" y="5397500"/>
            <a:ext cx="1868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由对称性得  </a:t>
            </a:r>
          </a:p>
        </p:txBody>
      </p:sp>
      <p:graphicFrame>
        <p:nvGraphicFramePr>
          <p:cNvPr id="17415" name="Object 7">
            <a:extLst>
              <a:ext uri="{FF2B5EF4-FFF2-40B4-BE49-F238E27FC236}">
                <a16:creationId xmlns:a16="http://schemas.microsoft.com/office/drawing/2014/main" id="{29494040-8374-4F1B-9CCA-443E29AD0C56}"/>
              </a:ext>
            </a:extLst>
          </p:cNvPr>
          <p:cNvGraphicFramePr>
            <a:graphicFrameLocks noChangeAspect="1"/>
          </p:cNvGraphicFramePr>
          <p:nvPr/>
        </p:nvGraphicFramePr>
        <p:xfrm>
          <a:off x="3581400" y="5334000"/>
          <a:ext cx="1752600" cy="552450"/>
        </p:xfrm>
        <a:graphic>
          <a:graphicData uri="http://schemas.openxmlformats.org/presentationml/2006/ole">
            <mc:AlternateContent xmlns:mc="http://schemas.openxmlformats.org/markup-compatibility/2006">
              <mc:Choice xmlns:v="urn:schemas-microsoft-com:vml" Requires="v">
                <p:oleObj spid="_x0000_s17450" name="公式" r:id="rId13" imgW="723600" imgH="228600" progId="Equation.3">
                  <p:embed/>
                </p:oleObj>
              </mc:Choice>
              <mc:Fallback>
                <p:oleObj name="公式" r:id="rId13" imgW="723600" imgH="22860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81400" y="5334000"/>
                        <a:ext cx="175260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7422" name="Group 12">
            <a:extLst>
              <a:ext uri="{FF2B5EF4-FFF2-40B4-BE49-F238E27FC236}">
                <a16:creationId xmlns:a16="http://schemas.microsoft.com/office/drawing/2014/main" id="{16834467-36F4-4809-BCD9-FBF3D924E963}"/>
              </a:ext>
            </a:extLst>
          </p:cNvPr>
          <p:cNvGrpSpPr>
            <a:grpSpLocks/>
          </p:cNvGrpSpPr>
          <p:nvPr/>
        </p:nvGrpSpPr>
        <p:grpSpPr bwMode="auto">
          <a:xfrm>
            <a:off x="6127750" y="1597025"/>
            <a:ext cx="1905000" cy="2971800"/>
            <a:chOff x="3860" y="992"/>
            <a:chExt cx="1200" cy="1872"/>
          </a:xfrm>
        </p:grpSpPr>
        <p:grpSp>
          <p:nvGrpSpPr>
            <p:cNvPr id="17423" name="Group 13">
              <a:extLst>
                <a:ext uri="{FF2B5EF4-FFF2-40B4-BE49-F238E27FC236}">
                  <a16:creationId xmlns:a16="http://schemas.microsoft.com/office/drawing/2014/main" id="{F6E2B717-00FA-4535-8CAF-98FED5E96EE8}"/>
                </a:ext>
              </a:extLst>
            </p:cNvPr>
            <p:cNvGrpSpPr>
              <a:grpSpLocks/>
            </p:cNvGrpSpPr>
            <p:nvPr/>
          </p:nvGrpSpPr>
          <p:grpSpPr bwMode="auto">
            <a:xfrm>
              <a:off x="3860" y="992"/>
              <a:ext cx="1200" cy="1872"/>
              <a:chOff x="4032" y="1104"/>
              <a:chExt cx="1200" cy="1872"/>
            </a:xfrm>
          </p:grpSpPr>
          <p:sp>
            <p:nvSpPr>
              <p:cNvPr id="17425" name="Freeform 14" descr="浅色上对角线">
                <a:extLst>
                  <a:ext uri="{FF2B5EF4-FFF2-40B4-BE49-F238E27FC236}">
                    <a16:creationId xmlns:a16="http://schemas.microsoft.com/office/drawing/2014/main" id="{E4EA4E01-B540-42C4-A33F-FF3E7BBEF550}"/>
                  </a:ext>
                </a:extLst>
              </p:cNvPr>
              <p:cNvSpPr>
                <a:spLocks/>
              </p:cNvSpPr>
              <p:nvPr/>
            </p:nvSpPr>
            <p:spPr bwMode="auto">
              <a:xfrm>
                <a:off x="4552" y="1463"/>
                <a:ext cx="208" cy="1232"/>
              </a:xfrm>
              <a:custGeom>
                <a:avLst/>
                <a:gdLst>
                  <a:gd name="T0" fmla="*/ 3 w 291"/>
                  <a:gd name="T1" fmla="*/ 25 h 1269"/>
                  <a:gd name="T2" fmla="*/ 115 w 291"/>
                  <a:gd name="T3" fmla="*/ 69 h 1269"/>
                  <a:gd name="T4" fmla="*/ 174 w 291"/>
                  <a:gd name="T5" fmla="*/ 265 h 1269"/>
                  <a:gd name="T6" fmla="*/ 201 w 291"/>
                  <a:gd name="T7" fmla="*/ 483 h 1269"/>
                  <a:gd name="T8" fmla="*/ 201 w 291"/>
                  <a:gd name="T9" fmla="*/ 722 h 1269"/>
                  <a:gd name="T10" fmla="*/ 158 w 291"/>
                  <a:gd name="T11" fmla="*/ 1013 h 1269"/>
                  <a:gd name="T12" fmla="*/ 99 w 291"/>
                  <a:gd name="T13" fmla="*/ 1173 h 1269"/>
                  <a:gd name="T14" fmla="*/ 30 w 291"/>
                  <a:gd name="T15" fmla="*/ 1209 h 1269"/>
                  <a:gd name="T16" fmla="*/ 89 w 291"/>
                  <a:gd name="T17" fmla="*/ 1034 h 1269"/>
                  <a:gd name="T18" fmla="*/ 132 w 291"/>
                  <a:gd name="T19" fmla="*/ 795 h 1269"/>
                  <a:gd name="T20" fmla="*/ 126 w 291"/>
                  <a:gd name="T21" fmla="*/ 453 h 1269"/>
                  <a:gd name="T22" fmla="*/ 99 w 291"/>
                  <a:gd name="T23" fmla="*/ 221 h 1269"/>
                  <a:gd name="T24" fmla="*/ 3 w 291"/>
                  <a:gd name="T25" fmla="*/ 25 h 12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1"/>
                  <a:gd name="T40" fmla="*/ 0 h 1269"/>
                  <a:gd name="T41" fmla="*/ 291 w 291"/>
                  <a:gd name="T42" fmla="*/ 1269 h 12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1" h="1269">
                    <a:moveTo>
                      <a:pt x="4" y="26"/>
                    </a:moveTo>
                    <a:cubicBezTo>
                      <a:pt x="8" y="0"/>
                      <a:pt x="121" y="30"/>
                      <a:pt x="161" y="71"/>
                    </a:cubicBezTo>
                    <a:cubicBezTo>
                      <a:pt x="201" y="112"/>
                      <a:pt x="224" y="202"/>
                      <a:pt x="244" y="273"/>
                    </a:cubicBezTo>
                    <a:cubicBezTo>
                      <a:pt x="264" y="344"/>
                      <a:pt x="275" y="419"/>
                      <a:pt x="281" y="497"/>
                    </a:cubicBezTo>
                    <a:cubicBezTo>
                      <a:pt x="287" y="575"/>
                      <a:pt x="291" y="653"/>
                      <a:pt x="281" y="744"/>
                    </a:cubicBezTo>
                    <a:cubicBezTo>
                      <a:pt x="271" y="835"/>
                      <a:pt x="245" y="966"/>
                      <a:pt x="221" y="1043"/>
                    </a:cubicBezTo>
                    <a:cubicBezTo>
                      <a:pt x="197" y="1120"/>
                      <a:pt x="169" y="1174"/>
                      <a:pt x="139" y="1208"/>
                    </a:cubicBezTo>
                    <a:cubicBezTo>
                      <a:pt x="109" y="1242"/>
                      <a:pt x="44" y="1269"/>
                      <a:pt x="42" y="1245"/>
                    </a:cubicBezTo>
                    <a:cubicBezTo>
                      <a:pt x="40" y="1221"/>
                      <a:pt x="100" y="1136"/>
                      <a:pt x="124" y="1065"/>
                    </a:cubicBezTo>
                    <a:cubicBezTo>
                      <a:pt x="148" y="994"/>
                      <a:pt x="175" y="919"/>
                      <a:pt x="184" y="819"/>
                    </a:cubicBezTo>
                    <a:cubicBezTo>
                      <a:pt x="193" y="719"/>
                      <a:pt x="183" y="565"/>
                      <a:pt x="176" y="467"/>
                    </a:cubicBezTo>
                    <a:cubicBezTo>
                      <a:pt x="169" y="369"/>
                      <a:pt x="165" y="302"/>
                      <a:pt x="139" y="228"/>
                    </a:cubicBezTo>
                    <a:cubicBezTo>
                      <a:pt x="113" y="154"/>
                      <a:pt x="0" y="52"/>
                      <a:pt x="4" y="26"/>
                    </a:cubicBezTo>
                    <a:close/>
                  </a:path>
                </a:pathLst>
              </a:custGeom>
              <a:pattFill prst="ltUpDiag">
                <a:fgClr>
                  <a:schemeClr val="accent1"/>
                </a:fgClr>
                <a:bgClr>
                  <a:schemeClr val="bg1"/>
                </a:bgClr>
              </a:pattFill>
              <a:ln w="9525">
                <a:solidFill>
                  <a:srgbClr val="0000FF"/>
                </a:solidFill>
                <a:round/>
                <a:headEnd/>
                <a:tailEnd/>
              </a:ln>
            </p:spPr>
            <p:txBody>
              <a:bodyPr/>
              <a:lstStyle/>
              <a:p>
                <a:endParaRPr lang="zh-CN" altLang="en-US"/>
              </a:p>
            </p:txBody>
          </p:sp>
          <p:sp>
            <p:nvSpPr>
              <p:cNvPr id="17426" name="Freeform 15">
                <a:extLst>
                  <a:ext uri="{FF2B5EF4-FFF2-40B4-BE49-F238E27FC236}">
                    <a16:creationId xmlns:a16="http://schemas.microsoft.com/office/drawing/2014/main" id="{A46DF02F-6288-4F71-A7C1-19ABB732402E}"/>
                  </a:ext>
                </a:extLst>
              </p:cNvPr>
              <p:cNvSpPr>
                <a:spLocks/>
              </p:cNvSpPr>
              <p:nvPr/>
            </p:nvSpPr>
            <p:spPr bwMode="auto">
              <a:xfrm>
                <a:off x="4416" y="1474"/>
                <a:ext cx="120" cy="1178"/>
              </a:xfrm>
              <a:custGeom>
                <a:avLst/>
                <a:gdLst>
                  <a:gd name="T0" fmla="*/ 108 w 120"/>
                  <a:gd name="T1" fmla="*/ 0 h 1178"/>
                  <a:gd name="T2" fmla="*/ 58 w 120"/>
                  <a:gd name="T3" fmla="*/ 123 h 1178"/>
                  <a:gd name="T4" fmla="*/ 27 w 120"/>
                  <a:gd name="T5" fmla="*/ 289 h 1178"/>
                  <a:gd name="T6" fmla="*/ 3 w 120"/>
                  <a:gd name="T7" fmla="*/ 523 h 1178"/>
                  <a:gd name="T8" fmla="*/ 10 w 120"/>
                  <a:gd name="T9" fmla="*/ 766 h 1178"/>
                  <a:gd name="T10" fmla="*/ 44 w 120"/>
                  <a:gd name="T11" fmla="*/ 922 h 1178"/>
                  <a:gd name="T12" fmla="*/ 77 w 120"/>
                  <a:gd name="T13" fmla="*/ 1066 h 1178"/>
                  <a:gd name="T14" fmla="*/ 120 w 120"/>
                  <a:gd name="T15" fmla="*/ 1178 h 1178"/>
                  <a:gd name="T16" fmla="*/ 0 60000 65536"/>
                  <a:gd name="T17" fmla="*/ 0 60000 65536"/>
                  <a:gd name="T18" fmla="*/ 0 60000 65536"/>
                  <a:gd name="T19" fmla="*/ 0 60000 65536"/>
                  <a:gd name="T20" fmla="*/ 0 60000 65536"/>
                  <a:gd name="T21" fmla="*/ 0 60000 65536"/>
                  <a:gd name="T22" fmla="*/ 0 60000 65536"/>
                  <a:gd name="T23" fmla="*/ 0 60000 65536"/>
                  <a:gd name="T24" fmla="*/ 0 w 120"/>
                  <a:gd name="T25" fmla="*/ 0 h 1178"/>
                  <a:gd name="T26" fmla="*/ 120 w 120"/>
                  <a:gd name="T27" fmla="*/ 1178 h 11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0" h="1178">
                    <a:moveTo>
                      <a:pt x="108" y="0"/>
                    </a:moveTo>
                    <a:cubicBezTo>
                      <a:pt x="101" y="24"/>
                      <a:pt x="72" y="75"/>
                      <a:pt x="58" y="123"/>
                    </a:cubicBezTo>
                    <a:cubicBezTo>
                      <a:pt x="45" y="171"/>
                      <a:pt x="37" y="222"/>
                      <a:pt x="27" y="289"/>
                    </a:cubicBezTo>
                    <a:cubicBezTo>
                      <a:pt x="18" y="356"/>
                      <a:pt x="6" y="444"/>
                      <a:pt x="3" y="523"/>
                    </a:cubicBezTo>
                    <a:cubicBezTo>
                      <a:pt x="0" y="602"/>
                      <a:pt x="3" y="700"/>
                      <a:pt x="10" y="766"/>
                    </a:cubicBezTo>
                    <a:cubicBezTo>
                      <a:pt x="17" y="832"/>
                      <a:pt x="33" y="872"/>
                      <a:pt x="44" y="922"/>
                    </a:cubicBezTo>
                    <a:cubicBezTo>
                      <a:pt x="55" y="972"/>
                      <a:pt x="64" y="1023"/>
                      <a:pt x="77" y="1066"/>
                    </a:cubicBezTo>
                    <a:cubicBezTo>
                      <a:pt x="90" y="1109"/>
                      <a:pt x="111" y="1155"/>
                      <a:pt x="120" y="1178"/>
                    </a:cubicBezTo>
                  </a:path>
                </a:pathLst>
              </a:custGeom>
              <a:noFill/>
              <a:ln w="19050" cap="flat" cmpd="sng">
                <a:solidFill>
                  <a:srgbClr val="FF33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27" name="Text Box 16">
                <a:extLst>
                  <a:ext uri="{FF2B5EF4-FFF2-40B4-BE49-F238E27FC236}">
                    <a16:creationId xmlns:a16="http://schemas.microsoft.com/office/drawing/2014/main" id="{3A51678F-54C4-4DF4-B027-1E74FE267A59}"/>
                  </a:ext>
                </a:extLst>
              </p:cNvPr>
              <p:cNvSpPr txBox="1">
                <a:spLocks noChangeArrowheads="1"/>
              </p:cNvSpPr>
              <p:nvPr/>
            </p:nvSpPr>
            <p:spPr bwMode="auto">
              <a:xfrm>
                <a:off x="4992" y="182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en-US" altLang="zh-CN" sz="2800" i="1">
                    <a:ea typeface="宋体" panose="02010600030101010101" pitchFamily="2" charset="-122"/>
                  </a:rPr>
                  <a:t>x</a:t>
                </a:r>
              </a:p>
            </p:txBody>
          </p:sp>
          <p:sp>
            <p:nvSpPr>
              <p:cNvPr id="17428" name="Line 17">
                <a:extLst>
                  <a:ext uri="{FF2B5EF4-FFF2-40B4-BE49-F238E27FC236}">
                    <a16:creationId xmlns:a16="http://schemas.microsoft.com/office/drawing/2014/main" id="{B79D2637-AD0F-4714-A165-CC3877E9AAE1}"/>
                  </a:ext>
                </a:extLst>
              </p:cNvPr>
              <p:cNvSpPr>
                <a:spLocks noChangeShapeType="1"/>
              </p:cNvSpPr>
              <p:nvPr/>
            </p:nvSpPr>
            <p:spPr bwMode="auto">
              <a:xfrm>
                <a:off x="4992" y="2125"/>
                <a:ext cx="240"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9" name="Line 18">
                <a:extLst>
                  <a:ext uri="{FF2B5EF4-FFF2-40B4-BE49-F238E27FC236}">
                    <a16:creationId xmlns:a16="http://schemas.microsoft.com/office/drawing/2014/main" id="{282E5743-9135-46B0-A31D-15F200631523}"/>
                  </a:ext>
                </a:extLst>
              </p:cNvPr>
              <p:cNvSpPr>
                <a:spLocks noChangeShapeType="1"/>
              </p:cNvSpPr>
              <p:nvPr/>
            </p:nvSpPr>
            <p:spPr bwMode="auto">
              <a:xfrm flipV="1">
                <a:off x="4512" y="2626"/>
                <a:ext cx="144" cy="4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7430" name="Freeform 19">
                <a:extLst>
                  <a:ext uri="{FF2B5EF4-FFF2-40B4-BE49-F238E27FC236}">
                    <a16:creationId xmlns:a16="http://schemas.microsoft.com/office/drawing/2014/main" id="{3D466D97-F4C8-4F01-B880-F4AC05745BBD}"/>
                  </a:ext>
                </a:extLst>
              </p:cNvPr>
              <p:cNvSpPr>
                <a:spLocks/>
              </p:cNvSpPr>
              <p:nvPr/>
            </p:nvSpPr>
            <p:spPr bwMode="auto">
              <a:xfrm>
                <a:off x="4509" y="2623"/>
                <a:ext cx="139" cy="76"/>
              </a:xfrm>
              <a:custGeom>
                <a:avLst/>
                <a:gdLst>
                  <a:gd name="T0" fmla="*/ 0 w 139"/>
                  <a:gd name="T1" fmla="*/ 76 h 76"/>
                  <a:gd name="T2" fmla="*/ 139 w 139"/>
                  <a:gd name="T3" fmla="*/ 0 h 76"/>
                  <a:gd name="T4" fmla="*/ 0 60000 65536"/>
                  <a:gd name="T5" fmla="*/ 0 60000 65536"/>
                  <a:gd name="T6" fmla="*/ 0 w 139"/>
                  <a:gd name="T7" fmla="*/ 0 h 76"/>
                  <a:gd name="T8" fmla="*/ 139 w 139"/>
                  <a:gd name="T9" fmla="*/ 76 h 76"/>
                </a:gdLst>
                <a:ahLst/>
                <a:cxnLst>
                  <a:cxn ang="T4">
                    <a:pos x="T0" y="T1"/>
                  </a:cxn>
                  <a:cxn ang="T5">
                    <a:pos x="T2" y="T3"/>
                  </a:cxn>
                </a:cxnLst>
                <a:rect l="T6" t="T7" r="T8" b="T9"/>
                <a:pathLst>
                  <a:path w="139" h="76">
                    <a:moveTo>
                      <a:pt x="0" y="76"/>
                    </a:moveTo>
                    <a:cubicBezTo>
                      <a:pt x="44" y="65"/>
                      <a:pt x="119" y="41"/>
                      <a:pt x="139" y="0"/>
                    </a:cubicBezTo>
                  </a:path>
                </a:pathLst>
              </a:custGeom>
              <a:noFill/>
              <a:ln w="9525" cap="flat"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31" name="Freeform 20">
                <a:extLst>
                  <a:ext uri="{FF2B5EF4-FFF2-40B4-BE49-F238E27FC236}">
                    <a16:creationId xmlns:a16="http://schemas.microsoft.com/office/drawing/2014/main" id="{24B06890-B90F-49BC-8DFD-238644367B12}"/>
                  </a:ext>
                </a:extLst>
              </p:cNvPr>
              <p:cNvSpPr>
                <a:spLocks/>
              </p:cNvSpPr>
              <p:nvPr/>
            </p:nvSpPr>
            <p:spPr bwMode="auto">
              <a:xfrm>
                <a:off x="4491" y="2636"/>
                <a:ext cx="145" cy="64"/>
              </a:xfrm>
              <a:custGeom>
                <a:avLst/>
                <a:gdLst>
                  <a:gd name="T0" fmla="*/ 31 w 145"/>
                  <a:gd name="T1" fmla="*/ 50 h 64"/>
                  <a:gd name="T2" fmla="*/ 107 w 145"/>
                  <a:gd name="T3" fmla="*/ 12 h 64"/>
                  <a:gd name="T4" fmla="*/ 145 w 145"/>
                  <a:gd name="T5" fmla="*/ 0 h 64"/>
                  <a:gd name="T6" fmla="*/ 0 60000 65536"/>
                  <a:gd name="T7" fmla="*/ 0 60000 65536"/>
                  <a:gd name="T8" fmla="*/ 0 60000 65536"/>
                  <a:gd name="T9" fmla="*/ 0 w 145"/>
                  <a:gd name="T10" fmla="*/ 0 h 64"/>
                  <a:gd name="T11" fmla="*/ 145 w 145"/>
                  <a:gd name="T12" fmla="*/ 64 h 64"/>
                </a:gdLst>
                <a:ahLst/>
                <a:cxnLst>
                  <a:cxn ang="T6">
                    <a:pos x="T0" y="T1"/>
                  </a:cxn>
                  <a:cxn ang="T7">
                    <a:pos x="T2" y="T3"/>
                  </a:cxn>
                  <a:cxn ang="T8">
                    <a:pos x="T4" y="T5"/>
                  </a:cxn>
                </a:cxnLst>
                <a:rect l="T9" t="T10" r="T11" b="T12"/>
                <a:pathLst>
                  <a:path w="145" h="64">
                    <a:moveTo>
                      <a:pt x="31" y="50"/>
                    </a:moveTo>
                    <a:cubicBezTo>
                      <a:pt x="135" y="15"/>
                      <a:pt x="0" y="64"/>
                      <a:pt x="107" y="12"/>
                    </a:cubicBezTo>
                    <a:cubicBezTo>
                      <a:pt x="119" y="6"/>
                      <a:pt x="145" y="0"/>
                      <a:pt x="145" y="0"/>
                    </a:cubicBezTo>
                  </a:path>
                </a:pathLst>
              </a:custGeom>
              <a:noFill/>
              <a:ln w="9525" cap="flat" cmpd="sng">
                <a:solidFill>
                  <a:srgbClr val="66FF66"/>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32" name="Rectangle 21">
                <a:extLst>
                  <a:ext uri="{FF2B5EF4-FFF2-40B4-BE49-F238E27FC236}">
                    <a16:creationId xmlns:a16="http://schemas.microsoft.com/office/drawing/2014/main" id="{1FCBF98A-711C-4739-A071-0BB092FB103A}"/>
                  </a:ext>
                </a:extLst>
              </p:cNvPr>
              <p:cNvSpPr>
                <a:spLocks noChangeArrowheads="1"/>
              </p:cNvSpPr>
              <p:nvPr/>
            </p:nvSpPr>
            <p:spPr bwMode="auto">
              <a:xfrm>
                <a:off x="4272" y="1474"/>
                <a:ext cx="240" cy="1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7433" name="Oval 22">
                <a:extLst>
                  <a:ext uri="{FF2B5EF4-FFF2-40B4-BE49-F238E27FC236}">
                    <a16:creationId xmlns:a16="http://schemas.microsoft.com/office/drawing/2014/main" id="{337CEA4D-2047-4622-8A99-B430D03C80E5}"/>
                  </a:ext>
                </a:extLst>
              </p:cNvPr>
              <p:cNvSpPr>
                <a:spLocks noChangeArrowheads="1"/>
              </p:cNvSpPr>
              <p:nvPr/>
            </p:nvSpPr>
            <p:spPr bwMode="auto">
              <a:xfrm>
                <a:off x="4128" y="1426"/>
                <a:ext cx="336" cy="1296"/>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7434" name="Line 23">
                <a:extLst>
                  <a:ext uri="{FF2B5EF4-FFF2-40B4-BE49-F238E27FC236}">
                    <a16:creationId xmlns:a16="http://schemas.microsoft.com/office/drawing/2014/main" id="{763720EE-4F9E-444B-AD98-EE434A4C41A1}"/>
                  </a:ext>
                </a:extLst>
              </p:cNvPr>
              <p:cNvSpPr>
                <a:spLocks noChangeShapeType="1"/>
              </p:cNvSpPr>
              <p:nvPr/>
            </p:nvSpPr>
            <p:spPr bwMode="auto">
              <a:xfrm flipV="1">
                <a:off x="4286" y="1214"/>
                <a:ext cx="0" cy="912"/>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5" name="Line 24">
                <a:extLst>
                  <a:ext uri="{FF2B5EF4-FFF2-40B4-BE49-F238E27FC236}">
                    <a16:creationId xmlns:a16="http://schemas.microsoft.com/office/drawing/2014/main" id="{26CC9211-9ABD-47F7-8BC9-86094C5B3C17}"/>
                  </a:ext>
                </a:extLst>
              </p:cNvPr>
              <p:cNvSpPr>
                <a:spLocks noChangeShapeType="1"/>
              </p:cNvSpPr>
              <p:nvPr/>
            </p:nvSpPr>
            <p:spPr bwMode="auto">
              <a:xfrm>
                <a:off x="4272" y="2098"/>
                <a:ext cx="240" cy="83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6" name="Line 25">
                <a:extLst>
                  <a:ext uri="{FF2B5EF4-FFF2-40B4-BE49-F238E27FC236}">
                    <a16:creationId xmlns:a16="http://schemas.microsoft.com/office/drawing/2014/main" id="{B2682432-F24E-4E63-95CF-92019631538A}"/>
                  </a:ext>
                </a:extLst>
              </p:cNvPr>
              <p:cNvSpPr>
                <a:spLocks noChangeShapeType="1"/>
              </p:cNvSpPr>
              <p:nvPr/>
            </p:nvSpPr>
            <p:spPr bwMode="auto">
              <a:xfrm flipV="1">
                <a:off x="4279" y="1500"/>
                <a:ext cx="362" cy="646"/>
              </a:xfrm>
              <a:prstGeom prst="line">
                <a:avLst/>
              </a:prstGeom>
              <a:noFill/>
              <a:ln w="19050">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7" name="Text Box 26">
                <a:extLst>
                  <a:ext uri="{FF2B5EF4-FFF2-40B4-BE49-F238E27FC236}">
                    <a16:creationId xmlns:a16="http://schemas.microsoft.com/office/drawing/2014/main" id="{235844ED-8C8F-46D6-B344-D640245B2BDB}"/>
                  </a:ext>
                </a:extLst>
              </p:cNvPr>
              <p:cNvSpPr txBox="1">
                <a:spLocks noChangeArrowheads="1"/>
              </p:cNvSpPr>
              <p:nvPr/>
            </p:nvSpPr>
            <p:spPr bwMode="auto">
              <a:xfrm>
                <a:off x="4229" y="151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en-US" altLang="zh-CN" i="1">
                    <a:ea typeface="宋体" panose="02010600030101010101" pitchFamily="2" charset="-122"/>
                  </a:rPr>
                  <a:t>R</a:t>
                </a:r>
              </a:p>
            </p:txBody>
          </p:sp>
          <p:sp>
            <p:nvSpPr>
              <p:cNvPr id="17438" name="Text Box 27">
                <a:extLst>
                  <a:ext uri="{FF2B5EF4-FFF2-40B4-BE49-F238E27FC236}">
                    <a16:creationId xmlns:a16="http://schemas.microsoft.com/office/drawing/2014/main" id="{A09D9D9E-59DC-48B3-B7E9-2259A041E648}"/>
                  </a:ext>
                </a:extLst>
              </p:cNvPr>
              <p:cNvSpPr txBox="1">
                <a:spLocks noChangeArrowheads="1"/>
              </p:cNvSpPr>
              <p:nvPr/>
            </p:nvSpPr>
            <p:spPr bwMode="auto">
              <a:xfrm>
                <a:off x="4065" y="206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en-US" altLang="zh-CN" i="1">
                    <a:ea typeface="宋体" panose="02010600030101010101" pitchFamily="2" charset="-122"/>
                  </a:rPr>
                  <a:t>O</a:t>
                </a:r>
              </a:p>
            </p:txBody>
          </p:sp>
          <p:sp>
            <p:nvSpPr>
              <p:cNvPr id="17439" name="Text Box 28">
                <a:extLst>
                  <a:ext uri="{FF2B5EF4-FFF2-40B4-BE49-F238E27FC236}">
                    <a16:creationId xmlns:a16="http://schemas.microsoft.com/office/drawing/2014/main" id="{4FA79C44-189F-4B2F-A201-F0E7A9750CFA}"/>
                  </a:ext>
                </a:extLst>
              </p:cNvPr>
              <p:cNvSpPr txBox="1">
                <a:spLocks noChangeArrowheads="1"/>
              </p:cNvSpPr>
              <p:nvPr/>
            </p:nvSpPr>
            <p:spPr bwMode="auto">
              <a:xfrm>
                <a:off x="4032" y="1104"/>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en-US" altLang="zh-CN" i="1">
                    <a:ea typeface="宋体" panose="02010600030101010101" pitchFamily="2" charset="-122"/>
                  </a:rPr>
                  <a:t>y</a:t>
                </a:r>
              </a:p>
            </p:txBody>
          </p:sp>
          <p:sp>
            <p:nvSpPr>
              <p:cNvPr id="17440" name="Text Box 29">
                <a:extLst>
                  <a:ext uri="{FF2B5EF4-FFF2-40B4-BE49-F238E27FC236}">
                    <a16:creationId xmlns:a16="http://schemas.microsoft.com/office/drawing/2014/main" id="{5A1E0C23-A5E8-44C9-92EF-7E1012F82180}"/>
                  </a:ext>
                </a:extLst>
              </p:cNvPr>
              <p:cNvSpPr txBox="1">
                <a:spLocks noChangeArrowheads="1"/>
              </p:cNvSpPr>
              <p:nvPr/>
            </p:nvSpPr>
            <p:spPr bwMode="auto">
              <a:xfrm>
                <a:off x="4464" y="2688"/>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en-US" altLang="zh-CN" i="1">
                    <a:ea typeface="宋体" panose="02010600030101010101" pitchFamily="2" charset="-122"/>
                  </a:rPr>
                  <a:t>z</a:t>
                </a:r>
              </a:p>
            </p:txBody>
          </p:sp>
          <p:sp>
            <p:nvSpPr>
              <p:cNvPr id="17441" name="Text Box 30">
                <a:extLst>
                  <a:ext uri="{FF2B5EF4-FFF2-40B4-BE49-F238E27FC236}">
                    <a16:creationId xmlns:a16="http://schemas.microsoft.com/office/drawing/2014/main" id="{3F571940-3D97-4B33-8FA2-AD3F7BFBFB2C}"/>
                  </a:ext>
                </a:extLst>
              </p:cNvPr>
              <p:cNvSpPr txBox="1">
                <a:spLocks noChangeArrowheads="1"/>
              </p:cNvSpPr>
              <p:nvPr/>
            </p:nvSpPr>
            <p:spPr bwMode="auto">
              <a:xfrm>
                <a:off x="4613" y="1200"/>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en-US" altLang="zh-CN" i="1">
                    <a:ea typeface="宋体" panose="02010600030101010101" pitchFamily="2" charset="-122"/>
                  </a:rPr>
                  <a:t>y</a:t>
                </a:r>
              </a:p>
            </p:txBody>
          </p:sp>
          <p:sp>
            <p:nvSpPr>
              <p:cNvPr id="17442" name="Text Box 31">
                <a:extLst>
                  <a:ext uri="{FF2B5EF4-FFF2-40B4-BE49-F238E27FC236}">
                    <a16:creationId xmlns:a16="http://schemas.microsoft.com/office/drawing/2014/main" id="{0483E124-D4C7-4826-B347-3E2A2BF4ABE2}"/>
                  </a:ext>
                </a:extLst>
              </p:cNvPr>
              <p:cNvSpPr txBox="1">
                <a:spLocks noChangeArrowheads="1"/>
              </p:cNvSpPr>
              <p:nvPr/>
            </p:nvSpPr>
            <p:spPr bwMode="auto">
              <a:xfrm>
                <a:off x="4502" y="2030"/>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zh-CN" sz="2800">
                  <a:ea typeface="宋体" panose="02010600030101010101" pitchFamily="2" charset="-122"/>
                </a:endParaRPr>
              </a:p>
            </p:txBody>
          </p:sp>
          <p:graphicFrame>
            <p:nvGraphicFramePr>
              <p:cNvPr id="17416" name="Object 8">
                <a:extLst>
                  <a:ext uri="{FF2B5EF4-FFF2-40B4-BE49-F238E27FC236}">
                    <a16:creationId xmlns:a16="http://schemas.microsoft.com/office/drawing/2014/main" id="{D23B5CC2-BE27-44C7-AAF9-91CA4B2E5E31}"/>
                  </a:ext>
                </a:extLst>
              </p:cNvPr>
              <p:cNvGraphicFramePr>
                <a:graphicFrameLocks noChangeAspect="1"/>
              </p:cNvGraphicFramePr>
              <p:nvPr/>
            </p:nvGraphicFramePr>
            <p:xfrm>
              <a:off x="4438" y="2116"/>
              <a:ext cx="189" cy="192"/>
            </p:xfrm>
            <a:graphic>
              <a:graphicData uri="http://schemas.openxmlformats.org/presentationml/2006/ole">
                <mc:AlternateContent xmlns:mc="http://schemas.openxmlformats.org/markup-compatibility/2006">
                  <mc:Choice xmlns:v="urn:schemas-microsoft-com:vml" Requires="v">
                    <p:oleObj spid="_x0000_s17451" name="公式" r:id="rId15" imgW="139680" imgH="139680" progId="Equation.3">
                      <p:embed/>
                    </p:oleObj>
                  </mc:Choice>
                  <mc:Fallback>
                    <p:oleObj name="公式" r:id="rId15" imgW="139680" imgH="13968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38" y="2116"/>
                            <a:ext cx="189"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7" name="Object 9">
                <a:extLst>
                  <a:ext uri="{FF2B5EF4-FFF2-40B4-BE49-F238E27FC236}">
                    <a16:creationId xmlns:a16="http://schemas.microsoft.com/office/drawing/2014/main" id="{FB6F534A-C137-4331-A173-09914DDF63BC}"/>
                  </a:ext>
                </a:extLst>
              </p:cNvPr>
              <p:cNvGraphicFramePr>
                <a:graphicFrameLocks noChangeAspect="1"/>
              </p:cNvGraphicFramePr>
              <p:nvPr/>
            </p:nvGraphicFramePr>
            <p:xfrm>
              <a:off x="4707" y="2095"/>
              <a:ext cx="272" cy="222"/>
            </p:xfrm>
            <a:graphic>
              <a:graphicData uri="http://schemas.openxmlformats.org/presentationml/2006/ole">
                <mc:AlternateContent xmlns:mc="http://schemas.openxmlformats.org/markup-compatibility/2006">
                  <mc:Choice xmlns:v="urn:schemas-microsoft-com:vml" Requires="v">
                    <p:oleObj spid="_x0000_s17452" name="公式" r:id="rId17" imgW="215640" imgH="177480" progId="Equation.3">
                      <p:embed/>
                    </p:oleObj>
                  </mc:Choice>
                  <mc:Fallback>
                    <p:oleObj name="公式" r:id="rId17" imgW="215640" imgH="177480"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07" y="2095"/>
                            <a:ext cx="272"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43" name="Line 34">
                <a:extLst>
                  <a:ext uri="{FF2B5EF4-FFF2-40B4-BE49-F238E27FC236}">
                    <a16:creationId xmlns:a16="http://schemas.microsoft.com/office/drawing/2014/main" id="{3CB5CCD2-9EBD-4A57-BBD3-26C4260A0DE6}"/>
                  </a:ext>
                </a:extLst>
              </p:cNvPr>
              <p:cNvSpPr>
                <a:spLocks noChangeShapeType="1"/>
              </p:cNvSpPr>
              <p:nvPr/>
            </p:nvSpPr>
            <p:spPr bwMode="auto">
              <a:xfrm>
                <a:off x="4293" y="2125"/>
                <a:ext cx="672" cy="0"/>
              </a:xfrm>
              <a:prstGeom prst="line">
                <a:avLst/>
              </a:prstGeom>
              <a:noFill/>
              <a:ln w="19050">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4" name="Freeform 35">
                <a:extLst>
                  <a:ext uri="{FF2B5EF4-FFF2-40B4-BE49-F238E27FC236}">
                    <a16:creationId xmlns:a16="http://schemas.microsoft.com/office/drawing/2014/main" id="{7796311B-DA15-4401-AC5C-5221B44DC749}"/>
                  </a:ext>
                </a:extLst>
              </p:cNvPr>
              <p:cNvSpPr>
                <a:spLocks/>
              </p:cNvSpPr>
              <p:nvPr/>
            </p:nvSpPr>
            <p:spPr bwMode="auto">
              <a:xfrm>
                <a:off x="4285" y="1421"/>
                <a:ext cx="725" cy="1302"/>
              </a:xfrm>
              <a:custGeom>
                <a:avLst/>
                <a:gdLst>
                  <a:gd name="T0" fmla="*/ 0 w 725"/>
                  <a:gd name="T1" fmla="*/ 16 h 1302"/>
                  <a:gd name="T2" fmla="*/ 195 w 725"/>
                  <a:gd name="T3" fmla="*/ 24 h 1302"/>
                  <a:gd name="T4" fmla="*/ 479 w 725"/>
                  <a:gd name="T5" fmla="*/ 158 h 1302"/>
                  <a:gd name="T6" fmla="*/ 651 w 725"/>
                  <a:gd name="T7" fmla="*/ 398 h 1302"/>
                  <a:gd name="T8" fmla="*/ 712 w 725"/>
                  <a:gd name="T9" fmla="*/ 606 h 1302"/>
                  <a:gd name="T10" fmla="*/ 704 w 725"/>
                  <a:gd name="T11" fmla="*/ 808 h 1302"/>
                  <a:gd name="T12" fmla="*/ 584 w 725"/>
                  <a:gd name="T13" fmla="*/ 1056 h 1302"/>
                  <a:gd name="T14" fmla="*/ 337 w 725"/>
                  <a:gd name="T15" fmla="*/ 1243 h 1302"/>
                  <a:gd name="T16" fmla="*/ 38 w 725"/>
                  <a:gd name="T17" fmla="*/ 1302 h 13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5"/>
                  <a:gd name="T28" fmla="*/ 0 h 1302"/>
                  <a:gd name="T29" fmla="*/ 725 w 725"/>
                  <a:gd name="T30" fmla="*/ 1302 h 13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5" h="1302">
                    <a:moveTo>
                      <a:pt x="0" y="16"/>
                    </a:moveTo>
                    <a:cubicBezTo>
                      <a:pt x="57" y="8"/>
                      <a:pt x="115" y="0"/>
                      <a:pt x="195" y="24"/>
                    </a:cubicBezTo>
                    <a:cubicBezTo>
                      <a:pt x="275" y="48"/>
                      <a:pt x="403" y="96"/>
                      <a:pt x="479" y="158"/>
                    </a:cubicBezTo>
                    <a:cubicBezTo>
                      <a:pt x="555" y="220"/>
                      <a:pt x="612" y="323"/>
                      <a:pt x="651" y="398"/>
                    </a:cubicBezTo>
                    <a:cubicBezTo>
                      <a:pt x="690" y="473"/>
                      <a:pt x="703" y="538"/>
                      <a:pt x="712" y="606"/>
                    </a:cubicBezTo>
                    <a:cubicBezTo>
                      <a:pt x="721" y="674"/>
                      <a:pt x="725" y="733"/>
                      <a:pt x="704" y="808"/>
                    </a:cubicBezTo>
                    <a:cubicBezTo>
                      <a:pt x="683" y="883"/>
                      <a:pt x="645" y="984"/>
                      <a:pt x="584" y="1056"/>
                    </a:cubicBezTo>
                    <a:cubicBezTo>
                      <a:pt x="523" y="1128"/>
                      <a:pt x="428" y="1202"/>
                      <a:pt x="337" y="1243"/>
                    </a:cubicBezTo>
                    <a:cubicBezTo>
                      <a:pt x="246" y="1284"/>
                      <a:pt x="100" y="1290"/>
                      <a:pt x="38" y="1302"/>
                    </a:cubicBezTo>
                  </a:path>
                </a:pathLst>
              </a:custGeom>
              <a:noFill/>
              <a:ln w="1905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7424" name="Line 36">
              <a:extLst>
                <a:ext uri="{FF2B5EF4-FFF2-40B4-BE49-F238E27FC236}">
                  <a16:creationId xmlns:a16="http://schemas.microsoft.com/office/drawing/2014/main" id="{D86DA7BE-A386-49EB-BB40-E77E12782F74}"/>
                </a:ext>
              </a:extLst>
            </p:cNvPr>
            <p:cNvSpPr>
              <a:spLocks noChangeShapeType="1"/>
            </p:cNvSpPr>
            <p:nvPr/>
          </p:nvSpPr>
          <p:spPr bwMode="auto">
            <a:xfrm>
              <a:off x="4473" y="1398"/>
              <a:ext cx="0" cy="621"/>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1" name="Text Box 2">
            <a:extLst>
              <a:ext uri="{FF2B5EF4-FFF2-40B4-BE49-F238E27FC236}">
                <a16:creationId xmlns:a16="http://schemas.microsoft.com/office/drawing/2014/main" id="{1EA1BFC6-C6A6-4EED-9153-E50C0BBECA96}"/>
              </a:ext>
            </a:extLst>
          </p:cNvPr>
          <p:cNvSpPr txBox="1">
            <a:spLocks noChangeArrowheads="1"/>
          </p:cNvSpPr>
          <p:nvPr/>
        </p:nvSpPr>
        <p:spPr bwMode="auto">
          <a:xfrm>
            <a:off x="609600" y="457200"/>
            <a:ext cx="78486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kumimoji="0" lang="en-US" altLang="zh-CN">
                <a:solidFill>
                  <a:srgbClr val="FF0000"/>
                </a:solidFill>
                <a:ea typeface="宋体" panose="02010600030101010101" pitchFamily="2" charset="-122"/>
              </a:rPr>
              <a:t>[</a:t>
            </a:r>
            <a:r>
              <a:rPr kumimoji="0" lang="zh-CN" altLang="en-US">
                <a:solidFill>
                  <a:srgbClr val="FF0000"/>
                </a:solidFill>
                <a:ea typeface="宋体" panose="02010600030101010101" pitchFamily="2" charset="-122"/>
              </a:rPr>
              <a:t>例题</a:t>
            </a:r>
            <a:r>
              <a:rPr kumimoji="0" lang="en-US" altLang="zh-CN">
                <a:solidFill>
                  <a:srgbClr val="FF0000"/>
                </a:solidFill>
                <a:ea typeface="宋体" panose="02010600030101010101" pitchFamily="2" charset="-122"/>
              </a:rPr>
              <a:t>2]</a:t>
            </a:r>
            <a:r>
              <a:rPr kumimoji="0" lang="en-US" altLang="zh-CN">
                <a:ea typeface="宋体" panose="02010600030101010101" pitchFamily="2" charset="-122"/>
              </a:rPr>
              <a:t> </a:t>
            </a:r>
            <a:r>
              <a:rPr kumimoji="0" lang="zh-CN" altLang="en-US">
                <a:ea typeface="宋体" panose="02010600030101010101" pitchFamily="2" charset="-122"/>
              </a:rPr>
              <a:t>在半径为</a:t>
            </a:r>
            <a:r>
              <a:rPr kumimoji="0" lang="en-US" altLang="zh-CN" i="1">
                <a:ea typeface="宋体" panose="02010600030101010101" pitchFamily="2" charset="-122"/>
              </a:rPr>
              <a:t>R</a:t>
            </a:r>
            <a:r>
              <a:rPr kumimoji="0" lang="zh-CN" altLang="en-US">
                <a:ea typeface="宋体" panose="02010600030101010101" pitchFamily="2" charset="-122"/>
              </a:rPr>
              <a:t>的均质等厚大圆板的一侧挖掉半径为</a:t>
            </a:r>
            <a:r>
              <a:rPr kumimoji="0" lang="en-US" altLang="zh-CN" i="1">
                <a:ea typeface="宋体" panose="02010600030101010101" pitchFamily="2" charset="-122"/>
              </a:rPr>
              <a:t>R</a:t>
            </a:r>
            <a:r>
              <a:rPr kumimoji="0" lang="en-US" altLang="zh-CN">
                <a:ea typeface="宋体" panose="02010600030101010101" pitchFamily="2" charset="-122"/>
              </a:rPr>
              <a:t>/2</a:t>
            </a:r>
            <a:r>
              <a:rPr kumimoji="0" lang="zh-CN" altLang="en-US">
                <a:ea typeface="宋体" panose="02010600030101010101" pitchFamily="2" charset="-122"/>
              </a:rPr>
              <a:t>的小圆板</a:t>
            </a:r>
            <a:r>
              <a:rPr kumimoji="0" lang="en-US" altLang="zh-CN">
                <a:ea typeface="宋体" panose="02010600030101010101" pitchFamily="2" charset="-122"/>
              </a:rPr>
              <a:t>,</a:t>
            </a:r>
            <a:r>
              <a:rPr kumimoji="0" lang="zh-CN" altLang="en-US">
                <a:ea typeface="宋体" panose="02010600030101010101" pitchFamily="2" charset="-122"/>
              </a:rPr>
              <a:t>大小圆板相切</a:t>
            </a:r>
            <a:r>
              <a:rPr kumimoji="0" lang="en-US" altLang="zh-CN">
                <a:ea typeface="宋体" panose="02010600030101010101" pitchFamily="2" charset="-122"/>
              </a:rPr>
              <a:t>,</a:t>
            </a:r>
            <a:r>
              <a:rPr kumimoji="0" lang="zh-CN" altLang="en-US">
                <a:ea typeface="宋体" panose="02010600030101010101" pitchFamily="2" charset="-122"/>
              </a:rPr>
              <a:t>如图所示</a:t>
            </a:r>
            <a:r>
              <a:rPr kumimoji="0" lang="en-US" altLang="zh-CN">
                <a:ea typeface="宋体" panose="02010600030101010101" pitchFamily="2" charset="-122"/>
              </a:rPr>
              <a:t>.</a:t>
            </a:r>
            <a:r>
              <a:rPr kumimoji="0" lang="zh-CN" altLang="en-US">
                <a:ea typeface="宋体" panose="02010600030101010101" pitchFamily="2" charset="-122"/>
              </a:rPr>
              <a:t>求余下部分的质心</a:t>
            </a:r>
            <a:r>
              <a:rPr kumimoji="0" lang="en-US" altLang="zh-CN">
                <a:ea typeface="宋体" panose="02010600030101010101" pitchFamily="2" charset="-122"/>
              </a:rPr>
              <a:t>.</a:t>
            </a:r>
          </a:p>
        </p:txBody>
      </p:sp>
      <p:grpSp>
        <p:nvGrpSpPr>
          <p:cNvPr id="18442" name="Group 3">
            <a:extLst>
              <a:ext uri="{FF2B5EF4-FFF2-40B4-BE49-F238E27FC236}">
                <a16:creationId xmlns:a16="http://schemas.microsoft.com/office/drawing/2014/main" id="{6A6BD4DB-CC32-4855-9207-2B2AB640408A}"/>
              </a:ext>
            </a:extLst>
          </p:cNvPr>
          <p:cNvGrpSpPr>
            <a:grpSpLocks/>
          </p:cNvGrpSpPr>
          <p:nvPr/>
        </p:nvGrpSpPr>
        <p:grpSpPr bwMode="auto">
          <a:xfrm>
            <a:off x="5810250" y="1509713"/>
            <a:ext cx="2366963" cy="2225675"/>
            <a:chOff x="1872" y="2390"/>
            <a:chExt cx="1491" cy="1402"/>
          </a:xfrm>
        </p:grpSpPr>
        <p:sp>
          <p:nvSpPr>
            <p:cNvPr id="18448" name="Oval 4" descr="宽上对角线">
              <a:extLst>
                <a:ext uri="{FF2B5EF4-FFF2-40B4-BE49-F238E27FC236}">
                  <a16:creationId xmlns:a16="http://schemas.microsoft.com/office/drawing/2014/main" id="{ABB0BEFF-3601-4F8D-AA6F-E5F6576C1AA6}"/>
                </a:ext>
              </a:extLst>
            </p:cNvPr>
            <p:cNvSpPr>
              <a:spLocks noChangeArrowheads="1"/>
            </p:cNvSpPr>
            <p:nvPr/>
          </p:nvSpPr>
          <p:spPr bwMode="auto">
            <a:xfrm>
              <a:off x="2119" y="2686"/>
              <a:ext cx="926" cy="885"/>
            </a:xfrm>
            <a:prstGeom prst="ellipse">
              <a:avLst/>
            </a:prstGeom>
            <a:pattFill prst="wdUpDiag">
              <a:fgClr>
                <a:schemeClr val="hlink"/>
              </a:fgClr>
              <a:bgClr>
                <a:schemeClr val="bg1"/>
              </a:bgClr>
            </a:pattFill>
            <a:ln w="19050">
              <a:solidFill>
                <a:srgbClr val="0000FF"/>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8449" name="Line 5">
              <a:extLst>
                <a:ext uri="{FF2B5EF4-FFF2-40B4-BE49-F238E27FC236}">
                  <a16:creationId xmlns:a16="http://schemas.microsoft.com/office/drawing/2014/main" id="{80E4BB28-175E-4678-A804-6F1B791D28B2}"/>
                </a:ext>
              </a:extLst>
            </p:cNvPr>
            <p:cNvSpPr>
              <a:spLocks noChangeShapeType="1"/>
            </p:cNvSpPr>
            <p:nvPr/>
          </p:nvSpPr>
          <p:spPr bwMode="auto">
            <a:xfrm flipV="1">
              <a:off x="2592" y="2448"/>
              <a:ext cx="0" cy="1344"/>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8450" name="Oval 6">
              <a:extLst>
                <a:ext uri="{FF2B5EF4-FFF2-40B4-BE49-F238E27FC236}">
                  <a16:creationId xmlns:a16="http://schemas.microsoft.com/office/drawing/2014/main" id="{59901B7C-C0B9-47D2-9366-BDDED2FD9A25}"/>
                </a:ext>
              </a:extLst>
            </p:cNvPr>
            <p:cNvSpPr>
              <a:spLocks noChangeArrowheads="1"/>
            </p:cNvSpPr>
            <p:nvPr/>
          </p:nvSpPr>
          <p:spPr bwMode="auto">
            <a:xfrm>
              <a:off x="2590" y="2902"/>
              <a:ext cx="456" cy="419"/>
            </a:xfrm>
            <a:prstGeom prst="ellipse">
              <a:avLst/>
            </a:prstGeom>
            <a:solidFill>
              <a:schemeClr val="bg1"/>
            </a:solidFill>
            <a:ln w="19050">
              <a:solidFill>
                <a:srgbClr val="0000FF"/>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8451" name="Line 7">
              <a:extLst>
                <a:ext uri="{FF2B5EF4-FFF2-40B4-BE49-F238E27FC236}">
                  <a16:creationId xmlns:a16="http://schemas.microsoft.com/office/drawing/2014/main" id="{BD51749E-CFBF-4973-B353-5B1FCC62837B}"/>
                </a:ext>
              </a:extLst>
            </p:cNvPr>
            <p:cNvSpPr>
              <a:spLocks noChangeShapeType="1"/>
            </p:cNvSpPr>
            <p:nvPr/>
          </p:nvSpPr>
          <p:spPr bwMode="auto">
            <a:xfrm>
              <a:off x="1872" y="3120"/>
              <a:ext cx="1488"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8452" name="Text Box 8">
              <a:extLst>
                <a:ext uri="{FF2B5EF4-FFF2-40B4-BE49-F238E27FC236}">
                  <a16:creationId xmlns:a16="http://schemas.microsoft.com/office/drawing/2014/main" id="{4F67609C-3402-46B3-B26F-752D38AA5AAE}"/>
                </a:ext>
              </a:extLst>
            </p:cNvPr>
            <p:cNvSpPr txBox="1">
              <a:spLocks noChangeArrowheads="1"/>
            </p:cNvSpPr>
            <p:nvPr/>
          </p:nvSpPr>
          <p:spPr bwMode="auto">
            <a:xfrm>
              <a:off x="3151" y="307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x</a:t>
              </a:r>
            </a:p>
          </p:txBody>
        </p:sp>
        <p:sp>
          <p:nvSpPr>
            <p:cNvPr id="18453" name="Text Box 9">
              <a:extLst>
                <a:ext uri="{FF2B5EF4-FFF2-40B4-BE49-F238E27FC236}">
                  <a16:creationId xmlns:a16="http://schemas.microsoft.com/office/drawing/2014/main" id="{B75FFDEC-6C91-436D-B777-2D75B8C28839}"/>
                </a:ext>
              </a:extLst>
            </p:cNvPr>
            <p:cNvSpPr txBox="1">
              <a:spLocks noChangeArrowheads="1"/>
            </p:cNvSpPr>
            <p:nvPr/>
          </p:nvSpPr>
          <p:spPr bwMode="auto">
            <a:xfrm>
              <a:off x="2366" y="2390"/>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y</a:t>
              </a:r>
            </a:p>
          </p:txBody>
        </p:sp>
        <p:sp>
          <p:nvSpPr>
            <p:cNvPr id="18454" name="Text Box 10">
              <a:extLst>
                <a:ext uri="{FF2B5EF4-FFF2-40B4-BE49-F238E27FC236}">
                  <a16:creationId xmlns:a16="http://schemas.microsoft.com/office/drawing/2014/main" id="{682565D1-CF90-4396-B9A2-7028FF0AC405}"/>
                </a:ext>
              </a:extLst>
            </p:cNvPr>
            <p:cNvSpPr txBox="1">
              <a:spLocks noChangeArrowheads="1"/>
            </p:cNvSpPr>
            <p:nvPr/>
          </p:nvSpPr>
          <p:spPr bwMode="auto">
            <a:xfrm>
              <a:off x="2373" y="3085"/>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O</a:t>
              </a:r>
            </a:p>
          </p:txBody>
        </p:sp>
      </p:grpSp>
      <p:sp>
        <p:nvSpPr>
          <p:cNvPr id="18443" name="Text Box 11">
            <a:extLst>
              <a:ext uri="{FF2B5EF4-FFF2-40B4-BE49-F238E27FC236}">
                <a16:creationId xmlns:a16="http://schemas.microsoft.com/office/drawing/2014/main" id="{881BD47D-D838-41A2-9023-8F2D5DFC57A8}"/>
              </a:ext>
            </a:extLst>
          </p:cNvPr>
          <p:cNvSpPr txBox="1">
            <a:spLocks noChangeArrowheads="1"/>
          </p:cNvSpPr>
          <p:nvPr/>
        </p:nvSpPr>
        <p:spPr bwMode="auto">
          <a:xfrm>
            <a:off x="609600" y="1371600"/>
            <a:ext cx="5138738"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kumimoji="0" lang="en-US" altLang="zh-CN">
                <a:solidFill>
                  <a:srgbClr val="FF0000"/>
                </a:solidFill>
                <a:ea typeface="宋体" panose="02010600030101010101" pitchFamily="2" charset="-122"/>
              </a:rPr>
              <a:t>[</a:t>
            </a:r>
            <a:r>
              <a:rPr kumimoji="0" lang="zh-CN" altLang="en-US">
                <a:solidFill>
                  <a:srgbClr val="FF0000"/>
                </a:solidFill>
                <a:ea typeface="宋体" panose="02010600030101010101" pitchFamily="2" charset="-122"/>
              </a:rPr>
              <a:t>解</a:t>
            </a:r>
            <a:r>
              <a:rPr kumimoji="0" lang="en-US" altLang="zh-CN">
                <a:solidFill>
                  <a:srgbClr val="FF0000"/>
                </a:solidFill>
                <a:ea typeface="宋体" panose="02010600030101010101" pitchFamily="2" charset="-122"/>
              </a:rPr>
              <a:t>]</a:t>
            </a:r>
            <a:r>
              <a:rPr kumimoji="0" lang="en-US" altLang="zh-CN">
                <a:ea typeface="宋体" panose="02010600030101010101" pitchFamily="2" charset="-122"/>
              </a:rPr>
              <a:t> </a:t>
            </a:r>
            <a:r>
              <a:rPr kumimoji="0" lang="zh-CN" altLang="en-US">
                <a:ea typeface="宋体" panose="02010600030101010101" pitchFamily="2" charset="-122"/>
              </a:rPr>
              <a:t>由对称性，</a:t>
            </a:r>
            <a:r>
              <a:rPr kumimoji="0" lang="en-US" altLang="zh-CN" i="1">
                <a:ea typeface="宋体" panose="02010600030101010101" pitchFamily="2" charset="-122"/>
              </a:rPr>
              <a:t>y</a:t>
            </a:r>
            <a:r>
              <a:rPr kumimoji="0" lang="en-US" altLang="zh-CN" i="1" baseline="-25000">
                <a:ea typeface="宋体" panose="02010600030101010101" pitchFamily="2" charset="-122"/>
              </a:rPr>
              <a:t>c</a:t>
            </a:r>
            <a:r>
              <a:rPr kumimoji="0" lang="en-US" altLang="zh-CN">
                <a:ea typeface="宋体" panose="02010600030101010101" pitchFamily="2" charset="-122"/>
              </a:rPr>
              <a:t>= 0 </a:t>
            </a:r>
          </a:p>
        </p:txBody>
      </p:sp>
      <p:sp>
        <p:nvSpPr>
          <p:cNvPr id="18444" name="Text Box 12">
            <a:extLst>
              <a:ext uri="{FF2B5EF4-FFF2-40B4-BE49-F238E27FC236}">
                <a16:creationId xmlns:a16="http://schemas.microsoft.com/office/drawing/2014/main" id="{3C12977F-EEB8-499B-B849-052795CDACAA}"/>
              </a:ext>
            </a:extLst>
          </p:cNvPr>
          <p:cNvSpPr txBox="1">
            <a:spLocks noChangeArrowheads="1"/>
          </p:cNvSpPr>
          <p:nvPr/>
        </p:nvSpPr>
        <p:spPr bwMode="auto">
          <a:xfrm>
            <a:off x="838200" y="3810000"/>
            <a:ext cx="32004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kumimoji="0" lang="zh-CN" altLang="en-US">
                <a:ea typeface="宋体" panose="02010600030101010101" pitchFamily="2" charset="-122"/>
              </a:rPr>
              <a:t>余下部分</a:t>
            </a:r>
          </a:p>
        </p:txBody>
      </p:sp>
      <p:graphicFrame>
        <p:nvGraphicFramePr>
          <p:cNvPr id="18434" name="Object 2">
            <a:extLst>
              <a:ext uri="{FF2B5EF4-FFF2-40B4-BE49-F238E27FC236}">
                <a16:creationId xmlns:a16="http://schemas.microsoft.com/office/drawing/2014/main" id="{CBF2067B-3416-48B7-B9CE-AD962CC0DBDC}"/>
              </a:ext>
            </a:extLst>
          </p:cNvPr>
          <p:cNvGraphicFramePr>
            <a:graphicFrameLocks noChangeAspect="1"/>
          </p:cNvGraphicFramePr>
          <p:nvPr/>
        </p:nvGraphicFramePr>
        <p:xfrm>
          <a:off x="4271963" y="2405063"/>
          <a:ext cx="1214437" cy="490537"/>
        </p:xfrm>
        <a:graphic>
          <a:graphicData uri="http://schemas.openxmlformats.org/presentationml/2006/ole">
            <mc:AlternateContent xmlns:mc="http://schemas.openxmlformats.org/markup-compatibility/2006">
              <mc:Choice xmlns:v="urn:schemas-microsoft-com:vml" Requires="v">
                <p:oleObj spid="_x0000_s18455" name="公式" r:id="rId3" imgW="431640" imgH="228600" progId="Equation.3">
                  <p:embed/>
                </p:oleObj>
              </mc:Choice>
              <mc:Fallback>
                <p:oleObj name="公式" r:id="rId3" imgW="43164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1963" y="2405063"/>
                        <a:ext cx="1214437"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5" name="Object 3">
            <a:extLst>
              <a:ext uri="{FF2B5EF4-FFF2-40B4-BE49-F238E27FC236}">
                <a16:creationId xmlns:a16="http://schemas.microsoft.com/office/drawing/2014/main" id="{667B7A30-661D-44CA-A413-BDB596B0644C}"/>
              </a:ext>
            </a:extLst>
          </p:cNvPr>
          <p:cNvGraphicFramePr>
            <a:graphicFrameLocks noChangeAspect="1"/>
          </p:cNvGraphicFramePr>
          <p:nvPr/>
        </p:nvGraphicFramePr>
        <p:xfrm>
          <a:off x="2254250" y="2971800"/>
          <a:ext cx="1784350" cy="762000"/>
        </p:xfrm>
        <a:graphic>
          <a:graphicData uri="http://schemas.openxmlformats.org/presentationml/2006/ole">
            <mc:AlternateContent xmlns:mc="http://schemas.openxmlformats.org/markup-compatibility/2006">
              <mc:Choice xmlns:v="urn:schemas-microsoft-com:vml" Requires="v">
                <p:oleObj spid="_x0000_s18456" name="公式" r:id="rId5" imgW="838080" imgH="393480" progId="Equation.3">
                  <p:embed/>
                </p:oleObj>
              </mc:Choice>
              <mc:Fallback>
                <p:oleObj name="公式" r:id="rId5" imgW="838080" imgH="3934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4250" y="2971800"/>
                        <a:ext cx="178435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6" name="Object 4">
            <a:extLst>
              <a:ext uri="{FF2B5EF4-FFF2-40B4-BE49-F238E27FC236}">
                <a16:creationId xmlns:a16="http://schemas.microsoft.com/office/drawing/2014/main" id="{AED786EF-3AF0-48C2-8EC4-A743021A55A1}"/>
              </a:ext>
            </a:extLst>
          </p:cNvPr>
          <p:cNvGraphicFramePr>
            <a:graphicFrameLocks noChangeAspect="1"/>
          </p:cNvGraphicFramePr>
          <p:nvPr/>
        </p:nvGraphicFramePr>
        <p:xfrm>
          <a:off x="4267200" y="3124200"/>
          <a:ext cx="1447800" cy="444500"/>
        </p:xfrm>
        <a:graphic>
          <a:graphicData uri="http://schemas.openxmlformats.org/presentationml/2006/ole">
            <mc:AlternateContent xmlns:mc="http://schemas.openxmlformats.org/markup-compatibility/2006">
              <mc:Choice xmlns:v="urn:schemas-microsoft-com:vml" Requires="v">
                <p:oleObj spid="_x0000_s18457" name="公式" r:id="rId7" imgW="685800" imgH="228600" progId="Equation.3">
                  <p:embed/>
                </p:oleObj>
              </mc:Choice>
              <mc:Fallback>
                <p:oleObj name="公式" r:id="rId7" imgW="685800" imgH="228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3124200"/>
                        <a:ext cx="14478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7" name="Object 5">
            <a:extLst>
              <a:ext uri="{FF2B5EF4-FFF2-40B4-BE49-F238E27FC236}">
                <a16:creationId xmlns:a16="http://schemas.microsoft.com/office/drawing/2014/main" id="{21545F79-75F1-455E-9CF4-402C4F860448}"/>
              </a:ext>
            </a:extLst>
          </p:cNvPr>
          <p:cNvGraphicFramePr>
            <a:graphicFrameLocks noChangeAspect="1"/>
          </p:cNvGraphicFramePr>
          <p:nvPr/>
        </p:nvGraphicFramePr>
        <p:xfrm>
          <a:off x="2300288" y="3719513"/>
          <a:ext cx="2119312" cy="776287"/>
        </p:xfrm>
        <a:graphic>
          <a:graphicData uri="http://schemas.openxmlformats.org/presentationml/2006/ole">
            <mc:AlternateContent xmlns:mc="http://schemas.openxmlformats.org/markup-compatibility/2006">
              <mc:Choice xmlns:v="urn:schemas-microsoft-com:vml" Requires="v">
                <p:oleObj spid="_x0000_s18458" name="公式" r:id="rId9" imgW="838080" imgH="393480" progId="Equation.3">
                  <p:embed/>
                </p:oleObj>
              </mc:Choice>
              <mc:Fallback>
                <p:oleObj name="公式" r:id="rId9" imgW="838080" imgH="39348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00288" y="3719513"/>
                        <a:ext cx="2119312" cy="776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8" name="Object 6">
            <a:extLst>
              <a:ext uri="{FF2B5EF4-FFF2-40B4-BE49-F238E27FC236}">
                <a16:creationId xmlns:a16="http://schemas.microsoft.com/office/drawing/2014/main" id="{DC42E072-B1C7-4DF0-8A02-9031B48C96E3}"/>
              </a:ext>
            </a:extLst>
          </p:cNvPr>
          <p:cNvGraphicFramePr>
            <a:graphicFrameLocks noChangeAspect="1"/>
          </p:cNvGraphicFramePr>
          <p:nvPr/>
        </p:nvGraphicFramePr>
        <p:xfrm>
          <a:off x="2300288" y="4495800"/>
          <a:ext cx="4224337" cy="1036638"/>
        </p:xfrm>
        <a:graphic>
          <a:graphicData uri="http://schemas.openxmlformats.org/presentationml/2006/ole">
            <mc:AlternateContent xmlns:mc="http://schemas.openxmlformats.org/markup-compatibility/2006">
              <mc:Choice xmlns:v="urn:schemas-microsoft-com:vml" Requires="v">
                <p:oleObj spid="_x0000_s18459" name="公式" r:id="rId11" imgW="1866600" imgH="583920" progId="Equation.3">
                  <p:embed/>
                </p:oleObj>
              </mc:Choice>
              <mc:Fallback>
                <p:oleObj name="公式" r:id="rId11" imgW="1866600" imgH="58392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00288" y="4495800"/>
                        <a:ext cx="4224337" cy="1036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9" name="Object 7">
            <a:extLst>
              <a:ext uri="{FF2B5EF4-FFF2-40B4-BE49-F238E27FC236}">
                <a16:creationId xmlns:a16="http://schemas.microsoft.com/office/drawing/2014/main" id="{38F0BCC3-542B-4ACF-AF17-86BB717BD25D}"/>
              </a:ext>
            </a:extLst>
          </p:cNvPr>
          <p:cNvGraphicFramePr>
            <a:graphicFrameLocks noChangeAspect="1"/>
          </p:cNvGraphicFramePr>
          <p:nvPr/>
        </p:nvGraphicFramePr>
        <p:xfrm>
          <a:off x="2325688" y="5486400"/>
          <a:ext cx="1293812" cy="771525"/>
        </p:xfrm>
        <a:graphic>
          <a:graphicData uri="http://schemas.openxmlformats.org/presentationml/2006/ole">
            <mc:AlternateContent xmlns:mc="http://schemas.openxmlformats.org/markup-compatibility/2006">
              <mc:Choice xmlns:v="urn:schemas-microsoft-com:vml" Requires="v">
                <p:oleObj spid="_x0000_s18460" name="公式" r:id="rId13" imgW="660240" imgH="393480" progId="Equation.3">
                  <p:embed/>
                </p:oleObj>
              </mc:Choice>
              <mc:Fallback>
                <p:oleObj name="公式" r:id="rId13" imgW="660240" imgH="39348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25688" y="5486400"/>
                        <a:ext cx="1293812"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0" name="Object 8">
            <a:extLst>
              <a:ext uri="{FF2B5EF4-FFF2-40B4-BE49-F238E27FC236}">
                <a16:creationId xmlns:a16="http://schemas.microsoft.com/office/drawing/2014/main" id="{82FDC345-63E9-4E90-856B-862CCEB79F65}"/>
              </a:ext>
            </a:extLst>
          </p:cNvPr>
          <p:cNvGraphicFramePr>
            <a:graphicFrameLocks noChangeAspect="1"/>
          </p:cNvGraphicFramePr>
          <p:nvPr/>
        </p:nvGraphicFramePr>
        <p:xfrm>
          <a:off x="2209800" y="2424113"/>
          <a:ext cx="1600200" cy="471487"/>
        </p:xfrm>
        <a:graphic>
          <a:graphicData uri="http://schemas.openxmlformats.org/presentationml/2006/ole">
            <mc:AlternateContent xmlns:mc="http://schemas.openxmlformats.org/markup-compatibility/2006">
              <mc:Choice xmlns:v="urn:schemas-microsoft-com:vml" Requires="v">
                <p:oleObj spid="_x0000_s18461" name="公式" r:id="rId15" imgW="660240" imgH="215640" progId="Equation.3">
                  <p:embed/>
                </p:oleObj>
              </mc:Choice>
              <mc:Fallback>
                <p:oleObj name="公式" r:id="rId15" imgW="660240" imgH="21564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09800" y="2424113"/>
                        <a:ext cx="1600200"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5" name="Text Box 20">
            <a:extLst>
              <a:ext uri="{FF2B5EF4-FFF2-40B4-BE49-F238E27FC236}">
                <a16:creationId xmlns:a16="http://schemas.microsoft.com/office/drawing/2014/main" id="{D49BD00F-A609-4835-8C2A-15E7506715B7}"/>
              </a:ext>
            </a:extLst>
          </p:cNvPr>
          <p:cNvSpPr txBox="1">
            <a:spLocks noChangeArrowheads="1"/>
          </p:cNvSpPr>
          <p:nvPr/>
        </p:nvSpPr>
        <p:spPr bwMode="auto">
          <a:xfrm>
            <a:off x="914400" y="1905000"/>
            <a:ext cx="2971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kumimoji="0" lang="zh-CN" altLang="en-US">
                <a:ea typeface="宋体" panose="02010600030101010101" pitchFamily="2" charset="-122"/>
              </a:rPr>
              <a:t>设平板面密度为</a:t>
            </a:r>
            <a:r>
              <a:rPr kumimoji="0" lang="zh-CN" altLang="en-US" i="1">
                <a:ea typeface="宋体" panose="02010600030101010101" pitchFamily="2" charset="-122"/>
                <a:sym typeface="Symbol" panose="05050102010706020507" pitchFamily="18" charset="2"/>
              </a:rPr>
              <a:t></a:t>
            </a:r>
            <a:r>
              <a:rPr kumimoji="0" lang="en-US" altLang="zh-CN">
                <a:ea typeface="宋体" panose="02010600030101010101" pitchFamily="2" charset="-122"/>
                <a:sym typeface="Symbol" panose="05050102010706020507" pitchFamily="18" charset="2"/>
              </a:rPr>
              <a:t>,</a:t>
            </a:r>
            <a:endParaRPr kumimoji="0" lang="en-US" altLang="zh-CN">
              <a:ea typeface="宋体" panose="02010600030101010101" pitchFamily="2" charset="-122"/>
            </a:endParaRPr>
          </a:p>
        </p:txBody>
      </p:sp>
      <p:sp>
        <p:nvSpPr>
          <p:cNvPr id="18446" name="Text Box 21">
            <a:extLst>
              <a:ext uri="{FF2B5EF4-FFF2-40B4-BE49-F238E27FC236}">
                <a16:creationId xmlns:a16="http://schemas.microsoft.com/office/drawing/2014/main" id="{DDF90A0A-1D79-4DB8-9A01-A191CB450964}"/>
              </a:ext>
            </a:extLst>
          </p:cNvPr>
          <p:cNvSpPr txBox="1">
            <a:spLocks noChangeArrowheads="1"/>
          </p:cNvSpPr>
          <p:nvPr/>
        </p:nvSpPr>
        <p:spPr bwMode="auto">
          <a:xfrm>
            <a:off x="882650" y="2362200"/>
            <a:ext cx="20891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kumimoji="0" lang="zh-CN" altLang="en-US">
                <a:ea typeface="宋体" panose="02010600030101010101" pitchFamily="2" charset="-122"/>
              </a:rPr>
              <a:t>大圆板</a:t>
            </a:r>
          </a:p>
        </p:txBody>
      </p:sp>
      <p:sp>
        <p:nvSpPr>
          <p:cNvPr id="18447" name="Text Box 22">
            <a:extLst>
              <a:ext uri="{FF2B5EF4-FFF2-40B4-BE49-F238E27FC236}">
                <a16:creationId xmlns:a16="http://schemas.microsoft.com/office/drawing/2014/main" id="{5689A95E-8AB6-463A-B629-3073ECED535D}"/>
              </a:ext>
            </a:extLst>
          </p:cNvPr>
          <p:cNvSpPr txBox="1">
            <a:spLocks noChangeArrowheads="1"/>
          </p:cNvSpPr>
          <p:nvPr/>
        </p:nvSpPr>
        <p:spPr bwMode="auto">
          <a:xfrm>
            <a:off x="882650" y="2971800"/>
            <a:ext cx="17081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kumimoji="0" lang="zh-CN" altLang="en-US">
                <a:ea typeface="宋体" panose="02010600030101010101" pitchFamily="2" charset="-122"/>
              </a:rPr>
              <a:t>小圆板</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60" name="Text Box 2">
            <a:extLst>
              <a:ext uri="{FF2B5EF4-FFF2-40B4-BE49-F238E27FC236}">
                <a16:creationId xmlns:a16="http://schemas.microsoft.com/office/drawing/2014/main" id="{5F9B0102-A0BD-47B4-9257-DB55DAE862E9}"/>
              </a:ext>
            </a:extLst>
          </p:cNvPr>
          <p:cNvSpPr txBox="1">
            <a:spLocks noChangeArrowheads="1"/>
          </p:cNvSpPr>
          <p:nvPr/>
        </p:nvSpPr>
        <p:spPr bwMode="auto">
          <a:xfrm>
            <a:off x="990600" y="547688"/>
            <a:ext cx="685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800">
                <a:ea typeface="黑体" panose="02010609060101010101" pitchFamily="49" charset="-122"/>
              </a:rPr>
              <a:t>§7.2.2 </a:t>
            </a:r>
            <a:r>
              <a:rPr lang="zh-CN" altLang="en-US" sz="2800">
                <a:ea typeface="黑体" panose="02010609060101010101" pitchFamily="49" charset="-122"/>
              </a:rPr>
              <a:t>刚体的动量和质心运动定理</a:t>
            </a:r>
          </a:p>
        </p:txBody>
      </p:sp>
      <p:sp>
        <p:nvSpPr>
          <p:cNvPr id="19461" name="Text Box 3">
            <a:extLst>
              <a:ext uri="{FF2B5EF4-FFF2-40B4-BE49-F238E27FC236}">
                <a16:creationId xmlns:a16="http://schemas.microsoft.com/office/drawing/2014/main" id="{17B10D2B-2EC6-4736-ADA1-D90C1580FA80}"/>
              </a:ext>
            </a:extLst>
          </p:cNvPr>
          <p:cNvSpPr txBox="1">
            <a:spLocks noChangeArrowheads="1"/>
          </p:cNvSpPr>
          <p:nvPr/>
        </p:nvSpPr>
        <p:spPr bwMode="auto">
          <a:xfrm>
            <a:off x="1143000" y="1295400"/>
            <a:ext cx="163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刚体动量   </a:t>
            </a:r>
          </a:p>
        </p:txBody>
      </p:sp>
      <p:graphicFrame>
        <p:nvGraphicFramePr>
          <p:cNvPr id="19458" name="Object 4">
            <a:extLst>
              <a:ext uri="{FF2B5EF4-FFF2-40B4-BE49-F238E27FC236}">
                <a16:creationId xmlns:a16="http://schemas.microsoft.com/office/drawing/2014/main" id="{B1782689-C159-4797-9F72-344D036A261D}"/>
              </a:ext>
            </a:extLst>
          </p:cNvPr>
          <p:cNvGraphicFramePr>
            <a:graphicFrameLocks noChangeAspect="1"/>
          </p:cNvGraphicFramePr>
          <p:nvPr/>
        </p:nvGraphicFramePr>
        <p:xfrm>
          <a:off x="2895600" y="1295400"/>
          <a:ext cx="1233488" cy="517525"/>
        </p:xfrm>
        <a:graphic>
          <a:graphicData uri="http://schemas.openxmlformats.org/presentationml/2006/ole">
            <mc:AlternateContent xmlns:mc="http://schemas.openxmlformats.org/markup-compatibility/2006">
              <mc:Choice xmlns:v="urn:schemas-microsoft-com:vml" Requires="v">
                <p:oleObj spid="_x0000_s19469" name="公式" r:id="rId3" imgW="545760" imgH="228600" progId="Equation.3">
                  <p:embed/>
                </p:oleObj>
              </mc:Choice>
              <mc:Fallback>
                <p:oleObj name="公式" r:id="rId3" imgW="54576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295400"/>
                        <a:ext cx="1233488"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2" name="Text Box 5">
            <a:extLst>
              <a:ext uri="{FF2B5EF4-FFF2-40B4-BE49-F238E27FC236}">
                <a16:creationId xmlns:a16="http://schemas.microsoft.com/office/drawing/2014/main" id="{E98F9360-EFCD-4444-A316-84A14A75A3CD}"/>
              </a:ext>
            </a:extLst>
          </p:cNvPr>
          <p:cNvSpPr txBox="1">
            <a:spLocks noChangeArrowheads="1"/>
          </p:cNvSpPr>
          <p:nvPr/>
        </p:nvSpPr>
        <p:spPr bwMode="auto">
          <a:xfrm>
            <a:off x="1143000" y="19050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00"/>
                </a:solidFill>
                <a:ea typeface="宋体" panose="02010600030101010101" pitchFamily="2" charset="-122"/>
              </a:rPr>
              <a:t>质心运动定律</a:t>
            </a:r>
          </a:p>
        </p:txBody>
      </p:sp>
      <p:graphicFrame>
        <p:nvGraphicFramePr>
          <p:cNvPr id="19459" name="Object 6">
            <a:extLst>
              <a:ext uri="{FF2B5EF4-FFF2-40B4-BE49-F238E27FC236}">
                <a16:creationId xmlns:a16="http://schemas.microsoft.com/office/drawing/2014/main" id="{E5C3486F-4850-4BA8-9775-50EEF3617381}"/>
              </a:ext>
            </a:extLst>
          </p:cNvPr>
          <p:cNvGraphicFramePr>
            <a:graphicFrameLocks noChangeAspect="1"/>
          </p:cNvGraphicFramePr>
          <p:nvPr/>
        </p:nvGraphicFramePr>
        <p:xfrm>
          <a:off x="2895600" y="2438400"/>
          <a:ext cx="2928938" cy="866775"/>
        </p:xfrm>
        <a:graphic>
          <a:graphicData uri="http://schemas.openxmlformats.org/presentationml/2006/ole">
            <mc:AlternateContent xmlns:mc="http://schemas.openxmlformats.org/markup-compatibility/2006">
              <mc:Choice xmlns:v="urn:schemas-microsoft-com:vml" Requires="v">
                <p:oleObj spid="_x0000_s19470" name="公式" r:id="rId5" imgW="1333440" imgH="393480" progId="Equation.3">
                  <p:embed/>
                </p:oleObj>
              </mc:Choice>
              <mc:Fallback>
                <p:oleObj name="公式" r:id="rId5" imgW="1333440" imgH="3934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2438400"/>
                        <a:ext cx="2928938" cy="86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3" name="Text Box 7">
            <a:extLst>
              <a:ext uri="{FF2B5EF4-FFF2-40B4-BE49-F238E27FC236}">
                <a16:creationId xmlns:a16="http://schemas.microsoft.com/office/drawing/2014/main" id="{4B3B2203-0184-4F0C-98CE-0F805D1A92ED}"/>
              </a:ext>
            </a:extLst>
          </p:cNvPr>
          <p:cNvSpPr txBox="1">
            <a:spLocks noChangeArrowheads="1"/>
          </p:cNvSpPr>
          <p:nvPr/>
        </p:nvSpPr>
        <p:spPr bwMode="auto">
          <a:xfrm>
            <a:off x="5334000" y="34290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latin typeface="楷体_GB2312" pitchFamily="49" charset="-122"/>
                <a:ea typeface="宋体" panose="02010600030101010101" pitchFamily="2" charset="-122"/>
              </a:rPr>
              <a:t>质心加速度</a:t>
            </a:r>
          </a:p>
        </p:txBody>
      </p:sp>
      <p:sp>
        <p:nvSpPr>
          <p:cNvPr id="19464" name="Line 8">
            <a:extLst>
              <a:ext uri="{FF2B5EF4-FFF2-40B4-BE49-F238E27FC236}">
                <a16:creationId xmlns:a16="http://schemas.microsoft.com/office/drawing/2014/main" id="{8CAA35B3-969E-4B50-A685-3B71A927D950}"/>
              </a:ext>
            </a:extLst>
          </p:cNvPr>
          <p:cNvSpPr>
            <a:spLocks noChangeShapeType="1"/>
          </p:cNvSpPr>
          <p:nvPr/>
        </p:nvSpPr>
        <p:spPr bwMode="auto">
          <a:xfrm>
            <a:off x="5791200" y="3124200"/>
            <a:ext cx="304800" cy="381000"/>
          </a:xfrm>
          <a:prstGeom prst="line">
            <a:avLst/>
          </a:prstGeom>
          <a:noFill/>
          <a:ln w="317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5" name="Line 9">
            <a:extLst>
              <a:ext uri="{FF2B5EF4-FFF2-40B4-BE49-F238E27FC236}">
                <a16:creationId xmlns:a16="http://schemas.microsoft.com/office/drawing/2014/main" id="{B432080B-2D40-43CA-9490-C8DC742BFBAD}"/>
              </a:ext>
            </a:extLst>
          </p:cNvPr>
          <p:cNvSpPr>
            <a:spLocks noChangeShapeType="1"/>
          </p:cNvSpPr>
          <p:nvPr/>
        </p:nvSpPr>
        <p:spPr bwMode="auto">
          <a:xfrm>
            <a:off x="4114800" y="3124200"/>
            <a:ext cx="0" cy="381000"/>
          </a:xfrm>
          <a:prstGeom prst="line">
            <a:avLst/>
          </a:prstGeom>
          <a:noFill/>
          <a:ln w="3175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6" name="Text Box 10">
            <a:extLst>
              <a:ext uri="{FF2B5EF4-FFF2-40B4-BE49-F238E27FC236}">
                <a16:creationId xmlns:a16="http://schemas.microsoft.com/office/drawing/2014/main" id="{74FEB344-4F00-4E58-ABBF-BE157877033E}"/>
              </a:ext>
            </a:extLst>
          </p:cNvPr>
          <p:cNvSpPr txBox="1">
            <a:spLocks noChangeArrowheads="1"/>
          </p:cNvSpPr>
          <p:nvPr/>
        </p:nvSpPr>
        <p:spPr bwMode="auto">
          <a:xfrm>
            <a:off x="3048000" y="3443288"/>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FF0000"/>
                </a:solidFill>
                <a:latin typeface="楷体_GB2312" pitchFamily="49" charset="-122"/>
                <a:ea typeface="宋体" panose="02010600030101010101" pitchFamily="2" charset="-122"/>
              </a:rPr>
              <a:t>刚体的总质量</a:t>
            </a:r>
          </a:p>
        </p:txBody>
      </p:sp>
      <p:sp>
        <p:nvSpPr>
          <p:cNvPr id="19467" name="Line 11">
            <a:extLst>
              <a:ext uri="{FF2B5EF4-FFF2-40B4-BE49-F238E27FC236}">
                <a16:creationId xmlns:a16="http://schemas.microsoft.com/office/drawing/2014/main" id="{C19D9DEE-98C7-4557-A064-A9D35FBF3373}"/>
              </a:ext>
            </a:extLst>
          </p:cNvPr>
          <p:cNvSpPr>
            <a:spLocks noChangeShapeType="1"/>
          </p:cNvSpPr>
          <p:nvPr/>
        </p:nvSpPr>
        <p:spPr bwMode="auto">
          <a:xfrm flipH="1">
            <a:off x="1905000" y="3124200"/>
            <a:ext cx="1371600" cy="976313"/>
          </a:xfrm>
          <a:prstGeom prst="line">
            <a:avLst/>
          </a:prstGeom>
          <a:noFill/>
          <a:ln w="3175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8" name="Text Box 12">
            <a:extLst>
              <a:ext uri="{FF2B5EF4-FFF2-40B4-BE49-F238E27FC236}">
                <a16:creationId xmlns:a16="http://schemas.microsoft.com/office/drawing/2014/main" id="{150D8722-FB13-4820-B802-818C18A98E67}"/>
              </a:ext>
            </a:extLst>
          </p:cNvPr>
          <p:cNvSpPr txBox="1">
            <a:spLocks noChangeArrowheads="1"/>
          </p:cNvSpPr>
          <p:nvPr/>
        </p:nvSpPr>
        <p:spPr bwMode="auto">
          <a:xfrm>
            <a:off x="1219200" y="4038600"/>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0000FF"/>
                </a:solidFill>
                <a:latin typeface="楷体_GB2312" pitchFamily="49" charset="-122"/>
                <a:ea typeface="宋体" panose="02010600030101010101" pitchFamily="2" charset="-122"/>
              </a:rPr>
              <a:t>刚体所受的外力矢量和</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4" name="Text Box 2">
            <a:extLst>
              <a:ext uri="{FF2B5EF4-FFF2-40B4-BE49-F238E27FC236}">
                <a16:creationId xmlns:a16="http://schemas.microsoft.com/office/drawing/2014/main" id="{1907761D-ADC0-4825-89C5-D1B2859899F5}"/>
              </a:ext>
            </a:extLst>
          </p:cNvPr>
          <p:cNvSpPr txBox="1">
            <a:spLocks noChangeArrowheads="1"/>
          </p:cNvSpPr>
          <p:nvPr/>
        </p:nvSpPr>
        <p:spPr bwMode="auto">
          <a:xfrm>
            <a:off x="669925" y="5540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zh-CN">
              <a:ea typeface="宋体" panose="02010600030101010101" pitchFamily="2" charset="-122"/>
            </a:endParaRPr>
          </a:p>
        </p:txBody>
      </p:sp>
      <p:sp>
        <p:nvSpPr>
          <p:cNvPr id="20485" name="Text Box 3">
            <a:extLst>
              <a:ext uri="{FF2B5EF4-FFF2-40B4-BE49-F238E27FC236}">
                <a16:creationId xmlns:a16="http://schemas.microsoft.com/office/drawing/2014/main" id="{236FF8CB-A981-4910-8BA4-7E5B1A8F234D}"/>
              </a:ext>
            </a:extLst>
          </p:cNvPr>
          <p:cNvSpPr txBox="1">
            <a:spLocks noChangeArrowheads="1"/>
          </p:cNvSpPr>
          <p:nvPr/>
        </p:nvSpPr>
        <p:spPr bwMode="auto">
          <a:xfrm>
            <a:off x="838200" y="533400"/>
            <a:ext cx="7543800" cy="294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kumimoji="0" lang="en-US" altLang="zh-CN">
                <a:solidFill>
                  <a:srgbClr val="FF0000"/>
                </a:solidFill>
                <a:ea typeface="宋体" panose="02010600030101010101" pitchFamily="2" charset="-122"/>
              </a:rPr>
              <a:t>[</a:t>
            </a:r>
            <a:r>
              <a:rPr kumimoji="0" lang="zh-CN" altLang="en-US">
                <a:solidFill>
                  <a:srgbClr val="FF0000"/>
                </a:solidFill>
                <a:ea typeface="宋体" panose="02010600030101010101" pitchFamily="2" charset="-122"/>
              </a:rPr>
              <a:t>例题</a:t>
            </a:r>
            <a:r>
              <a:rPr kumimoji="0" lang="en-US" altLang="zh-CN">
                <a:solidFill>
                  <a:srgbClr val="FF0000"/>
                </a:solidFill>
                <a:ea typeface="宋体" panose="02010600030101010101" pitchFamily="2" charset="-122"/>
              </a:rPr>
              <a:t>3]</a:t>
            </a:r>
            <a:r>
              <a:rPr kumimoji="0" lang="zh-CN" altLang="en-US">
                <a:ea typeface="宋体" panose="02010600030101010101" pitchFamily="2" charset="-122"/>
              </a:rPr>
              <a:t>一圆盘形均质飞轮质量为</a:t>
            </a:r>
            <a:r>
              <a:rPr kumimoji="0" lang="en-US" altLang="zh-CN" i="1">
                <a:ea typeface="宋体" panose="02010600030101010101" pitchFamily="2" charset="-122"/>
              </a:rPr>
              <a:t>m</a:t>
            </a:r>
            <a:r>
              <a:rPr kumimoji="0" lang="en-US" altLang="zh-CN">
                <a:ea typeface="宋体" panose="02010600030101010101" pitchFamily="2" charset="-122"/>
              </a:rPr>
              <a:t>=5.0kg</a:t>
            </a:r>
            <a:r>
              <a:rPr kumimoji="0" lang="zh-CN" altLang="en-US">
                <a:ea typeface="宋体" panose="02010600030101010101" pitchFamily="2" charset="-122"/>
              </a:rPr>
              <a:t>，半径为</a:t>
            </a:r>
            <a:r>
              <a:rPr kumimoji="0" lang="en-US" altLang="zh-CN" i="1">
                <a:ea typeface="宋体" panose="02010600030101010101" pitchFamily="2" charset="-122"/>
              </a:rPr>
              <a:t>r</a:t>
            </a:r>
            <a:r>
              <a:rPr kumimoji="0" lang="en-US" altLang="zh-CN">
                <a:ea typeface="宋体" panose="02010600030101010101" pitchFamily="2" charset="-122"/>
              </a:rPr>
              <a:t>=0.15m,</a:t>
            </a:r>
            <a:r>
              <a:rPr kumimoji="0" lang="zh-CN" altLang="en-US">
                <a:ea typeface="宋体" panose="02010600030101010101" pitchFamily="2" charset="-122"/>
              </a:rPr>
              <a:t>转速为</a:t>
            </a:r>
            <a:r>
              <a:rPr kumimoji="0" lang="en-US" altLang="zh-CN" i="1">
                <a:ea typeface="宋体" panose="02010600030101010101" pitchFamily="2" charset="-122"/>
              </a:rPr>
              <a:t>n</a:t>
            </a:r>
            <a:r>
              <a:rPr kumimoji="0" lang="en-US" altLang="zh-CN">
                <a:ea typeface="宋体" panose="02010600030101010101" pitchFamily="2" charset="-122"/>
              </a:rPr>
              <a:t>=400r/min.</a:t>
            </a:r>
            <a:r>
              <a:rPr kumimoji="0" lang="zh-CN" altLang="en-US">
                <a:ea typeface="宋体" panose="02010600030101010101" pitchFamily="2" charset="-122"/>
              </a:rPr>
              <a:t>飞轮作匀速转动</a:t>
            </a:r>
            <a:r>
              <a:rPr kumimoji="0" lang="en-US" altLang="zh-CN">
                <a:ea typeface="宋体" panose="02010600030101010101" pitchFamily="2" charset="-122"/>
              </a:rPr>
              <a:t>.</a:t>
            </a:r>
            <a:r>
              <a:rPr kumimoji="0" lang="zh-CN" altLang="en-US">
                <a:ea typeface="宋体" panose="02010600030101010101" pitchFamily="2" charset="-122"/>
              </a:rPr>
              <a:t>飞轮质心距转轴</a:t>
            </a:r>
            <a:r>
              <a:rPr kumimoji="0" lang="en-US" altLang="zh-CN" i="1">
                <a:ea typeface="宋体" panose="02010600030101010101" pitchFamily="2" charset="-122"/>
              </a:rPr>
              <a:t>d</a:t>
            </a:r>
            <a:r>
              <a:rPr kumimoji="0" lang="en-US" altLang="zh-CN">
                <a:ea typeface="宋体" panose="02010600030101010101" pitchFamily="2" charset="-122"/>
              </a:rPr>
              <a:t>=0.001m</a:t>
            </a:r>
            <a:r>
              <a:rPr kumimoji="0" lang="zh-CN" altLang="en-US">
                <a:ea typeface="宋体" panose="02010600030101010101" pitchFamily="2" charset="-122"/>
              </a:rPr>
              <a:t>，求飞轮作用于轴承的压力</a:t>
            </a:r>
            <a:r>
              <a:rPr kumimoji="0" lang="en-US" altLang="zh-CN">
                <a:ea typeface="宋体" panose="02010600030101010101" pitchFamily="2" charset="-122"/>
              </a:rPr>
              <a:t>.</a:t>
            </a:r>
            <a:r>
              <a:rPr kumimoji="0" lang="zh-CN" altLang="en-US">
                <a:ea typeface="宋体" panose="02010600030101010101" pitchFamily="2" charset="-122"/>
              </a:rPr>
              <a:t>计入飞轮质量但不考虑飞轮重量（这意味着仅计算由于飞轮的转动使轴承受到的压力，不考虑飞轮所受重力对该压力的影响）</a:t>
            </a:r>
            <a:r>
              <a:rPr kumimoji="0" lang="en-US" altLang="zh-CN">
                <a:ea typeface="宋体" panose="02010600030101010101" pitchFamily="2" charset="-122"/>
              </a:rPr>
              <a:t>.</a:t>
            </a:r>
          </a:p>
        </p:txBody>
      </p:sp>
      <p:graphicFrame>
        <p:nvGraphicFramePr>
          <p:cNvPr id="20482" name="Object 4">
            <a:extLst>
              <a:ext uri="{FF2B5EF4-FFF2-40B4-BE49-F238E27FC236}">
                <a16:creationId xmlns:a16="http://schemas.microsoft.com/office/drawing/2014/main" id="{AD721462-F974-41EF-A97F-35CCEFCD8686}"/>
              </a:ext>
            </a:extLst>
          </p:cNvPr>
          <p:cNvGraphicFramePr>
            <a:graphicFrameLocks noChangeAspect="1"/>
          </p:cNvGraphicFramePr>
          <p:nvPr/>
        </p:nvGraphicFramePr>
        <p:xfrm>
          <a:off x="1982788" y="3475038"/>
          <a:ext cx="5784850" cy="868362"/>
        </p:xfrm>
        <a:graphic>
          <a:graphicData uri="http://schemas.openxmlformats.org/presentationml/2006/ole">
            <mc:AlternateContent xmlns:mc="http://schemas.openxmlformats.org/markup-compatibility/2006">
              <mc:Choice xmlns:v="urn:schemas-microsoft-com:vml" Requires="v">
                <p:oleObj spid="_x0000_s20488" name="公式" r:id="rId3" imgW="2616120" imgH="393480" progId="Equation.3">
                  <p:embed/>
                </p:oleObj>
              </mc:Choice>
              <mc:Fallback>
                <p:oleObj name="公式" r:id="rId3" imgW="261612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2788" y="3475038"/>
                        <a:ext cx="5784850" cy="868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6" name="Text Box 5">
            <a:extLst>
              <a:ext uri="{FF2B5EF4-FFF2-40B4-BE49-F238E27FC236}">
                <a16:creationId xmlns:a16="http://schemas.microsoft.com/office/drawing/2014/main" id="{CFF49AF3-198D-4334-B981-2F05B7362024}"/>
              </a:ext>
            </a:extLst>
          </p:cNvPr>
          <p:cNvSpPr txBox="1">
            <a:spLocks noChangeArrowheads="1"/>
          </p:cNvSpPr>
          <p:nvPr/>
        </p:nvSpPr>
        <p:spPr bwMode="auto">
          <a:xfrm>
            <a:off x="838200" y="3627438"/>
            <a:ext cx="769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解</a:t>
            </a:r>
            <a:r>
              <a:rPr lang="en-US" altLang="zh-CN">
                <a:solidFill>
                  <a:srgbClr val="FF0000"/>
                </a:solidFill>
                <a:ea typeface="宋体" panose="02010600030101010101" pitchFamily="2" charset="-122"/>
              </a:rPr>
              <a:t>] </a:t>
            </a:r>
          </a:p>
        </p:txBody>
      </p:sp>
      <p:sp>
        <p:nvSpPr>
          <p:cNvPr id="20487" name="Text Box 6">
            <a:extLst>
              <a:ext uri="{FF2B5EF4-FFF2-40B4-BE49-F238E27FC236}">
                <a16:creationId xmlns:a16="http://schemas.microsoft.com/office/drawing/2014/main" id="{FACC990B-6584-42C2-AD39-2D2348772E88}"/>
              </a:ext>
            </a:extLst>
          </p:cNvPr>
          <p:cNvSpPr txBox="1">
            <a:spLocks noChangeArrowheads="1"/>
          </p:cNvSpPr>
          <p:nvPr/>
        </p:nvSpPr>
        <p:spPr bwMode="auto">
          <a:xfrm>
            <a:off x="914400" y="4419600"/>
            <a:ext cx="31242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kumimoji="0" lang="zh-CN" altLang="en-US">
                <a:ea typeface="宋体" panose="02010600030101010101" pitchFamily="2" charset="-122"/>
              </a:rPr>
              <a:t>根据质心运动定理</a:t>
            </a:r>
          </a:p>
        </p:txBody>
      </p:sp>
      <p:graphicFrame>
        <p:nvGraphicFramePr>
          <p:cNvPr id="20483" name="Object 7">
            <a:extLst>
              <a:ext uri="{FF2B5EF4-FFF2-40B4-BE49-F238E27FC236}">
                <a16:creationId xmlns:a16="http://schemas.microsoft.com/office/drawing/2014/main" id="{832AC46F-4800-49BE-80EA-AC3B8A082DED}"/>
              </a:ext>
            </a:extLst>
          </p:cNvPr>
          <p:cNvGraphicFramePr>
            <a:graphicFrameLocks noChangeAspect="1"/>
          </p:cNvGraphicFramePr>
          <p:nvPr/>
        </p:nvGraphicFramePr>
        <p:xfrm>
          <a:off x="1981200" y="5170488"/>
          <a:ext cx="5705475" cy="468312"/>
        </p:xfrm>
        <a:graphic>
          <a:graphicData uri="http://schemas.openxmlformats.org/presentationml/2006/ole">
            <mc:AlternateContent xmlns:mc="http://schemas.openxmlformats.org/markup-compatibility/2006">
              <mc:Choice xmlns:v="urn:schemas-microsoft-com:vml" Requires="v">
                <p:oleObj spid="_x0000_s20489" name="公式" r:id="rId5" imgW="2628720" imgH="215640" progId="Equation.3">
                  <p:embed/>
                </p:oleObj>
              </mc:Choice>
              <mc:Fallback>
                <p:oleObj name="公式" r:id="rId5" imgW="2628720" imgH="2156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5170488"/>
                        <a:ext cx="5705475"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ext Box 2">
            <a:extLst>
              <a:ext uri="{FF2B5EF4-FFF2-40B4-BE49-F238E27FC236}">
                <a16:creationId xmlns:a16="http://schemas.microsoft.com/office/drawing/2014/main" id="{28624D12-EA8B-404B-BE6E-EA426396CF00}"/>
              </a:ext>
            </a:extLst>
          </p:cNvPr>
          <p:cNvSpPr txBox="1">
            <a:spLocks noChangeArrowheads="1"/>
          </p:cNvSpPr>
          <p:nvPr/>
        </p:nvSpPr>
        <p:spPr bwMode="auto">
          <a:xfrm>
            <a:off x="684213" y="623888"/>
            <a:ext cx="792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3600"/>
              <a:t>§7.3 </a:t>
            </a:r>
            <a:r>
              <a:rPr lang="zh-CN" altLang="en-US" sz="3600"/>
              <a:t>刚体定轴转动的角动量</a:t>
            </a:r>
            <a:r>
              <a:rPr lang="en-US" altLang="zh-CN" sz="3600">
                <a:ea typeface="宋体" panose="02010600030101010101" pitchFamily="2" charset="-122"/>
                <a:cs typeface="Times New Roman" panose="02020603050405020304" pitchFamily="18" charset="0"/>
              </a:rPr>
              <a:t>·</a:t>
            </a:r>
            <a:r>
              <a:rPr lang="zh-CN" altLang="en-US" sz="3600"/>
              <a:t>转动惯量</a:t>
            </a:r>
          </a:p>
        </p:txBody>
      </p:sp>
      <p:sp>
        <p:nvSpPr>
          <p:cNvPr id="78851" name="Text Box 3">
            <a:extLst>
              <a:ext uri="{FF2B5EF4-FFF2-40B4-BE49-F238E27FC236}">
                <a16:creationId xmlns:a16="http://schemas.microsoft.com/office/drawing/2014/main" id="{D623245D-C5DF-440B-B5C1-95CA59052E62}"/>
              </a:ext>
            </a:extLst>
          </p:cNvPr>
          <p:cNvSpPr txBox="1">
            <a:spLocks noChangeArrowheads="1"/>
          </p:cNvSpPr>
          <p:nvPr/>
        </p:nvSpPr>
        <p:spPr bwMode="auto">
          <a:xfrm>
            <a:off x="762000" y="1638300"/>
            <a:ext cx="792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800">
                <a:ea typeface="黑体" panose="02010609060101010101" pitchFamily="49" charset="-122"/>
              </a:rPr>
              <a:t>§7.3.1 </a:t>
            </a:r>
            <a:r>
              <a:rPr lang="zh-CN" altLang="en-US" sz="2800">
                <a:ea typeface="黑体" panose="02010609060101010101" pitchFamily="49" charset="-122"/>
              </a:rPr>
              <a:t>刚体定轴转动对轴上一点的角动量</a:t>
            </a:r>
          </a:p>
        </p:txBody>
      </p:sp>
      <p:sp>
        <p:nvSpPr>
          <p:cNvPr id="78852" name="Text Box 4">
            <a:extLst>
              <a:ext uri="{FF2B5EF4-FFF2-40B4-BE49-F238E27FC236}">
                <a16:creationId xmlns:a16="http://schemas.microsoft.com/office/drawing/2014/main" id="{FAF41A21-38E8-41F2-9972-7BA74D4E6C1E}"/>
              </a:ext>
            </a:extLst>
          </p:cNvPr>
          <p:cNvSpPr txBox="1">
            <a:spLocks noChangeArrowheads="1"/>
          </p:cNvSpPr>
          <p:nvPr/>
        </p:nvSpPr>
        <p:spPr bwMode="auto">
          <a:xfrm>
            <a:off x="762000" y="2351088"/>
            <a:ext cx="685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800">
                <a:ea typeface="黑体" panose="02010609060101010101" pitchFamily="49" charset="-122"/>
              </a:rPr>
              <a:t>§7.3.2 </a:t>
            </a:r>
            <a:r>
              <a:rPr lang="zh-CN" altLang="en-US" sz="2800">
                <a:ea typeface="黑体" panose="02010609060101010101" pitchFamily="49" charset="-122"/>
              </a:rPr>
              <a:t>刚体对一定转轴的转动惯量</a:t>
            </a:r>
          </a:p>
        </p:txBody>
      </p:sp>
      <p:sp>
        <p:nvSpPr>
          <p:cNvPr id="78853" name="Text Box 5">
            <a:extLst>
              <a:ext uri="{FF2B5EF4-FFF2-40B4-BE49-F238E27FC236}">
                <a16:creationId xmlns:a16="http://schemas.microsoft.com/office/drawing/2014/main" id="{7E67E6A4-6696-42A0-8F15-F00938755B39}"/>
              </a:ext>
            </a:extLst>
          </p:cNvPr>
          <p:cNvSpPr txBox="1">
            <a:spLocks noChangeArrowheads="1"/>
          </p:cNvSpPr>
          <p:nvPr/>
        </p:nvSpPr>
        <p:spPr bwMode="auto">
          <a:xfrm>
            <a:off x="762000" y="3065463"/>
            <a:ext cx="7924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800">
                <a:ea typeface="黑体" panose="02010609060101010101" pitchFamily="49" charset="-122"/>
              </a:rPr>
              <a:t>§7.3.3 </a:t>
            </a:r>
            <a:r>
              <a:rPr lang="zh-CN" altLang="en-US" sz="2800">
                <a:ea typeface="黑体" panose="02010609060101010101" pitchFamily="49" charset="-122"/>
              </a:rPr>
              <a:t>刚体定轴转动的角动量定理和转动定理</a:t>
            </a:r>
          </a:p>
        </p:txBody>
      </p:sp>
      <p:sp>
        <p:nvSpPr>
          <p:cNvPr id="78854" name="Text Box 6">
            <a:extLst>
              <a:ext uri="{FF2B5EF4-FFF2-40B4-BE49-F238E27FC236}">
                <a16:creationId xmlns:a16="http://schemas.microsoft.com/office/drawing/2014/main" id="{72555EB9-D4B1-4989-BC49-BD683BF2E27C}"/>
              </a:ext>
            </a:extLst>
          </p:cNvPr>
          <p:cNvSpPr txBox="1">
            <a:spLocks noChangeArrowheads="1"/>
          </p:cNvSpPr>
          <p:nvPr/>
        </p:nvSpPr>
        <p:spPr bwMode="auto">
          <a:xfrm>
            <a:off x="762000" y="3779838"/>
            <a:ext cx="3581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800">
                <a:ea typeface="黑体" panose="02010609060101010101" pitchFamily="49" charset="-122"/>
              </a:rPr>
              <a:t>§7.3.4 </a:t>
            </a:r>
            <a:r>
              <a:rPr lang="zh-CN" altLang="en-US" sz="2800">
                <a:ea typeface="黑体" panose="02010609060101010101" pitchFamily="49" charset="-122"/>
              </a:rPr>
              <a:t>刚体的重心</a:t>
            </a:r>
          </a:p>
        </p:txBody>
      </p:sp>
      <p:sp>
        <p:nvSpPr>
          <p:cNvPr id="78855" name="Text Box 7">
            <a:extLst>
              <a:ext uri="{FF2B5EF4-FFF2-40B4-BE49-F238E27FC236}">
                <a16:creationId xmlns:a16="http://schemas.microsoft.com/office/drawing/2014/main" id="{E08DEC47-0234-402F-A97D-813B8FAF8283}"/>
              </a:ext>
            </a:extLst>
          </p:cNvPr>
          <p:cNvSpPr txBox="1">
            <a:spLocks noChangeArrowheads="1"/>
          </p:cNvSpPr>
          <p:nvPr/>
        </p:nvSpPr>
        <p:spPr bwMode="auto">
          <a:xfrm>
            <a:off x="762000" y="4494213"/>
            <a:ext cx="3581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800">
                <a:ea typeface="黑体" panose="02010609060101010101" pitchFamily="49" charset="-122"/>
              </a:rPr>
              <a:t>§7.3.5 </a:t>
            </a:r>
            <a:r>
              <a:rPr lang="zh-CN" altLang="en-US" sz="2800">
                <a:ea typeface="黑体" panose="02010609060101010101" pitchFamily="49" charset="-122"/>
              </a:rPr>
              <a:t>典型例子</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29" name="Group 2">
            <a:extLst>
              <a:ext uri="{FF2B5EF4-FFF2-40B4-BE49-F238E27FC236}">
                <a16:creationId xmlns:a16="http://schemas.microsoft.com/office/drawing/2014/main" id="{DF3701A8-3EBA-4E54-8502-6F812CD6E21D}"/>
              </a:ext>
            </a:extLst>
          </p:cNvPr>
          <p:cNvGrpSpPr>
            <a:grpSpLocks/>
          </p:cNvGrpSpPr>
          <p:nvPr/>
        </p:nvGrpSpPr>
        <p:grpSpPr bwMode="auto">
          <a:xfrm>
            <a:off x="1517650" y="2541588"/>
            <a:ext cx="736600" cy="939800"/>
            <a:chOff x="3040" y="2816"/>
            <a:chExt cx="464" cy="592"/>
          </a:xfrm>
        </p:grpSpPr>
        <p:sp>
          <p:nvSpPr>
            <p:cNvPr id="1076" name="Freeform 3">
              <a:extLst>
                <a:ext uri="{FF2B5EF4-FFF2-40B4-BE49-F238E27FC236}">
                  <a16:creationId xmlns:a16="http://schemas.microsoft.com/office/drawing/2014/main" id="{2281BDAF-EABF-481B-AC88-4D890ECB6DA3}"/>
                </a:ext>
              </a:extLst>
            </p:cNvPr>
            <p:cNvSpPr>
              <a:spLocks/>
            </p:cNvSpPr>
            <p:nvPr/>
          </p:nvSpPr>
          <p:spPr bwMode="auto">
            <a:xfrm>
              <a:off x="3040" y="2816"/>
              <a:ext cx="464" cy="592"/>
            </a:xfrm>
            <a:custGeom>
              <a:avLst/>
              <a:gdLst>
                <a:gd name="T0" fmla="*/ 42 w 880"/>
                <a:gd name="T1" fmla="*/ 173 h 1040"/>
                <a:gd name="T2" fmla="*/ 42 w 880"/>
                <a:gd name="T3" fmla="*/ 392 h 1040"/>
                <a:gd name="T4" fmla="*/ 295 w 880"/>
                <a:gd name="T5" fmla="*/ 419 h 1040"/>
                <a:gd name="T6" fmla="*/ 346 w 880"/>
                <a:gd name="T7" fmla="*/ 556 h 1040"/>
                <a:gd name="T8" fmla="*/ 447 w 880"/>
                <a:gd name="T9" fmla="*/ 200 h 1040"/>
                <a:gd name="T10" fmla="*/ 245 w 880"/>
                <a:gd name="T11" fmla="*/ 228 h 1040"/>
                <a:gd name="T12" fmla="*/ 93 w 880"/>
                <a:gd name="T13" fmla="*/ 118 h 1040"/>
                <a:gd name="T14" fmla="*/ 42 w 880"/>
                <a:gd name="T15" fmla="*/ 9 h 1040"/>
                <a:gd name="T16" fmla="*/ 42 w 880"/>
                <a:gd name="T17" fmla="*/ 173 h 10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0"/>
                <a:gd name="T28" fmla="*/ 0 h 1040"/>
                <a:gd name="T29" fmla="*/ 880 w 880"/>
                <a:gd name="T30" fmla="*/ 1040 h 10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0" h="1040">
                  <a:moveTo>
                    <a:pt x="80" y="304"/>
                  </a:moveTo>
                  <a:cubicBezTo>
                    <a:pt x="80" y="416"/>
                    <a:pt x="0" y="616"/>
                    <a:pt x="80" y="688"/>
                  </a:cubicBezTo>
                  <a:cubicBezTo>
                    <a:pt x="160" y="760"/>
                    <a:pt x="464" y="688"/>
                    <a:pt x="560" y="736"/>
                  </a:cubicBezTo>
                  <a:cubicBezTo>
                    <a:pt x="656" y="784"/>
                    <a:pt x="608" y="1040"/>
                    <a:pt x="656" y="976"/>
                  </a:cubicBezTo>
                  <a:cubicBezTo>
                    <a:pt x="704" y="912"/>
                    <a:pt x="880" y="448"/>
                    <a:pt x="848" y="352"/>
                  </a:cubicBezTo>
                  <a:cubicBezTo>
                    <a:pt x="816" y="256"/>
                    <a:pt x="576" y="424"/>
                    <a:pt x="464" y="400"/>
                  </a:cubicBezTo>
                  <a:cubicBezTo>
                    <a:pt x="352" y="376"/>
                    <a:pt x="240" y="272"/>
                    <a:pt x="176" y="208"/>
                  </a:cubicBezTo>
                  <a:cubicBezTo>
                    <a:pt x="112" y="144"/>
                    <a:pt x="96" y="0"/>
                    <a:pt x="80" y="16"/>
                  </a:cubicBezTo>
                  <a:cubicBezTo>
                    <a:pt x="64" y="32"/>
                    <a:pt x="80" y="192"/>
                    <a:pt x="80" y="304"/>
                  </a:cubicBezTo>
                  <a:close/>
                </a:path>
              </a:pathLst>
            </a:custGeom>
            <a:gradFill rotWithShape="0">
              <a:gsLst>
                <a:gs pos="0">
                  <a:srgbClr val="FFCCFF"/>
                </a:gs>
                <a:gs pos="100000">
                  <a:srgbClr val="000000"/>
                </a:gs>
              </a:gsLst>
              <a:path path="rect">
                <a:fillToRect l="50000" t="50000" r="50000" b="50000"/>
              </a:path>
            </a:gradFill>
            <a:ln w="9525">
              <a:solidFill>
                <a:schemeClr val="tx1"/>
              </a:solidFill>
              <a:round/>
              <a:headEnd/>
              <a:tailEnd/>
            </a:ln>
          </p:spPr>
          <p:txBody>
            <a:bodyPr/>
            <a:lstStyle/>
            <a:p>
              <a:endParaRPr lang="zh-CN" altLang="en-US"/>
            </a:p>
          </p:txBody>
        </p:sp>
        <p:sp>
          <p:nvSpPr>
            <p:cNvPr id="1077" name="Line 4">
              <a:extLst>
                <a:ext uri="{FF2B5EF4-FFF2-40B4-BE49-F238E27FC236}">
                  <a16:creationId xmlns:a16="http://schemas.microsoft.com/office/drawing/2014/main" id="{DECDE2BF-2070-4B8D-A96B-BFCCC574666D}"/>
                </a:ext>
              </a:extLst>
            </p:cNvPr>
            <p:cNvSpPr>
              <a:spLocks noChangeShapeType="1"/>
            </p:cNvSpPr>
            <p:nvPr/>
          </p:nvSpPr>
          <p:spPr bwMode="auto">
            <a:xfrm>
              <a:off x="3264" y="3072"/>
              <a:ext cx="0" cy="1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30" name="Group 5">
            <a:extLst>
              <a:ext uri="{FF2B5EF4-FFF2-40B4-BE49-F238E27FC236}">
                <a16:creationId xmlns:a16="http://schemas.microsoft.com/office/drawing/2014/main" id="{6C9F1DF5-DB96-44B4-B4A2-CD5D9E42121E}"/>
              </a:ext>
            </a:extLst>
          </p:cNvPr>
          <p:cNvGrpSpPr>
            <a:grpSpLocks/>
          </p:cNvGrpSpPr>
          <p:nvPr/>
        </p:nvGrpSpPr>
        <p:grpSpPr bwMode="auto">
          <a:xfrm>
            <a:off x="1873250" y="3530600"/>
            <a:ext cx="736600" cy="939800"/>
            <a:chOff x="3040" y="2816"/>
            <a:chExt cx="464" cy="592"/>
          </a:xfrm>
        </p:grpSpPr>
        <p:sp>
          <p:nvSpPr>
            <p:cNvPr id="1074" name="Freeform 6">
              <a:extLst>
                <a:ext uri="{FF2B5EF4-FFF2-40B4-BE49-F238E27FC236}">
                  <a16:creationId xmlns:a16="http://schemas.microsoft.com/office/drawing/2014/main" id="{FBD8F3D6-2921-444B-A5F8-CFC21D6B3152}"/>
                </a:ext>
              </a:extLst>
            </p:cNvPr>
            <p:cNvSpPr>
              <a:spLocks/>
            </p:cNvSpPr>
            <p:nvPr/>
          </p:nvSpPr>
          <p:spPr bwMode="auto">
            <a:xfrm>
              <a:off x="3040" y="2816"/>
              <a:ext cx="464" cy="592"/>
            </a:xfrm>
            <a:custGeom>
              <a:avLst/>
              <a:gdLst>
                <a:gd name="T0" fmla="*/ 42 w 880"/>
                <a:gd name="T1" fmla="*/ 173 h 1040"/>
                <a:gd name="T2" fmla="*/ 42 w 880"/>
                <a:gd name="T3" fmla="*/ 392 h 1040"/>
                <a:gd name="T4" fmla="*/ 295 w 880"/>
                <a:gd name="T5" fmla="*/ 419 h 1040"/>
                <a:gd name="T6" fmla="*/ 346 w 880"/>
                <a:gd name="T7" fmla="*/ 556 h 1040"/>
                <a:gd name="T8" fmla="*/ 447 w 880"/>
                <a:gd name="T9" fmla="*/ 200 h 1040"/>
                <a:gd name="T10" fmla="*/ 245 w 880"/>
                <a:gd name="T11" fmla="*/ 228 h 1040"/>
                <a:gd name="T12" fmla="*/ 93 w 880"/>
                <a:gd name="T13" fmla="*/ 118 h 1040"/>
                <a:gd name="T14" fmla="*/ 42 w 880"/>
                <a:gd name="T15" fmla="*/ 9 h 1040"/>
                <a:gd name="T16" fmla="*/ 42 w 880"/>
                <a:gd name="T17" fmla="*/ 173 h 10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0"/>
                <a:gd name="T28" fmla="*/ 0 h 1040"/>
                <a:gd name="T29" fmla="*/ 880 w 880"/>
                <a:gd name="T30" fmla="*/ 1040 h 10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0" h="1040">
                  <a:moveTo>
                    <a:pt x="80" y="304"/>
                  </a:moveTo>
                  <a:cubicBezTo>
                    <a:pt x="80" y="416"/>
                    <a:pt x="0" y="616"/>
                    <a:pt x="80" y="688"/>
                  </a:cubicBezTo>
                  <a:cubicBezTo>
                    <a:pt x="160" y="760"/>
                    <a:pt x="464" y="688"/>
                    <a:pt x="560" y="736"/>
                  </a:cubicBezTo>
                  <a:cubicBezTo>
                    <a:pt x="656" y="784"/>
                    <a:pt x="608" y="1040"/>
                    <a:pt x="656" y="976"/>
                  </a:cubicBezTo>
                  <a:cubicBezTo>
                    <a:pt x="704" y="912"/>
                    <a:pt x="880" y="448"/>
                    <a:pt x="848" y="352"/>
                  </a:cubicBezTo>
                  <a:cubicBezTo>
                    <a:pt x="816" y="256"/>
                    <a:pt x="576" y="424"/>
                    <a:pt x="464" y="400"/>
                  </a:cubicBezTo>
                  <a:cubicBezTo>
                    <a:pt x="352" y="376"/>
                    <a:pt x="240" y="272"/>
                    <a:pt x="176" y="208"/>
                  </a:cubicBezTo>
                  <a:cubicBezTo>
                    <a:pt x="112" y="144"/>
                    <a:pt x="96" y="0"/>
                    <a:pt x="80" y="16"/>
                  </a:cubicBezTo>
                  <a:cubicBezTo>
                    <a:pt x="64" y="32"/>
                    <a:pt x="80" y="192"/>
                    <a:pt x="80" y="304"/>
                  </a:cubicBezTo>
                  <a:close/>
                </a:path>
              </a:pathLst>
            </a:custGeom>
            <a:gradFill rotWithShape="0">
              <a:gsLst>
                <a:gs pos="0">
                  <a:srgbClr val="FFCCFF"/>
                </a:gs>
                <a:gs pos="100000">
                  <a:srgbClr val="000000"/>
                </a:gs>
              </a:gsLst>
              <a:path path="rect">
                <a:fillToRect l="50000" t="50000" r="50000" b="50000"/>
              </a:path>
            </a:gradFill>
            <a:ln w="9525">
              <a:solidFill>
                <a:schemeClr val="tx1"/>
              </a:solidFill>
              <a:round/>
              <a:headEnd/>
              <a:tailEnd/>
            </a:ln>
          </p:spPr>
          <p:txBody>
            <a:bodyPr/>
            <a:lstStyle/>
            <a:p>
              <a:endParaRPr lang="zh-CN" altLang="en-US"/>
            </a:p>
          </p:txBody>
        </p:sp>
        <p:sp>
          <p:nvSpPr>
            <p:cNvPr id="1075" name="Line 7">
              <a:extLst>
                <a:ext uri="{FF2B5EF4-FFF2-40B4-BE49-F238E27FC236}">
                  <a16:creationId xmlns:a16="http://schemas.microsoft.com/office/drawing/2014/main" id="{DDF34DF6-4249-447B-B577-13A4E6E737A7}"/>
                </a:ext>
              </a:extLst>
            </p:cNvPr>
            <p:cNvSpPr>
              <a:spLocks noChangeShapeType="1"/>
            </p:cNvSpPr>
            <p:nvPr/>
          </p:nvSpPr>
          <p:spPr bwMode="auto">
            <a:xfrm>
              <a:off x="3264" y="3072"/>
              <a:ext cx="0" cy="1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31" name="Group 8">
            <a:extLst>
              <a:ext uri="{FF2B5EF4-FFF2-40B4-BE49-F238E27FC236}">
                <a16:creationId xmlns:a16="http://schemas.microsoft.com/office/drawing/2014/main" id="{A117F55F-071C-4048-856D-EC74B2A739E9}"/>
              </a:ext>
            </a:extLst>
          </p:cNvPr>
          <p:cNvGrpSpPr>
            <a:grpSpLocks/>
          </p:cNvGrpSpPr>
          <p:nvPr/>
        </p:nvGrpSpPr>
        <p:grpSpPr bwMode="auto">
          <a:xfrm>
            <a:off x="3003550" y="3798888"/>
            <a:ext cx="736600" cy="939800"/>
            <a:chOff x="3040" y="2816"/>
            <a:chExt cx="464" cy="592"/>
          </a:xfrm>
        </p:grpSpPr>
        <p:sp>
          <p:nvSpPr>
            <p:cNvPr id="1072" name="Freeform 9">
              <a:extLst>
                <a:ext uri="{FF2B5EF4-FFF2-40B4-BE49-F238E27FC236}">
                  <a16:creationId xmlns:a16="http://schemas.microsoft.com/office/drawing/2014/main" id="{77CCC624-6DC3-4DB4-A982-6EB5DE22E72B}"/>
                </a:ext>
              </a:extLst>
            </p:cNvPr>
            <p:cNvSpPr>
              <a:spLocks/>
            </p:cNvSpPr>
            <p:nvPr/>
          </p:nvSpPr>
          <p:spPr bwMode="auto">
            <a:xfrm>
              <a:off x="3040" y="2816"/>
              <a:ext cx="464" cy="592"/>
            </a:xfrm>
            <a:custGeom>
              <a:avLst/>
              <a:gdLst>
                <a:gd name="T0" fmla="*/ 42 w 880"/>
                <a:gd name="T1" fmla="*/ 173 h 1040"/>
                <a:gd name="T2" fmla="*/ 42 w 880"/>
                <a:gd name="T3" fmla="*/ 392 h 1040"/>
                <a:gd name="T4" fmla="*/ 295 w 880"/>
                <a:gd name="T5" fmla="*/ 419 h 1040"/>
                <a:gd name="T6" fmla="*/ 346 w 880"/>
                <a:gd name="T7" fmla="*/ 556 h 1040"/>
                <a:gd name="T8" fmla="*/ 447 w 880"/>
                <a:gd name="T9" fmla="*/ 200 h 1040"/>
                <a:gd name="T10" fmla="*/ 245 w 880"/>
                <a:gd name="T11" fmla="*/ 228 h 1040"/>
                <a:gd name="T12" fmla="*/ 93 w 880"/>
                <a:gd name="T13" fmla="*/ 118 h 1040"/>
                <a:gd name="T14" fmla="*/ 42 w 880"/>
                <a:gd name="T15" fmla="*/ 9 h 1040"/>
                <a:gd name="T16" fmla="*/ 42 w 880"/>
                <a:gd name="T17" fmla="*/ 173 h 10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0"/>
                <a:gd name="T28" fmla="*/ 0 h 1040"/>
                <a:gd name="T29" fmla="*/ 880 w 880"/>
                <a:gd name="T30" fmla="*/ 1040 h 10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0" h="1040">
                  <a:moveTo>
                    <a:pt x="80" y="304"/>
                  </a:moveTo>
                  <a:cubicBezTo>
                    <a:pt x="80" y="416"/>
                    <a:pt x="0" y="616"/>
                    <a:pt x="80" y="688"/>
                  </a:cubicBezTo>
                  <a:cubicBezTo>
                    <a:pt x="160" y="760"/>
                    <a:pt x="464" y="688"/>
                    <a:pt x="560" y="736"/>
                  </a:cubicBezTo>
                  <a:cubicBezTo>
                    <a:pt x="656" y="784"/>
                    <a:pt x="608" y="1040"/>
                    <a:pt x="656" y="976"/>
                  </a:cubicBezTo>
                  <a:cubicBezTo>
                    <a:pt x="704" y="912"/>
                    <a:pt x="880" y="448"/>
                    <a:pt x="848" y="352"/>
                  </a:cubicBezTo>
                  <a:cubicBezTo>
                    <a:pt x="816" y="256"/>
                    <a:pt x="576" y="424"/>
                    <a:pt x="464" y="400"/>
                  </a:cubicBezTo>
                  <a:cubicBezTo>
                    <a:pt x="352" y="376"/>
                    <a:pt x="240" y="272"/>
                    <a:pt x="176" y="208"/>
                  </a:cubicBezTo>
                  <a:cubicBezTo>
                    <a:pt x="112" y="144"/>
                    <a:pt x="96" y="0"/>
                    <a:pt x="80" y="16"/>
                  </a:cubicBezTo>
                  <a:cubicBezTo>
                    <a:pt x="64" y="32"/>
                    <a:pt x="80" y="192"/>
                    <a:pt x="80" y="304"/>
                  </a:cubicBezTo>
                  <a:close/>
                </a:path>
              </a:pathLst>
            </a:custGeom>
            <a:gradFill rotWithShape="0">
              <a:gsLst>
                <a:gs pos="0">
                  <a:srgbClr val="FFCCFF"/>
                </a:gs>
                <a:gs pos="100000">
                  <a:srgbClr val="000000"/>
                </a:gs>
              </a:gsLst>
              <a:path path="rect">
                <a:fillToRect l="50000" t="50000" r="50000" b="50000"/>
              </a:path>
            </a:gradFill>
            <a:ln w="9525">
              <a:solidFill>
                <a:schemeClr val="tx1"/>
              </a:solidFill>
              <a:round/>
              <a:headEnd/>
              <a:tailEnd/>
            </a:ln>
          </p:spPr>
          <p:txBody>
            <a:bodyPr/>
            <a:lstStyle/>
            <a:p>
              <a:endParaRPr lang="zh-CN" altLang="en-US"/>
            </a:p>
          </p:txBody>
        </p:sp>
        <p:sp>
          <p:nvSpPr>
            <p:cNvPr id="1073" name="Line 10">
              <a:extLst>
                <a:ext uri="{FF2B5EF4-FFF2-40B4-BE49-F238E27FC236}">
                  <a16:creationId xmlns:a16="http://schemas.microsoft.com/office/drawing/2014/main" id="{991BCE52-2196-43E4-8AC2-743F61CD88B0}"/>
                </a:ext>
              </a:extLst>
            </p:cNvPr>
            <p:cNvSpPr>
              <a:spLocks noChangeShapeType="1"/>
            </p:cNvSpPr>
            <p:nvPr/>
          </p:nvSpPr>
          <p:spPr bwMode="auto">
            <a:xfrm>
              <a:off x="3264" y="3072"/>
              <a:ext cx="0" cy="1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32" name="Group 11">
            <a:extLst>
              <a:ext uri="{FF2B5EF4-FFF2-40B4-BE49-F238E27FC236}">
                <a16:creationId xmlns:a16="http://schemas.microsoft.com/office/drawing/2014/main" id="{2E2FDEBC-32BE-4A8D-BAA8-18B333676699}"/>
              </a:ext>
            </a:extLst>
          </p:cNvPr>
          <p:cNvGrpSpPr>
            <a:grpSpLocks/>
          </p:cNvGrpSpPr>
          <p:nvPr/>
        </p:nvGrpSpPr>
        <p:grpSpPr bwMode="auto">
          <a:xfrm>
            <a:off x="3765550" y="3189288"/>
            <a:ext cx="736600" cy="939800"/>
            <a:chOff x="3040" y="2816"/>
            <a:chExt cx="464" cy="592"/>
          </a:xfrm>
        </p:grpSpPr>
        <p:sp>
          <p:nvSpPr>
            <p:cNvPr id="1070" name="Freeform 12">
              <a:extLst>
                <a:ext uri="{FF2B5EF4-FFF2-40B4-BE49-F238E27FC236}">
                  <a16:creationId xmlns:a16="http://schemas.microsoft.com/office/drawing/2014/main" id="{9125B100-F0E7-4F97-A1EB-7859A4113D60}"/>
                </a:ext>
              </a:extLst>
            </p:cNvPr>
            <p:cNvSpPr>
              <a:spLocks/>
            </p:cNvSpPr>
            <p:nvPr/>
          </p:nvSpPr>
          <p:spPr bwMode="auto">
            <a:xfrm>
              <a:off x="3040" y="2816"/>
              <a:ext cx="464" cy="592"/>
            </a:xfrm>
            <a:custGeom>
              <a:avLst/>
              <a:gdLst>
                <a:gd name="T0" fmla="*/ 42 w 880"/>
                <a:gd name="T1" fmla="*/ 173 h 1040"/>
                <a:gd name="T2" fmla="*/ 42 w 880"/>
                <a:gd name="T3" fmla="*/ 392 h 1040"/>
                <a:gd name="T4" fmla="*/ 295 w 880"/>
                <a:gd name="T5" fmla="*/ 419 h 1040"/>
                <a:gd name="T6" fmla="*/ 346 w 880"/>
                <a:gd name="T7" fmla="*/ 556 h 1040"/>
                <a:gd name="T8" fmla="*/ 447 w 880"/>
                <a:gd name="T9" fmla="*/ 200 h 1040"/>
                <a:gd name="T10" fmla="*/ 245 w 880"/>
                <a:gd name="T11" fmla="*/ 228 h 1040"/>
                <a:gd name="T12" fmla="*/ 93 w 880"/>
                <a:gd name="T13" fmla="*/ 118 h 1040"/>
                <a:gd name="T14" fmla="*/ 42 w 880"/>
                <a:gd name="T15" fmla="*/ 9 h 1040"/>
                <a:gd name="T16" fmla="*/ 42 w 880"/>
                <a:gd name="T17" fmla="*/ 173 h 10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0"/>
                <a:gd name="T28" fmla="*/ 0 h 1040"/>
                <a:gd name="T29" fmla="*/ 880 w 880"/>
                <a:gd name="T30" fmla="*/ 1040 h 10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0" h="1040">
                  <a:moveTo>
                    <a:pt x="80" y="304"/>
                  </a:moveTo>
                  <a:cubicBezTo>
                    <a:pt x="80" y="416"/>
                    <a:pt x="0" y="616"/>
                    <a:pt x="80" y="688"/>
                  </a:cubicBezTo>
                  <a:cubicBezTo>
                    <a:pt x="160" y="760"/>
                    <a:pt x="464" y="688"/>
                    <a:pt x="560" y="736"/>
                  </a:cubicBezTo>
                  <a:cubicBezTo>
                    <a:pt x="656" y="784"/>
                    <a:pt x="608" y="1040"/>
                    <a:pt x="656" y="976"/>
                  </a:cubicBezTo>
                  <a:cubicBezTo>
                    <a:pt x="704" y="912"/>
                    <a:pt x="880" y="448"/>
                    <a:pt x="848" y="352"/>
                  </a:cubicBezTo>
                  <a:cubicBezTo>
                    <a:pt x="816" y="256"/>
                    <a:pt x="576" y="424"/>
                    <a:pt x="464" y="400"/>
                  </a:cubicBezTo>
                  <a:cubicBezTo>
                    <a:pt x="352" y="376"/>
                    <a:pt x="240" y="272"/>
                    <a:pt x="176" y="208"/>
                  </a:cubicBezTo>
                  <a:cubicBezTo>
                    <a:pt x="112" y="144"/>
                    <a:pt x="96" y="0"/>
                    <a:pt x="80" y="16"/>
                  </a:cubicBezTo>
                  <a:cubicBezTo>
                    <a:pt x="64" y="32"/>
                    <a:pt x="80" y="192"/>
                    <a:pt x="80" y="304"/>
                  </a:cubicBezTo>
                  <a:close/>
                </a:path>
              </a:pathLst>
            </a:custGeom>
            <a:gradFill rotWithShape="0">
              <a:gsLst>
                <a:gs pos="0">
                  <a:srgbClr val="FFCCFF"/>
                </a:gs>
                <a:gs pos="100000">
                  <a:srgbClr val="000000"/>
                </a:gs>
              </a:gsLst>
              <a:path path="rect">
                <a:fillToRect l="50000" t="50000" r="50000" b="50000"/>
              </a:path>
            </a:gradFill>
            <a:ln w="9525">
              <a:solidFill>
                <a:schemeClr val="tx1"/>
              </a:solidFill>
              <a:round/>
              <a:headEnd/>
              <a:tailEnd/>
            </a:ln>
          </p:spPr>
          <p:txBody>
            <a:bodyPr/>
            <a:lstStyle/>
            <a:p>
              <a:endParaRPr lang="zh-CN" altLang="en-US"/>
            </a:p>
          </p:txBody>
        </p:sp>
        <p:sp>
          <p:nvSpPr>
            <p:cNvPr id="1071" name="Line 13">
              <a:extLst>
                <a:ext uri="{FF2B5EF4-FFF2-40B4-BE49-F238E27FC236}">
                  <a16:creationId xmlns:a16="http://schemas.microsoft.com/office/drawing/2014/main" id="{8D729A27-9504-4AD9-A07E-1FEB9F82B3A8}"/>
                </a:ext>
              </a:extLst>
            </p:cNvPr>
            <p:cNvSpPr>
              <a:spLocks noChangeShapeType="1"/>
            </p:cNvSpPr>
            <p:nvPr/>
          </p:nvSpPr>
          <p:spPr bwMode="auto">
            <a:xfrm>
              <a:off x="3264" y="3072"/>
              <a:ext cx="0" cy="1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33" name="Group 14">
            <a:extLst>
              <a:ext uri="{FF2B5EF4-FFF2-40B4-BE49-F238E27FC236}">
                <a16:creationId xmlns:a16="http://schemas.microsoft.com/office/drawing/2014/main" id="{B3BC9C93-FB29-48C1-AD4B-D0E37304D6E4}"/>
              </a:ext>
            </a:extLst>
          </p:cNvPr>
          <p:cNvGrpSpPr>
            <a:grpSpLocks/>
          </p:cNvGrpSpPr>
          <p:nvPr/>
        </p:nvGrpSpPr>
        <p:grpSpPr bwMode="auto">
          <a:xfrm>
            <a:off x="3549650" y="2058988"/>
            <a:ext cx="736600" cy="939800"/>
            <a:chOff x="3040" y="2816"/>
            <a:chExt cx="464" cy="592"/>
          </a:xfrm>
        </p:grpSpPr>
        <p:sp>
          <p:nvSpPr>
            <p:cNvPr id="1068" name="Freeform 15">
              <a:extLst>
                <a:ext uri="{FF2B5EF4-FFF2-40B4-BE49-F238E27FC236}">
                  <a16:creationId xmlns:a16="http://schemas.microsoft.com/office/drawing/2014/main" id="{42300ADA-0C8F-4F25-8B4C-C566ACCB719E}"/>
                </a:ext>
              </a:extLst>
            </p:cNvPr>
            <p:cNvSpPr>
              <a:spLocks/>
            </p:cNvSpPr>
            <p:nvPr/>
          </p:nvSpPr>
          <p:spPr bwMode="auto">
            <a:xfrm>
              <a:off x="3040" y="2816"/>
              <a:ext cx="464" cy="592"/>
            </a:xfrm>
            <a:custGeom>
              <a:avLst/>
              <a:gdLst>
                <a:gd name="T0" fmla="*/ 42 w 880"/>
                <a:gd name="T1" fmla="*/ 173 h 1040"/>
                <a:gd name="T2" fmla="*/ 42 w 880"/>
                <a:gd name="T3" fmla="*/ 392 h 1040"/>
                <a:gd name="T4" fmla="*/ 295 w 880"/>
                <a:gd name="T5" fmla="*/ 419 h 1040"/>
                <a:gd name="T6" fmla="*/ 346 w 880"/>
                <a:gd name="T7" fmla="*/ 556 h 1040"/>
                <a:gd name="T8" fmla="*/ 447 w 880"/>
                <a:gd name="T9" fmla="*/ 200 h 1040"/>
                <a:gd name="T10" fmla="*/ 245 w 880"/>
                <a:gd name="T11" fmla="*/ 228 h 1040"/>
                <a:gd name="T12" fmla="*/ 93 w 880"/>
                <a:gd name="T13" fmla="*/ 118 h 1040"/>
                <a:gd name="T14" fmla="*/ 42 w 880"/>
                <a:gd name="T15" fmla="*/ 9 h 1040"/>
                <a:gd name="T16" fmla="*/ 42 w 880"/>
                <a:gd name="T17" fmla="*/ 173 h 10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0"/>
                <a:gd name="T28" fmla="*/ 0 h 1040"/>
                <a:gd name="T29" fmla="*/ 880 w 880"/>
                <a:gd name="T30" fmla="*/ 1040 h 10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0" h="1040">
                  <a:moveTo>
                    <a:pt x="80" y="304"/>
                  </a:moveTo>
                  <a:cubicBezTo>
                    <a:pt x="80" y="416"/>
                    <a:pt x="0" y="616"/>
                    <a:pt x="80" y="688"/>
                  </a:cubicBezTo>
                  <a:cubicBezTo>
                    <a:pt x="160" y="760"/>
                    <a:pt x="464" y="688"/>
                    <a:pt x="560" y="736"/>
                  </a:cubicBezTo>
                  <a:cubicBezTo>
                    <a:pt x="656" y="784"/>
                    <a:pt x="608" y="1040"/>
                    <a:pt x="656" y="976"/>
                  </a:cubicBezTo>
                  <a:cubicBezTo>
                    <a:pt x="704" y="912"/>
                    <a:pt x="880" y="448"/>
                    <a:pt x="848" y="352"/>
                  </a:cubicBezTo>
                  <a:cubicBezTo>
                    <a:pt x="816" y="256"/>
                    <a:pt x="576" y="424"/>
                    <a:pt x="464" y="400"/>
                  </a:cubicBezTo>
                  <a:cubicBezTo>
                    <a:pt x="352" y="376"/>
                    <a:pt x="240" y="272"/>
                    <a:pt x="176" y="208"/>
                  </a:cubicBezTo>
                  <a:cubicBezTo>
                    <a:pt x="112" y="144"/>
                    <a:pt x="96" y="0"/>
                    <a:pt x="80" y="16"/>
                  </a:cubicBezTo>
                  <a:cubicBezTo>
                    <a:pt x="64" y="32"/>
                    <a:pt x="80" y="192"/>
                    <a:pt x="80" y="304"/>
                  </a:cubicBezTo>
                  <a:close/>
                </a:path>
              </a:pathLst>
            </a:custGeom>
            <a:gradFill rotWithShape="0">
              <a:gsLst>
                <a:gs pos="0">
                  <a:srgbClr val="FFCCFF"/>
                </a:gs>
                <a:gs pos="100000">
                  <a:srgbClr val="000000"/>
                </a:gs>
              </a:gsLst>
              <a:path path="rect">
                <a:fillToRect l="50000" t="50000" r="50000" b="50000"/>
              </a:path>
            </a:gradFill>
            <a:ln w="9525">
              <a:solidFill>
                <a:schemeClr val="tx1"/>
              </a:solidFill>
              <a:round/>
              <a:headEnd/>
              <a:tailEnd/>
            </a:ln>
          </p:spPr>
          <p:txBody>
            <a:bodyPr/>
            <a:lstStyle/>
            <a:p>
              <a:endParaRPr lang="zh-CN" altLang="en-US"/>
            </a:p>
          </p:txBody>
        </p:sp>
        <p:sp>
          <p:nvSpPr>
            <p:cNvPr id="1069" name="Line 16">
              <a:extLst>
                <a:ext uri="{FF2B5EF4-FFF2-40B4-BE49-F238E27FC236}">
                  <a16:creationId xmlns:a16="http://schemas.microsoft.com/office/drawing/2014/main" id="{2C85D873-4F41-4CE8-AC82-C809B29F74F9}"/>
                </a:ext>
              </a:extLst>
            </p:cNvPr>
            <p:cNvSpPr>
              <a:spLocks noChangeShapeType="1"/>
            </p:cNvSpPr>
            <p:nvPr/>
          </p:nvSpPr>
          <p:spPr bwMode="auto">
            <a:xfrm>
              <a:off x="3264" y="3072"/>
              <a:ext cx="0" cy="1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34" name="Group 17">
            <a:extLst>
              <a:ext uri="{FF2B5EF4-FFF2-40B4-BE49-F238E27FC236}">
                <a16:creationId xmlns:a16="http://schemas.microsoft.com/office/drawing/2014/main" id="{8A918636-3C79-4791-9EFE-4671C2C6E47C}"/>
              </a:ext>
            </a:extLst>
          </p:cNvPr>
          <p:cNvGrpSpPr>
            <a:grpSpLocks/>
          </p:cNvGrpSpPr>
          <p:nvPr/>
        </p:nvGrpSpPr>
        <p:grpSpPr bwMode="auto">
          <a:xfrm>
            <a:off x="2241550" y="1828800"/>
            <a:ext cx="736600" cy="939800"/>
            <a:chOff x="3040" y="2816"/>
            <a:chExt cx="464" cy="592"/>
          </a:xfrm>
        </p:grpSpPr>
        <p:sp>
          <p:nvSpPr>
            <p:cNvPr id="1066" name="Freeform 18">
              <a:extLst>
                <a:ext uri="{FF2B5EF4-FFF2-40B4-BE49-F238E27FC236}">
                  <a16:creationId xmlns:a16="http://schemas.microsoft.com/office/drawing/2014/main" id="{A02D8A9C-A41D-421C-9DAD-061F9E2F7029}"/>
                </a:ext>
              </a:extLst>
            </p:cNvPr>
            <p:cNvSpPr>
              <a:spLocks/>
            </p:cNvSpPr>
            <p:nvPr/>
          </p:nvSpPr>
          <p:spPr bwMode="auto">
            <a:xfrm>
              <a:off x="3040" y="2816"/>
              <a:ext cx="464" cy="592"/>
            </a:xfrm>
            <a:custGeom>
              <a:avLst/>
              <a:gdLst>
                <a:gd name="T0" fmla="*/ 42 w 880"/>
                <a:gd name="T1" fmla="*/ 173 h 1040"/>
                <a:gd name="T2" fmla="*/ 42 w 880"/>
                <a:gd name="T3" fmla="*/ 392 h 1040"/>
                <a:gd name="T4" fmla="*/ 295 w 880"/>
                <a:gd name="T5" fmla="*/ 419 h 1040"/>
                <a:gd name="T6" fmla="*/ 346 w 880"/>
                <a:gd name="T7" fmla="*/ 556 h 1040"/>
                <a:gd name="T8" fmla="*/ 447 w 880"/>
                <a:gd name="T9" fmla="*/ 200 h 1040"/>
                <a:gd name="T10" fmla="*/ 245 w 880"/>
                <a:gd name="T11" fmla="*/ 228 h 1040"/>
                <a:gd name="T12" fmla="*/ 93 w 880"/>
                <a:gd name="T13" fmla="*/ 118 h 1040"/>
                <a:gd name="T14" fmla="*/ 42 w 880"/>
                <a:gd name="T15" fmla="*/ 9 h 1040"/>
                <a:gd name="T16" fmla="*/ 42 w 880"/>
                <a:gd name="T17" fmla="*/ 173 h 10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0"/>
                <a:gd name="T28" fmla="*/ 0 h 1040"/>
                <a:gd name="T29" fmla="*/ 880 w 880"/>
                <a:gd name="T30" fmla="*/ 1040 h 10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0" h="1040">
                  <a:moveTo>
                    <a:pt x="80" y="304"/>
                  </a:moveTo>
                  <a:cubicBezTo>
                    <a:pt x="80" y="416"/>
                    <a:pt x="0" y="616"/>
                    <a:pt x="80" y="688"/>
                  </a:cubicBezTo>
                  <a:cubicBezTo>
                    <a:pt x="160" y="760"/>
                    <a:pt x="464" y="688"/>
                    <a:pt x="560" y="736"/>
                  </a:cubicBezTo>
                  <a:cubicBezTo>
                    <a:pt x="656" y="784"/>
                    <a:pt x="608" y="1040"/>
                    <a:pt x="656" y="976"/>
                  </a:cubicBezTo>
                  <a:cubicBezTo>
                    <a:pt x="704" y="912"/>
                    <a:pt x="880" y="448"/>
                    <a:pt x="848" y="352"/>
                  </a:cubicBezTo>
                  <a:cubicBezTo>
                    <a:pt x="816" y="256"/>
                    <a:pt x="576" y="424"/>
                    <a:pt x="464" y="400"/>
                  </a:cubicBezTo>
                  <a:cubicBezTo>
                    <a:pt x="352" y="376"/>
                    <a:pt x="240" y="272"/>
                    <a:pt x="176" y="208"/>
                  </a:cubicBezTo>
                  <a:cubicBezTo>
                    <a:pt x="112" y="144"/>
                    <a:pt x="96" y="0"/>
                    <a:pt x="80" y="16"/>
                  </a:cubicBezTo>
                  <a:cubicBezTo>
                    <a:pt x="64" y="32"/>
                    <a:pt x="80" y="192"/>
                    <a:pt x="80" y="304"/>
                  </a:cubicBezTo>
                  <a:close/>
                </a:path>
              </a:pathLst>
            </a:custGeom>
            <a:gradFill rotWithShape="0">
              <a:gsLst>
                <a:gs pos="0">
                  <a:srgbClr val="FFCCFF"/>
                </a:gs>
                <a:gs pos="100000">
                  <a:srgbClr val="000000"/>
                </a:gs>
              </a:gsLst>
              <a:path path="rect">
                <a:fillToRect l="50000" t="50000" r="50000" b="50000"/>
              </a:path>
            </a:gradFill>
            <a:ln w="9525">
              <a:solidFill>
                <a:schemeClr val="tx1"/>
              </a:solidFill>
              <a:round/>
              <a:headEnd/>
              <a:tailEnd/>
            </a:ln>
          </p:spPr>
          <p:txBody>
            <a:bodyPr/>
            <a:lstStyle/>
            <a:p>
              <a:endParaRPr lang="zh-CN" altLang="en-US"/>
            </a:p>
          </p:txBody>
        </p:sp>
        <p:sp>
          <p:nvSpPr>
            <p:cNvPr id="1067" name="Line 19">
              <a:extLst>
                <a:ext uri="{FF2B5EF4-FFF2-40B4-BE49-F238E27FC236}">
                  <a16:creationId xmlns:a16="http://schemas.microsoft.com/office/drawing/2014/main" id="{B3E764A9-F6E6-44E7-B421-E22D4861CA7B}"/>
                </a:ext>
              </a:extLst>
            </p:cNvPr>
            <p:cNvSpPr>
              <a:spLocks noChangeShapeType="1"/>
            </p:cNvSpPr>
            <p:nvPr/>
          </p:nvSpPr>
          <p:spPr bwMode="auto">
            <a:xfrm>
              <a:off x="3264" y="3072"/>
              <a:ext cx="0" cy="1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35" name="Oval 20">
            <a:extLst>
              <a:ext uri="{FF2B5EF4-FFF2-40B4-BE49-F238E27FC236}">
                <a16:creationId xmlns:a16="http://schemas.microsoft.com/office/drawing/2014/main" id="{C805A900-831B-4556-9FAF-22AADF9C25A6}"/>
              </a:ext>
            </a:extLst>
          </p:cNvPr>
          <p:cNvSpPr>
            <a:spLocks noChangeArrowheads="1"/>
          </p:cNvSpPr>
          <p:nvPr/>
        </p:nvSpPr>
        <p:spPr bwMode="auto">
          <a:xfrm>
            <a:off x="1860550" y="2286000"/>
            <a:ext cx="2362200" cy="2133600"/>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1036" name="Group 21">
            <a:extLst>
              <a:ext uri="{FF2B5EF4-FFF2-40B4-BE49-F238E27FC236}">
                <a16:creationId xmlns:a16="http://schemas.microsoft.com/office/drawing/2014/main" id="{A77A665F-EC88-40D9-9470-128B95F53A68}"/>
              </a:ext>
            </a:extLst>
          </p:cNvPr>
          <p:cNvGrpSpPr>
            <a:grpSpLocks/>
          </p:cNvGrpSpPr>
          <p:nvPr/>
        </p:nvGrpSpPr>
        <p:grpSpPr bwMode="auto">
          <a:xfrm>
            <a:off x="1524000" y="1828800"/>
            <a:ext cx="2984500" cy="2909888"/>
            <a:chOff x="0" y="2352"/>
            <a:chExt cx="1880" cy="1833"/>
          </a:xfrm>
        </p:grpSpPr>
        <p:grpSp>
          <p:nvGrpSpPr>
            <p:cNvPr id="1047" name="Group 22">
              <a:extLst>
                <a:ext uri="{FF2B5EF4-FFF2-40B4-BE49-F238E27FC236}">
                  <a16:creationId xmlns:a16="http://schemas.microsoft.com/office/drawing/2014/main" id="{021176CD-E46B-4959-9277-EEC83F25D0AB}"/>
                </a:ext>
              </a:extLst>
            </p:cNvPr>
            <p:cNvGrpSpPr>
              <a:grpSpLocks/>
            </p:cNvGrpSpPr>
            <p:nvPr/>
          </p:nvGrpSpPr>
          <p:grpSpPr bwMode="auto">
            <a:xfrm>
              <a:off x="0" y="2801"/>
              <a:ext cx="464" cy="592"/>
              <a:chOff x="3040" y="2816"/>
              <a:chExt cx="464" cy="592"/>
            </a:xfrm>
          </p:grpSpPr>
          <p:sp>
            <p:nvSpPr>
              <p:cNvPr id="1064" name="Freeform 23">
                <a:extLst>
                  <a:ext uri="{FF2B5EF4-FFF2-40B4-BE49-F238E27FC236}">
                    <a16:creationId xmlns:a16="http://schemas.microsoft.com/office/drawing/2014/main" id="{24E69229-7CA3-4269-889F-C0A849B7C2FB}"/>
                  </a:ext>
                </a:extLst>
              </p:cNvPr>
              <p:cNvSpPr>
                <a:spLocks/>
              </p:cNvSpPr>
              <p:nvPr/>
            </p:nvSpPr>
            <p:spPr bwMode="auto">
              <a:xfrm>
                <a:off x="3040" y="2816"/>
                <a:ext cx="464" cy="592"/>
              </a:xfrm>
              <a:custGeom>
                <a:avLst/>
                <a:gdLst>
                  <a:gd name="T0" fmla="*/ 42 w 880"/>
                  <a:gd name="T1" fmla="*/ 173 h 1040"/>
                  <a:gd name="T2" fmla="*/ 42 w 880"/>
                  <a:gd name="T3" fmla="*/ 392 h 1040"/>
                  <a:gd name="T4" fmla="*/ 295 w 880"/>
                  <a:gd name="T5" fmla="*/ 419 h 1040"/>
                  <a:gd name="T6" fmla="*/ 346 w 880"/>
                  <a:gd name="T7" fmla="*/ 556 h 1040"/>
                  <a:gd name="T8" fmla="*/ 447 w 880"/>
                  <a:gd name="T9" fmla="*/ 200 h 1040"/>
                  <a:gd name="T10" fmla="*/ 245 w 880"/>
                  <a:gd name="T11" fmla="*/ 228 h 1040"/>
                  <a:gd name="T12" fmla="*/ 93 w 880"/>
                  <a:gd name="T13" fmla="*/ 118 h 1040"/>
                  <a:gd name="T14" fmla="*/ 42 w 880"/>
                  <a:gd name="T15" fmla="*/ 9 h 1040"/>
                  <a:gd name="T16" fmla="*/ 42 w 880"/>
                  <a:gd name="T17" fmla="*/ 173 h 10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0"/>
                  <a:gd name="T28" fmla="*/ 0 h 1040"/>
                  <a:gd name="T29" fmla="*/ 880 w 880"/>
                  <a:gd name="T30" fmla="*/ 1040 h 10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0" h="1040">
                    <a:moveTo>
                      <a:pt x="80" y="304"/>
                    </a:moveTo>
                    <a:cubicBezTo>
                      <a:pt x="80" y="416"/>
                      <a:pt x="0" y="616"/>
                      <a:pt x="80" y="688"/>
                    </a:cubicBezTo>
                    <a:cubicBezTo>
                      <a:pt x="160" y="760"/>
                      <a:pt x="464" y="688"/>
                      <a:pt x="560" y="736"/>
                    </a:cubicBezTo>
                    <a:cubicBezTo>
                      <a:pt x="656" y="784"/>
                      <a:pt x="608" y="1040"/>
                      <a:pt x="656" y="976"/>
                    </a:cubicBezTo>
                    <a:cubicBezTo>
                      <a:pt x="704" y="912"/>
                      <a:pt x="880" y="448"/>
                      <a:pt x="848" y="352"/>
                    </a:cubicBezTo>
                    <a:cubicBezTo>
                      <a:pt x="816" y="256"/>
                      <a:pt x="576" y="424"/>
                      <a:pt x="464" y="400"/>
                    </a:cubicBezTo>
                    <a:cubicBezTo>
                      <a:pt x="352" y="376"/>
                      <a:pt x="240" y="272"/>
                      <a:pt x="176" y="208"/>
                    </a:cubicBezTo>
                    <a:cubicBezTo>
                      <a:pt x="112" y="144"/>
                      <a:pt x="96" y="0"/>
                      <a:pt x="80" y="16"/>
                    </a:cubicBezTo>
                    <a:cubicBezTo>
                      <a:pt x="64" y="32"/>
                      <a:pt x="80" y="192"/>
                      <a:pt x="80" y="304"/>
                    </a:cubicBezTo>
                    <a:close/>
                  </a:path>
                </a:pathLst>
              </a:custGeom>
              <a:gradFill rotWithShape="0">
                <a:gsLst>
                  <a:gs pos="0">
                    <a:srgbClr val="FFCCFF"/>
                  </a:gs>
                  <a:gs pos="100000">
                    <a:srgbClr val="000000"/>
                  </a:gs>
                </a:gsLst>
                <a:path path="rect">
                  <a:fillToRect l="50000" t="50000" r="50000" b="50000"/>
                </a:path>
              </a:gradFill>
              <a:ln w="9525">
                <a:solidFill>
                  <a:schemeClr val="tx1"/>
                </a:solidFill>
                <a:round/>
                <a:headEnd/>
                <a:tailEnd/>
              </a:ln>
            </p:spPr>
            <p:txBody>
              <a:bodyPr/>
              <a:lstStyle/>
              <a:p>
                <a:endParaRPr lang="zh-CN" altLang="en-US"/>
              </a:p>
            </p:txBody>
          </p:sp>
          <p:sp>
            <p:nvSpPr>
              <p:cNvPr id="1065" name="Line 24">
                <a:extLst>
                  <a:ext uri="{FF2B5EF4-FFF2-40B4-BE49-F238E27FC236}">
                    <a16:creationId xmlns:a16="http://schemas.microsoft.com/office/drawing/2014/main" id="{A17B69A6-C335-46F4-915E-1BD757B75637}"/>
                  </a:ext>
                </a:extLst>
              </p:cNvPr>
              <p:cNvSpPr>
                <a:spLocks noChangeShapeType="1"/>
              </p:cNvSpPr>
              <p:nvPr/>
            </p:nvSpPr>
            <p:spPr bwMode="auto">
              <a:xfrm>
                <a:off x="3264" y="3072"/>
                <a:ext cx="0" cy="1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48" name="Group 25">
              <a:extLst>
                <a:ext uri="{FF2B5EF4-FFF2-40B4-BE49-F238E27FC236}">
                  <a16:creationId xmlns:a16="http://schemas.microsoft.com/office/drawing/2014/main" id="{0DC24AAA-1609-434D-8E73-CE0555BC5041}"/>
                </a:ext>
              </a:extLst>
            </p:cNvPr>
            <p:cNvGrpSpPr>
              <a:grpSpLocks/>
            </p:cNvGrpSpPr>
            <p:nvPr/>
          </p:nvGrpSpPr>
          <p:grpSpPr bwMode="auto">
            <a:xfrm>
              <a:off x="224" y="3424"/>
              <a:ext cx="464" cy="592"/>
              <a:chOff x="3040" y="2816"/>
              <a:chExt cx="464" cy="592"/>
            </a:xfrm>
          </p:grpSpPr>
          <p:sp>
            <p:nvSpPr>
              <p:cNvPr id="1062" name="Freeform 26">
                <a:extLst>
                  <a:ext uri="{FF2B5EF4-FFF2-40B4-BE49-F238E27FC236}">
                    <a16:creationId xmlns:a16="http://schemas.microsoft.com/office/drawing/2014/main" id="{D5520232-F9A0-4CFB-BEDC-F06FB541472A}"/>
                  </a:ext>
                </a:extLst>
              </p:cNvPr>
              <p:cNvSpPr>
                <a:spLocks/>
              </p:cNvSpPr>
              <p:nvPr/>
            </p:nvSpPr>
            <p:spPr bwMode="auto">
              <a:xfrm>
                <a:off x="3040" y="2816"/>
                <a:ext cx="464" cy="592"/>
              </a:xfrm>
              <a:custGeom>
                <a:avLst/>
                <a:gdLst>
                  <a:gd name="T0" fmla="*/ 42 w 880"/>
                  <a:gd name="T1" fmla="*/ 173 h 1040"/>
                  <a:gd name="T2" fmla="*/ 42 w 880"/>
                  <a:gd name="T3" fmla="*/ 392 h 1040"/>
                  <a:gd name="T4" fmla="*/ 295 w 880"/>
                  <a:gd name="T5" fmla="*/ 419 h 1040"/>
                  <a:gd name="T6" fmla="*/ 346 w 880"/>
                  <a:gd name="T7" fmla="*/ 556 h 1040"/>
                  <a:gd name="T8" fmla="*/ 447 w 880"/>
                  <a:gd name="T9" fmla="*/ 200 h 1040"/>
                  <a:gd name="T10" fmla="*/ 245 w 880"/>
                  <a:gd name="T11" fmla="*/ 228 h 1040"/>
                  <a:gd name="T12" fmla="*/ 93 w 880"/>
                  <a:gd name="T13" fmla="*/ 118 h 1040"/>
                  <a:gd name="T14" fmla="*/ 42 w 880"/>
                  <a:gd name="T15" fmla="*/ 9 h 1040"/>
                  <a:gd name="T16" fmla="*/ 42 w 880"/>
                  <a:gd name="T17" fmla="*/ 173 h 10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0"/>
                  <a:gd name="T28" fmla="*/ 0 h 1040"/>
                  <a:gd name="T29" fmla="*/ 880 w 880"/>
                  <a:gd name="T30" fmla="*/ 1040 h 10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0" h="1040">
                    <a:moveTo>
                      <a:pt x="80" y="304"/>
                    </a:moveTo>
                    <a:cubicBezTo>
                      <a:pt x="80" y="416"/>
                      <a:pt x="0" y="616"/>
                      <a:pt x="80" y="688"/>
                    </a:cubicBezTo>
                    <a:cubicBezTo>
                      <a:pt x="160" y="760"/>
                      <a:pt x="464" y="688"/>
                      <a:pt x="560" y="736"/>
                    </a:cubicBezTo>
                    <a:cubicBezTo>
                      <a:pt x="656" y="784"/>
                      <a:pt x="608" y="1040"/>
                      <a:pt x="656" y="976"/>
                    </a:cubicBezTo>
                    <a:cubicBezTo>
                      <a:pt x="704" y="912"/>
                      <a:pt x="880" y="448"/>
                      <a:pt x="848" y="352"/>
                    </a:cubicBezTo>
                    <a:cubicBezTo>
                      <a:pt x="816" y="256"/>
                      <a:pt x="576" y="424"/>
                      <a:pt x="464" y="400"/>
                    </a:cubicBezTo>
                    <a:cubicBezTo>
                      <a:pt x="352" y="376"/>
                      <a:pt x="240" y="272"/>
                      <a:pt x="176" y="208"/>
                    </a:cubicBezTo>
                    <a:cubicBezTo>
                      <a:pt x="112" y="144"/>
                      <a:pt x="96" y="0"/>
                      <a:pt x="80" y="16"/>
                    </a:cubicBezTo>
                    <a:cubicBezTo>
                      <a:pt x="64" y="32"/>
                      <a:pt x="80" y="192"/>
                      <a:pt x="80" y="304"/>
                    </a:cubicBezTo>
                    <a:close/>
                  </a:path>
                </a:pathLst>
              </a:custGeom>
              <a:gradFill rotWithShape="0">
                <a:gsLst>
                  <a:gs pos="0">
                    <a:srgbClr val="FFCCFF"/>
                  </a:gs>
                  <a:gs pos="100000">
                    <a:srgbClr val="000000"/>
                  </a:gs>
                </a:gsLst>
                <a:path path="rect">
                  <a:fillToRect l="50000" t="50000" r="50000" b="50000"/>
                </a:path>
              </a:gradFill>
              <a:ln w="9525">
                <a:solidFill>
                  <a:schemeClr val="tx1"/>
                </a:solidFill>
                <a:round/>
                <a:headEnd/>
                <a:tailEnd/>
              </a:ln>
            </p:spPr>
            <p:txBody>
              <a:bodyPr/>
              <a:lstStyle/>
              <a:p>
                <a:endParaRPr lang="zh-CN" altLang="en-US"/>
              </a:p>
            </p:txBody>
          </p:sp>
          <p:sp>
            <p:nvSpPr>
              <p:cNvPr id="1063" name="Line 27">
                <a:extLst>
                  <a:ext uri="{FF2B5EF4-FFF2-40B4-BE49-F238E27FC236}">
                    <a16:creationId xmlns:a16="http://schemas.microsoft.com/office/drawing/2014/main" id="{BF22E1E9-CA48-4E57-B6CE-2622D4C57CCC}"/>
                  </a:ext>
                </a:extLst>
              </p:cNvPr>
              <p:cNvSpPr>
                <a:spLocks noChangeShapeType="1"/>
              </p:cNvSpPr>
              <p:nvPr/>
            </p:nvSpPr>
            <p:spPr bwMode="auto">
              <a:xfrm>
                <a:off x="3264" y="3072"/>
                <a:ext cx="0" cy="1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49" name="Group 28">
              <a:extLst>
                <a:ext uri="{FF2B5EF4-FFF2-40B4-BE49-F238E27FC236}">
                  <a16:creationId xmlns:a16="http://schemas.microsoft.com/office/drawing/2014/main" id="{F3180108-1E46-4EC1-B6D2-8189BD9D96AA}"/>
                </a:ext>
              </a:extLst>
            </p:cNvPr>
            <p:cNvGrpSpPr>
              <a:grpSpLocks/>
            </p:cNvGrpSpPr>
            <p:nvPr/>
          </p:nvGrpSpPr>
          <p:grpSpPr bwMode="auto">
            <a:xfrm>
              <a:off x="936" y="3593"/>
              <a:ext cx="464" cy="592"/>
              <a:chOff x="3040" y="2816"/>
              <a:chExt cx="464" cy="592"/>
            </a:xfrm>
          </p:grpSpPr>
          <p:sp>
            <p:nvSpPr>
              <p:cNvPr id="1060" name="Freeform 29">
                <a:extLst>
                  <a:ext uri="{FF2B5EF4-FFF2-40B4-BE49-F238E27FC236}">
                    <a16:creationId xmlns:a16="http://schemas.microsoft.com/office/drawing/2014/main" id="{A7AD4989-9DAA-439E-8059-7FDC43408E06}"/>
                  </a:ext>
                </a:extLst>
              </p:cNvPr>
              <p:cNvSpPr>
                <a:spLocks/>
              </p:cNvSpPr>
              <p:nvPr/>
            </p:nvSpPr>
            <p:spPr bwMode="auto">
              <a:xfrm>
                <a:off x="3040" y="2816"/>
                <a:ext cx="464" cy="592"/>
              </a:xfrm>
              <a:custGeom>
                <a:avLst/>
                <a:gdLst>
                  <a:gd name="T0" fmla="*/ 42 w 880"/>
                  <a:gd name="T1" fmla="*/ 173 h 1040"/>
                  <a:gd name="T2" fmla="*/ 42 w 880"/>
                  <a:gd name="T3" fmla="*/ 392 h 1040"/>
                  <a:gd name="T4" fmla="*/ 295 w 880"/>
                  <a:gd name="T5" fmla="*/ 419 h 1040"/>
                  <a:gd name="T6" fmla="*/ 346 w 880"/>
                  <a:gd name="T7" fmla="*/ 556 h 1040"/>
                  <a:gd name="T8" fmla="*/ 447 w 880"/>
                  <a:gd name="T9" fmla="*/ 200 h 1040"/>
                  <a:gd name="T10" fmla="*/ 245 w 880"/>
                  <a:gd name="T11" fmla="*/ 228 h 1040"/>
                  <a:gd name="T12" fmla="*/ 93 w 880"/>
                  <a:gd name="T13" fmla="*/ 118 h 1040"/>
                  <a:gd name="T14" fmla="*/ 42 w 880"/>
                  <a:gd name="T15" fmla="*/ 9 h 1040"/>
                  <a:gd name="T16" fmla="*/ 42 w 880"/>
                  <a:gd name="T17" fmla="*/ 173 h 10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0"/>
                  <a:gd name="T28" fmla="*/ 0 h 1040"/>
                  <a:gd name="T29" fmla="*/ 880 w 880"/>
                  <a:gd name="T30" fmla="*/ 1040 h 10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0" h="1040">
                    <a:moveTo>
                      <a:pt x="80" y="304"/>
                    </a:moveTo>
                    <a:cubicBezTo>
                      <a:pt x="80" y="416"/>
                      <a:pt x="0" y="616"/>
                      <a:pt x="80" y="688"/>
                    </a:cubicBezTo>
                    <a:cubicBezTo>
                      <a:pt x="160" y="760"/>
                      <a:pt x="464" y="688"/>
                      <a:pt x="560" y="736"/>
                    </a:cubicBezTo>
                    <a:cubicBezTo>
                      <a:pt x="656" y="784"/>
                      <a:pt x="608" y="1040"/>
                      <a:pt x="656" y="976"/>
                    </a:cubicBezTo>
                    <a:cubicBezTo>
                      <a:pt x="704" y="912"/>
                      <a:pt x="880" y="448"/>
                      <a:pt x="848" y="352"/>
                    </a:cubicBezTo>
                    <a:cubicBezTo>
                      <a:pt x="816" y="256"/>
                      <a:pt x="576" y="424"/>
                      <a:pt x="464" y="400"/>
                    </a:cubicBezTo>
                    <a:cubicBezTo>
                      <a:pt x="352" y="376"/>
                      <a:pt x="240" y="272"/>
                      <a:pt x="176" y="208"/>
                    </a:cubicBezTo>
                    <a:cubicBezTo>
                      <a:pt x="112" y="144"/>
                      <a:pt x="96" y="0"/>
                      <a:pt x="80" y="16"/>
                    </a:cubicBezTo>
                    <a:cubicBezTo>
                      <a:pt x="64" y="32"/>
                      <a:pt x="80" y="192"/>
                      <a:pt x="80" y="304"/>
                    </a:cubicBezTo>
                    <a:close/>
                  </a:path>
                </a:pathLst>
              </a:custGeom>
              <a:gradFill rotWithShape="0">
                <a:gsLst>
                  <a:gs pos="0">
                    <a:srgbClr val="FFCCFF"/>
                  </a:gs>
                  <a:gs pos="100000">
                    <a:srgbClr val="000000"/>
                  </a:gs>
                </a:gsLst>
                <a:path path="rect">
                  <a:fillToRect l="50000" t="50000" r="50000" b="50000"/>
                </a:path>
              </a:gradFill>
              <a:ln w="9525">
                <a:solidFill>
                  <a:schemeClr val="tx1"/>
                </a:solidFill>
                <a:round/>
                <a:headEnd/>
                <a:tailEnd/>
              </a:ln>
            </p:spPr>
            <p:txBody>
              <a:bodyPr/>
              <a:lstStyle/>
              <a:p>
                <a:endParaRPr lang="zh-CN" altLang="en-US"/>
              </a:p>
            </p:txBody>
          </p:sp>
          <p:sp>
            <p:nvSpPr>
              <p:cNvPr id="1061" name="Line 30">
                <a:extLst>
                  <a:ext uri="{FF2B5EF4-FFF2-40B4-BE49-F238E27FC236}">
                    <a16:creationId xmlns:a16="http://schemas.microsoft.com/office/drawing/2014/main" id="{B6E73522-A82E-4E4C-B324-49221FD03A50}"/>
                  </a:ext>
                </a:extLst>
              </p:cNvPr>
              <p:cNvSpPr>
                <a:spLocks noChangeShapeType="1"/>
              </p:cNvSpPr>
              <p:nvPr/>
            </p:nvSpPr>
            <p:spPr bwMode="auto">
              <a:xfrm>
                <a:off x="3264" y="3072"/>
                <a:ext cx="0" cy="1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50" name="Group 31">
              <a:extLst>
                <a:ext uri="{FF2B5EF4-FFF2-40B4-BE49-F238E27FC236}">
                  <a16:creationId xmlns:a16="http://schemas.microsoft.com/office/drawing/2014/main" id="{2597DC61-FCA3-43D0-9F1C-59D4FBF100F5}"/>
                </a:ext>
              </a:extLst>
            </p:cNvPr>
            <p:cNvGrpSpPr>
              <a:grpSpLocks/>
            </p:cNvGrpSpPr>
            <p:nvPr/>
          </p:nvGrpSpPr>
          <p:grpSpPr bwMode="auto">
            <a:xfrm>
              <a:off x="1416" y="3209"/>
              <a:ext cx="464" cy="592"/>
              <a:chOff x="3040" y="2816"/>
              <a:chExt cx="464" cy="592"/>
            </a:xfrm>
          </p:grpSpPr>
          <p:sp>
            <p:nvSpPr>
              <p:cNvPr id="1058" name="Freeform 32">
                <a:extLst>
                  <a:ext uri="{FF2B5EF4-FFF2-40B4-BE49-F238E27FC236}">
                    <a16:creationId xmlns:a16="http://schemas.microsoft.com/office/drawing/2014/main" id="{35CA68F8-A290-4E6F-B909-97D1AAE65D34}"/>
                  </a:ext>
                </a:extLst>
              </p:cNvPr>
              <p:cNvSpPr>
                <a:spLocks/>
              </p:cNvSpPr>
              <p:nvPr/>
            </p:nvSpPr>
            <p:spPr bwMode="auto">
              <a:xfrm>
                <a:off x="3040" y="2816"/>
                <a:ext cx="464" cy="592"/>
              </a:xfrm>
              <a:custGeom>
                <a:avLst/>
                <a:gdLst>
                  <a:gd name="T0" fmla="*/ 42 w 880"/>
                  <a:gd name="T1" fmla="*/ 173 h 1040"/>
                  <a:gd name="T2" fmla="*/ 42 w 880"/>
                  <a:gd name="T3" fmla="*/ 392 h 1040"/>
                  <a:gd name="T4" fmla="*/ 295 w 880"/>
                  <a:gd name="T5" fmla="*/ 419 h 1040"/>
                  <a:gd name="T6" fmla="*/ 346 w 880"/>
                  <a:gd name="T7" fmla="*/ 556 h 1040"/>
                  <a:gd name="T8" fmla="*/ 447 w 880"/>
                  <a:gd name="T9" fmla="*/ 200 h 1040"/>
                  <a:gd name="T10" fmla="*/ 245 w 880"/>
                  <a:gd name="T11" fmla="*/ 228 h 1040"/>
                  <a:gd name="T12" fmla="*/ 93 w 880"/>
                  <a:gd name="T13" fmla="*/ 118 h 1040"/>
                  <a:gd name="T14" fmla="*/ 42 w 880"/>
                  <a:gd name="T15" fmla="*/ 9 h 1040"/>
                  <a:gd name="T16" fmla="*/ 42 w 880"/>
                  <a:gd name="T17" fmla="*/ 173 h 10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0"/>
                  <a:gd name="T28" fmla="*/ 0 h 1040"/>
                  <a:gd name="T29" fmla="*/ 880 w 880"/>
                  <a:gd name="T30" fmla="*/ 1040 h 10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0" h="1040">
                    <a:moveTo>
                      <a:pt x="80" y="304"/>
                    </a:moveTo>
                    <a:cubicBezTo>
                      <a:pt x="80" y="416"/>
                      <a:pt x="0" y="616"/>
                      <a:pt x="80" y="688"/>
                    </a:cubicBezTo>
                    <a:cubicBezTo>
                      <a:pt x="160" y="760"/>
                      <a:pt x="464" y="688"/>
                      <a:pt x="560" y="736"/>
                    </a:cubicBezTo>
                    <a:cubicBezTo>
                      <a:pt x="656" y="784"/>
                      <a:pt x="608" y="1040"/>
                      <a:pt x="656" y="976"/>
                    </a:cubicBezTo>
                    <a:cubicBezTo>
                      <a:pt x="704" y="912"/>
                      <a:pt x="880" y="448"/>
                      <a:pt x="848" y="352"/>
                    </a:cubicBezTo>
                    <a:cubicBezTo>
                      <a:pt x="816" y="256"/>
                      <a:pt x="576" y="424"/>
                      <a:pt x="464" y="400"/>
                    </a:cubicBezTo>
                    <a:cubicBezTo>
                      <a:pt x="352" y="376"/>
                      <a:pt x="240" y="272"/>
                      <a:pt x="176" y="208"/>
                    </a:cubicBezTo>
                    <a:cubicBezTo>
                      <a:pt x="112" y="144"/>
                      <a:pt x="96" y="0"/>
                      <a:pt x="80" y="16"/>
                    </a:cubicBezTo>
                    <a:cubicBezTo>
                      <a:pt x="64" y="32"/>
                      <a:pt x="80" y="192"/>
                      <a:pt x="80" y="304"/>
                    </a:cubicBezTo>
                    <a:close/>
                  </a:path>
                </a:pathLst>
              </a:custGeom>
              <a:gradFill rotWithShape="0">
                <a:gsLst>
                  <a:gs pos="0">
                    <a:srgbClr val="FFCCFF"/>
                  </a:gs>
                  <a:gs pos="100000">
                    <a:srgbClr val="000000"/>
                  </a:gs>
                </a:gsLst>
                <a:path path="rect">
                  <a:fillToRect l="50000" t="50000" r="50000" b="50000"/>
                </a:path>
              </a:gradFill>
              <a:ln w="9525">
                <a:solidFill>
                  <a:schemeClr val="tx1"/>
                </a:solidFill>
                <a:round/>
                <a:headEnd/>
                <a:tailEnd/>
              </a:ln>
            </p:spPr>
            <p:txBody>
              <a:bodyPr/>
              <a:lstStyle/>
              <a:p>
                <a:endParaRPr lang="zh-CN" altLang="en-US"/>
              </a:p>
            </p:txBody>
          </p:sp>
          <p:sp>
            <p:nvSpPr>
              <p:cNvPr id="1059" name="Line 33">
                <a:extLst>
                  <a:ext uri="{FF2B5EF4-FFF2-40B4-BE49-F238E27FC236}">
                    <a16:creationId xmlns:a16="http://schemas.microsoft.com/office/drawing/2014/main" id="{1B1CEB93-1532-4432-AA10-3591E0ABEAFB}"/>
                  </a:ext>
                </a:extLst>
              </p:cNvPr>
              <p:cNvSpPr>
                <a:spLocks noChangeShapeType="1"/>
              </p:cNvSpPr>
              <p:nvPr/>
            </p:nvSpPr>
            <p:spPr bwMode="auto">
              <a:xfrm>
                <a:off x="3264" y="3072"/>
                <a:ext cx="0" cy="1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51" name="Group 34">
              <a:extLst>
                <a:ext uri="{FF2B5EF4-FFF2-40B4-BE49-F238E27FC236}">
                  <a16:creationId xmlns:a16="http://schemas.microsoft.com/office/drawing/2014/main" id="{99B8823F-02D9-4DEE-AB33-7C7A663F08DF}"/>
                </a:ext>
              </a:extLst>
            </p:cNvPr>
            <p:cNvGrpSpPr>
              <a:grpSpLocks/>
            </p:cNvGrpSpPr>
            <p:nvPr/>
          </p:nvGrpSpPr>
          <p:grpSpPr bwMode="auto">
            <a:xfrm>
              <a:off x="1280" y="2497"/>
              <a:ext cx="464" cy="592"/>
              <a:chOff x="3040" y="2816"/>
              <a:chExt cx="464" cy="592"/>
            </a:xfrm>
          </p:grpSpPr>
          <p:sp>
            <p:nvSpPr>
              <p:cNvPr id="1056" name="Freeform 35">
                <a:extLst>
                  <a:ext uri="{FF2B5EF4-FFF2-40B4-BE49-F238E27FC236}">
                    <a16:creationId xmlns:a16="http://schemas.microsoft.com/office/drawing/2014/main" id="{55BF1DFD-0926-40A9-B864-C08F414D027F}"/>
                  </a:ext>
                </a:extLst>
              </p:cNvPr>
              <p:cNvSpPr>
                <a:spLocks/>
              </p:cNvSpPr>
              <p:nvPr/>
            </p:nvSpPr>
            <p:spPr bwMode="auto">
              <a:xfrm>
                <a:off x="3040" y="2816"/>
                <a:ext cx="464" cy="592"/>
              </a:xfrm>
              <a:custGeom>
                <a:avLst/>
                <a:gdLst>
                  <a:gd name="T0" fmla="*/ 42 w 880"/>
                  <a:gd name="T1" fmla="*/ 173 h 1040"/>
                  <a:gd name="T2" fmla="*/ 42 w 880"/>
                  <a:gd name="T3" fmla="*/ 392 h 1040"/>
                  <a:gd name="T4" fmla="*/ 295 w 880"/>
                  <a:gd name="T5" fmla="*/ 419 h 1040"/>
                  <a:gd name="T6" fmla="*/ 346 w 880"/>
                  <a:gd name="T7" fmla="*/ 556 h 1040"/>
                  <a:gd name="T8" fmla="*/ 447 w 880"/>
                  <a:gd name="T9" fmla="*/ 200 h 1040"/>
                  <a:gd name="T10" fmla="*/ 245 w 880"/>
                  <a:gd name="T11" fmla="*/ 228 h 1040"/>
                  <a:gd name="T12" fmla="*/ 93 w 880"/>
                  <a:gd name="T13" fmla="*/ 118 h 1040"/>
                  <a:gd name="T14" fmla="*/ 42 w 880"/>
                  <a:gd name="T15" fmla="*/ 9 h 1040"/>
                  <a:gd name="T16" fmla="*/ 42 w 880"/>
                  <a:gd name="T17" fmla="*/ 173 h 10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0"/>
                  <a:gd name="T28" fmla="*/ 0 h 1040"/>
                  <a:gd name="T29" fmla="*/ 880 w 880"/>
                  <a:gd name="T30" fmla="*/ 1040 h 10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0" h="1040">
                    <a:moveTo>
                      <a:pt x="80" y="304"/>
                    </a:moveTo>
                    <a:cubicBezTo>
                      <a:pt x="80" y="416"/>
                      <a:pt x="0" y="616"/>
                      <a:pt x="80" y="688"/>
                    </a:cubicBezTo>
                    <a:cubicBezTo>
                      <a:pt x="160" y="760"/>
                      <a:pt x="464" y="688"/>
                      <a:pt x="560" y="736"/>
                    </a:cubicBezTo>
                    <a:cubicBezTo>
                      <a:pt x="656" y="784"/>
                      <a:pt x="608" y="1040"/>
                      <a:pt x="656" y="976"/>
                    </a:cubicBezTo>
                    <a:cubicBezTo>
                      <a:pt x="704" y="912"/>
                      <a:pt x="880" y="448"/>
                      <a:pt x="848" y="352"/>
                    </a:cubicBezTo>
                    <a:cubicBezTo>
                      <a:pt x="816" y="256"/>
                      <a:pt x="576" y="424"/>
                      <a:pt x="464" y="400"/>
                    </a:cubicBezTo>
                    <a:cubicBezTo>
                      <a:pt x="352" y="376"/>
                      <a:pt x="240" y="272"/>
                      <a:pt x="176" y="208"/>
                    </a:cubicBezTo>
                    <a:cubicBezTo>
                      <a:pt x="112" y="144"/>
                      <a:pt x="96" y="0"/>
                      <a:pt x="80" y="16"/>
                    </a:cubicBezTo>
                    <a:cubicBezTo>
                      <a:pt x="64" y="32"/>
                      <a:pt x="80" y="192"/>
                      <a:pt x="80" y="304"/>
                    </a:cubicBezTo>
                    <a:close/>
                  </a:path>
                </a:pathLst>
              </a:custGeom>
              <a:gradFill rotWithShape="0">
                <a:gsLst>
                  <a:gs pos="0">
                    <a:srgbClr val="FFCCFF"/>
                  </a:gs>
                  <a:gs pos="100000">
                    <a:srgbClr val="000000"/>
                  </a:gs>
                </a:gsLst>
                <a:path path="rect">
                  <a:fillToRect l="50000" t="50000" r="50000" b="50000"/>
                </a:path>
              </a:gradFill>
              <a:ln w="9525">
                <a:solidFill>
                  <a:schemeClr val="tx1"/>
                </a:solidFill>
                <a:round/>
                <a:headEnd/>
                <a:tailEnd/>
              </a:ln>
            </p:spPr>
            <p:txBody>
              <a:bodyPr/>
              <a:lstStyle/>
              <a:p>
                <a:endParaRPr lang="zh-CN" altLang="en-US"/>
              </a:p>
            </p:txBody>
          </p:sp>
          <p:sp>
            <p:nvSpPr>
              <p:cNvPr id="1057" name="Line 36">
                <a:extLst>
                  <a:ext uri="{FF2B5EF4-FFF2-40B4-BE49-F238E27FC236}">
                    <a16:creationId xmlns:a16="http://schemas.microsoft.com/office/drawing/2014/main" id="{325171E0-FE67-49F2-B34E-F39A8EF71829}"/>
                  </a:ext>
                </a:extLst>
              </p:cNvPr>
              <p:cNvSpPr>
                <a:spLocks noChangeShapeType="1"/>
              </p:cNvSpPr>
              <p:nvPr/>
            </p:nvSpPr>
            <p:spPr bwMode="auto">
              <a:xfrm>
                <a:off x="3264" y="3072"/>
                <a:ext cx="0" cy="1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52" name="Group 37">
              <a:extLst>
                <a:ext uri="{FF2B5EF4-FFF2-40B4-BE49-F238E27FC236}">
                  <a16:creationId xmlns:a16="http://schemas.microsoft.com/office/drawing/2014/main" id="{A12AA3F6-3F9A-45C9-B1CD-D84EF664E0D1}"/>
                </a:ext>
              </a:extLst>
            </p:cNvPr>
            <p:cNvGrpSpPr>
              <a:grpSpLocks/>
            </p:cNvGrpSpPr>
            <p:nvPr/>
          </p:nvGrpSpPr>
          <p:grpSpPr bwMode="auto">
            <a:xfrm>
              <a:off x="456" y="2352"/>
              <a:ext cx="464" cy="592"/>
              <a:chOff x="3040" y="2816"/>
              <a:chExt cx="464" cy="592"/>
            </a:xfrm>
          </p:grpSpPr>
          <p:sp>
            <p:nvSpPr>
              <p:cNvPr id="1054" name="Freeform 38">
                <a:extLst>
                  <a:ext uri="{FF2B5EF4-FFF2-40B4-BE49-F238E27FC236}">
                    <a16:creationId xmlns:a16="http://schemas.microsoft.com/office/drawing/2014/main" id="{60CE7DC4-1171-4013-A75F-C20D4B7FC876}"/>
                  </a:ext>
                </a:extLst>
              </p:cNvPr>
              <p:cNvSpPr>
                <a:spLocks/>
              </p:cNvSpPr>
              <p:nvPr/>
            </p:nvSpPr>
            <p:spPr bwMode="auto">
              <a:xfrm>
                <a:off x="3040" y="2816"/>
                <a:ext cx="464" cy="592"/>
              </a:xfrm>
              <a:custGeom>
                <a:avLst/>
                <a:gdLst>
                  <a:gd name="T0" fmla="*/ 42 w 880"/>
                  <a:gd name="T1" fmla="*/ 173 h 1040"/>
                  <a:gd name="T2" fmla="*/ 42 w 880"/>
                  <a:gd name="T3" fmla="*/ 392 h 1040"/>
                  <a:gd name="T4" fmla="*/ 295 w 880"/>
                  <a:gd name="T5" fmla="*/ 419 h 1040"/>
                  <a:gd name="T6" fmla="*/ 346 w 880"/>
                  <a:gd name="T7" fmla="*/ 556 h 1040"/>
                  <a:gd name="T8" fmla="*/ 447 w 880"/>
                  <a:gd name="T9" fmla="*/ 200 h 1040"/>
                  <a:gd name="T10" fmla="*/ 245 w 880"/>
                  <a:gd name="T11" fmla="*/ 228 h 1040"/>
                  <a:gd name="T12" fmla="*/ 93 w 880"/>
                  <a:gd name="T13" fmla="*/ 118 h 1040"/>
                  <a:gd name="T14" fmla="*/ 42 w 880"/>
                  <a:gd name="T15" fmla="*/ 9 h 1040"/>
                  <a:gd name="T16" fmla="*/ 42 w 880"/>
                  <a:gd name="T17" fmla="*/ 173 h 10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0"/>
                  <a:gd name="T28" fmla="*/ 0 h 1040"/>
                  <a:gd name="T29" fmla="*/ 880 w 880"/>
                  <a:gd name="T30" fmla="*/ 1040 h 10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0" h="1040">
                    <a:moveTo>
                      <a:pt x="80" y="304"/>
                    </a:moveTo>
                    <a:cubicBezTo>
                      <a:pt x="80" y="416"/>
                      <a:pt x="0" y="616"/>
                      <a:pt x="80" y="688"/>
                    </a:cubicBezTo>
                    <a:cubicBezTo>
                      <a:pt x="160" y="760"/>
                      <a:pt x="464" y="688"/>
                      <a:pt x="560" y="736"/>
                    </a:cubicBezTo>
                    <a:cubicBezTo>
                      <a:pt x="656" y="784"/>
                      <a:pt x="608" y="1040"/>
                      <a:pt x="656" y="976"/>
                    </a:cubicBezTo>
                    <a:cubicBezTo>
                      <a:pt x="704" y="912"/>
                      <a:pt x="880" y="448"/>
                      <a:pt x="848" y="352"/>
                    </a:cubicBezTo>
                    <a:cubicBezTo>
                      <a:pt x="816" y="256"/>
                      <a:pt x="576" y="424"/>
                      <a:pt x="464" y="400"/>
                    </a:cubicBezTo>
                    <a:cubicBezTo>
                      <a:pt x="352" y="376"/>
                      <a:pt x="240" y="272"/>
                      <a:pt x="176" y="208"/>
                    </a:cubicBezTo>
                    <a:cubicBezTo>
                      <a:pt x="112" y="144"/>
                      <a:pt x="96" y="0"/>
                      <a:pt x="80" y="16"/>
                    </a:cubicBezTo>
                    <a:cubicBezTo>
                      <a:pt x="64" y="32"/>
                      <a:pt x="80" y="192"/>
                      <a:pt x="80" y="304"/>
                    </a:cubicBezTo>
                    <a:close/>
                  </a:path>
                </a:pathLst>
              </a:custGeom>
              <a:gradFill rotWithShape="0">
                <a:gsLst>
                  <a:gs pos="0">
                    <a:srgbClr val="FFCCFF"/>
                  </a:gs>
                  <a:gs pos="100000">
                    <a:srgbClr val="000000"/>
                  </a:gs>
                </a:gsLst>
                <a:path path="rect">
                  <a:fillToRect l="50000" t="50000" r="50000" b="50000"/>
                </a:path>
              </a:gradFill>
              <a:ln w="9525">
                <a:solidFill>
                  <a:schemeClr val="tx1"/>
                </a:solidFill>
                <a:round/>
                <a:headEnd/>
                <a:tailEnd/>
              </a:ln>
            </p:spPr>
            <p:txBody>
              <a:bodyPr/>
              <a:lstStyle/>
              <a:p>
                <a:endParaRPr lang="zh-CN" altLang="en-US"/>
              </a:p>
            </p:txBody>
          </p:sp>
          <p:sp>
            <p:nvSpPr>
              <p:cNvPr id="1055" name="Line 39">
                <a:extLst>
                  <a:ext uri="{FF2B5EF4-FFF2-40B4-BE49-F238E27FC236}">
                    <a16:creationId xmlns:a16="http://schemas.microsoft.com/office/drawing/2014/main" id="{F6610B99-0D0F-47AE-B7FB-7A394C384BD6}"/>
                  </a:ext>
                </a:extLst>
              </p:cNvPr>
              <p:cNvSpPr>
                <a:spLocks noChangeShapeType="1"/>
              </p:cNvSpPr>
              <p:nvPr/>
            </p:nvSpPr>
            <p:spPr bwMode="auto">
              <a:xfrm>
                <a:off x="3264" y="3072"/>
                <a:ext cx="0" cy="1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53" name="Oval 40">
              <a:extLst>
                <a:ext uri="{FF2B5EF4-FFF2-40B4-BE49-F238E27FC236}">
                  <a16:creationId xmlns:a16="http://schemas.microsoft.com/office/drawing/2014/main" id="{6B254162-4B7A-4769-BAE0-00D2BCDABC0F}"/>
                </a:ext>
              </a:extLst>
            </p:cNvPr>
            <p:cNvSpPr>
              <a:spLocks noChangeArrowheads="1"/>
            </p:cNvSpPr>
            <p:nvPr/>
          </p:nvSpPr>
          <p:spPr bwMode="auto">
            <a:xfrm>
              <a:off x="216" y="2640"/>
              <a:ext cx="1488" cy="1344"/>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
        <p:nvSpPr>
          <p:cNvPr id="1037" name="Text Box 41">
            <a:extLst>
              <a:ext uri="{FF2B5EF4-FFF2-40B4-BE49-F238E27FC236}">
                <a16:creationId xmlns:a16="http://schemas.microsoft.com/office/drawing/2014/main" id="{A767A928-E39C-4207-8589-B3EEF88068D9}"/>
              </a:ext>
            </a:extLst>
          </p:cNvPr>
          <p:cNvSpPr txBox="1">
            <a:spLocks noChangeArrowheads="1"/>
          </p:cNvSpPr>
          <p:nvPr/>
        </p:nvSpPr>
        <p:spPr bwMode="auto">
          <a:xfrm>
            <a:off x="1219200" y="1219200"/>
            <a:ext cx="3571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宋体" panose="02010600030101010101" pitchFamily="2" charset="-122"/>
                <a:cs typeface="Times New Roman" panose="02020603050405020304" pitchFamily="18" charset="0"/>
              </a:rPr>
              <a:t>§7.1.1</a:t>
            </a:r>
            <a:r>
              <a:rPr lang="en-US" altLang="zh-CN" sz="2800">
                <a:ea typeface="黑体" panose="02010609060101010101" pitchFamily="49" charset="-122"/>
                <a:cs typeface="Times New Roman" panose="02020603050405020304" pitchFamily="18" charset="0"/>
              </a:rPr>
              <a:t> </a:t>
            </a:r>
            <a:r>
              <a:rPr lang="zh-CN" altLang="en-US" sz="2800">
                <a:ea typeface="黑体" panose="02010609060101010101" pitchFamily="49" charset="-122"/>
                <a:cs typeface="Times New Roman" panose="02020603050405020304" pitchFamily="18" charset="0"/>
              </a:rPr>
              <a:t>刚体的平动     </a:t>
            </a:r>
          </a:p>
        </p:txBody>
      </p:sp>
      <p:grpSp>
        <p:nvGrpSpPr>
          <p:cNvPr id="1038" name="Group 42">
            <a:extLst>
              <a:ext uri="{FF2B5EF4-FFF2-40B4-BE49-F238E27FC236}">
                <a16:creationId xmlns:a16="http://schemas.microsoft.com/office/drawing/2014/main" id="{14ECB161-EC4D-4953-BF6C-5CFA61B4AD30}"/>
              </a:ext>
            </a:extLst>
          </p:cNvPr>
          <p:cNvGrpSpPr>
            <a:grpSpLocks/>
          </p:cNvGrpSpPr>
          <p:nvPr/>
        </p:nvGrpSpPr>
        <p:grpSpPr bwMode="auto">
          <a:xfrm>
            <a:off x="4800600" y="1843088"/>
            <a:ext cx="2652713" cy="2271712"/>
            <a:chOff x="3024" y="1161"/>
            <a:chExt cx="1671" cy="1431"/>
          </a:xfrm>
        </p:grpSpPr>
        <p:sp>
          <p:nvSpPr>
            <p:cNvPr id="1042" name="Text Box 43">
              <a:extLst>
                <a:ext uri="{FF2B5EF4-FFF2-40B4-BE49-F238E27FC236}">
                  <a16:creationId xmlns:a16="http://schemas.microsoft.com/office/drawing/2014/main" id="{7C457609-4C21-46D8-8001-5CFF8D15CBFE}"/>
                </a:ext>
              </a:extLst>
            </p:cNvPr>
            <p:cNvSpPr txBox="1">
              <a:spLocks noChangeArrowheads="1"/>
            </p:cNvSpPr>
            <p:nvPr/>
          </p:nvSpPr>
          <p:spPr bwMode="auto">
            <a:xfrm>
              <a:off x="3024" y="230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O</a:t>
              </a:r>
            </a:p>
          </p:txBody>
        </p:sp>
        <p:graphicFrame>
          <p:nvGraphicFramePr>
            <p:cNvPr id="1026" name="Object 2">
              <a:extLst>
                <a:ext uri="{FF2B5EF4-FFF2-40B4-BE49-F238E27FC236}">
                  <a16:creationId xmlns:a16="http://schemas.microsoft.com/office/drawing/2014/main" id="{3C4C0F9F-4D3B-452F-9746-04AF0DA68233}"/>
                </a:ext>
              </a:extLst>
            </p:cNvPr>
            <p:cNvGraphicFramePr>
              <a:graphicFrameLocks noChangeAspect="1"/>
            </p:cNvGraphicFramePr>
            <p:nvPr/>
          </p:nvGraphicFramePr>
          <p:xfrm>
            <a:off x="3504" y="1776"/>
            <a:ext cx="211" cy="335"/>
          </p:xfrm>
          <a:graphic>
            <a:graphicData uri="http://schemas.openxmlformats.org/presentationml/2006/ole">
              <mc:AlternateContent xmlns:mc="http://schemas.openxmlformats.org/markup-compatibility/2006">
                <mc:Choice xmlns:v="urn:schemas-microsoft-com:vml" Requires="v">
                  <p:oleObj spid="_x0000_s1078" name="公式" r:id="rId3" imgW="152280" imgH="241200" progId="Equation.3">
                    <p:embed/>
                  </p:oleObj>
                </mc:Choice>
                <mc:Fallback>
                  <p:oleObj name="公式" r:id="rId3" imgW="152280" imgH="241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4" y="1776"/>
                          <a:ext cx="211"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3">
              <a:extLst>
                <a:ext uri="{FF2B5EF4-FFF2-40B4-BE49-F238E27FC236}">
                  <a16:creationId xmlns:a16="http://schemas.microsoft.com/office/drawing/2014/main" id="{1930525A-E0CC-4B20-BDD0-46F203FEB93D}"/>
                </a:ext>
              </a:extLst>
            </p:cNvPr>
            <p:cNvGraphicFramePr>
              <a:graphicFrameLocks noChangeAspect="1"/>
            </p:cNvGraphicFramePr>
            <p:nvPr/>
          </p:nvGraphicFramePr>
          <p:xfrm>
            <a:off x="3709" y="2112"/>
            <a:ext cx="190" cy="310"/>
          </p:xfrm>
          <a:graphic>
            <a:graphicData uri="http://schemas.openxmlformats.org/presentationml/2006/ole">
              <mc:AlternateContent xmlns:mc="http://schemas.openxmlformats.org/markup-compatibility/2006">
                <mc:Choice xmlns:v="urn:schemas-microsoft-com:vml" Requires="v">
                  <p:oleObj spid="_x0000_s1079" name="公式" r:id="rId5" imgW="139680" imgH="228600" progId="Equation.3">
                    <p:embed/>
                  </p:oleObj>
                </mc:Choice>
                <mc:Fallback>
                  <p:oleObj name="公式" r:id="rId5" imgW="13968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9" y="2112"/>
                          <a:ext cx="190"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3" name="Freeform 46">
              <a:extLst>
                <a:ext uri="{FF2B5EF4-FFF2-40B4-BE49-F238E27FC236}">
                  <a16:creationId xmlns:a16="http://schemas.microsoft.com/office/drawing/2014/main" id="{07FB343F-1950-4BD0-AC2C-61014BB689A2}"/>
                </a:ext>
              </a:extLst>
            </p:cNvPr>
            <p:cNvSpPr>
              <a:spLocks/>
            </p:cNvSpPr>
            <p:nvPr/>
          </p:nvSpPr>
          <p:spPr bwMode="auto">
            <a:xfrm>
              <a:off x="3687" y="1161"/>
              <a:ext cx="1008" cy="1128"/>
            </a:xfrm>
            <a:custGeom>
              <a:avLst/>
              <a:gdLst>
                <a:gd name="T0" fmla="*/ 92 w 880"/>
                <a:gd name="T1" fmla="*/ 330 h 1040"/>
                <a:gd name="T2" fmla="*/ 92 w 880"/>
                <a:gd name="T3" fmla="*/ 746 h 1040"/>
                <a:gd name="T4" fmla="*/ 641 w 880"/>
                <a:gd name="T5" fmla="*/ 798 h 1040"/>
                <a:gd name="T6" fmla="*/ 751 w 880"/>
                <a:gd name="T7" fmla="*/ 1059 h 1040"/>
                <a:gd name="T8" fmla="*/ 971 w 880"/>
                <a:gd name="T9" fmla="*/ 382 h 1040"/>
                <a:gd name="T10" fmla="*/ 531 w 880"/>
                <a:gd name="T11" fmla="*/ 434 h 1040"/>
                <a:gd name="T12" fmla="*/ 202 w 880"/>
                <a:gd name="T13" fmla="*/ 226 h 1040"/>
                <a:gd name="T14" fmla="*/ 92 w 880"/>
                <a:gd name="T15" fmla="*/ 17 h 1040"/>
                <a:gd name="T16" fmla="*/ 92 w 880"/>
                <a:gd name="T17" fmla="*/ 330 h 10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0"/>
                <a:gd name="T28" fmla="*/ 0 h 1040"/>
                <a:gd name="T29" fmla="*/ 880 w 880"/>
                <a:gd name="T30" fmla="*/ 1040 h 10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0" h="1040">
                  <a:moveTo>
                    <a:pt x="80" y="304"/>
                  </a:moveTo>
                  <a:cubicBezTo>
                    <a:pt x="80" y="416"/>
                    <a:pt x="0" y="616"/>
                    <a:pt x="80" y="688"/>
                  </a:cubicBezTo>
                  <a:cubicBezTo>
                    <a:pt x="160" y="760"/>
                    <a:pt x="464" y="688"/>
                    <a:pt x="560" y="736"/>
                  </a:cubicBezTo>
                  <a:cubicBezTo>
                    <a:pt x="656" y="784"/>
                    <a:pt x="608" y="1040"/>
                    <a:pt x="656" y="976"/>
                  </a:cubicBezTo>
                  <a:cubicBezTo>
                    <a:pt x="704" y="912"/>
                    <a:pt x="880" y="448"/>
                    <a:pt x="848" y="352"/>
                  </a:cubicBezTo>
                  <a:cubicBezTo>
                    <a:pt x="816" y="256"/>
                    <a:pt x="576" y="424"/>
                    <a:pt x="464" y="400"/>
                  </a:cubicBezTo>
                  <a:cubicBezTo>
                    <a:pt x="352" y="376"/>
                    <a:pt x="240" y="272"/>
                    <a:pt x="176" y="208"/>
                  </a:cubicBezTo>
                  <a:cubicBezTo>
                    <a:pt x="112" y="144"/>
                    <a:pt x="96" y="0"/>
                    <a:pt x="80" y="16"/>
                  </a:cubicBezTo>
                  <a:cubicBezTo>
                    <a:pt x="64" y="32"/>
                    <a:pt x="80" y="192"/>
                    <a:pt x="80" y="304"/>
                  </a:cubicBezTo>
                  <a:close/>
                </a:path>
              </a:pathLst>
            </a:custGeom>
            <a:gradFill rotWithShape="0">
              <a:gsLst>
                <a:gs pos="0">
                  <a:srgbClr val="FFFFFF"/>
                </a:gs>
                <a:gs pos="100000">
                  <a:srgbClr val="99FFCC"/>
                </a:gs>
              </a:gsLst>
              <a:path path="rect">
                <a:fillToRect l="50000" t="50000" r="50000" b="50000"/>
              </a:path>
            </a:gradFill>
            <a:ln w="9525">
              <a:solidFill>
                <a:schemeClr val="tx1"/>
              </a:solidFill>
              <a:round/>
              <a:headEnd/>
              <a:tailEnd/>
            </a:ln>
          </p:spPr>
          <p:txBody>
            <a:bodyPr/>
            <a:lstStyle/>
            <a:p>
              <a:endParaRPr lang="zh-CN" altLang="en-US"/>
            </a:p>
          </p:txBody>
        </p:sp>
        <p:sp>
          <p:nvSpPr>
            <p:cNvPr id="1044" name="Line 47">
              <a:extLst>
                <a:ext uri="{FF2B5EF4-FFF2-40B4-BE49-F238E27FC236}">
                  <a16:creationId xmlns:a16="http://schemas.microsoft.com/office/drawing/2014/main" id="{4377D517-BE7D-478A-8333-DF5E81546B78}"/>
                </a:ext>
              </a:extLst>
            </p:cNvPr>
            <p:cNvSpPr>
              <a:spLocks noChangeShapeType="1"/>
            </p:cNvSpPr>
            <p:nvPr/>
          </p:nvSpPr>
          <p:spPr bwMode="auto">
            <a:xfrm>
              <a:off x="4160" y="1626"/>
              <a:ext cx="0" cy="304"/>
            </a:xfrm>
            <a:prstGeom prst="line">
              <a:avLst/>
            </a:prstGeom>
            <a:noFill/>
            <a:ln w="19050">
              <a:solidFill>
                <a:srgbClr val="FF0000"/>
              </a:solidFill>
              <a:round/>
              <a:headEnd type="triangle" w="sm" len="lg"/>
              <a:tailEnd/>
            </a:ln>
            <a:extLst>
              <a:ext uri="{909E8E84-426E-40DD-AFC4-6F175D3DCCD1}">
                <a14:hiddenFill xmlns:a14="http://schemas.microsoft.com/office/drawing/2010/main">
                  <a:noFill/>
                </a14:hiddenFill>
              </a:ext>
            </a:extLst>
          </p:spPr>
          <p:txBody>
            <a:bodyPr/>
            <a:lstStyle/>
            <a:p>
              <a:endParaRPr lang="zh-CN" altLang="en-US"/>
            </a:p>
          </p:txBody>
        </p:sp>
        <p:sp>
          <p:nvSpPr>
            <p:cNvPr id="1045" name="Line 48">
              <a:extLst>
                <a:ext uri="{FF2B5EF4-FFF2-40B4-BE49-F238E27FC236}">
                  <a16:creationId xmlns:a16="http://schemas.microsoft.com/office/drawing/2014/main" id="{414EF80A-E023-45C2-BAD0-3D07B86FD3B1}"/>
                </a:ext>
              </a:extLst>
            </p:cNvPr>
            <p:cNvSpPr>
              <a:spLocks noChangeShapeType="1"/>
            </p:cNvSpPr>
            <p:nvPr/>
          </p:nvSpPr>
          <p:spPr bwMode="auto">
            <a:xfrm flipV="1">
              <a:off x="3243" y="1911"/>
              <a:ext cx="915" cy="481"/>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046" name="Line 49">
              <a:extLst>
                <a:ext uri="{FF2B5EF4-FFF2-40B4-BE49-F238E27FC236}">
                  <a16:creationId xmlns:a16="http://schemas.microsoft.com/office/drawing/2014/main" id="{556E8D39-60F0-40EF-AB74-D6637F65ED40}"/>
                </a:ext>
              </a:extLst>
            </p:cNvPr>
            <p:cNvSpPr>
              <a:spLocks noChangeShapeType="1"/>
            </p:cNvSpPr>
            <p:nvPr/>
          </p:nvSpPr>
          <p:spPr bwMode="auto">
            <a:xfrm flipV="1">
              <a:off x="3251" y="1632"/>
              <a:ext cx="925" cy="76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028" name="Object 4">
              <a:extLst>
                <a:ext uri="{FF2B5EF4-FFF2-40B4-BE49-F238E27FC236}">
                  <a16:creationId xmlns:a16="http://schemas.microsoft.com/office/drawing/2014/main" id="{9DD576ED-9391-48BD-ACF1-DEFFE11B9275}"/>
                </a:ext>
              </a:extLst>
            </p:cNvPr>
            <p:cNvGraphicFramePr>
              <a:graphicFrameLocks noChangeAspect="1"/>
            </p:cNvGraphicFramePr>
            <p:nvPr/>
          </p:nvGraphicFramePr>
          <p:xfrm>
            <a:off x="4202" y="1617"/>
            <a:ext cx="223" cy="325"/>
          </p:xfrm>
          <a:graphic>
            <a:graphicData uri="http://schemas.openxmlformats.org/presentationml/2006/ole">
              <mc:AlternateContent xmlns:mc="http://schemas.openxmlformats.org/markup-compatibility/2006">
                <mc:Choice xmlns:v="urn:schemas-microsoft-com:vml" Requires="v">
                  <p:oleObj spid="_x0000_s1080" name="公式" r:id="rId7" imgW="164880" imgH="241200" progId="Equation.3">
                    <p:embed/>
                  </p:oleObj>
                </mc:Choice>
                <mc:Fallback>
                  <p:oleObj name="公式" r:id="rId7" imgW="164880" imgH="2412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02" y="1617"/>
                          <a:ext cx="223"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39" name="Text Box 51">
            <a:extLst>
              <a:ext uri="{FF2B5EF4-FFF2-40B4-BE49-F238E27FC236}">
                <a16:creationId xmlns:a16="http://schemas.microsoft.com/office/drawing/2014/main" id="{CBB39028-E6E5-4A25-BEC9-8448F6FB28F2}"/>
              </a:ext>
            </a:extLst>
          </p:cNvPr>
          <p:cNvSpPr txBox="1">
            <a:spLocks noChangeArrowheads="1"/>
          </p:cNvSpPr>
          <p:nvPr/>
        </p:nvSpPr>
        <p:spPr bwMode="auto">
          <a:xfrm>
            <a:off x="1219200" y="4953000"/>
            <a:ext cx="69977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solidFill>
                  <a:srgbClr val="FF0000"/>
                </a:solidFill>
                <a:ea typeface="宋体" panose="02010600030101010101" pitchFamily="2" charset="-122"/>
              </a:rPr>
              <a:t>平动</a:t>
            </a:r>
            <a:r>
              <a:rPr lang="en-US" altLang="zh-CN">
                <a:ea typeface="宋体" panose="02010600030101010101" pitchFamily="2" charset="-122"/>
              </a:rPr>
              <a:t>——</a:t>
            </a:r>
            <a:r>
              <a:rPr lang="zh-CN" altLang="en-US">
                <a:ea typeface="宋体" panose="02010600030101010101" pitchFamily="2" charset="-122"/>
              </a:rPr>
              <a:t>刚体运动时</a:t>
            </a:r>
            <a:r>
              <a:rPr lang="en-US" altLang="zh-CN">
                <a:ea typeface="宋体" panose="02010600030101010101" pitchFamily="2" charset="-122"/>
              </a:rPr>
              <a:t>,</a:t>
            </a:r>
            <a:r>
              <a:rPr lang="zh-CN" altLang="en-US">
                <a:ea typeface="宋体" panose="02010600030101010101" pitchFamily="2" charset="-122"/>
              </a:rPr>
              <a:t>刚体内任一直线恒保持平行的  </a:t>
            </a:r>
          </a:p>
          <a:p>
            <a:pPr eaLnBrk="1" hangingPunct="1">
              <a:lnSpc>
                <a:spcPct val="130000"/>
              </a:lnSpc>
            </a:pPr>
            <a:r>
              <a:rPr lang="zh-CN" altLang="en-US">
                <a:ea typeface="宋体" panose="02010600030101010101" pitchFamily="2" charset="-122"/>
              </a:rPr>
              <a:t>                运动</a:t>
            </a:r>
            <a:r>
              <a:rPr lang="en-US" altLang="zh-CN">
                <a:ea typeface="宋体" panose="02010600030101010101" pitchFamily="2" charset="-122"/>
              </a:rPr>
              <a:t>.</a:t>
            </a:r>
          </a:p>
        </p:txBody>
      </p:sp>
      <p:sp>
        <p:nvSpPr>
          <p:cNvPr id="1040" name="Text Box 52">
            <a:extLst>
              <a:ext uri="{FF2B5EF4-FFF2-40B4-BE49-F238E27FC236}">
                <a16:creationId xmlns:a16="http://schemas.microsoft.com/office/drawing/2014/main" id="{E56BD871-297E-467B-91F7-D3A995724369}"/>
              </a:ext>
            </a:extLst>
          </p:cNvPr>
          <p:cNvSpPr txBox="1">
            <a:spLocks noChangeArrowheads="1"/>
          </p:cNvSpPr>
          <p:nvPr/>
        </p:nvSpPr>
        <p:spPr bwMode="auto">
          <a:xfrm>
            <a:off x="2362200" y="482600"/>
            <a:ext cx="4768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3600"/>
              <a:t>§7.1 </a:t>
            </a:r>
            <a:r>
              <a:rPr lang="zh-CN" altLang="en-US" sz="3600"/>
              <a:t>刚体运动的描述  </a:t>
            </a:r>
          </a:p>
        </p:txBody>
      </p:sp>
      <p:sp>
        <p:nvSpPr>
          <p:cNvPr id="1041" name="Text Box 53">
            <a:hlinkClick r:id="rId9" action="ppaction://hlinkfile"/>
            <a:extLst>
              <a:ext uri="{FF2B5EF4-FFF2-40B4-BE49-F238E27FC236}">
                <a16:creationId xmlns:a16="http://schemas.microsoft.com/office/drawing/2014/main" id="{EA3FB15C-2F61-466C-B500-64C818444723}"/>
              </a:ext>
            </a:extLst>
          </p:cNvPr>
          <p:cNvSpPr txBox="1">
            <a:spLocks noChangeArrowheads="1"/>
          </p:cNvSpPr>
          <p:nvPr/>
        </p:nvSpPr>
        <p:spPr bwMode="auto">
          <a:xfrm>
            <a:off x="6562725" y="4003675"/>
            <a:ext cx="1828800" cy="479425"/>
          </a:xfrm>
          <a:prstGeom prst="rect">
            <a:avLst/>
          </a:prstGeom>
          <a:noFill/>
          <a:ln w="22225">
            <a:solidFill>
              <a:srgbClr val="33CC33"/>
            </a:solidFill>
            <a:miter lim="800000"/>
            <a:headEnd/>
            <a:tailEnd type="none" w="sm"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a:solidFill>
                  <a:srgbClr val="33CC33"/>
                </a:solidFill>
                <a:ea typeface="宋体" panose="02010600030101010101" pitchFamily="2" charset="-122"/>
              </a:rPr>
              <a:t>动画演示</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21" name="Text Box 2">
            <a:extLst>
              <a:ext uri="{FF2B5EF4-FFF2-40B4-BE49-F238E27FC236}">
                <a16:creationId xmlns:a16="http://schemas.microsoft.com/office/drawing/2014/main" id="{AAE5AB1E-3BEE-44A0-A5F7-3238E92A1FD7}"/>
              </a:ext>
            </a:extLst>
          </p:cNvPr>
          <p:cNvSpPr txBox="1">
            <a:spLocks noChangeArrowheads="1"/>
          </p:cNvSpPr>
          <p:nvPr/>
        </p:nvSpPr>
        <p:spPr bwMode="auto">
          <a:xfrm>
            <a:off x="755650" y="533400"/>
            <a:ext cx="792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3600"/>
              <a:t>§7.3 </a:t>
            </a:r>
            <a:r>
              <a:rPr lang="zh-CN" altLang="en-US" sz="3600"/>
              <a:t>刚体定轴转动的角动量</a:t>
            </a:r>
            <a:r>
              <a:rPr lang="en-US" altLang="zh-CN" sz="3600">
                <a:ea typeface="宋体" panose="02010600030101010101" pitchFamily="2" charset="-122"/>
                <a:cs typeface="Times New Roman" panose="02020603050405020304" pitchFamily="18" charset="0"/>
              </a:rPr>
              <a:t>·</a:t>
            </a:r>
            <a:r>
              <a:rPr lang="zh-CN" altLang="en-US" sz="3600"/>
              <a:t>转动惯量</a:t>
            </a:r>
          </a:p>
        </p:txBody>
      </p:sp>
      <p:sp>
        <p:nvSpPr>
          <p:cNvPr id="21522" name="Text Box 3">
            <a:extLst>
              <a:ext uri="{FF2B5EF4-FFF2-40B4-BE49-F238E27FC236}">
                <a16:creationId xmlns:a16="http://schemas.microsoft.com/office/drawing/2014/main" id="{2824FFA0-B4F6-41CD-B127-1E226C3842F7}"/>
              </a:ext>
            </a:extLst>
          </p:cNvPr>
          <p:cNvSpPr txBox="1">
            <a:spLocks noChangeArrowheads="1"/>
          </p:cNvSpPr>
          <p:nvPr/>
        </p:nvSpPr>
        <p:spPr bwMode="auto">
          <a:xfrm>
            <a:off x="838200" y="1081088"/>
            <a:ext cx="7924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800">
                <a:ea typeface="黑体" panose="02010609060101010101" pitchFamily="49" charset="-122"/>
              </a:rPr>
              <a:t>§7.3.1 </a:t>
            </a:r>
            <a:r>
              <a:rPr lang="zh-CN" altLang="en-US" sz="2800">
                <a:ea typeface="黑体" panose="02010609060101010101" pitchFamily="49" charset="-122"/>
              </a:rPr>
              <a:t>刚体定轴转动对轴上一点的角动量</a:t>
            </a:r>
          </a:p>
        </p:txBody>
      </p:sp>
      <p:sp>
        <p:nvSpPr>
          <p:cNvPr id="21523" name="Text Box 4">
            <a:extLst>
              <a:ext uri="{FF2B5EF4-FFF2-40B4-BE49-F238E27FC236}">
                <a16:creationId xmlns:a16="http://schemas.microsoft.com/office/drawing/2014/main" id="{22B6E377-5CAF-407B-BE50-505079E7D1FB}"/>
              </a:ext>
            </a:extLst>
          </p:cNvPr>
          <p:cNvSpPr txBox="1">
            <a:spLocks noChangeArrowheads="1"/>
          </p:cNvSpPr>
          <p:nvPr/>
        </p:nvSpPr>
        <p:spPr bwMode="auto">
          <a:xfrm>
            <a:off x="990600" y="1600200"/>
            <a:ext cx="2479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1.</a:t>
            </a:r>
            <a:r>
              <a:rPr lang="zh-CN" altLang="en-US">
                <a:ea typeface="黑体" panose="02010609060101010101" pitchFamily="49" charset="-122"/>
              </a:rPr>
              <a:t>转轴为对称轴   </a:t>
            </a:r>
          </a:p>
        </p:txBody>
      </p:sp>
      <p:grpSp>
        <p:nvGrpSpPr>
          <p:cNvPr id="21524" name="Group 5">
            <a:extLst>
              <a:ext uri="{FF2B5EF4-FFF2-40B4-BE49-F238E27FC236}">
                <a16:creationId xmlns:a16="http://schemas.microsoft.com/office/drawing/2014/main" id="{7DD14D57-2D1D-4163-A3D3-C3AE0DB4778C}"/>
              </a:ext>
            </a:extLst>
          </p:cNvPr>
          <p:cNvGrpSpPr>
            <a:grpSpLocks/>
          </p:cNvGrpSpPr>
          <p:nvPr/>
        </p:nvGrpSpPr>
        <p:grpSpPr bwMode="auto">
          <a:xfrm>
            <a:off x="5334000" y="1676400"/>
            <a:ext cx="2897188" cy="3336925"/>
            <a:chOff x="645" y="1210"/>
            <a:chExt cx="1825" cy="2102"/>
          </a:xfrm>
        </p:grpSpPr>
        <p:grpSp>
          <p:nvGrpSpPr>
            <p:cNvPr id="21539" name="Group 6">
              <a:extLst>
                <a:ext uri="{FF2B5EF4-FFF2-40B4-BE49-F238E27FC236}">
                  <a16:creationId xmlns:a16="http://schemas.microsoft.com/office/drawing/2014/main" id="{CF385376-E29D-4223-906C-6A0BA4D66891}"/>
                </a:ext>
              </a:extLst>
            </p:cNvPr>
            <p:cNvGrpSpPr>
              <a:grpSpLocks/>
            </p:cNvGrpSpPr>
            <p:nvPr/>
          </p:nvGrpSpPr>
          <p:grpSpPr bwMode="auto">
            <a:xfrm>
              <a:off x="645" y="1210"/>
              <a:ext cx="1825" cy="2102"/>
              <a:chOff x="645" y="1210"/>
              <a:chExt cx="1825" cy="2102"/>
            </a:xfrm>
          </p:grpSpPr>
          <p:grpSp>
            <p:nvGrpSpPr>
              <p:cNvPr id="21540" name="Group 7">
                <a:extLst>
                  <a:ext uri="{FF2B5EF4-FFF2-40B4-BE49-F238E27FC236}">
                    <a16:creationId xmlns:a16="http://schemas.microsoft.com/office/drawing/2014/main" id="{97C27F6B-43A7-4E0C-9DDE-F932E6324BE1}"/>
                  </a:ext>
                </a:extLst>
              </p:cNvPr>
              <p:cNvGrpSpPr>
                <a:grpSpLocks/>
              </p:cNvGrpSpPr>
              <p:nvPr/>
            </p:nvGrpSpPr>
            <p:grpSpPr bwMode="auto">
              <a:xfrm>
                <a:off x="912" y="2400"/>
                <a:ext cx="1248" cy="144"/>
                <a:chOff x="912" y="2400"/>
                <a:chExt cx="1248" cy="144"/>
              </a:xfrm>
            </p:grpSpPr>
            <p:sp>
              <p:nvSpPr>
                <p:cNvPr id="21556" name="Oval 8">
                  <a:extLst>
                    <a:ext uri="{FF2B5EF4-FFF2-40B4-BE49-F238E27FC236}">
                      <a16:creationId xmlns:a16="http://schemas.microsoft.com/office/drawing/2014/main" id="{567C24BD-D2F8-4B83-9E2A-CB721ED7E5E8}"/>
                    </a:ext>
                  </a:extLst>
                </p:cNvPr>
                <p:cNvSpPr>
                  <a:spLocks noChangeArrowheads="1"/>
                </p:cNvSpPr>
                <p:nvPr/>
              </p:nvSpPr>
              <p:spPr bwMode="auto">
                <a:xfrm>
                  <a:off x="912" y="2400"/>
                  <a:ext cx="144" cy="144"/>
                </a:xfrm>
                <a:prstGeom prst="ellipse">
                  <a:avLst/>
                </a:prstGeom>
                <a:gradFill rotWithShape="0">
                  <a:gsLst>
                    <a:gs pos="0">
                      <a:srgbClr val="FFFFFF"/>
                    </a:gs>
                    <a:gs pos="100000">
                      <a:srgbClr val="0000FF"/>
                    </a:gs>
                  </a:gsLst>
                  <a:path path="shape">
                    <a:fillToRect l="50000" t="50000" r="50000" b="50000"/>
                  </a:path>
                </a:gradFill>
                <a:ln w="9525">
                  <a:solidFill>
                    <a:srgbClr val="0000FF"/>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1557" name="Oval 9">
                  <a:extLst>
                    <a:ext uri="{FF2B5EF4-FFF2-40B4-BE49-F238E27FC236}">
                      <a16:creationId xmlns:a16="http://schemas.microsoft.com/office/drawing/2014/main" id="{84FB4001-2D79-48AA-BE31-13476AB499E8}"/>
                    </a:ext>
                  </a:extLst>
                </p:cNvPr>
                <p:cNvSpPr>
                  <a:spLocks noChangeArrowheads="1"/>
                </p:cNvSpPr>
                <p:nvPr/>
              </p:nvSpPr>
              <p:spPr bwMode="auto">
                <a:xfrm>
                  <a:off x="2016" y="2400"/>
                  <a:ext cx="144" cy="144"/>
                </a:xfrm>
                <a:prstGeom prst="ellipse">
                  <a:avLst/>
                </a:prstGeom>
                <a:gradFill rotWithShape="0">
                  <a:gsLst>
                    <a:gs pos="0">
                      <a:srgbClr val="FFFFFF"/>
                    </a:gs>
                    <a:gs pos="100000">
                      <a:srgbClr val="0000FF"/>
                    </a:gs>
                  </a:gsLst>
                  <a:path path="shape">
                    <a:fillToRect l="50000" t="50000" r="50000" b="50000"/>
                  </a:path>
                </a:gradFill>
                <a:ln w="9525">
                  <a:solidFill>
                    <a:srgbClr val="0000FF"/>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1558" name="Rectangle 10">
                  <a:extLst>
                    <a:ext uri="{FF2B5EF4-FFF2-40B4-BE49-F238E27FC236}">
                      <a16:creationId xmlns:a16="http://schemas.microsoft.com/office/drawing/2014/main" id="{D4532952-7F61-4604-B130-A8B62BC09F9E}"/>
                    </a:ext>
                  </a:extLst>
                </p:cNvPr>
                <p:cNvSpPr>
                  <a:spLocks noChangeArrowheads="1"/>
                </p:cNvSpPr>
                <p:nvPr/>
              </p:nvSpPr>
              <p:spPr bwMode="auto">
                <a:xfrm>
                  <a:off x="1056" y="2448"/>
                  <a:ext cx="960" cy="48"/>
                </a:xfrm>
                <a:prstGeom prst="rect">
                  <a:avLst/>
                </a:prstGeom>
                <a:gradFill rotWithShape="0">
                  <a:gsLst>
                    <a:gs pos="0">
                      <a:srgbClr val="CC9900"/>
                    </a:gs>
                    <a:gs pos="50000">
                      <a:srgbClr val="FFFFFF"/>
                    </a:gs>
                    <a:gs pos="100000">
                      <a:srgbClr val="CC9900"/>
                    </a:gs>
                  </a:gsLst>
                  <a:lin ang="5400000" scaled="1"/>
                </a:gradFill>
                <a:ln w="9525">
                  <a:solidFill>
                    <a:schemeClr val="tx1"/>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
            <p:nvSpPr>
              <p:cNvPr id="21541" name="Line 11">
                <a:extLst>
                  <a:ext uri="{FF2B5EF4-FFF2-40B4-BE49-F238E27FC236}">
                    <a16:creationId xmlns:a16="http://schemas.microsoft.com/office/drawing/2014/main" id="{CADE91A0-3826-45E2-B5F6-F6B4D943A3B5}"/>
                  </a:ext>
                </a:extLst>
              </p:cNvPr>
              <p:cNvSpPr>
                <a:spLocks noChangeShapeType="1"/>
              </p:cNvSpPr>
              <p:nvPr/>
            </p:nvSpPr>
            <p:spPr bwMode="auto">
              <a:xfrm flipH="1">
                <a:off x="1536" y="1311"/>
                <a:ext cx="7" cy="2001"/>
              </a:xfrm>
              <a:prstGeom prst="line">
                <a:avLst/>
              </a:prstGeom>
              <a:noFill/>
              <a:ln w="19050">
                <a:solidFill>
                  <a:schemeClr val="tx1"/>
                </a:solidFill>
                <a:round/>
                <a:headEnd type="triangle" w="sm" len="lg"/>
                <a:tailEnd/>
              </a:ln>
              <a:extLst>
                <a:ext uri="{909E8E84-426E-40DD-AFC4-6F175D3DCCD1}">
                  <a14:hiddenFill xmlns:a14="http://schemas.microsoft.com/office/drawing/2010/main">
                    <a:noFill/>
                  </a14:hiddenFill>
                </a:ext>
              </a:extLst>
            </p:spPr>
            <p:txBody>
              <a:bodyPr/>
              <a:lstStyle/>
              <a:p>
                <a:endParaRPr lang="zh-CN" altLang="en-US"/>
              </a:p>
            </p:txBody>
          </p:sp>
          <p:sp>
            <p:nvSpPr>
              <p:cNvPr id="21542" name="Line 12">
                <a:extLst>
                  <a:ext uri="{FF2B5EF4-FFF2-40B4-BE49-F238E27FC236}">
                    <a16:creationId xmlns:a16="http://schemas.microsoft.com/office/drawing/2014/main" id="{BC2967BA-C6C3-453D-B5D2-0685958EBE5D}"/>
                  </a:ext>
                </a:extLst>
              </p:cNvPr>
              <p:cNvSpPr>
                <a:spLocks noChangeShapeType="1"/>
              </p:cNvSpPr>
              <p:nvPr/>
            </p:nvSpPr>
            <p:spPr bwMode="auto">
              <a:xfrm flipV="1">
                <a:off x="1528" y="2544"/>
                <a:ext cx="536" cy="266"/>
              </a:xfrm>
              <a:prstGeom prst="line">
                <a:avLst/>
              </a:prstGeom>
              <a:noFill/>
              <a:ln w="19050">
                <a:solidFill>
                  <a:schemeClr val="tx1"/>
                </a:solidFill>
                <a:round/>
                <a:headEnd type="non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1543" name="Line 13">
                <a:extLst>
                  <a:ext uri="{FF2B5EF4-FFF2-40B4-BE49-F238E27FC236}">
                    <a16:creationId xmlns:a16="http://schemas.microsoft.com/office/drawing/2014/main" id="{934A35B1-262C-413F-9D6D-7B9B70641AFC}"/>
                  </a:ext>
                </a:extLst>
              </p:cNvPr>
              <p:cNvSpPr>
                <a:spLocks noChangeShapeType="1"/>
              </p:cNvSpPr>
              <p:nvPr/>
            </p:nvSpPr>
            <p:spPr bwMode="auto">
              <a:xfrm flipH="1" flipV="1">
                <a:off x="1008" y="2544"/>
                <a:ext cx="521" cy="259"/>
              </a:xfrm>
              <a:prstGeom prst="line">
                <a:avLst/>
              </a:prstGeom>
              <a:noFill/>
              <a:ln w="19050">
                <a:solidFill>
                  <a:schemeClr val="tx1"/>
                </a:solidFill>
                <a:round/>
                <a:headEnd type="non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1544" name="Arc 14">
                <a:extLst>
                  <a:ext uri="{FF2B5EF4-FFF2-40B4-BE49-F238E27FC236}">
                    <a16:creationId xmlns:a16="http://schemas.microsoft.com/office/drawing/2014/main" id="{95B8022D-3B1D-4822-8C69-25E994D355E0}"/>
                  </a:ext>
                </a:extLst>
              </p:cNvPr>
              <p:cNvSpPr>
                <a:spLocks/>
              </p:cNvSpPr>
              <p:nvPr/>
            </p:nvSpPr>
            <p:spPr bwMode="auto">
              <a:xfrm rot="16073350" flipV="1">
                <a:off x="1456" y="2951"/>
                <a:ext cx="181" cy="336"/>
              </a:xfrm>
              <a:custGeom>
                <a:avLst/>
                <a:gdLst>
                  <a:gd name="T0" fmla="*/ 1 w 39592"/>
                  <a:gd name="T1" fmla="*/ 2 h 43200"/>
                  <a:gd name="T2" fmla="*/ 1 w 39592"/>
                  <a:gd name="T3" fmla="*/ 1 h 43200"/>
                  <a:gd name="T4" fmla="*/ 0 w 39592"/>
                  <a:gd name="T5" fmla="*/ 1 h 43200"/>
                  <a:gd name="T6" fmla="*/ 0 60000 65536"/>
                  <a:gd name="T7" fmla="*/ 0 60000 65536"/>
                  <a:gd name="T8" fmla="*/ 0 60000 65536"/>
                  <a:gd name="T9" fmla="*/ 0 w 39592"/>
                  <a:gd name="T10" fmla="*/ 0 h 43200"/>
                  <a:gd name="T11" fmla="*/ 39592 w 39592"/>
                  <a:gd name="T12" fmla="*/ 43200 h 43200"/>
                </a:gdLst>
                <a:ahLst/>
                <a:cxnLst>
                  <a:cxn ang="T6">
                    <a:pos x="T0" y="T1"/>
                  </a:cxn>
                  <a:cxn ang="T7">
                    <a:pos x="T2" y="T3"/>
                  </a:cxn>
                  <a:cxn ang="T8">
                    <a:pos x="T4" y="T5"/>
                  </a:cxn>
                </a:cxnLst>
                <a:rect l="T9" t="T10" r="T11" b="T12"/>
                <a:pathLst>
                  <a:path w="39592" h="43200" fill="none" extrusionOk="0">
                    <a:moveTo>
                      <a:pt x="38959" y="34452"/>
                    </a:moveTo>
                    <a:cubicBezTo>
                      <a:pt x="34886" y="39954"/>
                      <a:pt x="28445" y="43199"/>
                      <a:pt x="21600" y="43200"/>
                    </a:cubicBezTo>
                    <a:cubicBezTo>
                      <a:pt x="9670" y="43200"/>
                      <a:pt x="0" y="33529"/>
                      <a:pt x="0" y="21600"/>
                    </a:cubicBezTo>
                    <a:cubicBezTo>
                      <a:pt x="0" y="9670"/>
                      <a:pt x="9670" y="0"/>
                      <a:pt x="21600" y="0"/>
                    </a:cubicBezTo>
                    <a:cubicBezTo>
                      <a:pt x="28834" y="-1"/>
                      <a:pt x="35588" y="3621"/>
                      <a:pt x="39591" y="9648"/>
                    </a:cubicBezTo>
                  </a:path>
                  <a:path w="39592" h="43200" stroke="0" extrusionOk="0">
                    <a:moveTo>
                      <a:pt x="38959" y="34452"/>
                    </a:moveTo>
                    <a:cubicBezTo>
                      <a:pt x="34886" y="39954"/>
                      <a:pt x="28445" y="43199"/>
                      <a:pt x="21600" y="43200"/>
                    </a:cubicBezTo>
                    <a:cubicBezTo>
                      <a:pt x="9670" y="43200"/>
                      <a:pt x="0" y="33529"/>
                      <a:pt x="0" y="21600"/>
                    </a:cubicBezTo>
                    <a:cubicBezTo>
                      <a:pt x="0" y="9670"/>
                      <a:pt x="9670" y="0"/>
                      <a:pt x="21600" y="0"/>
                    </a:cubicBezTo>
                    <a:cubicBezTo>
                      <a:pt x="28834" y="-1"/>
                      <a:pt x="35588" y="3621"/>
                      <a:pt x="39591" y="9648"/>
                    </a:cubicBezTo>
                    <a:lnTo>
                      <a:pt x="21600" y="21600"/>
                    </a:lnTo>
                    <a:close/>
                  </a:path>
                </a:pathLst>
              </a:custGeom>
              <a:noFill/>
              <a:ln w="19050">
                <a:solidFill>
                  <a:schemeClr val="tx1"/>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45" name="Text Box 15">
                <a:extLst>
                  <a:ext uri="{FF2B5EF4-FFF2-40B4-BE49-F238E27FC236}">
                    <a16:creationId xmlns:a16="http://schemas.microsoft.com/office/drawing/2014/main" id="{E0BB6087-1A69-4E88-9AA9-880668824B45}"/>
                  </a:ext>
                </a:extLst>
              </p:cNvPr>
              <p:cNvSpPr txBox="1">
                <a:spLocks noChangeArrowheads="1"/>
              </p:cNvSpPr>
              <p:nvPr/>
            </p:nvSpPr>
            <p:spPr bwMode="auto">
              <a:xfrm>
                <a:off x="1564" y="1210"/>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i="1">
                    <a:ea typeface="宋体" panose="02010600030101010101" pitchFamily="2" charset="-122"/>
                  </a:rPr>
                  <a:t>z</a:t>
                </a:r>
              </a:p>
            </p:txBody>
          </p:sp>
          <p:sp>
            <p:nvSpPr>
              <p:cNvPr id="21546" name="Text Box 16">
                <a:extLst>
                  <a:ext uri="{FF2B5EF4-FFF2-40B4-BE49-F238E27FC236}">
                    <a16:creationId xmlns:a16="http://schemas.microsoft.com/office/drawing/2014/main" id="{EC0A4792-3822-4D2E-A4D4-CDFF71DDC43B}"/>
                  </a:ext>
                </a:extLst>
              </p:cNvPr>
              <p:cNvSpPr txBox="1">
                <a:spLocks noChangeArrowheads="1"/>
              </p:cNvSpPr>
              <p:nvPr/>
            </p:nvSpPr>
            <p:spPr bwMode="auto">
              <a:xfrm>
                <a:off x="645" y="2366"/>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m</a:t>
                </a:r>
                <a:r>
                  <a:rPr lang="en-US" altLang="zh-CN" baseline="-25000">
                    <a:ea typeface="宋体" panose="02010600030101010101" pitchFamily="2" charset="-122"/>
                  </a:rPr>
                  <a:t>1</a:t>
                </a:r>
                <a:endParaRPr lang="en-US" altLang="zh-CN">
                  <a:ea typeface="宋体" panose="02010600030101010101" pitchFamily="2" charset="-122"/>
                </a:endParaRPr>
              </a:p>
            </p:txBody>
          </p:sp>
          <p:sp>
            <p:nvSpPr>
              <p:cNvPr id="21547" name="Text Box 17">
                <a:extLst>
                  <a:ext uri="{FF2B5EF4-FFF2-40B4-BE49-F238E27FC236}">
                    <a16:creationId xmlns:a16="http://schemas.microsoft.com/office/drawing/2014/main" id="{114A68A9-C6CE-4A91-91DD-41AAE063E825}"/>
                  </a:ext>
                </a:extLst>
              </p:cNvPr>
              <p:cNvSpPr txBox="1">
                <a:spLocks noChangeArrowheads="1"/>
              </p:cNvSpPr>
              <p:nvPr/>
            </p:nvSpPr>
            <p:spPr bwMode="auto">
              <a:xfrm>
                <a:off x="2141" y="2314"/>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m</a:t>
                </a:r>
                <a:r>
                  <a:rPr lang="en-US" altLang="zh-CN" baseline="-25000">
                    <a:ea typeface="宋体" panose="02010600030101010101" pitchFamily="2" charset="-122"/>
                  </a:rPr>
                  <a:t>2</a:t>
                </a:r>
                <a:endParaRPr lang="en-US" altLang="zh-CN">
                  <a:ea typeface="宋体" panose="02010600030101010101" pitchFamily="2" charset="-122"/>
                </a:endParaRPr>
              </a:p>
            </p:txBody>
          </p:sp>
          <p:sp>
            <p:nvSpPr>
              <p:cNvPr id="21548" name="Text Box 18">
                <a:extLst>
                  <a:ext uri="{FF2B5EF4-FFF2-40B4-BE49-F238E27FC236}">
                    <a16:creationId xmlns:a16="http://schemas.microsoft.com/office/drawing/2014/main" id="{D8E7A2DB-1106-47DF-AFCF-1B5ECF1A09A1}"/>
                  </a:ext>
                </a:extLst>
              </p:cNvPr>
              <p:cNvSpPr txBox="1">
                <a:spLocks noChangeArrowheads="1"/>
              </p:cNvSpPr>
              <p:nvPr/>
            </p:nvSpPr>
            <p:spPr bwMode="auto">
              <a:xfrm>
                <a:off x="1497" y="271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O</a:t>
                </a:r>
              </a:p>
            </p:txBody>
          </p:sp>
          <p:sp>
            <p:nvSpPr>
              <p:cNvPr id="21549" name="Text Box 19">
                <a:extLst>
                  <a:ext uri="{FF2B5EF4-FFF2-40B4-BE49-F238E27FC236}">
                    <a16:creationId xmlns:a16="http://schemas.microsoft.com/office/drawing/2014/main" id="{1BFF7F19-5EDD-4960-A91C-2065AD558293}"/>
                  </a:ext>
                </a:extLst>
              </p:cNvPr>
              <p:cNvSpPr txBox="1">
                <a:spLocks noChangeArrowheads="1"/>
              </p:cNvSpPr>
              <p:nvPr/>
            </p:nvSpPr>
            <p:spPr bwMode="auto">
              <a:xfrm>
                <a:off x="1035" y="219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r</a:t>
                </a:r>
                <a:r>
                  <a:rPr lang="en-US" altLang="zh-CN" baseline="-25000">
                    <a:ea typeface="宋体" panose="02010600030101010101" pitchFamily="2" charset="-122"/>
                  </a:rPr>
                  <a:t>1</a:t>
                </a:r>
                <a:endParaRPr lang="en-US" altLang="zh-CN">
                  <a:ea typeface="宋体" panose="02010600030101010101" pitchFamily="2" charset="-122"/>
                </a:endParaRPr>
              </a:p>
            </p:txBody>
          </p:sp>
          <p:sp>
            <p:nvSpPr>
              <p:cNvPr id="21550" name="Text Box 20">
                <a:extLst>
                  <a:ext uri="{FF2B5EF4-FFF2-40B4-BE49-F238E27FC236}">
                    <a16:creationId xmlns:a16="http://schemas.microsoft.com/office/drawing/2014/main" id="{D65AE16D-6808-46DE-8C47-B349B0A0DC1D}"/>
                  </a:ext>
                </a:extLst>
              </p:cNvPr>
              <p:cNvSpPr txBox="1">
                <a:spLocks noChangeArrowheads="1"/>
              </p:cNvSpPr>
              <p:nvPr/>
            </p:nvSpPr>
            <p:spPr bwMode="auto">
              <a:xfrm>
                <a:off x="1817" y="217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r</a:t>
                </a:r>
                <a:r>
                  <a:rPr lang="en-US" altLang="zh-CN" baseline="-25000">
                    <a:ea typeface="宋体" panose="02010600030101010101" pitchFamily="2" charset="-122"/>
                  </a:rPr>
                  <a:t>2</a:t>
                </a:r>
                <a:endParaRPr lang="en-US" altLang="zh-CN">
                  <a:ea typeface="宋体" panose="02010600030101010101" pitchFamily="2" charset="-122"/>
                </a:endParaRPr>
              </a:p>
            </p:txBody>
          </p:sp>
          <p:sp>
            <p:nvSpPr>
              <p:cNvPr id="21551" name="Text Box 21">
                <a:extLst>
                  <a:ext uri="{FF2B5EF4-FFF2-40B4-BE49-F238E27FC236}">
                    <a16:creationId xmlns:a16="http://schemas.microsoft.com/office/drawing/2014/main" id="{7CE1C936-D83A-4B50-B1F7-A016450A69AA}"/>
                  </a:ext>
                </a:extLst>
              </p:cNvPr>
              <p:cNvSpPr txBox="1">
                <a:spLocks noChangeArrowheads="1"/>
              </p:cNvSpPr>
              <p:nvPr/>
            </p:nvSpPr>
            <p:spPr bwMode="auto">
              <a:xfrm>
                <a:off x="1700" y="2939"/>
                <a:ext cx="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sym typeface="Symbol" panose="05050102010706020507" pitchFamily="18" charset="2"/>
                  </a:rPr>
                  <a:t></a:t>
                </a:r>
                <a:endParaRPr lang="en-US" altLang="zh-CN" i="1">
                  <a:ea typeface="宋体" panose="02010600030101010101" pitchFamily="2" charset="-122"/>
                </a:endParaRPr>
              </a:p>
            </p:txBody>
          </p:sp>
          <p:sp>
            <p:nvSpPr>
              <p:cNvPr id="21552" name="Text Box 22">
                <a:extLst>
                  <a:ext uri="{FF2B5EF4-FFF2-40B4-BE49-F238E27FC236}">
                    <a16:creationId xmlns:a16="http://schemas.microsoft.com/office/drawing/2014/main" id="{DCD6A07C-EAF2-4BD7-8193-56BCCE6DB7EF}"/>
                  </a:ext>
                </a:extLst>
              </p:cNvPr>
              <p:cNvSpPr txBox="1">
                <a:spLocks noChangeArrowheads="1"/>
              </p:cNvSpPr>
              <p:nvPr/>
            </p:nvSpPr>
            <p:spPr bwMode="auto">
              <a:xfrm>
                <a:off x="1684" y="2405"/>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sym typeface="Symbol" panose="05050102010706020507" pitchFamily="18" charset="2"/>
                  </a:rPr>
                  <a:t></a:t>
                </a:r>
                <a:endParaRPr lang="en-US" altLang="zh-CN" i="1">
                  <a:ea typeface="宋体" panose="02010600030101010101" pitchFamily="2" charset="-122"/>
                </a:endParaRPr>
              </a:p>
            </p:txBody>
          </p:sp>
          <p:sp>
            <p:nvSpPr>
              <p:cNvPr id="21553" name="Text Box 23">
                <a:extLst>
                  <a:ext uri="{FF2B5EF4-FFF2-40B4-BE49-F238E27FC236}">
                    <a16:creationId xmlns:a16="http://schemas.microsoft.com/office/drawing/2014/main" id="{805E4EB1-866A-4284-B2E8-DEF45C663886}"/>
                  </a:ext>
                </a:extLst>
              </p:cNvPr>
              <p:cNvSpPr txBox="1">
                <a:spLocks noChangeArrowheads="1"/>
              </p:cNvSpPr>
              <p:nvPr/>
            </p:nvSpPr>
            <p:spPr bwMode="auto">
              <a:xfrm>
                <a:off x="1099" y="2398"/>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sym typeface="Symbol" panose="05050102010706020507" pitchFamily="18" charset="2"/>
                  </a:rPr>
                  <a:t></a:t>
                </a:r>
                <a:endParaRPr lang="en-US" altLang="zh-CN" i="1">
                  <a:ea typeface="宋体" panose="02010600030101010101" pitchFamily="2" charset="-122"/>
                </a:endParaRPr>
              </a:p>
            </p:txBody>
          </p:sp>
          <p:sp>
            <p:nvSpPr>
              <p:cNvPr id="21554" name="Freeform 24">
                <a:extLst>
                  <a:ext uri="{FF2B5EF4-FFF2-40B4-BE49-F238E27FC236}">
                    <a16:creationId xmlns:a16="http://schemas.microsoft.com/office/drawing/2014/main" id="{BF2EAD1E-A0BC-4B0F-947D-1FB61EBB7152}"/>
                  </a:ext>
                </a:extLst>
              </p:cNvPr>
              <p:cNvSpPr>
                <a:spLocks/>
              </p:cNvSpPr>
              <p:nvPr/>
            </p:nvSpPr>
            <p:spPr bwMode="auto">
              <a:xfrm>
                <a:off x="1115" y="2506"/>
                <a:ext cx="53" cy="112"/>
              </a:xfrm>
              <a:custGeom>
                <a:avLst/>
                <a:gdLst>
                  <a:gd name="T0" fmla="*/ 52 w 53"/>
                  <a:gd name="T1" fmla="*/ 0 h 112"/>
                  <a:gd name="T2" fmla="*/ 44 w 53"/>
                  <a:gd name="T3" fmla="*/ 60 h 112"/>
                  <a:gd name="T4" fmla="*/ 0 w 53"/>
                  <a:gd name="T5" fmla="*/ 112 h 112"/>
                  <a:gd name="T6" fmla="*/ 0 60000 65536"/>
                  <a:gd name="T7" fmla="*/ 0 60000 65536"/>
                  <a:gd name="T8" fmla="*/ 0 60000 65536"/>
                  <a:gd name="T9" fmla="*/ 0 w 53"/>
                  <a:gd name="T10" fmla="*/ 0 h 112"/>
                  <a:gd name="T11" fmla="*/ 53 w 53"/>
                  <a:gd name="T12" fmla="*/ 112 h 112"/>
                </a:gdLst>
                <a:ahLst/>
                <a:cxnLst>
                  <a:cxn ang="T6">
                    <a:pos x="T0" y="T1"/>
                  </a:cxn>
                  <a:cxn ang="T7">
                    <a:pos x="T2" y="T3"/>
                  </a:cxn>
                  <a:cxn ang="T8">
                    <a:pos x="T4" y="T5"/>
                  </a:cxn>
                </a:cxnLst>
                <a:rect l="T9" t="T10" r="T11" b="T12"/>
                <a:pathLst>
                  <a:path w="53" h="112">
                    <a:moveTo>
                      <a:pt x="52" y="0"/>
                    </a:moveTo>
                    <a:cubicBezTo>
                      <a:pt x="52" y="20"/>
                      <a:pt x="53" y="41"/>
                      <a:pt x="44" y="60"/>
                    </a:cubicBezTo>
                    <a:cubicBezTo>
                      <a:pt x="35" y="79"/>
                      <a:pt x="17" y="95"/>
                      <a:pt x="0" y="112"/>
                    </a:cubicBez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55" name="Freeform 25">
                <a:extLst>
                  <a:ext uri="{FF2B5EF4-FFF2-40B4-BE49-F238E27FC236}">
                    <a16:creationId xmlns:a16="http://schemas.microsoft.com/office/drawing/2014/main" id="{09B4EAB8-1C4E-48EA-BB25-01B2784E0CE5}"/>
                  </a:ext>
                </a:extLst>
              </p:cNvPr>
              <p:cNvSpPr>
                <a:spLocks/>
              </p:cNvSpPr>
              <p:nvPr/>
            </p:nvSpPr>
            <p:spPr bwMode="auto">
              <a:xfrm>
                <a:off x="1898" y="2498"/>
                <a:ext cx="24" cy="113"/>
              </a:xfrm>
              <a:custGeom>
                <a:avLst/>
                <a:gdLst>
                  <a:gd name="T0" fmla="*/ 10 w 24"/>
                  <a:gd name="T1" fmla="*/ 0 h 113"/>
                  <a:gd name="T2" fmla="*/ 2 w 24"/>
                  <a:gd name="T3" fmla="*/ 53 h 113"/>
                  <a:gd name="T4" fmla="*/ 24 w 24"/>
                  <a:gd name="T5" fmla="*/ 113 h 113"/>
                  <a:gd name="T6" fmla="*/ 0 60000 65536"/>
                  <a:gd name="T7" fmla="*/ 0 60000 65536"/>
                  <a:gd name="T8" fmla="*/ 0 60000 65536"/>
                  <a:gd name="T9" fmla="*/ 0 w 24"/>
                  <a:gd name="T10" fmla="*/ 0 h 113"/>
                  <a:gd name="T11" fmla="*/ 24 w 24"/>
                  <a:gd name="T12" fmla="*/ 113 h 113"/>
                </a:gdLst>
                <a:ahLst/>
                <a:cxnLst>
                  <a:cxn ang="T6">
                    <a:pos x="T0" y="T1"/>
                  </a:cxn>
                  <a:cxn ang="T7">
                    <a:pos x="T2" y="T3"/>
                  </a:cxn>
                  <a:cxn ang="T8">
                    <a:pos x="T4" y="T5"/>
                  </a:cxn>
                </a:cxnLst>
                <a:rect l="T9" t="T10" r="T11" b="T12"/>
                <a:pathLst>
                  <a:path w="24" h="113">
                    <a:moveTo>
                      <a:pt x="10" y="0"/>
                    </a:moveTo>
                    <a:cubicBezTo>
                      <a:pt x="5" y="17"/>
                      <a:pt x="0" y="34"/>
                      <a:pt x="2" y="53"/>
                    </a:cubicBezTo>
                    <a:cubicBezTo>
                      <a:pt x="4" y="72"/>
                      <a:pt x="14" y="92"/>
                      <a:pt x="24" y="113"/>
                    </a:cubicBez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aphicFrame>
          <p:nvGraphicFramePr>
            <p:cNvPr id="21519" name="Object 26">
              <a:extLst>
                <a:ext uri="{FF2B5EF4-FFF2-40B4-BE49-F238E27FC236}">
                  <a16:creationId xmlns:a16="http://schemas.microsoft.com/office/drawing/2014/main" id="{63B0CB0B-935F-450A-9B1C-DE2CC4C43E5C}"/>
                </a:ext>
              </a:extLst>
            </p:cNvPr>
            <p:cNvGraphicFramePr>
              <a:graphicFrameLocks noChangeAspect="1"/>
            </p:cNvGraphicFramePr>
            <p:nvPr/>
          </p:nvGraphicFramePr>
          <p:xfrm>
            <a:off x="1968" y="2564"/>
            <a:ext cx="210" cy="298"/>
          </p:xfrm>
          <a:graphic>
            <a:graphicData uri="http://schemas.openxmlformats.org/presentationml/2006/ole">
              <mc:AlternateContent xmlns:mc="http://schemas.openxmlformats.org/markup-compatibility/2006">
                <mc:Choice xmlns:v="urn:schemas-microsoft-com:vml" Requires="v">
                  <p:oleObj spid="_x0000_s21559" name="公式" r:id="rId3" imgW="152280" imgH="215640" progId="Equation.3">
                    <p:embed/>
                  </p:oleObj>
                </mc:Choice>
                <mc:Fallback>
                  <p:oleObj name="公式" r:id="rId3" imgW="152280" imgH="215640" progId="Equation.3">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2564"/>
                          <a:ext cx="210"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20" name="Object 27">
              <a:extLst>
                <a:ext uri="{FF2B5EF4-FFF2-40B4-BE49-F238E27FC236}">
                  <a16:creationId xmlns:a16="http://schemas.microsoft.com/office/drawing/2014/main" id="{D116C0D6-212B-4A41-B0CE-3FBB35C412FB}"/>
                </a:ext>
              </a:extLst>
            </p:cNvPr>
            <p:cNvGraphicFramePr>
              <a:graphicFrameLocks noChangeAspect="1"/>
            </p:cNvGraphicFramePr>
            <p:nvPr/>
          </p:nvGraphicFramePr>
          <p:xfrm>
            <a:off x="1017" y="2592"/>
            <a:ext cx="193" cy="298"/>
          </p:xfrm>
          <a:graphic>
            <a:graphicData uri="http://schemas.openxmlformats.org/presentationml/2006/ole">
              <mc:AlternateContent xmlns:mc="http://schemas.openxmlformats.org/markup-compatibility/2006">
                <mc:Choice xmlns:v="urn:schemas-microsoft-com:vml" Requires="v">
                  <p:oleObj spid="_x0000_s21560" name="公式" r:id="rId5" imgW="139680" imgH="215640" progId="Equation.3">
                    <p:embed/>
                  </p:oleObj>
                </mc:Choice>
                <mc:Fallback>
                  <p:oleObj name="公式" r:id="rId5" imgW="139680" imgH="215640"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7" y="2592"/>
                          <a:ext cx="193"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1525" name="Group 28">
            <a:extLst>
              <a:ext uri="{FF2B5EF4-FFF2-40B4-BE49-F238E27FC236}">
                <a16:creationId xmlns:a16="http://schemas.microsoft.com/office/drawing/2014/main" id="{596C9015-8794-4908-9291-43670DBE08F0}"/>
              </a:ext>
            </a:extLst>
          </p:cNvPr>
          <p:cNvGrpSpPr>
            <a:grpSpLocks/>
          </p:cNvGrpSpPr>
          <p:nvPr/>
        </p:nvGrpSpPr>
        <p:grpSpPr bwMode="auto">
          <a:xfrm>
            <a:off x="6245225" y="2070100"/>
            <a:ext cx="1022350" cy="2114550"/>
            <a:chOff x="1211" y="1473"/>
            <a:chExt cx="644" cy="1332"/>
          </a:xfrm>
        </p:grpSpPr>
        <p:grpSp>
          <p:nvGrpSpPr>
            <p:cNvPr id="21529" name="Group 29">
              <a:extLst>
                <a:ext uri="{FF2B5EF4-FFF2-40B4-BE49-F238E27FC236}">
                  <a16:creationId xmlns:a16="http://schemas.microsoft.com/office/drawing/2014/main" id="{C83CD9BD-1362-4F58-9086-614DEFF87F24}"/>
                </a:ext>
              </a:extLst>
            </p:cNvPr>
            <p:cNvGrpSpPr>
              <a:grpSpLocks/>
            </p:cNvGrpSpPr>
            <p:nvPr/>
          </p:nvGrpSpPr>
          <p:grpSpPr bwMode="auto">
            <a:xfrm>
              <a:off x="1211" y="1561"/>
              <a:ext cx="644" cy="1244"/>
              <a:chOff x="1211" y="1569"/>
              <a:chExt cx="644" cy="1244"/>
            </a:xfrm>
          </p:grpSpPr>
          <p:sp>
            <p:nvSpPr>
              <p:cNvPr id="21534" name="Line 30">
                <a:extLst>
                  <a:ext uri="{FF2B5EF4-FFF2-40B4-BE49-F238E27FC236}">
                    <a16:creationId xmlns:a16="http://schemas.microsoft.com/office/drawing/2014/main" id="{9FFA9DC1-76B0-407F-A15F-0270CEFDBC27}"/>
                  </a:ext>
                </a:extLst>
              </p:cNvPr>
              <p:cNvSpPr>
                <a:spLocks noChangeShapeType="1"/>
              </p:cNvSpPr>
              <p:nvPr/>
            </p:nvSpPr>
            <p:spPr bwMode="auto">
              <a:xfrm flipV="1">
                <a:off x="1541" y="2184"/>
                <a:ext cx="314" cy="629"/>
              </a:xfrm>
              <a:prstGeom prst="line">
                <a:avLst/>
              </a:prstGeom>
              <a:noFill/>
              <a:ln w="19050">
                <a:solidFill>
                  <a:srgbClr val="FF0000"/>
                </a:solidFill>
                <a:round/>
                <a:headEnd type="non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1535" name="Line 31">
                <a:extLst>
                  <a:ext uri="{FF2B5EF4-FFF2-40B4-BE49-F238E27FC236}">
                    <a16:creationId xmlns:a16="http://schemas.microsoft.com/office/drawing/2014/main" id="{D2A509F4-B383-4A25-9167-7E21FBB473B7}"/>
                  </a:ext>
                </a:extLst>
              </p:cNvPr>
              <p:cNvSpPr>
                <a:spLocks noChangeShapeType="1"/>
              </p:cNvSpPr>
              <p:nvPr/>
            </p:nvSpPr>
            <p:spPr bwMode="auto">
              <a:xfrm flipH="1" flipV="1">
                <a:off x="1211" y="2176"/>
                <a:ext cx="314" cy="629"/>
              </a:xfrm>
              <a:prstGeom prst="line">
                <a:avLst/>
              </a:prstGeom>
              <a:noFill/>
              <a:ln w="19050">
                <a:solidFill>
                  <a:srgbClr val="FF0000"/>
                </a:solidFill>
                <a:round/>
                <a:headEnd type="non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1536" name="Line 32">
                <a:extLst>
                  <a:ext uri="{FF2B5EF4-FFF2-40B4-BE49-F238E27FC236}">
                    <a16:creationId xmlns:a16="http://schemas.microsoft.com/office/drawing/2014/main" id="{FB5C0664-E5DC-4C34-86C0-00687E1539C9}"/>
                  </a:ext>
                </a:extLst>
              </p:cNvPr>
              <p:cNvSpPr>
                <a:spLocks noChangeShapeType="1"/>
              </p:cNvSpPr>
              <p:nvPr/>
            </p:nvSpPr>
            <p:spPr bwMode="auto">
              <a:xfrm flipH="1" flipV="1">
                <a:off x="1524" y="1575"/>
                <a:ext cx="314" cy="629"/>
              </a:xfrm>
              <a:prstGeom prst="line">
                <a:avLst/>
              </a:prstGeom>
              <a:noFill/>
              <a:ln w="19050">
                <a:solidFill>
                  <a:srgbClr val="FF0000"/>
                </a:solidFill>
                <a:prstDash val="sysDot"/>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1537" name="Line 33">
                <a:extLst>
                  <a:ext uri="{FF2B5EF4-FFF2-40B4-BE49-F238E27FC236}">
                    <a16:creationId xmlns:a16="http://schemas.microsoft.com/office/drawing/2014/main" id="{5D84B179-285D-46A3-84DA-46059AFFA10E}"/>
                  </a:ext>
                </a:extLst>
              </p:cNvPr>
              <p:cNvSpPr>
                <a:spLocks noChangeShapeType="1"/>
              </p:cNvSpPr>
              <p:nvPr/>
            </p:nvSpPr>
            <p:spPr bwMode="auto">
              <a:xfrm flipV="1">
                <a:off x="1226" y="1569"/>
                <a:ext cx="314" cy="629"/>
              </a:xfrm>
              <a:prstGeom prst="line">
                <a:avLst/>
              </a:prstGeom>
              <a:noFill/>
              <a:ln w="19050">
                <a:solidFill>
                  <a:srgbClr val="FF0000"/>
                </a:solidFill>
                <a:prstDash val="sysDot"/>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1538" name="Line 34">
                <a:extLst>
                  <a:ext uri="{FF2B5EF4-FFF2-40B4-BE49-F238E27FC236}">
                    <a16:creationId xmlns:a16="http://schemas.microsoft.com/office/drawing/2014/main" id="{DAF4547C-790F-47C0-8714-62785CB855EC}"/>
                  </a:ext>
                </a:extLst>
              </p:cNvPr>
              <p:cNvSpPr>
                <a:spLocks noChangeShapeType="1"/>
              </p:cNvSpPr>
              <p:nvPr/>
            </p:nvSpPr>
            <p:spPr bwMode="auto">
              <a:xfrm flipV="1">
                <a:off x="1533" y="1579"/>
                <a:ext cx="0" cy="1234"/>
              </a:xfrm>
              <a:prstGeom prst="line">
                <a:avLst/>
              </a:prstGeom>
              <a:noFill/>
              <a:ln w="317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sp>
          <p:nvSpPr>
            <p:cNvPr id="21530" name="Freeform 35">
              <a:extLst>
                <a:ext uri="{FF2B5EF4-FFF2-40B4-BE49-F238E27FC236}">
                  <a16:creationId xmlns:a16="http://schemas.microsoft.com/office/drawing/2014/main" id="{9A9A0032-C3B1-46EA-941A-508C78887043}"/>
                </a:ext>
              </a:extLst>
            </p:cNvPr>
            <p:cNvSpPr>
              <a:spLocks/>
            </p:cNvSpPr>
            <p:nvPr/>
          </p:nvSpPr>
          <p:spPr bwMode="auto">
            <a:xfrm>
              <a:off x="1451" y="2592"/>
              <a:ext cx="90" cy="41"/>
            </a:xfrm>
            <a:custGeom>
              <a:avLst/>
              <a:gdLst>
                <a:gd name="T0" fmla="*/ 0 w 90"/>
                <a:gd name="T1" fmla="*/ 41 h 41"/>
                <a:gd name="T2" fmla="*/ 23 w 90"/>
                <a:gd name="T3" fmla="*/ 4 h 41"/>
                <a:gd name="T4" fmla="*/ 90 w 90"/>
                <a:gd name="T5" fmla="*/ 19 h 41"/>
                <a:gd name="T6" fmla="*/ 0 60000 65536"/>
                <a:gd name="T7" fmla="*/ 0 60000 65536"/>
                <a:gd name="T8" fmla="*/ 0 60000 65536"/>
                <a:gd name="T9" fmla="*/ 0 w 90"/>
                <a:gd name="T10" fmla="*/ 0 h 41"/>
                <a:gd name="T11" fmla="*/ 90 w 90"/>
                <a:gd name="T12" fmla="*/ 41 h 41"/>
              </a:gdLst>
              <a:ahLst/>
              <a:cxnLst>
                <a:cxn ang="T6">
                  <a:pos x="T0" y="T1"/>
                </a:cxn>
                <a:cxn ang="T7">
                  <a:pos x="T2" y="T3"/>
                </a:cxn>
                <a:cxn ang="T8">
                  <a:pos x="T4" y="T5"/>
                </a:cxn>
              </a:cxnLst>
              <a:rect l="T9" t="T10" r="T11" b="T12"/>
              <a:pathLst>
                <a:path w="90" h="41">
                  <a:moveTo>
                    <a:pt x="0" y="41"/>
                  </a:moveTo>
                  <a:cubicBezTo>
                    <a:pt x="4" y="35"/>
                    <a:pt x="8" y="8"/>
                    <a:pt x="23" y="4"/>
                  </a:cubicBezTo>
                  <a:cubicBezTo>
                    <a:pt x="38" y="0"/>
                    <a:pt x="76" y="16"/>
                    <a:pt x="90" y="19"/>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31" name="Freeform 36">
              <a:extLst>
                <a:ext uri="{FF2B5EF4-FFF2-40B4-BE49-F238E27FC236}">
                  <a16:creationId xmlns:a16="http://schemas.microsoft.com/office/drawing/2014/main" id="{C18CD624-5F1A-43A2-BD54-1ABDF387C894}"/>
                </a:ext>
              </a:extLst>
            </p:cNvPr>
            <p:cNvSpPr>
              <a:spLocks/>
            </p:cNvSpPr>
            <p:nvPr/>
          </p:nvSpPr>
          <p:spPr bwMode="auto">
            <a:xfrm>
              <a:off x="1531" y="2586"/>
              <a:ext cx="100" cy="47"/>
            </a:xfrm>
            <a:custGeom>
              <a:avLst/>
              <a:gdLst>
                <a:gd name="T0" fmla="*/ 3 w 100"/>
                <a:gd name="T1" fmla="*/ 32 h 47"/>
                <a:gd name="T2" fmla="*/ 10 w 100"/>
                <a:gd name="T3" fmla="*/ 32 h 47"/>
                <a:gd name="T4" fmla="*/ 62 w 100"/>
                <a:gd name="T5" fmla="*/ 2 h 47"/>
                <a:gd name="T6" fmla="*/ 100 w 100"/>
                <a:gd name="T7" fmla="*/ 47 h 47"/>
                <a:gd name="T8" fmla="*/ 0 60000 65536"/>
                <a:gd name="T9" fmla="*/ 0 60000 65536"/>
                <a:gd name="T10" fmla="*/ 0 60000 65536"/>
                <a:gd name="T11" fmla="*/ 0 60000 65536"/>
                <a:gd name="T12" fmla="*/ 0 w 100"/>
                <a:gd name="T13" fmla="*/ 0 h 47"/>
                <a:gd name="T14" fmla="*/ 100 w 100"/>
                <a:gd name="T15" fmla="*/ 47 h 47"/>
              </a:gdLst>
              <a:ahLst/>
              <a:cxnLst>
                <a:cxn ang="T8">
                  <a:pos x="T0" y="T1"/>
                </a:cxn>
                <a:cxn ang="T9">
                  <a:pos x="T2" y="T3"/>
                </a:cxn>
                <a:cxn ang="T10">
                  <a:pos x="T4" y="T5"/>
                </a:cxn>
                <a:cxn ang="T11">
                  <a:pos x="T6" y="T7"/>
                </a:cxn>
              </a:cxnLst>
              <a:rect l="T12" t="T13" r="T14" b="T15"/>
              <a:pathLst>
                <a:path w="100" h="47">
                  <a:moveTo>
                    <a:pt x="3" y="32"/>
                  </a:moveTo>
                  <a:cubicBezTo>
                    <a:pt x="4" y="32"/>
                    <a:pt x="0" y="37"/>
                    <a:pt x="10" y="32"/>
                  </a:cubicBezTo>
                  <a:cubicBezTo>
                    <a:pt x="20" y="27"/>
                    <a:pt x="47" y="0"/>
                    <a:pt x="62" y="2"/>
                  </a:cubicBezTo>
                  <a:cubicBezTo>
                    <a:pt x="77" y="4"/>
                    <a:pt x="92" y="38"/>
                    <a:pt x="100" y="47"/>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32" name="Text Box 37">
              <a:extLst>
                <a:ext uri="{FF2B5EF4-FFF2-40B4-BE49-F238E27FC236}">
                  <a16:creationId xmlns:a16="http://schemas.microsoft.com/office/drawing/2014/main" id="{BB3703A7-AF78-4B43-8787-6B7DAC3588EE}"/>
                </a:ext>
              </a:extLst>
            </p:cNvPr>
            <p:cNvSpPr txBox="1">
              <a:spLocks noChangeArrowheads="1"/>
            </p:cNvSpPr>
            <p:nvPr/>
          </p:nvSpPr>
          <p:spPr bwMode="auto">
            <a:xfrm>
              <a:off x="1317" y="2355"/>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FF0000"/>
                  </a:solidFill>
                  <a:ea typeface="宋体" panose="02010600030101010101" pitchFamily="2" charset="-122"/>
                  <a:sym typeface="Symbol" panose="05050102010706020507" pitchFamily="18" charset="2"/>
                </a:rPr>
                <a:t></a:t>
              </a:r>
              <a:endParaRPr lang="en-US" altLang="zh-CN" i="1">
                <a:solidFill>
                  <a:srgbClr val="FF0000"/>
                </a:solidFill>
                <a:ea typeface="宋体" panose="02010600030101010101" pitchFamily="2" charset="-122"/>
              </a:endParaRPr>
            </a:p>
          </p:txBody>
        </p:sp>
        <p:sp>
          <p:nvSpPr>
            <p:cNvPr id="21533" name="Text Box 38">
              <a:extLst>
                <a:ext uri="{FF2B5EF4-FFF2-40B4-BE49-F238E27FC236}">
                  <a16:creationId xmlns:a16="http://schemas.microsoft.com/office/drawing/2014/main" id="{277B9625-12E8-43A9-AE6C-EA4128A90DB7}"/>
                </a:ext>
              </a:extLst>
            </p:cNvPr>
            <p:cNvSpPr txBox="1">
              <a:spLocks noChangeArrowheads="1"/>
            </p:cNvSpPr>
            <p:nvPr/>
          </p:nvSpPr>
          <p:spPr bwMode="auto">
            <a:xfrm>
              <a:off x="1476" y="2349"/>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FF0000"/>
                  </a:solidFill>
                  <a:ea typeface="宋体" panose="02010600030101010101" pitchFamily="2" charset="-122"/>
                  <a:sym typeface="Symbol" panose="05050102010706020507" pitchFamily="18" charset="2"/>
                </a:rPr>
                <a:t></a:t>
              </a:r>
              <a:endParaRPr lang="en-US" altLang="zh-CN" i="1">
                <a:solidFill>
                  <a:srgbClr val="FF0000"/>
                </a:solidFill>
                <a:ea typeface="宋体" panose="02010600030101010101" pitchFamily="2" charset="-122"/>
              </a:endParaRPr>
            </a:p>
          </p:txBody>
        </p:sp>
        <p:graphicFrame>
          <p:nvGraphicFramePr>
            <p:cNvPr id="21516" name="Object 39">
              <a:extLst>
                <a:ext uri="{FF2B5EF4-FFF2-40B4-BE49-F238E27FC236}">
                  <a16:creationId xmlns:a16="http://schemas.microsoft.com/office/drawing/2014/main" id="{DE23D83C-5DA7-4EC7-AA60-E3339C21F392}"/>
                </a:ext>
              </a:extLst>
            </p:cNvPr>
            <p:cNvGraphicFramePr>
              <a:graphicFrameLocks noChangeAspect="1"/>
            </p:cNvGraphicFramePr>
            <p:nvPr/>
          </p:nvGraphicFramePr>
          <p:xfrm>
            <a:off x="1319" y="1473"/>
            <a:ext cx="192" cy="256"/>
          </p:xfrm>
          <a:graphic>
            <a:graphicData uri="http://schemas.openxmlformats.org/presentationml/2006/ole">
              <mc:AlternateContent xmlns:mc="http://schemas.openxmlformats.org/markup-compatibility/2006">
                <mc:Choice xmlns:v="urn:schemas-microsoft-com:vml" Requires="v">
                  <p:oleObj spid="_x0000_s21561" name="公式" r:id="rId7" imgW="152280" imgH="203040" progId="Equation.3">
                    <p:embed/>
                  </p:oleObj>
                </mc:Choice>
                <mc:Fallback>
                  <p:oleObj name="公式" r:id="rId7" imgW="152280" imgH="203040" progId="Equation.3">
                    <p:embed/>
                    <p:pic>
                      <p:nvPicPr>
                        <p:cNvPr id="0" name="Object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19" y="1473"/>
                          <a:ext cx="192"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7" name="Object 40">
              <a:extLst>
                <a:ext uri="{FF2B5EF4-FFF2-40B4-BE49-F238E27FC236}">
                  <a16:creationId xmlns:a16="http://schemas.microsoft.com/office/drawing/2014/main" id="{183C7939-F500-48DC-B94F-BF97DFC5F806}"/>
                </a:ext>
              </a:extLst>
            </p:cNvPr>
            <p:cNvGraphicFramePr>
              <a:graphicFrameLocks noChangeAspect="1"/>
            </p:cNvGraphicFramePr>
            <p:nvPr/>
          </p:nvGraphicFramePr>
          <p:xfrm>
            <a:off x="1577" y="2030"/>
            <a:ext cx="240" cy="304"/>
          </p:xfrm>
          <a:graphic>
            <a:graphicData uri="http://schemas.openxmlformats.org/presentationml/2006/ole">
              <mc:AlternateContent xmlns:mc="http://schemas.openxmlformats.org/markup-compatibility/2006">
                <mc:Choice xmlns:v="urn:schemas-microsoft-com:vml" Requires="v">
                  <p:oleObj spid="_x0000_s21562" name="公式" r:id="rId9" imgW="190440" imgH="241200" progId="Equation.3">
                    <p:embed/>
                  </p:oleObj>
                </mc:Choice>
                <mc:Fallback>
                  <p:oleObj name="公式" r:id="rId9" imgW="190440" imgH="241200" progId="Equation.3">
                    <p:embed/>
                    <p:pic>
                      <p:nvPicPr>
                        <p:cNvPr id="0" name="Object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77" y="2030"/>
                          <a:ext cx="240"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8" name="Object 41">
              <a:extLst>
                <a:ext uri="{FF2B5EF4-FFF2-40B4-BE49-F238E27FC236}">
                  <a16:creationId xmlns:a16="http://schemas.microsoft.com/office/drawing/2014/main" id="{49CD1F8F-AEC2-4119-AA0C-9805536F0662}"/>
                </a:ext>
              </a:extLst>
            </p:cNvPr>
            <p:cNvGraphicFramePr>
              <a:graphicFrameLocks noChangeAspect="1"/>
            </p:cNvGraphicFramePr>
            <p:nvPr/>
          </p:nvGraphicFramePr>
          <p:xfrm>
            <a:off x="1269" y="2029"/>
            <a:ext cx="240" cy="304"/>
          </p:xfrm>
          <a:graphic>
            <a:graphicData uri="http://schemas.openxmlformats.org/presentationml/2006/ole">
              <mc:AlternateContent xmlns:mc="http://schemas.openxmlformats.org/markup-compatibility/2006">
                <mc:Choice xmlns:v="urn:schemas-microsoft-com:vml" Requires="v">
                  <p:oleObj spid="_x0000_s21563" name="公式" r:id="rId11" imgW="190440" imgH="241200" progId="Equation.3">
                    <p:embed/>
                  </p:oleObj>
                </mc:Choice>
                <mc:Fallback>
                  <p:oleObj name="公式" r:id="rId11" imgW="190440" imgH="241200" progId="Equation.3">
                    <p:embed/>
                    <p:pic>
                      <p:nvPicPr>
                        <p:cNvPr id="0" name="Object 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69" y="2029"/>
                          <a:ext cx="240"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1526" name="Text Box 42">
            <a:extLst>
              <a:ext uri="{FF2B5EF4-FFF2-40B4-BE49-F238E27FC236}">
                <a16:creationId xmlns:a16="http://schemas.microsoft.com/office/drawing/2014/main" id="{5B94392E-0B85-402A-869F-85B816A195F5}"/>
              </a:ext>
            </a:extLst>
          </p:cNvPr>
          <p:cNvSpPr txBox="1">
            <a:spLocks noChangeArrowheads="1"/>
          </p:cNvSpPr>
          <p:nvPr/>
        </p:nvSpPr>
        <p:spPr bwMode="auto">
          <a:xfrm>
            <a:off x="990600" y="2057400"/>
            <a:ext cx="1858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如图</a:t>
            </a:r>
            <a:r>
              <a:rPr lang="en-US" altLang="zh-CN">
                <a:ea typeface="宋体" panose="02010600030101010101" pitchFamily="2" charset="-122"/>
              </a:rPr>
              <a:t>,</a:t>
            </a:r>
            <a:r>
              <a:rPr lang="zh-CN" altLang="en-US">
                <a:ea typeface="宋体" panose="02010600030101010101" pitchFamily="2" charset="-122"/>
              </a:rPr>
              <a:t>对</a:t>
            </a:r>
            <a:r>
              <a:rPr lang="en-US" altLang="zh-CN" i="1">
                <a:ea typeface="宋体" panose="02010600030101010101" pitchFamily="2" charset="-122"/>
              </a:rPr>
              <a:t>O</a:t>
            </a:r>
            <a:r>
              <a:rPr lang="zh-CN" altLang="en-US">
                <a:ea typeface="宋体" panose="02010600030101010101" pitchFamily="2" charset="-122"/>
              </a:rPr>
              <a:t>点  </a:t>
            </a:r>
          </a:p>
        </p:txBody>
      </p:sp>
      <p:graphicFrame>
        <p:nvGraphicFramePr>
          <p:cNvPr id="21506" name="Object 43">
            <a:extLst>
              <a:ext uri="{FF2B5EF4-FFF2-40B4-BE49-F238E27FC236}">
                <a16:creationId xmlns:a16="http://schemas.microsoft.com/office/drawing/2014/main" id="{372EDF63-EE86-445E-9768-9ED5C8474FE9}"/>
              </a:ext>
            </a:extLst>
          </p:cNvPr>
          <p:cNvGraphicFramePr>
            <a:graphicFrameLocks noChangeAspect="1"/>
          </p:cNvGraphicFramePr>
          <p:nvPr/>
        </p:nvGraphicFramePr>
        <p:xfrm>
          <a:off x="6248400" y="4876800"/>
          <a:ext cx="1219200" cy="500063"/>
        </p:xfrm>
        <a:graphic>
          <a:graphicData uri="http://schemas.openxmlformats.org/presentationml/2006/ole">
            <mc:AlternateContent xmlns:mc="http://schemas.openxmlformats.org/markup-compatibility/2006">
              <mc:Choice xmlns:v="urn:schemas-microsoft-com:vml" Requires="v">
                <p:oleObj spid="_x0000_s21564" name="公式" r:id="rId13" imgW="495000" imgH="215640" progId="Equation.3">
                  <p:embed/>
                </p:oleObj>
              </mc:Choice>
              <mc:Fallback>
                <p:oleObj name="公式" r:id="rId13" imgW="495000" imgH="215640" progId="Equation.3">
                  <p:embed/>
                  <p:pic>
                    <p:nvPicPr>
                      <p:cNvPr id="0" name="Object 4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8400" y="4876800"/>
                        <a:ext cx="12192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7" name="Object 44">
            <a:extLst>
              <a:ext uri="{FF2B5EF4-FFF2-40B4-BE49-F238E27FC236}">
                <a16:creationId xmlns:a16="http://schemas.microsoft.com/office/drawing/2014/main" id="{0CD11616-78B9-4168-985A-1AE3332E214F}"/>
              </a:ext>
            </a:extLst>
          </p:cNvPr>
          <p:cNvGraphicFramePr>
            <a:graphicFrameLocks noChangeAspect="1"/>
          </p:cNvGraphicFramePr>
          <p:nvPr/>
        </p:nvGraphicFramePr>
        <p:xfrm>
          <a:off x="1130300" y="2514600"/>
          <a:ext cx="1855788" cy="511175"/>
        </p:xfrm>
        <a:graphic>
          <a:graphicData uri="http://schemas.openxmlformats.org/presentationml/2006/ole">
            <mc:AlternateContent xmlns:mc="http://schemas.openxmlformats.org/markup-compatibility/2006">
              <mc:Choice xmlns:v="urn:schemas-microsoft-com:vml" Requires="v">
                <p:oleObj spid="_x0000_s21565" name="公式" r:id="rId15" imgW="876240" imgH="241200" progId="Equation.3">
                  <p:embed/>
                </p:oleObj>
              </mc:Choice>
              <mc:Fallback>
                <p:oleObj name="公式" r:id="rId15" imgW="876240" imgH="241200" progId="Equation.3">
                  <p:embed/>
                  <p:pic>
                    <p:nvPicPr>
                      <p:cNvPr id="0" name="Object 4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30300" y="2514600"/>
                        <a:ext cx="1855788"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8" name="Object 45">
            <a:extLst>
              <a:ext uri="{FF2B5EF4-FFF2-40B4-BE49-F238E27FC236}">
                <a16:creationId xmlns:a16="http://schemas.microsoft.com/office/drawing/2014/main" id="{F9762DE3-563D-4ABE-BBB1-02C93D8A3DBB}"/>
              </a:ext>
            </a:extLst>
          </p:cNvPr>
          <p:cNvGraphicFramePr>
            <a:graphicFrameLocks noChangeAspect="1"/>
          </p:cNvGraphicFramePr>
          <p:nvPr/>
        </p:nvGraphicFramePr>
        <p:xfrm>
          <a:off x="1130300" y="3048000"/>
          <a:ext cx="1936750" cy="511175"/>
        </p:xfrm>
        <a:graphic>
          <a:graphicData uri="http://schemas.openxmlformats.org/presentationml/2006/ole">
            <mc:AlternateContent xmlns:mc="http://schemas.openxmlformats.org/markup-compatibility/2006">
              <mc:Choice xmlns:v="urn:schemas-microsoft-com:vml" Requires="v">
                <p:oleObj spid="_x0000_s21566" name="公式" r:id="rId17" imgW="914400" imgH="241200" progId="Equation.3">
                  <p:embed/>
                </p:oleObj>
              </mc:Choice>
              <mc:Fallback>
                <p:oleObj name="公式" r:id="rId17" imgW="914400" imgH="241200" progId="Equation.3">
                  <p:embed/>
                  <p:pic>
                    <p:nvPicPr>
                      <p:cNvPr id="0" name="Object 4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30300" y="3048000"/>
                        <a:ext cx="1936750"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9" name="Object 46">
            <a:extLst>
              <a:ext uri="{FF2B5EF4-FFF2-40B4-BE49-F238E27FC236}">
                <a16:creationId xmlns:a16="http://schemas.microsoft.com/office/drawing/2014/main" id="{0CB50D5E-CEFA-4FFC-B674-FFD478FF4E9D}"/>
              </a:ext>
            </a:extLst>
          </p:cNvPr>
          <p:cNvGraphicFramePr>
            <a:graphicFrameLocks noChangeAspect="1"/>
          </p:cNvGraphicFramePr>
          <p:nvPr/>
        </p:nvGraphicFramePr>
        <p:xfrm>
          <a:off x="3571875" y="2514600"/>
          <a:ext cx="1558925" cy="457200"/>
        </p:xfrm>
        <a:graphic>
          <a:graphicData uri="http://schemas.openxmlformats.org/presentationml/2006/ole">
            <mc:AlternateContent xmlns:mc="http://schemas.openxmlformats.org/markup-compatibility/2006">
              <mc:Choice xmlns:v="urn:schemas-microsoft-com:vml" Requires="v">
                <p:oleObj spid="_x0000_s21567" name="公式" r:id="rId19" imgW="736560" imgH="215640" progId="Equation.3">
                  <p:embed/>
                </p:oleObj>
              </mc:Choice>
              <mc:Fallback>
                <p:oleObj name="公式" r:id="rId19" imgW="736560" imgH="215640" progId="Equation.3">
                  <p:embed/>
                  <p:pic>
                    <p:nvPicPr>
                      <p:cNvPr id="0" name="Object 4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71875" y="2514600"/>
                        <a:ext cx="15589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0" name="Object 47">
            <a:extLst>
              <a:ext uri="{FF2B5EF4-FFF2-40B4-BE49-F238E27FC236}">
                <a16:creationId xmlns:a16="http://schemas.microsoft.com/office/drawing/2014/main" id="{0ED993EB-F061-47D3-8092-3A7D7FB91B0B}"/>
              </a:ext>
            </a:extLst>
          </p:cNvPr>
          <p:cNvGraphicFramePr>
            <a:graphicFrameLocks noChangeAspect="1"/>
          </p:cNvGraphicFramePr>
          <p:nvPr/>
        </p:nvGraphicFramePr>
        <p:xfrm>
          <a:off x="3571875" y="3124200"/>
          <a:ext cx="1639888" cy="457200"/>
        </p:xfrm>
        <a:graphic>
          <a:graphicData uri="http://schemas.openxmlformats.org/presentationml/2006/ole">
            <mc:AlternateContent xmlns:mc="http://schemas.openxmlformats.org/markup-compatibility/2006">
              <mc:Choice xmlns:v="urn:schemas-microsoft-com:vml" Requires="v">
                <p:oleObj spid="_x0000_s21568" name="公式" r:id="rId21" imgW="774360" imgH="215640" progId="Equation.3">
                  <p:embed/>
                </p:oleObj>
              </mc:Choice>
              <mc:Fallback>
                <p:oleObj name="公式" r:id="rId21" imgW="774360" imgH="215640" progId="Equation.3">
                  <p:embed/>
                  <p:pic>
                    <p:nvPicPr>
                      <p:cNvPr id="0" name="Object 4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71875" y="3124200"/>
                        <a:ext cx="16398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27" name="Text Box 48">
            <a:extLst>
              <a:ext uri="{FF2B5EF4-FFF2-40B4-BE49-F238E27FC236}">
                <a16:creationId xmlns:a16="http://schemas.microsoft.com/office/drawing/2014/main" id="{D34E1836-E8C8-429A-B765-1649D4FEDF35}"/>
              </a:ext>
            </a:extLst>
          </p:cNvPr>
          <p:cNvSpPr txBox="1">
            <a:spLocks noChangeArrowheads="1"/>
          </p:cNvSpPr>
          <p:nvPr/>
        </p:nvSpPr>
        <p:spPr bwMode="auto">
          <a:xfrm>
            <a:off x="1066800" y="3657600"/>
            <a:ext cx="197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因</a:t>
            </a:r>
            <a:r>
              <a:rPr lang="en-US" altLang="zh-CN" i="1">
                <a:ea typeface="宋体" panose="02010600030101010101" pitchFamily="2" charset="-122"/>
              </a:rPr>
              <a:t>m</a:t>
            </a:r>
            <a:r>
              <a:rPr lang="en-US" altLang="zh-CN" baseline="-25000">
                <a:ea typeface="宋体" panose="02010600030101010101" pitchFamily="2" charset="-122"/>
              </a:rPr>
              <a:t>1</a:t>
            </a:r>
            <a:r>
              <a:rPr lang="en-US" altLang="zh-CN">
                <a:ea typeface="宋体" panose="02010600030101010101" pitchFamily="2" charset="-122"/>
              </a:rPr>
              <a:t>= </a:t>
            </a:r>
            <a:r>
              <a:rPr lang="en-US" altLang="zh-CN" i="1">
                <a:ea typeface="宋体" panose="02010600030101010101" pitchFamily="2" charset="-122"/>
              </a:rPr>
              <a:t>m</a:t>
            </a:r>
            <a:r>
              <a:rPr lang="en-US" altLang="zh-CN" baseline="-25000">
                <a:ea typeface="宋体" panose="02010600030101010101" pitchFamily="2" charset="-122"/>
              </a:rPr>
              <a:t>2</a:t>
            </a:r>
            <a:r>
              <a:rPr lang="en-US" altLang="zh-CN">
                <a:ea typeface="宋体" panose="02010600030101010101" pitchFamily="2" charset="-122"/>
              </a:rPr>
              <a:t>= </a:t>
            </a:r>
            <a:r>
              <a:rPr lang="en-US" altLang="zh-CN" i="1">
                <a:ea typeface="宋体" panose="02010600030101010101" pitchFamily="2" charset="-122"/>
              </a:rPr>
              <a:t>m </a:t>
            </a:r>
          </a:p>
        </p:txBody>
      </p:sp>
      <p:graphicFrame>
        <p:nvGraphicFramePr>
          <p:cNvPr id="21511" name="Object 49">
            <a:extLst>
              <a:ext uri="{FF2B5EF4-FFF2-40B4-BE49-F238E27FC236}">
                <a16:creationId xmlns:a16="http://schemas.microsoft.com/office/drawing/2014/main" id="{04476FE7-FC43-46C4-BCB7-FC31ACD80639}"/>
              </a:ext>
            </a:extLst>
          </p:cNvPr>
          <p:cNvGraphicFramePr>
            <a:graphicFrameLocks noChangeAspect="1"/>
          </p:cNvGraphicFramePr>
          <p:nvPr/>
        </p:nvGraphicFramePr>
        <p:xfrm>
          <a:off x="2895600" y="4191000"/>
          <a:ext cx="1143000" cy="468313"/>
        </p:xfrm>
        <a:graphic>
          <a:graphicData uri="http://schemas.openxmlformats.org/presentationml/2006/ole">
            <mc:AlternateContent xmlns:mc="http://schemas.openxmlformats.org/markup-compatibility/2006">
              <mc:Choice xmlns:v="urn:schemas-microsoft-com:vml" Requires="v">
                <p:oleObj spid="_x0000_s21569" name="公式" r:id="rId23" imgW="495000" imgH="215640" progId="Equation.3">
                  <p:embed/>
                </p:oleObj>
              </mc:Choice>
              <mc:Fallback>
                <p:oleObj name="公式" r:id="rId23" imgW="495000" imgH="215640" progId="Equation.3">
                  <p:embed/>
                  <p:pic>
                    <p:nvPicPr>
                      <p:cNvPr id="0" name="Object 4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895600" y="4191000"/>
                        <a:ext cx="1143000"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2" name="Object 50">
            <a:extLst>
              <a:ext uri="{FF2B5EF4-FFF2-40B4-BE49-F238E27FC236}">
                <a16:creationId xmlns:a16="http://schemas.microsoft.com/office/drawing/2014/main" id="{EFFE8607-AFF7-4ED1-9608-1D3BEA9ED1A3}"/>
              </a:ext>
            </a:extLst>
          </p:cNvPr>
          <p:cNvGraphicFramePr>
            <a:graphicFrameLocks noChangeAspect="1"/>
          </p:cNvGraphicFramePr>
          <p:nvPr/>
        </p:nvGraphicFramePr>
        <p:xfrm>
          <a:off x="1263650" y="4724400"/>
          <a:ext cx="4141788" cy="457200"/>
        </p:xfrm>
        <a:graphic>
          <a:graphicData uri="http://schemas.openxmlformats.org/presentationml/2006/ole">
            <mc:AlternateContent xmlns:mc="http://schemas.openxmlformats.org/markup-compatibility/2006">
              <mc:Choice xmlns:v="urn:schemas-microsoft-com:vml" Requires="v">
                <p:oleObj spid="_x0000_s21570" name="公式" r:id="rId25" imgW="1955520" imgH="215640" progId="Equation.3">
                  <p:embed/>
                </p:oleObj>
              </mc:Choice>
              <mc:Fallback>
                <p:oleObj name="公式" r:id="rId25" imgW="1955520" imgH="215640" progId="Equation.3">
                  <p:embed/>
                  <p:pic>
                    <p:nvPicPr>
                      <p:cNvPr id="0" name="Object 5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263650" y="4724400"/>
                        <a:ext cx="41417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3" name="Object 51">
            <a:extLst>
              <a:ext uri="{FF2B5EF4-FFF2-40B4-BE49-F238E27FC236}">
                <a16:creationId xmlns:a16="http://schemas.microsoft.com/office/drawing/2014/main" id="{31B4BAEA-ED05-427A-90CA-8576AA557520}"/>
              </a:ext>
            </a:extLst>
          </p:cNvPr>
          <p:cNvGraphicFramePr>
            <a:graphicFrameLocks noChangeAspect="1"/>
          </p:cNvGraphicFramePr>
          <p:nvPr/>
        </p:nvGraphicFramePr>
        <p:xfrm>
          <a:off x="1447800" y="5257800"/>
          <a:ext cx="1295400" cy="458788"/>
        </p:xfrm>
        <a:graphic>
          <a:graphicData uri="http://schemas.openxmlformats.org/presentationml/2006/ole">
            <mc:AlternateContent xmlns:mc="http://schemas.openxmlformats.org/markup-compatibility/2006">
              <mc:Choice xmlns:v="urn:schemas-microsoft-com:vml" Requires="v">
                <p:oleObj spid="_x0000_s21571" name="公式" r:id="rId27" imgW="609480" imgH="215640" progId="Equation.3">
                  <p:embed/>
                </p:oleObj>
              </mc:Choice>
              <mc:Fallback>
                <p:oleObj name="公式" r:id="rId27" imgW="609480" imgH="215640" progId="Equation.3">
                  <p:embed/>
                  <p:pic>
                    <p:nvPicPr>
                      <p:cNvPr id="0" name="Object 5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447800" y="5257800"/>
                        <a:ext cx="1295400"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4" name="Object 52">
            <a:extLst>
              <a:ext uri="{FF2B5EF4-FFF2-40B4-BE49-F238E27FC236}">
                <a16:creationId xmlns:a16="http://schemas.microsoft.com/office/drawing/2014/main" id="{479367BB-61C2-4E8F-92F0-6F2DE3F4EE99}"/>
              </a:ext>
            </a:extLst>
          </p:cNvPr>
          <p:cNvGraphicFramePr>
            <a:graphicFrameLocks noChangeAspect="1"/>
          </p:cNvGraphicFramePr>
          <p:nvPr/>
        </p:nvGraphicFramePr>
        <p:xfrm>
          <a:off x="3352800" y="3632200"/>
          <a:ext cx="1447800" cy="482600"/>
        </p:xfrm>
        <a:graphic>
          <a:graphicData uri="http://schemas.openxmlformats.org/presentationml/2006/ole">
            <mc:AlternateContent xmlns:mc="http://schemas.openxmlformats.org/markup-compatibility/2006">
              <mc:Choice xmlns:v="urn:schemas-microsoft-com:vml" Requires="v">
                <p:oleObj spid="_x0000_s21572" name="公式" r:id="rId29" imgW="647640" imgH="215640" progId="Equation.3">
                  <p:embed/>
                </p:oleObj>
              </mc:Choice>
              <mc:Fallback>
                <p:oleObj name="公式" r:id="rId29" imgW="647640" imgH="215640" progId="Equation.3">
                  <p:embed/>
                  <p:pic>
                    <p:nvPicPr>
                      <p:cNvPr id="0" name="Object 5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352800" y="3632200"/>
                        <a:ext cx="14478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5" name="Object 53">
            <a:extLst>
              <a:ext uri="{FF2B5EF4-FFF2-40B4-BE49-F238E27FC236}">
                <a16:creationId xmlns:a16="http://schemas.microsoft.com/office/drawing/2014/main" id="{CE1EE72F-8FEC-4160-ACE7-000159306477}"/>
              </a:ext>
            </a:extLst>
          </p:cNvPr>
          <p:cNvGraphicFramePr>
            <a:graphicFrameLocks noChangeAspect="1"/>
          </p:cNvGraphicFramePr>
          <p:nvPr/>
        </p:nvGraphicFramePr>
        <p:xfrm>
          <a:off x="5867400" y="5486400"/>
          <a:ext cx="1905000" cy="460375"/>
        </p:xfrm>
        <a:graphic>
          <a:graphicData uri="http://schemas.openxmlformats.org/presentationml/2006/ole">
            <mc:AlternateContent xmlns:mc="http://schemas.openxmlformats.org/markup-compatibility/2006">
              <mc:Choice xmlns:v="urn:schemas-microsoft-com:vml" Requires="v">
                <p:oleObj spid="_x0000_s21573" name="公式" r:id="rId31" imgW="787320" imgH="215640" progId="Equation.3">
                  <p:embed/>
                </p:oleObj>
              </mc:Choice>
              <mc:Fallback>
                <p:oleObj name="公式" r:id="rId31" imgW="787320" imgH="215640" progId="Equation.3">
                  <p:embed/>
                  <p:pic>
                    <p:nvPicPr>
                      <p:cNvPr id="0" name="Object 53"/>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867400" y="5486400"/>
                        <a:ext cx="19050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28" name="Text Box 54">
            <a:extLst>
              <a:ext uri="{FF2B5EF4-FFF2-40B4-BE49-F238E27FC236}">
                <a16:creationId xmlns:a16="http://schemas.microsoft.com/office/drawing/2014/main" id="{72894360-78F7-4558-A52E-3816DF341199}"/>
              </a:ext>
            </a:extLst>
          </p:cNvPr>
          <p:cNvSpPr txBox="1">
            <a:spLocks noChangeArrowheads="1"/>
          </p:cNvSpPr>
          <p:nvPr/>
        </p:nvSpPr>
        <p:spPr bwMode="auto">
          <a:xfrm>
            <a:off x="1066800" y="4211638"/>
            <a:ext cx="1868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故总角动量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41" name="Text Box 2">
            <a:extLst>
              <a:ext uri="{FF2B5EF4-FFF2-40B4-BE49-F238E27FC236}">
                <a16:creationId xmlns:a16="http://schemas.microsoft.com/office/drawing/2014/main" id="{F38C3E9A-F170-49D4-9875-145BB3A66D2A}"/>
              </a:ext>
            </a:extLst>
          </p:cNvPr>
          <p:cNvSpPr txBox="1">
            <a:spLocks noChangeArrowheads="1"/>
          </p:cNvSpPr>
          <p:nvPr/>
        </p:nvSpPr>
        <p:spPr bwMode="auto">
          <a:xfrm>
            <a:off x="1023938" y="533400"/>
            <a:ext cx="2786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2.</a:t>
            </a:r>
            <a:r>
              <a:rPr lang="zh-CN" altLang="en-US">
                <a:ea typeface="黑体" panose="02010609060101010101" pitchFamily="49" charset="-122"/>
              </a:rPr>
              <a:t>转轴为非对称轴   </a:t>
            </a:r>
          </a:p>
        </p:txBody>
      </p:sp>
      <p:grpSp>
        <p:nvGrpSpPr>
          <p:cNvPr id="22542" name="Group 3">
            <a:extLst>
              <a:ext uri="{FF2B5EF4-FFF2-40B4-BE49-F238E27FC236}">
                <a16:creationId xmlns:a16="http://schemas.microsoft.com/office/drawing/2014/main" id="{5F9251BC-74D8-4972-8580-B64F2DA41591}"/>
              </a:ext>
            </a:extLst>
          </p:cNvPr>
          <p:cNvGrpSpPr>
            <a:grpSpLocks/>
          </p:cNvGrpSpPr>
          <p:nvPr/>
        </p:nvGrpSpPr>
        <p:grpSpPr bwMode="auto">
          <a:xfrm>
            <a:off x="5545138" y="792163"/>
            <a:ext cx="2684462" cy="3336925"/>
            <a:chOff x="3493" y="499"/>
            <a:chExt cx="1691" cy="2102"/>
          </a:xfrm>
        </p:grpSpPr>
        <p:sp>
          <p:nvSpPr>
            <p:cNvPr id="22554" name="Line 4">
              <a:extLst>
                <a:ext uri="{FF2B5EF4-FFF2-40B4-BE49-F238E27FC236}">
                  <a16:creationId xmlns:a16="http://schemas.microsoft.com/office/drawing/2014/main" id="{653A6C05-F453-4835-8C22-C521FDAB9170}"/>
                </a:ext>
              </a:extLst>
            </p:cNvPr>
            <p:cNvSpPr>
              <a:spLocks noChangeShapeType="1"/>
            </p:cNvSpPr>
            <p:nvPr/>
          </p:nvSpPr>
          <p:spPr bwMode="auto">
            <a:xfrm flipH="1">
              <a:off x="4331" y="1533"/>
              <a:ext cx="509"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2555" name="Group 5">
              <a:extLst>
                <a:ext uri="{FF2B5EF4-FFF2-40B4-BE49-F238E27FC236}">
                  <a16:creationId xmlns:a16="http://schemas.microsoft.com/office/drawing/2014/main" id="{B14E588B-A7A2-40F8-B163-4CDC5A83FF59}"/>
                </a:ext>
              </a:extLst>
            </p:cNvPr>
            <p:cNvGrpSpPr>
              <a:grpSpLocks/>
            </p:cNvGrpSpPr>
            <p:nvPr/>
          </p:nvGrpSpPr>
          <p:grpSpPr bwMode="auto">
            <a:xfrm rot="-1467913">
              <a:off x="3712" y="1689"/>
              <a:ext cx="1248" cy="144"/>
              <a:chOff x="912" y="2400"/>
              <a:chExt cx="1248" cy="144"/>
            </a:xfrm>
          </p:grpSpPr>
          <p:sp>
            <p:nvSpPr>
              <p:cNvPr id="22571" name="Oval 6">
                <a:extLst>
                  <a:ext uri="{FF2B5EF4-FFF2-40B4-BE49-F238E27FC236}">
                    <a16:creationId xmlns:a16="http://schemas.microsoft.com/office/drawing/2014/main" id="{5C9FCE04-A6E7-499D-8E54-D3126378DF25}"/>
                  </a:ext>
                </a:extLst>
              </p:cNvPr>
              <p:cNvSpPr>
                <a:spLocks noChangeArrowheads="1"/>
              </p:cNvSpPr>
              <p:nvPr/>
            </p:nvSpPr>
            <p:spPr bwMode="auto">
              <a:xfrm>
                <a:off x="912" y="2400"/>
                <a:ext cx="144" cy="144"/>
              </a:xfrm>
              <a:prstGeom prst="ellipse">
                <a:avLst/>
              </a:prstGeom>
              <a:gradFill rotWithShape="0">
                <a:gsLst>
                  <a:gs pos="0">
                    <a:srgbClr val="FFFFFF"/>
                  </a:gs>
                  <a:gs pos="100000">
                    <a:srgbClr val="0000FF"/>
                  </a:gs>
                </a:gsLst>
                <a:path path="shape">
                  <a:fillToRect l="50000" t="50000" r="50000" b="50000"/>
                </a:path>
              </a:gradFill>
              <a:ln w="9525">
                <a:solidFill>
                  <a:srgbClr val="0000FF"/>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2572" name="Oval 7">
                <a:extLst>
                  <a:ext uri="{FF2B5EF4-FFF2-40B4-BE49-F238E27FC236}">
                    <a16:creationId xmlns:a16="http://schemas.microsoft.com/office/drawing/2014/main" id="{21B6852E-A594-4769-9827-7C935DC9557F}"/>
                  </a:ext>
                </a:extLst>
              </p:cNvPr>
              <p:cNvSpPr>
                <a:spLocks noChangeArrowheads="1"/>
              </p:cNvSpPr>
              <p:nvPr/>
            </p:nvSpPr>
            <p:spPr bwMode="auto">
              <a:xfrm>
                <a:off x="2016" y="2400"/>
                <a:ext cx="144" cy="144"/>
              </a:xfrm>
              <a:prstGeom prst="ellipse">
                <a:avLst/>
              </a:prstGeom>
              <a:gradFill rotWithShape="0">
                <a:gsLst>
                  <a:gs pos="0">
                    <a:srgbClr val="FFFFFF"/>
                  </a:gs>
                  <a:gs pos="100000">
                    <a:srgbClr val="0000FF"/>
                  </a:gs>
                </a:gsLst>
                <a:path path="shape">
                  <a:fillToRect l="50000" t="50000" r="50000" b="50000"/>
                </a:path>
              </a:gradFill>
              <a:ln w="9525">
                <a:solidFill>
                  <a:srgbClr val="0000FF"/>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2573" name="Rectangle 8">
                <a:extLst>
                  <a:ext uri="{FF2B5EF4-FFF2-40B4-BE49-F238E27FC236}">
                    <a16:creationId xmlns:a16="http://schemas.microsoft.com/office/drawing/2014/main" id="{043404CE-1CC5-4F0E-9618-26538ADC5082}"/>
                  </a:ext>
                </a:extLst>
              </p:cNvPr>
              <p:cNvSpPr>
                <a:spLocks noChangeArrowheads="1"/>
              </p:cNvSpPr>
              <p:nvPr/>
            </p:nvSpPr>
            <p:spPr bwMode="auto">
              <a:xfrm>
                <a:off x="1056" y="2448"/>
                <a:ext cx="960" cy="48"/>
              </a:xfrm>
              <a:prstGeom prst="rect">
                <a:avLst/>
              </a:prstGeom>
              <a:gradFill rotWithShape="0">
                <a:gsLst>
                  <a:gs pos="0">
                    <a:srgbClr val="CC9900"/>
                  </a:gs>
                  <a:gs pos="50000">
                    <a:srgbClr val="FFFFFF"/>
                  </a:gs>
                  <a:gs pos="100000">
                    <a:srgbClr val="CC9900"/>
                  </a:gs>
                </a:gsLst>
                <a:lin ang="5400000" scaled="1"/>
              </a:gradFill>
              <a:ln w="9525">
                <a:solidFill>
                  <a:schemeClr val="tx1"/>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
          <p:nvSpPr>
            <p:cNvPr id="22556" name="Line 9">
              <a:extLst>
                <a:ext uri="{FF2B5EF4-FFF2-40B4-BE49-F238E27FC236}">
                  <a16:creationId xmlns:a16="http://schemas.microsoft.com/office/drawing/2014/main" id="{65F3D194-4C99-47FF-942A-0301E83B6666}"/>
                </a:ext>
              </a:extLst>
            </p:cNvPr>
            <p:cNvSpPr>
              <a:spLocks noChangeShapeType="1"/>
            </p:cNvSpPr>
            <p:nvPr/>
          </p:nvSpPr>
          <p:spPr bwMode="auto">
            <a:xfrm flipH="1">
              <a:off x="4336" y="600"/>
              <a:ext cx="7" cy="2001"/>
            </a:xfrm>
            <a:prstGeom prst="line">
              <a:avLst/>
            </a:prstGeom>
            <a:noFill/>
            <a:ln w="19050">
              <a:solidFill>
                <a:schemeClr val="tx1"/>
              </a:solidFill>
              <a:round/>
              <a:headEnd type="triangle" w="sm" len="lg"/>
              <a:tailEnd/>
            </a:ln>
            <a:extLst>
              <a:ext uri="{909E8E84-426E-40DD-AFC4-6F175D3DCCD1}">
                <a14:hiddenFill xmlns:a14="http://schemas.microsoft.com/office/drawing/2010/main">
                  <a:noFill/>
                </a14:hiddenFill>
              </a:ext>
            </a:extLst>
          </p:spPr>
          <p:txBody>
            <a:bodyPr/>
            <a:lstStyle/>
            <a:p>
              <a:endParaRPr lang="zh-CN" altLang="en-US"/>
            </a:p>
          </p:txBody>
        </p:sp>
        <p:sp>
          <p:nvSpPr>
            <p:cNvPr id="22557" name="Line 10">
              <a:extLst>
                <a:ext uri="{FF2B5EF4-FFF2-40B4-BE49-F238E27FC236}">
                  <a16:creationId xmlns:a16="http://schemas.microsoft.com/office/drawing/2014/main" id="{5881F36C-E094-4B30-94BD-1CADA054051E}"/>
                </a:ext>
              </a:extLst>
            </p:cNvPr>
            <p:cNvSpPr>
              <a:spLocks noChangeShapeType="1"/>
            </p:cNvSpPr>
            <p:nvPr/>
          </p:nvSpPr>
          <p:spPr bwMode="auto">
            <a:xfrm flipV="1">
              <a:off x="4346" y="1555"/>
              <a:ext cx="491" cy="553"/>
            </a:xfrm>
            <a:prstGeom prst="line">
              <a:avLst/>
            </a:prstGeom>
            <a:noFill/>
            <a:ln w="19050">
              <a:solidFill>
                <a:schemeClr val="tx1"/>
              </a:solidFill>
              <a:round/>
              <a:headEnd type="non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58" name="Line 11">
              <a:extLst>
                <a:ext uri="{FF2B5EF4-FFF2-40B4-BE49-F238E27FC236}">
                  <a16:creationId xmlns:a16="http://schemas.microsoft.com/office/drawing/2014/main" id="{63A04906-715C-43E4-B131-0E2659EF96CB}"/>
                </a:ext>
              </a:extLst>
            </p:cNvPr>
            <p:cNvSpPr>
              <a:spLocks noChangeShapeType="1"/>
            </p:cNvSpPr>
            <p:nvPr/>
          </p:nvSpPr>
          <p:spPr bwMode="auto">
            <a:xfrm flipH="1" flipV="1">
              <a:off x="3877" y="2016"/>
              <a:ext cx="452" cy="76"/>
            </a:xfrm>
            <a:prstGeom prst="line">
              <a:avLst/>
            </a:prstGeom>
            <a:noFill/>
            <a:ln w="19050">
              <a:solidFill>
                <a:schemeClr val="tx1"/>
              </a:solidFill>
              <a:round/>
              <a:headEnd type="non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59" name="Arc 12">
              <a:extLst>
                <a:ext uri="{FF2B5EF4-FFF2-40B4-BE49-F238E27FC236}">
                  <a16:creationId xmlns:a16="http://schemas.microsoft.com/office/drawing/2014/main" id="{2FBA66BA-944B-4F74-9A25-996448EB96BA}"/>
                </a:ext>
              </a:extLst>
            </p:cNvPr>
            <p:cNvSpPr>
              <a:spLocks/>
            </p:cNvSpPr>
            <p:nvPr/>
          </p:nvSpPr>
          <p:spPr bwMode="auto">
            <a:xfrm rot="16073350" flipV="1">
              <a:off x="4256" y="2240"/>
              <a:ext cx="181" cy="336"/>
            </a:xfrm>
            <a:custGeom>
              <a:avLst/>
              <a:gdLst>
                <a:gd name="T0" fmla="*/ 1 w 39592"/>
                <a:gd name="T1" fmla="*/ 2 h 43200"/>
                <a:gd name="T2" fmla="*/ 1 w 39592"/>
                <a:gd name="T3" fmla="*/ 1 h 43200"/>
                <a:gd name="T4" fmla="*/ 0 w 39592"/>
                <a:gd name="T5" fmla="*/ 1 h 43200"/>
                <a:gd name="T6" fmla="*/ 0 60000 65536"/>
                <a:gd name="T7" fmla="*/ 0 60000 65536"/>
                <a:gd name="T8" fmla="*/ 0 60000 65536"/>
                <a:gd name="T9" fmla="*/ 0 w 39592"/>
                <a:gd name="T10" fmla="*/ 0 h 43200"/>
                <a:gd name="T11" fmla="*/ 39592 w 39592"/>
                <a:gd name="T12" fmla="*/ 43200 h 43200"/>
              </a:gdLst>
              <a:ahLst/>
              <a:cxnLst>
                <a:cxn ang="T6">
                  <a:pos x="T0" y="T1"/>
                </a:cxn>
                <a:cxn ang="T7">
                  <a:pos x="T2" y="T3"/>
                </a:cxn>
                <a:cxn ang="T8">
                  <a:pos x="T4" y="T5"/>
                </a:cxn>
              </a:cxnLst>
              <a:rect l="T9" t="T10" r="T11" b="T12"/>
              <a:pathLst>
                <a:path w="39592" h="43200" fill="none" extrusionOk="0">
                  <a:moveTo>
                    <a:pt x="38959" y="34452"/>
                  </a:moveTo>
                  <a:cubicBezTo>
                    <a:pt x="34886" y="39954"/>
                    <a:pt x="28445" y="43199"/>
                    <a:pt x="21600" y="43200"/>
                  </a:cubicBezTo>
                  <a:cubicBezTo>
                    <a:pt x="9670" y="43200"/>
                    <a:pt x="0" y="33529"/>
                    <a:pt x="0" y="21600"/>
                  </a:cubicBezTo>
                  <a:cubicBezTo>
                    <a:pt x="0" y="9670"/>
                    <a:pt x="9670" y="0"/>
                    <a:pt x="21600" y="0"/>
                  </a:cubicBezTo>
                  <a:cubicBezTo>
                    <a:pt x="28834" y="-1"/>
                    <a:pt x="35588" y="3621"/>
                    <a:pt x="39591" y="9648"/>
                  </a:cubicBezTo>
                </a:path>
                <a:path w="39592" h="43200" stroke="0" extrusionOk="0">
                  <a:moveTo>
                    <a:pt x="38959" y="34452"/>
                  </a:moveTo>
                  <a:cubicBezTo>
                    <a:pt x="34886" y="39954"/>
                    <a:pt x="28445" y="43199"/>
                    <a:pt x="21600" y="43200"/>
                  </a:cubicBezTo>
                  <a:cubicBezTo>
                    <a:pt x="9670" y="43200"/>
                    <a:pt x="0" y="33529"/>
                    <a:pt x="0" y="21600"/>
                  </a:cubicBezTo>
                  <a:cubicBezTo>
                    <a:pt x="0" y="9670"/>
                    <a:pt x="9670" y="0"/>
                    <a:pt x="21600" y="0"/>
                  </a:cubicBezTo>
                  <a:cubicBezTo>
                    <a:pt x="28834" y="-1"/>
                    <a:pt x="35588" y="3621"/>
                    <a:pt x="39591" y="9648"/>
                  </a:cubicBezTo>
                  <a:lnTo>
                    <a:pt x="21600" y="21600"/>
                  </a:lnTo>
                  <a:close/>
                </a:path>
              </a:pathLst>
            </a:custGeom>
            <a:noFill/>
            <a:ln w="19050">
              <a:solidFill>
                <a:schemeClr val="tx1"/>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60" name="Text Box 13">
              <a:extLst>
                <a:ext uri="{FF2B5EF4-FFF2-40B4-BE49-F238E27FC236}">
                  <a16:creationId xmlns:a16="http://schemas.microsoft.com/office/drawing/2014/main" id="{96C5D5E2-49E4-4252-AEF4-C2F491EDB817}"/>
                </a:ext>
              </a:extLst>
            </p:cNvPr>
            <p:cNvSpPr txBox="1">
              <a:spLocks noChangeArrowheads="1"/>
            </p:cNvSpPr>
            <p:nvPr/>
          </p:nvSpPr>
          <p:spPr bwMode="auto">
            <a:xfrm>
              <a:off x="4364" y="499"/>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i="1">
                  <a:ea typeface="宋体" panose="02010600030101010101" pitchFamily="2" charset="-122"/>
                </a:rPr>
                <a:t>z</a:t>
              </a:r>
            </a:p>
          </p:txBody>
        </p:sp>
        <p:sp>
          <p:nvSpPr>
            <p:cNvPr id="22561" name="Text Box 14">
              <a:extLst>
                <a:ext uri="{FF2B5EF4-FFF2-40B4-BE49-F238E27FC236}">
                  <a16:creationId xmlns:a16="http://schemas.microsoft.com/office/drawing/2014/main" id="{DAED1311-9927-4ECC-AD37-7C447CF6908E}"/>
                </a:ext>
              </a:extLst>
            </p:cNvPr>
            <p:cNvSpPr txBox="1">
              <a:spLocks noChangeArrowheads="1"/>
            </p:cNvSpPr>
            <p:nvPr/>
          </p:nvSpPr>
          <p:spPr bwMode="auto">
            <a:xfrm>
              <a:off x="3493" y="1843"/>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m</a:t>
              </a:r>
              <a:r>
                <a:rPr lang="en-US" altLang="zh-CN" baseline="-25000">
                  <a:ea typeface="宋体" panose="02010600030101010101" pitchFamily="2" charset="-122"/>
                </a:rPr>
                <a:t>1</a:t>
              </a:r>
              <a:endParaRPr lang="en-US" altLang="zh-CN">
                <a:ea typeface="宋体" panose="02010600030101010101" pitchFamily="2" charset="-122"/>
              </a:endParaRPr>
            </a:p>
          </p:txBody>
        </p:sp>
        <p:sp>
          <p:nvSpPr>
            <p:cNvPr id="22562" name="Text Box 15">
              <a:extLst>
                <a:ext uri="{FF2B5EF4-FFF2-40B4-BE49-F238E27FC236}">
                  <a16:creationId xmlns:a16="http://schemas.microsoft.com/office/drawing/2014/main" id="{677889CA-826B-4DB1-8DCA-35BA592A60A7}"/>
                </a:ext>
              </a:extLst>
            </p:cNvPr>
            <p:cNvSpPr txBox="1">
              <a:spLocks noChangeArrowheads="1"/>
            </p:cNvSpPr>
            <p:nvPr/>
          </p:nvSpPr>
          <p:spPr bwMode="auto">
            <a:xfrm>
              <a:off x="4855" y="1408"/>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m</a:t>
              </a:r>
              <a:r>
                <a:rPr lang="en-US" altLang="zh-CN" baseline="-25000">
                  <a:ea typeface="宋体" panose="02010600030101010101" pitchFamily="2" charset="-122"/>
                </a:rPr>
                <a:t>2</a:t>
              </a:r>
              <a:endParaRPr lang="en-US" altLang="zh-CN">
                <a:ea typeface="宋体" panose="02010600030101010101" pitchFamily="2" charset="-122"/>
              </a:endParaRPr>
            </a:p>
          </p:txBody>
        </p:sp>
        <p:sp>
          <p:nvSpPr>
            <p:cNvPr id="22563" name="Text Box 16">
              <a:extLst>
                <a:ext uri="{FF2B5EF4-FFF2-40B4-BE49-F238E27FC236}">
                  <a16:creationId xmlns:a16="http://schemas.microsoft.com/office/drawing/2014/main" id="{4A27D8B0-E385-4AC1-8B20-524B2F27D2D7}"/>
                </a:ext>
              </a:extLst>
            </p:cNvPr>
            <p:cNvSpPr txBox="1">
              <a:spLocks noChangeArrowheads="1"/>
            </p:cNvSpPr>
            <p:nvPr/>
          </p:nvSpPr>
          <p:spPr bwMode="auto">
            <a:xfrm>
              <a:off x="4297" y="2007"/>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O</a:t>
              </a:r>
            </a:p>
          </p:txBody>
        </p:sp>
        <p:sp>
          <p:nvSpPr>
            <p:cNvPr id="22564" name="Text Box 17">
              <a:extLst>
                <a:ext uri="{FF2B5EF4-FFF2-40B4-BE49-F238E27FC236}">
                  <a16:creationId xmlns:a16="http://schemas.microsoft.com/office/drawing/2014/main" id="{F0DD7C2B-C6A9-43A7-B985-2D69C662632C}"/>
                </a:ext>
              </a:extLst>
            </p:cNvPr>
            <p:cNvSpPr txBox="1">
              <a:spLocks noChangeArrowheads="1"/>
            </p:cNvSpPr>
            <p:nvPr/>
          </p:nvSpPr>
          <p:spPr bwMode="auto">
            <a:xfrm>
              <a:off x="4500" y="2228"/>
              <a:ext cx="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sym typeface="Symbol" panose="05050102010706020507" pitchFamily="18" charset="2"/>
                </a:rPr>
                <a:t></a:t>
              </a:r>
              <a:endParaRPr lang="en-US" altLang="zh-CN" i="1">
                <a:ea typeface="宋体" panose="02010600030101010101" pitchFamily="2" charset="-122"/>
              </a:endParaRPr>
            </a:p>
          </p:txBody>
        </p:sp>
        <p:sp>
          <p:nvSpPr>
            <p:cNvPr id="22565" name="Text Box 18">
              <a:extLst>
                <a:ext uri="{FF2B5EF4-FFF2-40B4-BE49-F238E27FC236}">
                  <a16:creationId xmlns:a16="http://schemas.microsoft.com/office/drawing/2014/main" id="{578D0851-5E20-4EF5-8E11-FD84FB2E3837}"/>
                </a:ext>
              </a:extLst>
            </p:cNvPr>
            <p:cNvSpPr txBox="1">
              <a:spLocks noChangeArrowheads="1"/>
            </p:cNvSpPr>
            <p:nvPr/>
          </p:nvSpPr>
          <p:spPr bwMode="auto">
            <a:xfrm>
              <a:off x="4463" y="1469"/>
              <a:ext cx="3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sym typeface="Symbol" panose="05050102010706020507" pitchFamily="18" charset="2"/>
                </a:rPr>
                <a:t></a:t>
              </a:r>
              <a:r>
                <a:rPr lang="en-US" altLang="zh-CN" baseline="-25000">
                  <a:ea typeface="宋体" panose="02010600030101010101" pitchFamily="2" charset="-122"/>
                  <a:sym typeface="Symbol" panose="05050102010706020507" pitchFamily="18" charset="2"/>
                </a:rPr>
                <a:t>2</a:t>
              </a:r>
              <a:endParaRPr lang="en-US" altLang="zh-CN" i="1">
                <a:ea typeface="宋体" panose="02010600030101010101" pitchFamily="2" charset="-122"/>
              </a:endParaRPr>
            </a:p>
          </p:txBody>
        </p:sp>
        <p:sp>
          <p:nvSpPr>
            <p:cNvPr id="22566" name="Text Box 19">
              <a:extLst>
                <a:ext uri="{FF2B5EF4-FFF2-40B4-BE49-F238E27FC236}">
                  <a16:creationId xmlns:a16="http://schemas.microsoft.com/office/drawing/2014/main" id="{7792B9DC-E9F0-48C1-8B60-7FEE223A09F4}"/>
                </a:ext>
              </a:extLst>
            </p:cNvPr>
            <p:cNvSpPr txBox="1">
              <a:spLocks noChangeArrowheads="1"/>
            </p:cNvSpPr>
            <p:nvPr/>
          </p:nvSpPr>
          <p:spPr bwMode="auto">
            <a:xfrm>
              <a:off x="4030" y="2003"/>
              <a:ext cx="3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sym typeface="Symbol" panose="05050102010706020507" pitchFamily="18" charset="2"/>
                </a:rPr>
                <a:t></a:t>
              </a:r>
              <a:r>
                <a:rPr lang="en-US" altLang="zh-CN" baseline="-25000">
                  <a:ea typeface="宋体" panose="02010600030101010101" pitchFamily="2" charset="-122"/>
                  <a:sym typeface="Symbol" panose="05050102010706020507" pitchFamily="18" charset="2"/>
                </a:rPr>
                <a:t>1</a:t>
              </a:r>
              <a:endParaRPr lang="en-US" altLang="zh-CN">
                <a:ea typeface="宋体" panose="02010600030101010101" pitchFamily="2" charset="-122"/>
              </a:endParaRPr>
            </a:p>
          </p:txBody>
        </p:sp>
        <p:sp>
          <p:nvSpPr>
            <p:cNvPr id="22567" name="Freeform 20">
              <a:extLst>
                <a:ext uri="{FF2B5EF4-FFF2-40B4-BE49-F238E27FC236}">
                  <a16:creationId xmlns:a16="http://schemas.microsoft.com/office/drawing/2014/main" id="{1F44BB54-B87B-4738-984F-AFB78BF2CBD2}"/>
                </a:ext>
              </a:extLst>
            </p:cNvPr>
            <p:cNvSpPr>
              <a:spLocks/>
            </p:cNvSpPr>
            <p:nvPr/>
          </p:nvSpPr>
          <p:spPr bwMode="auto">
            <a:xfrm>
              <a:off x="4077" y="1982"/>
              <a:ext cx="23" cy="53"/>
            </a:xfrm>
            <a:custGeom>
              <a:avLst/>
              <a:gdLst>
                <a:gd name="T0" fmla="*/ 23 w 23"/>
                <a:gd name="T1" fmla="*/ 0 h 53"/>
                <a:gd name="T2" fmla="*/ 14 w 23"/>
                <a:gd name="T3" fmla="*/ 45 h 53"/>
                <a:gd name="T4" fmla="*/ 0 w 23"/>
                <a:gd name="T5" fmla="*/ 45 h 53"/>
                <a:gd name="T6" fmla="*/ 0 60000 65536"/>
                <a:gd name="T7" fmla="*/ 0 60000 65536"/>
                <a:gd name="T8" fmla="*/ 0 60000 65536"/>
                <a:gd name="T9" fmla="*/ 0 w 23"/>
                <a:gd name="T10" fmla="*/ 0 h 53"/>
                <a:gd name="T11" fmla="*/ 23 w 23"/>
                <a:gd name="T12" fmla="*/ 53 h 53"/>
              </a:gdLst>
              <a:ahLst/>
              <a:cxnLst>
                <a:cxn ang="T6">
                  <a:pos x="T0" y="T1"/>
                </a:cxn>
                <a:cxn ang="T7">
                  <a:pos x="T2" y="T3"/>
                </a:cxn>
                <a:cxn ang="T8">
                  <a:pos x="T4" y="T5"/>
                </a:cxn>
              </a:cxnLst>
              <a:rect l="T9" t="T10" r="T11" b="T12"/>
              <a:pathLst>
                <a:path w="23" h="53">
                  <a:moveTo>
                    <a:pt x="23" y="0"/>
                  </a:moveTo>
                  <a:cubicBezTo>
                    <a:pt x="22" y="9"/>
                    <a:pt x="18" y="37"/>
                    <a:pt x="14" y="45"/>
                  </a:cubicBezTo>
                  <a:cubicBezTo>
                    <a:pt x="10" y="53"/>
                    <a:pt x="3" y="45"/>
                    <a:pt x="0" y="45"/>
                  </a:cubicBez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68" name="Freeform 21">
              <a:extLst>
                <a:ext uri="{FF2B5EF4-FFF2-40B4-BE49-F238E27FC236}">
                  <a16:creationId xmlns:a16="http://schemas.microsoft.com/office/drawing/2014/main" id="{E0234842-C78B-4939-B280-F1A964773908}"/>
                </a:ext>
              </a:extLst>
            </p:cNvPr>
            <p:cNvSpPr>
              <a:spLocks/>
            </p:cNvSpPr>
            <p:nvPr/>
          </p:nvSpPr>
          <p:spPr bwMode="auto">
            <a:xfrm>
              <a:off x="4691" y="1526"/>
              <a:ext cx="52" cy="164"/>
            </a:xfrm>
            <a:custGeom>
              <a:avLst/>
              <a:gdLst>
                <a:gd name="T0" fmla="*/ 7 w 52"/>
                <a:gd name="T1" fmla="*/ 0 h 164"/>
                <a:gd name="T2" fmla="*/ 7 w 52"/>
                <a:gd name="T3" fmla="*/ 82 h 164"/>
                <a:gd name="T4" fmla="*/ 52 w 52"/>
                <a:gd name="T5" fmla="*/ 164 h 164"/>
                <a:gd name="T6" fmla="*/ 0 60000 65536"/>
                <a:gd name="T7" fmla="*/ 0 60000 65536"/>
                <a:gd name="T8" fmla="*/ 0 60000 65536"/>
                <a:gd name="T9" fmla="*/ 0 w 52"/>
                <a:gd name="T10" fmla="*/ 0 h 164"/>
                <a:gd name="T11" fmla="*/ 52 w 52"/>
                <a:gd name="T12" fmla="*/ 164 h 164"/>
              </a:gdLst>
              <a:ahLst/>
              <a:cxnLst>
                <a:cxn ang="T6">
                  <a:pos x="T0" y="T1"/>
                </a:cxn>
                <a:cxn ang="T7">
                  <a:pos x="T2" y="T3"/>
                </a:cxn>
                <a:cxn ang="T8">
                  <a:pos x="T4" y="T5"/>
                </a:cxn>
              </a:cxnLst>
              <a:rect l="T9" t="T10" r="T11" b="T12"/>
              <a:pathLst>
                <a:path w="52" h="164">
                  <a:moveTo>
                    <a:pt x="7" y="0"/>
                  </a:moveTo>
                  <a:cubicBezTo>
                    <a:pt x="7" y="14"/>
                    <a:pt x="0" y="55"/>
                    <a:pt x="7" y="82"/>
                  </a:cubicBezTo>
                  <a:cubicBezTo>
                    <a:pt x="14" y="109"/>
                    <a:pt x="43" y="147"/>
                    <a:pt x="52" y="164"/>
                  </a:cubicBez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22539" name="Object 22">
              <a:extLst>
                <a:ext uri="{FF2B5EF4-FFF2-40B4-BE49-F238E27FC236}">
                  <a16:creationId xmlns:a16="http://schemas.microsoft.com/office/drawing/2014/main" id="{93DFAB21-C9FE-44EA-8098-E7FEC8285F16}"/>
                </a:ext>
              </a:extLst>
            </p:cNvPr>
            <p:cNvGraphicFramePr>
              <a:graphicFrameLocks noChangeAspect="1"/>
            </p:cNvGraphicFramePr>
            <p:nvPr/>
          </p:nvGraphicFramePr>
          <p:xfrm>
            <a:off x="4710" y="1665"/>
            <a:ext cx="227" cy="298"/>
          </p:xfrm>
          <a:graphic>
            <a:graphicData uri="http://schemas.openxmlformats.org/presentationml/2006/ole">
              <mc:AlternateContent xmlns:mc="http://schemas.openxmlformats.org/markup-compatibility/2006">
                <mc:Choice xmlns:v="urn:schemas-microsoft-com:vml" Requires="v">
                  <p:oleObj spid="_x0000_s22574" name="公式" r:id="rId3" imgW="164880" imgH="215640" progId="Equation.3">
                    <p:embed/>
                  </p:oleObj>
                </mc:Choice>
                <mc:Fallback>
                  <p:oleObj name="公式" r:id="rId3" imgW="164880" imgH="215640" progId="Equation.3">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0" y="1665"/>
                          <a:ext cx="227"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40" name="Object 23">
              <a:extLst>
                <a:ext uri="{FF2B5EF4-FFF2-40B4-BE49-F238E27FC236}">
                  <a16:creationId xmlns:a16="http://schemas.microsoft.com/office/drawing/2014/main" id="{652ABAC3-A23D-4EDB-A3F3-7C1E71B6AC5F}"/>
                </a:ext>
              </a:extLst>
            </p:cNvPr>
            <p:cNvGraphicFramePr>
              <a:graphicFrameLocks noChangeAspect="1"/>
            </p:cNvGraphicFramePr>
            <p:nvPr/>
          </p:nvGraphicFramePr>
          <p:xfrm>
            <a:off x="3846" y="2016"/>
            <a:ext cx="228" cy="298"/>
          </p:xfrm>
          <a:graphic>
            <a:graphicData uri="http://schemas.openxmlformats.org/presentationml/2006/ole">
              <mc:AlternateContent xmlns:mc="http://schemas.openxmlformats.org/markup-compatibility/2006">
                <mc:Choice xmlns:v="urn:schemas-microsoft-com:vml" Requires="v">
                  <p:oleObj spid="_x0000_s22575" name="公式" r:id="rId5" imgW="164880" imgH="215640" progId="Equation.3">
                    <p:embed/>
                  </p:oleObj>
                </mc:Choice>
                <mc:Fallback>
                  <p:oleObj name="公式" r:id="rId5" imgW="164880" imgH="215640" progId="Equation.3">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6" y="2016"/>
                          <a:ext cx="228"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69" name="Line 24">
              <a:extLst>
                <a:ext uri="{FF2B5EF4-FFF2-40B4-BE49-F238E27FC236}">
                  <a16:creationId xmlns:a16="http://schemas.microsoft.com/office/drawing/2014/main" id="{CE26DCC4-76F8-4C8F-806A-555497B43865}"/>
                </a:ext>
              </a:extLst>
            </p:cNvPr>
            <p:cNvSpPr>
              <a:spLocks noChangeShapeType="1"/>
            </p:cNvSpPr>
            <p:nvPr/>
          </p:nvSpPr>
          <p:spPr bwMode="auto">
            <a:xfrm>
              <a:off x="3905" y="1996"/>
              <a:ext cx="434"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0" name="Freeform 25">
              <a:extLst>
                <a:ext uri="{FF2B5EF4-FFF2-40B4-BE49-F238E27FC236}">
                  <a16:creationId xmlns:a16="http://schemas.microsoft.com/office/drawing/2014/main" id="{069B7C11-C71A-4142-8E61-B658A8C9F840}"/>
                </a:ext>
              </a:extLst>
            </p:cNvPr>
            <p:cNvSpPr>
              <a:spLocks/>
            </p:cNvSpPr>
            <p:nvPr/>
          </p:nvSpPr>
          <p:spPr bwMode="auto">
            <a:xfrm>
              <a:off x="4070" y="2004"/>
              <a:ext cx="45" cy="128"/>
            </a:xfrm>
            <a:custGeom>
              <a:avLst/>
              <a:gdLst>
                <a:gd name="T0" fmla="*/ 0 w 45"/>
                <a:gd name="T1" fmla="*/ 0 h 128"/>
                <a:gd name="T2" fmla="*/ 45 w 45"/>
                <a:gd name="T3" fmla="*/ 128 h 128"/>
                <a:gd name="T4" fmla="*/ 0 60000 65536"/>
                <a:gd name="T5" fmla="*/ 0 60000 65536"/>
                <a:gd name="T6" fmla="*/ 0 w 45"/>
                <a:gd name="T7" fmla="*/ 0 h 128"/>
                <a:gd name="T8" fmla="*/ 45 w 45"/>
                <a:gd name="T9" fmla="*/ 128 h 128"/>
              </a:gdLst>
              <a:ahLst/>
              <a:cxnLst>
                <a:cxn ang="T4">
                  <a:pos x="T0" y="T1"/>
                </a:cxn>
                <a:cxn ang="T5">
                  <a:pos x="T2" y="T3"/>
                </a:cxn>
              </a:cxnLst>
              <a:rect l="T6" t="T7" r="T8" b="T9"/>
              <a:pathLst>
                <a:path w="45" h="128">
                  <a:moveTo>
                    <a:pt x="0" y="0"/>
                  </a:moveTo>
                  <a:cubicBezTo>
                    <a:pt x="0" y="0"/>
                    <a:pt x="22" y="64"/>
                    <a:pt x="45" y="128"/>
                  </a:cubicBez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543" name="Group 26">
            <a:extLst>
              <a:ext uri="{FF2B5EF4-FFF2-40B4-BE49-F238E27FC236}">
                <a16:creationId xmlns:a16="http://schemas.microsoft.com/office/drawing/2014/main" id="{71144F80-A417-4760-A422-66CFCEF8F360}"/>
              </a:ext>
            </a:extLst>
          </p:cNvPr>
          <p:cNvGrpSpPr>
            <a:grpSpLocks/>
          </p:cNvGrpSpPr>
          <p:nvPr/>
        </p:nvGrpSpPr>
        <p:grpSpPr bwMode="auto">
          <a:xfrm>
            <a:off x="5878513" y="1223963"/>
            <a:ext cx="1665287" cy="2090737"/>
            <a:chOff x="3441" y="721"/>
            <a:chExt cx="1049" cy="1317"/>
          </a:xfrm>
        </p:grpSpPr>
        <p:sp>
          <p:nvSpPr>
            <p:cNvPr id="22547" name="Freeform 27">
              <a:extLst>
                <a:ext uri="{FF2B5EF4-FFF2-40B4-BE49-F238E27FC236}">
                  <a16:creationId xmlns:a16="http://schemas.microsoft.com/office/drawing/2014/main" id="{B1BDD668-5981-4A4A-9FDD-8371C26D3B0E}"/>
                </a:ext>
              </a:extLst>
            </p:cNvPr>
            <p:cNvSpPr>
              <a:spLocks/>
            </p:cNvSpPr>
            <p:nvPr/>
          </p:nvSpPr>
          <p:spPr bwMode="auto">
            <a:xfrm>
              <a:off x="3951" y="1488"/>
              <a:ext cx="118" cy="38"/>
            </a:xfrm>
            <a:custGeom>
              <a:avLst/>
              <a:gdLst>
                <a:gd name="T0" fmla="*/ 36 w 118"/>
                <a:gd name="T1" fmla="*/ 23 h 38"/>
                <a:gd name="T2" fmla="*/ 6 w 118"/>
                <a:gd name="T3" fmla="*/ 30 h 38"/>
                <a:gd name="T4" fmla="*/ 74 w 118"/>
                <a:gd name="T5" fmla="*/ 1 h 38"/>
                <a:gd name="T6" fmla="*/ 118 w 118"/>
                <a:gd name="T7" fmla="*/ 38 h 38"/>
                <a:gd name="T8" fmla="*/ 0 60000 65536"/>
                <a:gd name="T9" fmla="*/ 0 60000 65536"/>
                <a:gd name="T10" fmla="*/ 0 60000 65536"/>
                <a:gd name="T11" fmla="*/ 0 60000 65536"/>
                <a:gd name="T12" fmla="*/ 0 w 118"/>
                <a:gd name="T13" fmla="*/ 0 h 38"/>
                <a:gd name="T14" fmla="*/ 118 w 118"/>
                <a:gd name="T15" fmla="*/ 38 h 38"/>
              </a:gdLst>
              <a:ahLst/>
              <a:cxnLst>
                <a:cxn ang="T8">
                  <a:pos x="T0" y="T1"/>
                </a:cxn>
                <a:cxn ang="T9">
                  <a:pos x="T2" y="T3"/>
                </a:cxn>
                <a:cxn ang="T10">
                  <a:pos x="T4" y="T5"/>
                </a:cxn>
                <a:cxn ang="T11">
                  <a:pos x="T6" y="T7"/>
                </a:cxn>
              </a:cxnLst>
              <a:rect l="T12" t="T13" r="T14" b="T15"/>
              <a:pathLst>
                <a:path w="118" h="38">
                  <a:moveTo>
                    <a:pt x="36" y="23"/>
                  </a:moveTo>
                  <a:cubicBezTo>
                    <a:pt x="32" y="24"/>
                    <a:pt x="0" y="34"/>
                    <a:pt x="6" y="30"/>
                  </a:cubicBezTo>
                  <a:cubicBezTo>
                    <a:pt x="12" y="26"/>
                    <a:pt x="55" y="0"/>
                    <a:pt x="74" y="1"/>
                  </a:cubicBezTo>
                  <a:cubicBezTo>
                    <a:pt x="93" y="2"/>
                    <a:pt x="109" y="30"/>
                    <a:pt x="118" y="38"/>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48" name="Text Box 28">
              <a:extLst>
                <a:ext uri="{FF2B5EF4-FFF2-40B4-BE49-F238E27FC236}">
                  <a16:creationId xmlns:a16="http://schemas.microsoft.com/office/drawing/2014/main" id="{189A7721-52BB-42E2-B3AB-81E552D0E546}"/>
                </a:ext>
              </a:extLst>
            </p:cNvPr>
            <p:cNvSpPr txBox="1">
              <a:spLocks noChangeArrowheads="1"/>
            </p:cNvSpPr>
            <p:nvPr/>
          </p:nvSpPr>
          <p:spPr bwMode="auto">
            <a:xfrm>
              <a:off x="3872" y="1208"/>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FF0000"/>
                  </a:solidFill>
                  <a:ea typeface="宋体" panose="02010600030101010101" pitchFamily="2" charset="-122"/>
                  <a:sym typeface="Symbol" panose="05050102010706020507" pitchFamily="18" charset="2"/>
                </a:rPr>
                <a:t></a:t>
              </a:r>
              <a:endParaRPr lang="en-US" altLang="zh-CN" i="1">
                <a:solidFill>
                  <a:srgbClr val="FF0000"/>
                </a:solidFill>
                <a:ea typeface="宋体" panose="02010600030101010101" pitchFamily="2" charset="-122"/>
              </a:endParaRPr>
            </a:p>
          </p:txBody>
        </p:sp>
        <p:graphicFrame>
          <p:nvGraphicFramePr>
            <p:cNvPr id="22536" name="Object 29">
              <a:extLst>
                <a:ext uri="{FF2B5EF4-FFF2-40B4-BE49-F238E27FC236}">
                  <a16:creationId xmlns:a16="http://schemas.microsoft.com/office/drawing/2014/main" id="{AA48C0BC-4BD2-4390-8337-BDAAC0B2396C}"/>
                </a:ext>
              </a:extLst>
            </p:cNvPr>
            <p:cNvGraphicFramePr>
              <a:graphicFrameLocks noChangeAspect="1"/>
            </p:cNvGraphicFramePr>
            <p:nvPr/>
          </p:nvGraphicFramePr>
          <p:xfrm>
            <a:off x="3603" y="721"/>
            <a:ext cx="192" cy="256"/>
          </p:xfrm>
          <a:graphic>
            <a:graphicData uri="http://schemas.openxmlformats.org/presentationml/2006/ole">
              <mc:AlternateContent xmlns:mc="http://schemas.openxmlformats.org/markup-compatibility/2006">
                <mc:Choice xmlns:v="urn:schemas-microsoft-com:vml" Requires="v">
                  <p:oleObj spid="_x0000_s22576" name="公式" r:id="rId7" imgW="152280" imgH="203040" progId="Equation.3">
                    <p:embed/>
                  </p:oleObj>
                </mc:Choice>
                <mc:Fallback>
                  <p:oleObj name="公式" r:id="rId7" imgW="152280" imgH="203040" progId="Equation.3">
                    <p:embed/>
                    <p:pic>
                      <p:nvPicPr>
                        <p:cNvPr id="0"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3" y="721"/>
                          <a:ext cx="192"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7" name="Object 30">
              <a:extLst>
                <a:ext uri="{FF2B5EF4-FFF2-40B4-BE49-F238E27FC236}">
                  <a16:creationId xmlns:a16="http://schemas.microsoft.com/office/drawing/2014/main" id="{1F7C5AA6-425F-4EF5-9A95-F171498300F5}"/>
                </a:ext>
              </a:extLst>
            </p:cNvPr>
            <p:cNvGraphicFramePr>
              <a:graphicFrameLocks noChangeAspect="1"/>
            </p:cNvGraphicFramePr>
            <p:nvPr/>
          </p:nvGraphicFramePr>
          <p:xfrm>
            <a:off x="4250" y="1150"/>
            <a:ext cx="240" cy="304"/>
          </p:xfrm>
          <a:graphic>
            <a:graphicData uri="http://schemas.openxmlformats.org/presentationml/2006/ole">
              <mc:AlternateContent xmlns:mc="http://schemas.openxmlformats.org/markup-compatibility/2006">
                <mc:Choice xmlns:v="urn:schemas-microsoft-com:vml" Requires="v">
                  <p:oleObj spid="_x0000_s22577" name="公式" r:id="rId9" imgW="190440" imgH="241200" progId="Equation.3">
                    <p:embed/>
                  </p:oleObj>
                </mc:Choice>
                <mc:Fallback>
                  <p:oleObj name="公式" r:id="rId9" imgW="190440" imgH="241200" progId="Equation.3">
                    <p:embed/>
                    <p:pic>
                      <p:nvPicPr>
                        <p:cNvPr id="0"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50" y="1150"/>
                          <a:ext cx="240"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8" name="Object 31">
              <a:extLst>
                <a:ext uri="{FF2B5EF4-FFF2-40B4-BE49-F238E27FC236}">
                  <a16:creationId xmlns:a16="http://schemas.microsoft.com/office/drawing/2014/main" id="{97A2A60C-28C6-490A-81A5-FA0D54BD7A5D}"/>
                </a:ext>
              </a:extLst>
            </p:cNvPr>
            <p:cNvGraphicFramePr>
              <a:graphicFrameLocks noChangeAspect="1"/>
            </p:cNvGraphicFramePr>
            <p:nvPr/>
          </p:nvGraphicFramePr>
          <p:xfrm>
            <a:off x="3441" y="1464"/>
            <a:ext cx="240" cy="304"/>
          </p:xfrm>
          <a:graphic>
            <a:graphicData uri="http://schemas.openxmlformats.org/presentationml/2006/ole">
              <mc:AlternateContent xmlns:mc="http://schemas.openxmlformats.org/markup-compatibility/2006">
                <mc:Choice xmlns:v="urn:schemas-microsoft-com:vml" Requires="v">
                  <p:oleObj spid="_x0000_s22578" name="公式" r:id="rId11" imgW="190440" imgH="241200" progId="Equation.3">
                    <p:embed/>
                  </p:oleObj>
                </mc:Choice>
                <mc:Fallback>
                  <p:oleObj name="公式" r:id="rId11" imgW="190440" imgH="241200" progId="Equation.3">
                    <p:embed/>
                    <p:pic>
                      <p:nvPicPr>
                        <p:cNvPr id="0" name="Object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41" y="1464"/>
                          <a:ext cx="240"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9" name="Line 32">
              <a:extLst>
                <a:ext uri="{FF2B5EF4-FFF2-40B4-BE49-F238E27FC236}">
                  <a16:creationId xmlns:a16="http://schemas.microsoft.com/office/drawing/2014/main" id="{CEAA7FA4-FC30-45D7-A89E-854E601A05A1}"/>
                </a:ext>
              </a:extLst>
            </p:cNvPr>
            <p:cNvSpPr>
              <a:spLocks noChangeShapeType="1"/>
            </p:cNvSpPr>
            <p:nvPr/>
          </p:nvSpPr>
          <p:spPr bwMode="auto">
            <a:xfrm flipV="1">
              <a:off x="4079" y="1401"/>
              <a:ext cx="231" cy="637"/>
            </a:xfrm>
            <a:prstGeom prst="line">
              <a:avLst/>
            </a:prstGeom>
            <a:noFill/>
            <a:ln w="19050">
              <a:solidFill>
                <a:srgbClr val="FF0000"/>
              </a:solidFill>
              <a:round/>
              <a:headEnd type="non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50" name="Line 33">
              <a:extLst>
                <a:ext uri="{FF2B5EF4-FFF2-40B4-BE49-F238E27FC236}">
                  <a16:creationId xmlns:a16="http://schemas.microsoft.com/office/drawing/2014/main" id="{D99346ED-98DA-45EE-BAAF-08B39FA10191}"/>
                </a:ext>
              </a:extLst>
            </p:cNvPr>
            <p:cNvSpPr>
              <a:spLocks noChangeShapeType="1"/>
            </p:cNvSpPr>
            <p:nvPr/>
          </p:nvSpPr>
          <p:spPr bwMode="auto">
            <a:xfrm flipV="1">
              <a:off x="3599" y="862"/>
              <a:ext cx="231" cy="637"/>
            </a:xfrm>
            <a:prstGeom prst="line">
              <a:avLst/>
            </a:prstGeom>
            <a:noFill/>
            <a:ln w="19050">
              <a:solidFill>
                <a:srgbClr val="FF0000"/>
              </a:solidFill>
              <a:prstDash val="dash"/>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2551" name="Line 34">
              <a:extLst>
                <a:ext uri="{FF2B5EF4-FFF2-40B4-BE49-F238E27FC236}">
                  <a16:creationId xmlns:a16="http://schemas.microsoft.com/office/drawing/2014/main" id="{F8AC709F-33D4-4B3A-A5F3-702112C1643F}"/>
                </a:ext>
              </a:extLst>
            </p:cNvPr>
            <p:cNvSpPr>
              <a:spLocks noChangeShapeType="1"/>
            </p:cNvSpPr>
            <p:nvPr/>
          </p:nvSpPr>
          <p:spPr bwMode="auto">
            <a:xfrm flipH="1" flipV="1">
              <a:off x="3830" y="869"/>
              <a:ext cx="471" cy="539"/>
            </a:xfrm>
            <a:prstGeom prst="line">
              <a:avLst/>
            </a:prstGeom>
            <a:noFill/>
            <a:ln w="19050">
              <a:solidFill>
                <a:srgbClr val="FF0000"/>
              </a:solidFill>
              <a:prstDash val="dash"/>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2552" name="Line 35">
              <a:extLst>
                <a:ext uri="{FF2B5EF4-FFF2-40B4-BE49-F238E27FC236}">
                  <a16:creationId xmlns:a16="http://schemas.microsoft.com/office/drawing/2014/main" id="{2E52BD06-232B-46F2-B754-5C76668D1722}"/>
                </a:ext>
              </a:extLst>
            </p:cNvPr>
            <p:cNvSpPr>
              <a:spLocks noChangeShapeType="1"/>
            </p:cNvSpPr>
            <p:nvPr/>
          </p:nvSpPr>
          <p:spPr bwMode="auto">
            <a:xfrm flipH="1" flipV="1">
              <a:off x="3832" y="864"/>
              <a:ext cx="239" cy="1136"/>
            </a:xfrm>
            <a:prstGeom prst="line">
              <a:avLst/>
            </a:prstGeom>
            <a:noFill/>
            <a:ln w="317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53" name="Line 36">
              <a:extLst>
                <a:ext uri="{FF2B5EF4-FFF2-40B4-BE49-F238E27FC236}">
                  <a16:creationId xmlns:a16="http://schemas.microsoft.com/office/drawing/2014/main" id="{4D494B87-8700-4EF5-AB06-4941AC4C5B84}"/>
                </a:ext>
              </a:extLst>
            </p:cNvPr>
            <p:cNvSpPr>
              <a:spLocks noChangeShapeType="1"/>
            </p:cNvSpPr>
            <p:nvPr/>
          </p:nvSpPr>
          <p:spPr bwMode="auto">
            <a:xfrm flipH="1" flipV="1">
              <a:off x="3592" y="1499"/>
              <a:ext cx="471" cy="539"/>
            </a:xfrm>
            <a:prstGeom prst="line">
              <a:avLst/>
            </a:prstGeom>
            <a:noFill/>
            <a:ln w="19050">
              <a:solidFill>
                <a:srgbClr val="FF0000"/>
              </a:solidFill>
              <a:round/>
              <a:headEnd type="non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2530" name="Object 37">
            <a:extLst>
              <a:ext uri="{FF2B5EF4-FFF2-40B4-BE49-F238E27FC236}">
                <a16:creationId xmlns:a16="http://schemas.microsoft.com/office/drawing/2014/main" id="{6DECBB20-042B-47E9-B166-72158C674759}"/>
              </a:ext>
            </a:extLst>
          </p:cNvPr>
          <p:cNvGraphicFramePr>
            <a:graphicFrameLocks noChangeAspect="1"/>
          </p:cNvGraphicFramePr>
          <p:nvPr/>
        </p:nvGraphicFramePr>
        <p:xfrm>
          <a:off x="1981200" y="990600"/>
          <a:ext cx="1219200" cy="500063"/>
        </p:xfrm>
        <a:graphic>
          <a:graphicData uri="http://schemas.openxmlformats.org/presentationml/2006/ole">
            <mc:AlternateContent xmlns:mc="http://schemas.openxmlformats.org/markup-compatibility/2006">
              <mc:Choice xmlns:v="urn:schemas-microsoft-com:vml" Requires="v">
                <p:oleObj spid="_x0000_s22579" name="公式" r:id="rId13" imgW="495000" imgH="215640" progId="Equation.3">
                  <p:embed/>
                </p:oleObj>
              </mc:Choice>
              <mc:Fallback>
                <p:oleObj name="公式" r:id="rId13" imgW="495000" imgH="215640" progId="Equation.3">
                  <p:embed/>
                  <p:pic>
                    <p:nvPicPr>
                      <p:cNvPr id="0" name="Object 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81200" y="990600"/>
                        <a:ext cx="12192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4" name="Text Box 38">
            <a:extLst>
              <a:ext uri="{FF2B5EF4-FFF2-40B4-BE49-F238E27FC236}">
                <a16:creationId xmlns:a16="http://schemas.microsoft.com/office/drawing/2014/main" id="{7B727F68-2427-4972-B4DD-D28DFCDD700B}"/>
              </a:ext>
            </a:extLst>
          </p:cNvPr>
          <p:cNvSpPr txBox="1">
            <a:spLocks noChangeArrowheads="1"/>
          </p:cNvSpPr>
          <p:nvPr/>
        </p:nvSpPr>
        <p:spPr bwMode="auto">
          <a:xfrm>
            <a:off x="1050925" y="1035050"/>
            <a:ext cx="430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如图</a:t>
            </a:r>
            <a:r>
              <a:rPr lang="en-US" altLang="zh-CN">
                <a:ea typeface="宋体" panose="02010600030101010101" pitchFamily="2" charset="-122"/>
              </a:rPr>
              <a:t>,                    </a:t>
            </a:r>
            <a:r>
              <a:rPr lang="zh-CN" altLang="en-US">
                <a:ea typeface="宋体" panose="02010600030101010101" pitchFamily="2" charset="-122"/>
              </a:rPr>
              <a:t>对</a:t>
            </a:r>
            <a:r>
              <a:rPr lang="en-US" altLang="zh-CN" i="1">
                <a:ea typeface="宋体" panose="02010600030101010101" pitchFamily="2" charset="-122"/>
              </a:rPr>
              <a:t>O</a:t>
            </a:r>
            <a:r>
              <a:rPr lang="zh-CN" altLang="en-US">
                <a:ea typeface="宋体" panose="02010600030101010101" pitchFamily="2" charset="-122"/>
              </a:rPr>
              <a:t>点同样有  </a:t>
            </a:r>
          </a:p>
        </p:txBody>
      </p:sp>
      <p:graphicFrame>
        <p:nvGraphicFramePr>
          <p:cNvPr id="22531" name="Object 39">
            <a:extLst>
              <a:ext uri="{FF2B5EF4-FFF2-40B4-BE49-F238E27FC236}">
                <a16:creationId xmlns:a16="http://schemas.microsoft.com/office/drawing/2014/main" id="{A77931E6-7FC1-459A-AD65-2277CC3B0881}"/>
              </a:ext>
            </a:extLst>
          </p:cNvPr>
          <p:cNvGraphicFramePr>
            <a:graphicFrameLocks noChangeAspect="1"/>
          </p:cNvGraphicFramePr>
          <p:nvPr/>
        </p:nvGraphicFramePr>
        <p:xfrm>
          <a:off x="1130300" y="1600200"/>
          <a:ext cx="1855788" cy="511175"/>
        </p:xfrm>
        <a:graphic>
          <a:graphicData uri="http://schemas.openxmlformats.org/presentationml/2006/ole">
            <mc:AlternateContent xmlns:mc="http://schemas.openxmlformats.org/markup-compatibility/2006">
              <mc:Choice xmlns:v="urn:schemas-microsoft-com:vml" Requires="v">
                <p:oleObj spid="_x0000_s22580" name="公式" r:id="rId15" imgW="876240" imgH="241200" progId="Equation.3">
                  <p:embed/>
                </p:oleObj>
              </mc:Choice>
              <mc:Fallback>
                <p:oleObj name="公式" r:id="rId15" imgW="876240" imgH="241200" progId="Equation.3">
                  <p:embed/>
                  <p:pic>
                    <p:nvPicPr>
                      <p:cNvPr id="0" name="Object 3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30300" y="1600200"/>
                        <a:ext cx="1855788"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2" name="Object 40">
            <a:extLst>
              <a:ext uri="{FF2B5EF4-FFF2-40B4-BE49-F238E27FC236}">
                <a16:creationId xmlns:a16="http://schemas.microsoft.com/office/drawing/2014/main" id="{3A318307-CE4E-4BD0-BE1C-74321356F43B}"/>
              </a:ext>
            </a:extLst>
          </p:cNvPr>
          <p:cNvGraphicFramePr>
            <a:graphicFrameLocks noChangeAspect="1"/>
          </p:cNvGraphicFramePr>
          <p:nvPr/>
        </p:nvGraphicFramePr>
        <p:xfrm>
          <a:off x="1130300" y="2286000"/>
          <a:ext cx="1936750" cy="511175"/>
        </p:xfrm>
        <a:graphic>
          <a:graphicData uri="http://schemas.openxmlformats.org/presentationml/2006/ole">
            <mc:AlternateContent xmlns:mc="http://schemas.openxmlformats.org/markup-compatibility/2006">
              <mc:Choice xmlns:v="urn:schemas-microsoft-com:vml" Requires="v">
                <p:oleObj spid="_x0000_s22581" name="公式" r:id="rId17" imgW="914400" imgH="241200" progId="Equation.3">
                  <p:embed/>
                </p:oleObj>
              </mc:Choice>
              <mc:Fallback>
                <p:oleObj name="公式" r:id="rId17" imgW="914400" imgH="241200" progId="Equation.3">
                  <p:embed/>
                  <p:pic>
                    <p:nvPicPr>
                      <p:cNvPr id="0" name="Object 4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30300" y="2286000"/>
                        <a:ext cx="1936750"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3" name="Object 41">
            <a:extLst>
              <a:ext uri="{FF2B5EF4-FFF2-40B4-BE49-F238E27FC236}">
                <a16:creationId xmlns:a16="http://schemas.microsoft.com/office/drawing/2014/main" id="{04562A1B-6D8E-49AE-BCCA-45E0BA4C3853}"/>
              </a:ext>
            </a:extLst>
          </p:cNvPr>
          <p:cNvGraphicFramePr>
            <a:graphicFrameLocks noChangeAspect="1"/>
          </p:cNvGraphicFramePr>
          <p:nvPr/>
        </p:nvGraphicFramePr>
        <p:xfrm>
          <a:off x="3571875" y="1600200"/>
          <a:ext cx="1558925" cy="457200"/>
        </p:xfrm>
        <a:graphic>
          <a:graphicData uri="http://schemas.openxmlformats.org/presentationml/2006/ole">
            <mc:AlternateContent xmlns:mc="http://schemas.openxmlformats.org/markup-compatibility/2006">
              <mc:Choice xmlns:v="urn:schemas-microsoft-com:vml" Requires="v">
                <p:oleObj spid="_x0000_s22582" name="公式" r:id="rId19" imgW="736560" imgH="215640" progId="Equation.3">
                  <p:embed/>
                </p:oleObj>
              </mc:Choice>
              <mc:Fallback>
                <p:oleObj name="公式" r:id="rId19" imgW="736560" imgH="215640" progId="Equation.3">
                  <p:embed/>
                  <p:pic>
                    <p:nvPicPr>
                      <p:cNvPr id="0" name="Object 4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71875" y="1600200"/>
                        <a:ext cx="15589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4" name="Object 42">
            <a:extLst>
              <a:ext uri="{FF2B5EF4-FFF2-40B4-BE49-F238E27FC236}">
                <a16:creationId xmlns:a16="http://schemas.microsoft.com/office/drawing/2014/main" id="{ED41283C-7252-4D3B-9C28-2728CDC6530D}"/>
              </a:ext>
            </a:extLst>
          </p:cNvPr>
          <p:cNvGraphicFramePr>
            <a:graphicFrameLocks noChangeAspect="1"/>
          </p:cNvGraphicFramePr>
          <p:nvPr/>
        </p:nvGraphicFramePr>
        <p:xfrm>
          <a:off x="3571875" y="2362200"/>
          <a:ext cx="1639888" cy="457200"/>
        </p:xfrm>
        <a:graphic>
          <a:graphicData uri="http://schemas.openxmlformats.org/presentationml/2006/ole">
            <mc:AlternateContent xmlns:mc="http://schemas.openxmlformats.org/markup-compatibility/2006">
              <mc:Choice xmlns:v="urn:schemas-microsoft-com:vml" Requires="v">
                <p:oleObj spid="_x0000_s22583" name="公式" r:id="rId21" imgW="774360" imgH="215640" progId="Equation.3">
                  <p:embed/>
                </p:oleObj>
              </mc:Choice>
              <mc:Fallback>
                <p:oleObj name="公式" r:id="rId21" imgW="774360" imgH="215640" progId="Equation.3">
                  <p:embed/>
                  <p:pic>
                    <p:nvPicPr>
                      <p:cNvPr id="0" name="Object 4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71875" y="2362200"/>
                        <a:ext cx="16398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5" name="Object 43">
            <a:extLst>
              <a:ext uri="{FF2B5EF4-FFF2-40B4-BE49-F238E27FC236}">
                <a16:creationId xmlns:a16="http://schemas.microsoft.com/office/drawing/2014/main" id="{741AAD00-C01A-44B6-B43B-9F51430DA774}"/>
              </a:ext>
            </a:extLst>
          </p:cNvPr>
          <p:cNvGraphicFramePr>
            <a:graphicFrameLocks noChangeAspect="1"/>
          </p:cNvGraphicFramePr>
          <p:nvPr/>
        </p:nvGraphicFramePr>
        <p:xfrm>
          <a:off x="1143000" y="2911475"/>
          <a:ext cx="1698625" cy="523875"/>
        </p:xfrm>
        <a:graphic>
          <a:graphicData uri="http://schemas.openxmlformats.org/presentationml/2006/ole">
            <mc:AlternateContent xmlns:mc="http://schemas.openxmlformats.org/markup-compatibility/2006">
              <mc:Choice xmlns:v="urn:schemas-microsoft-com:vml" Requires="v">
                <p:oleObj spid="_x0000_s22584" name="公式" r:id="rId23" imgW="736560" imgH="241200" progId="Equation.3">
                  <p:embed/>
                </p:oleObj>
              </mc:Choice>
              <mc:Fallback>
                <p:oleObj name="公式" r:id="rId23" imgW="736560" imgH="241200" progId="Equation.3">
                  <p:embed/>
                  <p:pic>
                    <p:nvPicPr>
                      <p:cNvPr id="0" name="Object 4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143000" y="2911475"/>
                        <a:ext cx="1698625"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5" name="Text Box 44">
            <a:extLst>
              <a:ext uri="{FF2B5EF4-FFF2-40B4-BE49-F238E27FC236}">
                <a16:creationId xmlns:a16="http://schemas.microsoft.com/office/drawing/2014/main" id="{F2A8E680-832F-499F-A4F4-3933216FE29C}"/>
              </a:ext>
            </a:extLst>
          </p:cNvPr>
          <p:cNvSpPr txBox="1">
            <a:spLocks noChangeArrowheads="1"/>
          </p:cNvSpPr>
          <p:nvPr/>
        </p:nvSpPr>
        <p:spPr bwMode="auto">
          <a:xfrm>
            <a:off x="1066800" y="3505200"/>
            <a:ext cx="3438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FF"/>
                </a:solidFill>
                <a:ea typeface="宋体" panose="02010600030101010101" pitchFamily="2" charset="-122"/>
              </a:rPr>
              <a:t>总角动量与转轴成</a:t>
            </a:r>
            <a:r>
              <a:rPr lang="zh-CN" altLang="en-US">
                <a:solidFill>
                  <a:srgbClr val="0000FF"/>
                </a:solidFill>
                <a:ea typeface="宋体" panose="02010600030101010101" pitchFamily="2" charset="-122"/>
                <a:sym typeface="Symbol" panose="05050102010706020507" pitchFamily="18" charset="2"/>
              </a:rPr>
              <a:t></a:t>
            </a:r>
            <a:r>
              <a:rPr lang="zh-CN" altLang="en-US">
                <a:solidFill>
                  <a:srgbClr val="0000FF"/>
                </a:solidFill>
                <a:ea typeface="宋体" panose="02010600030101010101" pitchFamily="2" charset="-122"/>
              </a:rPr>
              <a:t>角</a:t>
            </a:r>
            <a:r>
              <a:rPr lang="en-US" altLang="zh-CN">
                <a:solidFill>
                  <a:srgbClr val="0000FF"/>
                </a:solidFill>
                <a:ea typeface="宋体" panose="02010600030101010101" pitchFamily="2" charset="-122"/>
              </a:rPr>
              <a:t>.   </a:t>
            </a:r>
          </a:p>
        </p:txBody>
      </p:sp>
      <p:sp>
        <p:nvSpPr>
          <p:cNvPr id="22546" name="Text Box 45">
            <a:extLst>
              <a:ext uri="{FF2B5EF4-FFF2-40B4-BE49-F238E27FC236}">
                <a16:creationId xmlns:a16="http://schemas.microsoft.com/office/drawing/2014/main" id="{543460D3-34F0-4F96-B6F5-E2785FCC0803}"/>
              </a:ext>
            </a:extLst>
          </p:cNvPr>
          <p:cNvSpPr txBox="1">
            <a:spLocks noChangeArrowheads="1"/>
          </p:cNvSpPr>
          <p:nvPr/>
        </p:nvSpPr>
        <p:spPr bwMode="auto">
          <a:xfrm>
            <a:off x="1143000" y="4181475"/>
            <a:ext cx="701040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宋体" panose="02010600030101010101" pitchFamily="2" charset="-122"/>
              </a:rPr>
              <a:t>       </a:t>
            </a:r>
            <a:r>
              <a:rPr lang="zh-CN" altLang="en-US">
                <a:ea typeface="宋体" panose="02010600030101010101" pitchFamily="2" charset="-122"/>
              </a:rPr>
              <a:t>刚体绕对称轴转动时，刚体上任一点的角动量与角速度方向相同</a:t>
            </a:r>
            <a:r>
              <a:rPr lang="en-US" altLang="zh-CN">
                <a:ea typeface="宋体" panose="02010600030101010101" pitchFamily="2" charset="-122"/>
              </a:rPr>
              <a:t>.</a:t>
            </a:r>
            <a:r>
              <a:rPr lang="zh-CN" altLang="en-US">
                <a:ea typeface="宋体" panose="02010600030101010101" pitchFamily="2" charset="-122"/>
              </a:rPr>
              <a:t>一般情况，刚体定轴转动对轴上一点的角动量并不一定沿角速度的方向，而是与之成一定夹角</a:t>
            </a:r>
            <a:r>
              <a:rPr lang="en-US" altLang="zh-CN">
                <a:ea typeface="宋体" panose="02010600030101010101" pitchFamily="2" charset="-122"/>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61" name="Text Box 2">
            <a:extLst>
              <a:ext uri="{FF2B5EF4-FFF2-40B4-BE49-F238E27FC236}">
                <a16:creationId xmlns:a16="http://schemas.microsoft.com/office/drawing/2014/main" id="{ED8F95E8-0ADF-4A98-88D1-86875C25EE99}"/>
              </a:ext>
            </a:extLst>
          </p:cNvPr>
          <p:cNvSpPr txBox="1">
            <a:spLocks noChangeArrowheads="1"/>
          </p:cNvSpPr>
          <p:nvPr/>
        </p:nvSpPr>
        <p:spPr bwMode="auto">
          <a:xfrm>
            <a:off x="838200" y="533400"/>
            <a:ext cx="685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800">
                <a:ea typeface="黑体" panose="02010609060101010101" pitchFamily="49" charset="-122"/>
              </a:rPr>
              <a:t>§7.3.2 </a:t>
            </a:r>
            <a:r>
              <a:rPr lang="zh-CN" altLang="en-US" sz="2800">
                <a:ea typeface="黑体" panose="02010609060101010101" pitchFamily="49" charset="-122"/>
              </a:rPr>
              <a:t>刚体对一定转轴的转动惯量</a:t>
            </a:r>
          </a:p>
        </p:txBody>
      </p:sp>
      <p:graphicFrame>
        <p:nvGraphicFramePr>
          <p:cNvPr id="23554" name="Object 3">
            <a:extLst>
              <a:ext uri="{FF2B5EF4-FFF2-40B4-BE49-F238E27FC236}">
                <a16:creationId xmlns:a16="http://schemas.microsoft.com/office/drawing/2014/main" id="{D622135A-3C32-44E3-8DFF-FF09B41F6931}"/>
              </a:ext>
            </a:extLst>
          </p:cNvPr>
          <p:cNvGraphicFramePr>
            <a:graphicFrameLocks noChangeAspect="1"/>
          </p:cNvGraphicFramePr>
          <p:nvPr/>
        </p:nvGraphicFramePr>
        <p:xfrm>
          <a:off x="4191000" y="1676400"/>
          <a:ext cx="2092325" cy="749300"/>
        </p:xfrm>
        <a:graphic>
          <a:graphicData uri="http://schemas.openxmlformats.org/presentationml/2006/ole">
            <mc:AlternateContent xmlns:mc="http://schemas.openxmlformats.org/markup-compatibility/2006">
              <mc:Choice xmlns:v="urn:schemas-microsoft-com:vml" Requires="v">
                <p:oleObj spid="_x0000_s23568" name="公式" r:id="rId3" imgW="1028520" imgH="368280" progId="Equation.3">
                  <p:embed/>
                </p:oleObj>
              </mc:Choice>
              <mc:Fallback>
                <p:oleObj name="公式" r:id="rId3" imgW="1028520" imgH="3682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1676400"/>
                        <a:ext cx="2092325"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2" name="Rectangle 4">
            <a:extLst>
              <a:ext uri="{FF2B5EF4-FFF2-40B4-BE49-F238E27FC236}">
                <a16:creationId xmlns:a16="http://schemas.microsoft.com/office/drawing/2014/main" id="{AF07247F-3FB2-41CB-8628-D92689897835}"/>
              </a:ext>
            </a:extLst>
          </p:cNvPr>
          <p:cNvSpPr>
            <a:spLocks noChangeArrowheads="1"/>
          </p:cNvSpPr>
          <p:nvPr/>
        </p:nvSpPr>
        <p:spPr bwMode="auto">
          <a:xfrm>
            <a:off x="914400" y="1752600"/>
            <a:ext cx="3094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质点系对点的角动量  </a:t>
            </a:r>
          </a:p>
        </p:txBody>
      </p:sp>
      <p:sp>
        <p:nvSpPr>
          <p:cNvPr id="23563" name="Text Box 5">
            <a:extLst>
              <a:ext uri="{FF2B5EF4-FFF2-40B4-BE49-F238E27FC236}">
                <a16:creationId xmlns:a16="http://schemas.microsoft.com/office/drawing/2014/main" id="{111BB222-8C1C-42AC-AD15-5EE5EC69F29C}"/>
              </a:ext>
            </a:extLst>
          </p:cNvPr>
          <p:cNvSpPr txBox="1">
            <a:spLocks noChangeArrowheads="1"/>
          </p:cNvSpPr>
          <p:nvPr/>
        </p:nvSpPr>
        <p:spPr bwMode="auto">
          <a:xfrm>
            <a:off x="928688" y="2514600"/>
            <a:ext cx="6615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设刚体绕</a:t>
            </a:r>
            <a:r>
              <a:rPr lang="en-US" altLang="zh-CN" i="1">
                <a:ea typeface="宋体" panose="02010600030101010101" pitchFamily="2" charset="-122"/>
              </a:rPr>
              <a:t>Oz </a:t>
            </a:r>
            <a:r>
              <a:rPr lang="zh-CN" altLang="en-US">
                <a:ea typeface="宋体" panose="02010600030101010101" pitchFamily="2" charset="-122"/>
              </a:rPr>
              <a:t>轴转动，刚体角动量在 </a:t>
            </a:r>
            <a:r>
              <a:rPr lang="en-US" altLang="zh-CN" i="1">
                <a:ea typeface="宋体" panose="02010600030101010101" pitchFamily="2" charset="-122"/>
              </a:rPr>
              <a:t>z </a:t>
            </a:r>
            <a:r>
              <a:rPr lang="zh-CN" altLang="en-US">
                <a:ea typeface="宋体" panose="02010600030101010101" pitchFamily="2" charset="-122"/>
              </a:rPr>
              <a:t>轴的投影   </a:t>
            </a:r>
          </a:p>
        </p:txBody>
      </p:sp>
      <p:graphicFrame>
        <p:nvGraphicFramePr>
          <p:cNvPr id="23555" name="Object 6">
            <a:extLst>
              <a:ext uri="{FF2B5EF4-FFF2-40B4-BE49-F238E27FC236}">
                <a16:creationId xmlns:a16="http://schemas.microsoft.com/office/drawing/2014/main" id="{F4537CA2-B0C1-4F5F-9C55-F3ED12647B38}"/>
              </a:ext>
            </a:extLst>
          </p:cNvPr>
          <p:cNvGraphicFramePr>
            <a:graphicFrameLocks noChangeAspect="1"/>
          </p:cNvGraphicFramePr>
          <p:nvPr/>
        </p:nvGraphicFramePr>
        <p:xfrm>
          <a:off x="1752600" y="3067050"/>
          <a:ext cx="1690688" cy="742950"/>
        </p:xfrm>
        <a:graphic>
          <a:graphicData uri="http://schemas.openxmlformats.org/presentationml/2006/ole">
            <mc:AlternateContent xmlns:mc="http://schemas.openxmlformats.org/markup-compatibility/2006">
              <mc:Choice xmlns:v="urn:schemas-microsoft-com:vml" Requires="v">
                <p:oleObj spid="_x0000_s23569" name="公式" r:id="rId5" imgW="812520" imgH="355320" progId="Equation.3">
                  <p:embed/>
                </p:oleObj>
              </mc:Choice>
              <mc:Fallback>
                <p:oleObj name="公式" r:id="rId5" imgW="812520" imgH="35532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3067050"/>
                        <a:ext cx="1690688"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6" name="Object 7">
            <a:extLst>
              <a:ext uri="{FF2B5EF4-FFF2-40B4-BE49-F238E27FC236}">
                <a16:creationId xmlns:a16="http://schemas.microsoft.com/office/drawing/2014/main" id="{AAD422C5-2EC3-4ED1-8E9A-538062DDC59A}"/>
              </a:ext>
            </a:extLst>
          </p:cNvPr>
          <p:cNvGraphicFramePr>
            <a:graphicFrameLocks noChangeAspect="1"/>
          </p:cNvGraphicFramePr>
          <p:nvPr/>
        </p:nvGraphicFramePr>
        <p:xfrm>
          <a:off x="3595688" y="3011488"/>
          <a:ext cx="1828800" cy="768350"/>
        </p:xfrm>
        <a:graphic>
          <a:graphicData uri="http://schemas.openxmlformats.org/presentationml/2006/ole">
            <mc:AlternateContent xmlns:mc="http://schemas.openxmlformats.org/markup-compatibility/2006">
              <mc:Choice xmlns:v="urn:schemas-microsoft-com:vml" Requires="v">
                <p:oleObj spid="_x0000_s23570" name="公式" r:id="rId7" imgW="876240" imgH="368280" progId="Equation.3">
                  <p:embed/>
                </p:oleObj>
              </mc:Choice>
              <mc:Fallback>
                <p:oleObj name="公式" r:id="rId7" imgW="876240" imgH="36828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95688" y="3011488"/>
                        <a:ext cx="1828800" cy="76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7" name="Object 8">
            <a:extLst>
              <a:ext uri="{FF2B5EF4-FFF2-40B4-BE49-F238E27FC236}">
                <a16:creationId xmlns:a16="http://schemas.microsoft.com/office/drawing/2014/main" id="{033B0FE1-3E8C-406F-A52E-AB3C7094CD27}"/>
              </a:ext>
            </a:extLst>
          </p:cNvPr>
          <p:cNvGraphicFramePr>
            <a:graphicFrameLocks noChangeAspect="1"/>
          </p:cNvGraphicFramePr>
          <p:nvPr/>
        </p:nvGraphicFramePr>
        <p:xfrm>
          <a:off x="6172200" y="3048000"/>
          <a:ext cx="1365250" cy="511175"/>
        </p:xfrm>
        <a:graphic>
          <a:graphicData uri="http://schemas.openxmlformats.org/presentationml/2006/ole">
            <mc:AlternateContent xmlns:mc="http://schemas.openxmlformats.org/markup-compatibility/2006">
              <mc:Choice xmlns:v="urn:schemas-microsoft-com:vml" Requires="v">
                <p:oleObj spid="_x0000_s23571" name="公式" r:id="rId9" imgW="609480" imgH="228600" progId="Equation.3">
                  <p:embed/>
                </p:oleObj>
              </mc:Choice>
              <mc:Fallback>
                <p:oleObj name="公式" r:id="rId9" imgW="609480" imgH="2286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72200" y="3048000"/>
                        <a:ext cx="136525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8" name="Object 9">
            <a:extLst>
              <a:ext uri="{FF2B5EF4-FFF2-40B4-BE49-F238E27FC236}">
                <a16:creationId xmlns:a16="http://schemas.microsoft.com/office/drawing/2014/main" id="{9FC68185-CEBE-4A51-B237-0056E4CAE34B}"/>
              </a:ext>
            </a:extLst>
          </p:cNvPr>
          <p:cNvGraphicFramePr>
            <a:graphicFrameLocks noChangeAspect="1"/>
          </p:cNvGraphicFramePr>
          <p:nvPr/>
        </p:nvGraphicFramePr>
        <p:xfrm>
          <a:off x="4222750" y="4432300"/>
          <a:ext cx="1782763" cy="549275"/>
        </p:xfrm>
        <a:graphic>
          <a:graphicData uri="http://schemas.openxmlformats.org/presentationml/2006/ole">
            <mc:AlternateContent xmlns:mc="http://schemas.openxmlformats.org/markup-compatibility/2006">
              <mc:Choice xmlns:v="urn:schemas-microsoft-com:vml" Requires="v">
                <p:oleObj spid="_x0000_s23572" name="公式" r:id="rId11" imgW="825480" imgH="253800" progId="Equation.3">
                  <p:embed/>
                </p:oleObj>
              </mc:Choice>
              <mc:Fallback>
                <p:oleObj name="公式" r:id="rId11" imgW="825480" imgH="2538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22750" y="4432300"/>
                        <a:ext cx="1782763"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4" name="Text Box 10">
            <a:extLst>
              <a:ext uri="{FF2B5EF4-FFF2-40B4-BE49-F238E27FC236}">
                <a16:creationId xmlns:a16="http://schemas.microsoft.com/office/drawing/2014/main" id="{7A70B85D-9855-435E-B4F7-A7C8CB07F6A8}"/>
              </a:ext>
            </a:extLst>
          </p:cNvPr>
          <p:cNvSpPr txBox="1">
            <a:spLocks noChangeArrowheads="1"/>
          </p:cNvSpPr>
          <p:nvPr/>
        </p:nvSpPr>
        <p:spPr bwMode="auto">
          <a:xfrm>
            <a:off x="990600" y="4495800"/>
            <a:ext cx="3135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刚体对 </a:t>
            </a:r>
            <a:r>
              <a:rPr lang="en-US" altLang="zh-CN" i="1">
                <a:ea typeface="宋体" panose="02010600030101010101" pitchFamily="2" charset="-122"/>
              </a:rPr>
              <a:t>z </a:t>
            </a:r>
            <a:r>
              <a:rPr lang="zh-CN" altLang="en-US">
                <a:ea typeface="宋体" panose="02010600030101010101" pitchFamily="2" charset="-122"/>
              </a:rPr>
              <a:t>轴转动惯量   </a:t>
            </a:r>
          </a:p>
        </p:txBody>
      </p:sp>
      <p:sp>
        <p:nvSpPr>
          <p:cNvPr id="23565" name="Text Box 11">
            <a:extLst>
              <a:ext uri="{FF2B5EF4-FFF2-40B4-BE49-F238E27FC236}">
                <a16:creationId xmlns:a16="http://schemas.microsoft.com/office/drawing/2014/main" id="{995B56C5-454E-44B7-B735-4E8335A6685D}"/>
              </a:ext>
            </a:extLst>
          </p:cNvPr>
          <p:cNvSpPr txBox="1">
            <a:spLocks noChangeArrowheads="1"/>
          </p:cNvSpPr>
          <p:nvPr/>
        </p:nvSpPr>
        <p:spPr bwMode="auto">
          <a:xfrm>
            <a:off x="971550" y="3886200"/>
            <a:ext cx="282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刚体对 </a:t>
            </a:r>
            <a:r>
              <a:rPr lang="en-US" altLang="zh-CN" i="1">
                <a:ea typeface="宋体" panose="02010600030101010101" pitchFamily="2" charset="-122"/>
              </a:rPr>
              <a:t>z </a:t>
            </a:r>
            <a:r>
              <a:rPr lang="zh-CN" altLang="en-US">
                <a:ea typeface="宋体" panose="02010600030101010101" pitchFamily="2" charset="-122"/>
              </a:rPr>
              <a:t>轴角动量   </a:t>
            </a:r>
          </a:p>
        </p:txBody>
      </p:sp>
      <p:graphicFrame>
        <p:nvGraphicFramePr>
          <p:cNvPr id="23559" name="Object 12">
            <a:extLst>
              <a:ext uri="{FF2B5EF4-FFF2-40B4-BE49-F238E27FC236}">
                <a16:creationId xmlns:a16="http://schemas.microsoft.com/office/drawing/2014/main" id="{1D350EBA-A901-4DED-9363-088E5AE43D46}"/>
              </a:ext>
            </a:extLst>
          </p:cNvPr>
          <p:cNvGraphicFramePr>
            <a:graphicFrameLocks noChangeAspect="1"/>
          </p:cNvGraphicFramePr>
          <p:nvPr/>
        </p:nvGraphicFramePr>
        <p:xfrm>
          <a:off x="4191000" y="3886200"/>
          <a:ext cx="1371600" cy="484188"/>
        </p:xfrm>
        <a:graphic>
          <a:graphicData uri="http://schemas.openxmlformats.org/presentationml/2006/ole">
            <mc:AlternateContent xmlns:mc="http://schemas.openxmlformats.org/markup-compatibility/2006">
              <mc:Choice xmlns:v="urn:schemas-microsoft-com:vml" Requires="v">
                <p:oleObj spid="_x0000_s23573" name="公式" r:id="rId13" imgW="647640" imgH="228600" progId="Equation.3">
                  <p:embed/>
                </p:oleObj>
              </mc:Choice>
              <mc:Fallback>
                <p:oleObj name="公式" r:id="rId13" imgW="647640" imgH="22860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91000" y="3886200"/>
                        <a:ext cx="1371600"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6" name="Text Box 13">
            <a:extLst>
              <a:ext uri="{FF2B5EF4-FFF2-40B4-BE49-F238E27FC236}">
                <a16:creationId xmlns:a16="http://schemas.microsoft.com/office/drawing/2014/main" id="{8658732E-A0AC-4BF8-A6DF-BAEFC439AE52}"/>
              </a:ext>
            </a:extLst>
          </p:cNvPr>
          <p:cNvSpPr txBox="1">
            <a:spLocks noChangeArrowheads="1"/>
          </p:cNvSpPr>
          <p:nvPr/>
        </p:nvSpPr>
        <p:spPr bwMode="auto">
          <a:xfrm>
            <a:off x="914400" y="5172075"/>
            <a:ext cx="408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转动惯量是转动惯性的量度</a:t>
            </a:r>
            <a:r>
              <a:rPr lang="en-US" altLang="zh-CN">
                <a:ea typeface="宋体" panose="02010600030101010101" pitchFamily="2" charset="-122"/>
              </a:rPr>
              <a:t>.  </a:t>
            </a:r>
          </a:p>
        </p:txBody>
      </p:sp>
      <p:graphicFrame>
        <p:nvGraphicFramePr>
          <p:cNvPr id="23560" name="Object 14">
            <a:extLst>
              <a:ext uri="{FF2B5EF4-FFF2-40B4-BE49-F238E27FC236}">
                <a16:creationId xmlns:a16="http://schemas.microsoft.com/office/drawing/2014/main" id="{99E34D5C-86C8-484B-81A2-371F01F343F3}"/>
              </a:ext>
            </a:extLst>
          </p:cNvPr>
          <p:cNvGraphicFramePr>
            <a:graphicFrameLocks noChangeAspect="1"/>
          </p:cNvGraphicFramePr>
          <p:nvPr/>
        </p:nvGraphicFramePr>
        <p:xfrm>
          <a:off x="4992688" y="5151438"/>
          <a:ext cx="2890837" cy="487362"/>
        </p:xfrm>
        <a:graphic>
          <a:graphicData uri="http://schemas.openxmlformats.org/presentationml/2006/ole">
            <mc:AlternateContent xmlns:mc="http://schemas.openxmlformats.org/markup-compatibility/2006">
              <mc:Choice xmlns:v="urn:schemas-microsoft-com:vml" Requires="v">
                <p:oleObj spid="_x0000_s23574" name="公式" r:id="rId15" imgW="1371600" imgH="241200" progId="Equation.3">
                  <p:embed/>
                </p:oleObj>
              </mc:Choice>
              <mc:Fallback>
                <p:oleObj name="公式" r:id="rId15" imgW="1371600" imgH="241200"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92688" y="5151438"/>
                        <a:ext cx="2890837" cy="487362"/>
                      </a:xfrm>
                      <a:prstGeom prst="rect">
                        <a:avLst/>
                      </a:prstGeom>
                      <a:noFill/>
                      <a:ln>
                        <a:noFill/>
                      </a:ln>
                      <a:effectLst/>
                      <a:extLst>
                        <a:ext uri="{909E8E84-426E-40DD-AFC4-6F175D3DCCD1}">
                          <a14:hiddenFill xmlns:a14="http://schemas.microsoft.com/office/drawing/2010/main">
                            <a:gradFill rotWithShape="0">
                              <a:gsLst>
                                <a:gs pos="0">
                                  <a:srgbClr val="CC6600"/>
                                </a:gs>
                                <a:gs pos="50000">
                                  <a:srgbClr val="CC6600">
                                    <a:gamma/>
                                    <a:tint val="0"/>
                                    <a:invGamma/>
                                  </a:srgbClr>
                                </a:gs>
                                <a:gs pos="100000">
                                  <a:srgbClr val="CC6600"/>
                                </a:gs>
                              </a:gsLst>
                              <a:lin ang="5400000" scaled="1"/>
                            </a:gra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67" name="Text Box 15">
            <a:extLst>
              <a:ext uri="{FF2B5EF4-FFF2-40B4-BE49-F238E27FC236}">
                <a16:creationId xmlns:a16="http://schemas.microsoft.com/office/drawing/2014/main" id="{203467B7-1846-424E-95D5-1E76438A88E0}"/>
              </a:ext>
            </a:extLst>
          </p:cNvPr>
          <p:cNvSpPr txBox="1">
            <a:spLocks noChangeArrowheads="1"/>
          </p:cNvSpPr>
          <p:nvPr/>
        </p:nvSpPr>
        <p:spPr bwMode="auto">
          <a:xfrm>
            <a:off x="914400" y="1143000"/>
            <a:ext cx="179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1.</a:t>
            </a:r>
            <a:r>
              <a:rPr lang="zh-CN" altLang="en-US">
                <a:ea typeface="黑体" panose="02010609060101010101" pitchFamily="49" charset="-122"/>
              </a:rPr>
              <a:t>转动惯量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9" name="Text Box 2">
            <a:extLst>
              <a:ext uri="{FF2B5EF4-FFF2-40B4-BE49-F238E27FC236}">
                <a16:creationId xmlns:a16="http://schemas.microsoft.com/office/drawing/2014/main" id="{3F97DBFF-07D1-408F-9A90-C39F03BC641A}"/>
              </a:ext>
            </a:extLst>
          </p:cNvPr>
          <p:cNvSpPr txBox="1">
            <a:spLocks noChangeArrowheads="1"/>
          </p:cNvSpPr>
          <p:nvPr/>
        </p:nvSpPr>
        <p:spPr bwMode="auto">
          <a:xfrm>
            <a:off x="1447800" y="1939925"/>
            <a:ext cx="17526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130000"/>
              </a:lnSpc>
            </a:pPr>
            <a:r>
              <a:rPr lang="zh-CN" altLang="en-US">
                <a:ea typeface="宋体" panose="02010600030101010101" pitchFamily="2" charset="-122"/>
              </a:rPr>
              <a:t>质量连续</a:t>
            </a:r>
          </a:p>
          <a:p>
            <a:pPr algn="ctr" eaLnBrk="1" hangingPunct="1">
              <a:lnSpc>
                <a:spcPct val="130000"/>
              </a:lnSpc>
            </a:pPr>
            <a:r>
              <a:rPr lang="zh-CN" altLang="en-US">
                <a:ea typeface="宋体" panose="02010600030101010101" pitchFamily="2" charset="-122"/>
              </a:rPr>
              <a:t>分布的刚体  </a:t>
            </a:r>
          </a:p>
        </p:txBody>
      </p:sp>
      <p:graphicFrame>
        <p:nvGraphicFramePr>
          <p:cNvPr id="24578" name="Object 3">
            <a:extLst>
              <a:ext uri="{FF2B5EF4-FFF2-40B4-BE49-F238E27FC236}">
                <a16:creationId xmlns:a16="http://schemas.microsoft.com/office/drawing/2014/main" id="{1C60CA4F-AADE-465E-80F2-2CD594FD2CFA}"/>
              </a:ext>
            </a:extLst>
          </p:cNvPr>
          <p:cNvGraphicFramePr>
            <a:graphicFrameLocks noChangeAspect="1"/>
          </p:cNvGraphicFramePr>
          <p:nvPr/>
        </p:nvGraphicFramePr>
        <p:xfrm>
          <a:off x="3454400" y="1752600"/>
          <a:ext cx="3321050" cy="1493838"/>
        </p:xfrm>
        <a:graphic>
          <a:graphicData uri="http://schemas.openxmlformats.org/presentationml/2006/ole">
            <mc:AlternateContent xmlns:mc="http://schemas.openxmlformats.org/markup-compatibility/2006">
              <mc:Choice xmlns:v="urn:schemas-microsoft-com:vml" Requires="v">
                <p:oleObj spid="_x0000_s24585" name="公式" r:id="rId3" imgW="1638000" imgH="711000" progId="Equation.3">
                  <p:embed/>
                </p:oleObj>
              </mc:Choice>
              <mc:Fallback>
                <p:oleObj name="公式" r:id="rId3" imgW="1638000" imgH="711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4400" y="1752600"/>
                        <a:ext cx="3321050" cy="1493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0" name="Text Box 4">
            <a:extLst>
              <a:ext uri="{FF2B5EF4-FFF2-40B4-BE49-F238E27FC236}">
                <a16:creationId xmlns:a16="http://schemas.microsoft.com/office/drawing/2014/main" id="{E0758E12-5661-48D8-9190-428196D6501A}"/>
              </a:ext>
            </a:extLst>
          </p:cNvPr>
          <p:cNvSpPr txBox="1">
            <a:spLocks noChangeArrowheads="1"/>
          </p:cNvSpPr>
          <p:nvPr/>
        </p:nvSpPr>
        <p:spPr bwMode="auto">
          <a:xfrm>
            <a:off x="1447800" y="3352800"/>
            <a:ext cx="6781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ea typeface="宋体" panose="02010600030101010101" pitchFamily="2" charset="-122"/>
                <a:sym typeface="Symbol" panose="05050102010706020507" pitchFamily="18" charset="2"/>
              </a:rPr>
              <a:t>其中</a:t>
            </a:r>
            <a:r>
              <a:rPr lang="zh-CN" altLang="en-US" i="1">
                <a:ea typeface="宋体" panose="02010600030101010101" pitchFamily="2" charset="-122"/>
                <a:sym typeface="Symbol" panose="05050102010706020507" pitchFamily="18" charset="2"/>
              </a:rPr>
              <a:t>、、</a:t>
            </a:r>
            <a:r>
              <a:rPr lang="zh-CN" altLang="en-US">
                <a:ea typeface="宋体" panose="02010600030101010101" pitchFamily="2" charset="-122"/>
                <a:sym typeface="Symbol" panose="05050102010706020507" pitchFamily="18" charset="2"/>
              </a:rPr>
              <a:t>分别为质量的线密度、面密度和体密度</a:t>
            </a:r>
            <a:r>
              <a:rPr lang="en-US" altLang="zh-CN">
                <a:ea typeface="宋体" panose="02010600030101010101" pitchFamily="2" charset="-122"/>
                <a:sym typeface="Symbol" panose="05050102010706020507" pitchFamily="18" charset="2"/>
              </a:rPr>
              <a:t>.</a:t>
            </a:r>
            <a:endParaRPr lang="en-US" altLang="zh-CN" i="1">
              <a:ea typeface="宋体" panose="02010600030101010101" pitchFamily="2" charset="-122"/>
            </a:endParaRPr>
          </a:p>
        </p:txBody>
      </p:sp>
      <p:sp>
        <p:nvSpPr>
          <p:cNvPr id="24581" name="Rectangle 5">
            <a:extLst>
              <a:ext uri="{FF2B5EF4-FFF2-40B4-BE49-F238E27FC236}">
                <a16:creationId xmlns:a16="http://schemas.microsoft.com/office/drawing/2014/main" id="{5F2E1422-22FD-48C2-83B8-1FC7F4769191}"/>
              </a:ext>
            </a:extLst>
          </p:cNvPr>
          <p:cNvSpPr>
            <a:spLocks noChangeArrowheads="1"/>
          </p:cNvSpPr>
          <p:nvPr/>
        </p:nvSpPr>
        <p:spPr bwMode="auto">
          <a:xfrm>
            <a:off x="3019425" y="1125538"/>
            <a:ext cx="1970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00"/>
                </a:solidFill>
                <a:ea typeface="宋体" panose="02010600030101010101" pitchFamily="2" charset="-122"/>
              </a:rPr>
              <a:t>转轴的位置</a:t>
            </a:r>
            <a:r>
              <a:rPr lang="en-US" altLang="zh-CN">
                <a:solidFill>
                  <a:srgbClr val="FF0000"/>
                </a:solidFill>
                <a:ea typeface="宋体" panose="02010600030101010101" pitchFamily="2" charset="-122"/>
              </a:rPr>
              <a:t>;  </a:t>
            </a:r>
          </a:p>
        </p:txBody>
      </p:sp>
      <p:sp>
        <p:nvSpPr>
          <p:cNvPr id="24582" name="Rectangle 6">
            <a:extLst>
              <a:ext uri="{FF2B5EF4-FFF2-40B4-BE49-F238E27FC236}">
                <a16:creationId xmlns:a16="http://schemas.microsoft.com/office/drawing/2014/main" id="{B0C6C891-AD34-4EE3-9442-139680432A73}"/>
              </a:ext>
            </a:extLst>
          </p:cNvPr>
          <p:cNvSpPr>
            <a:spLocks noChangeArrowheads="1"/>
          </p:cNvSpPr>
          <p:nvPr/>
        </p:nvSpPr>
        <p:spPr bwMode="auto">
          <a:xfrm>
            <a:off x="5051425" y="1146175"/>
            <a:ext cx="163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00"/>
                </a:solidFill>
                <a:ea typeface="宋体" panose="02010600030101010101" pitchFamily="2" charset="-122"/>
              </a:rPr>
              <a:t>质量分布</a:t>
            </a:r>
            <a:r>
              <a:rPr lang="en-US" altLang="zh-CN">
                <a:solidFill>
                  <a:srgbClr val="FF0000"/>
                </a:solidFill>
                <a:ea typeface="宋体" panose="02010600030101010101" pitchFamily="2" charset="-122"/>
              </a:rPr>
              <a:t>.  </a:t>
            </a:r>
          </a:p>
        </p:txBody>
      </p:sp>
      <p:sp>
        <p:nvSpPr>
          <p:cNvPr id="24583" name="Rectangle 7">
            <a:extLst>
              <a:ext uri="{FF2B5EF4-FFF2-40B4-BE49-F238E27FC236}">
                <a16:creationId xmlns:a16="http://schemas.microsoft.com/office/drawing/2014/main" id="{C99E2533-EEC4-4F28-8812-260D78E86496}"/>
              </a:ext>
            </a:extLst>
          </p:cNvPr>
          <p:cNvSpPr>
            <a:spLocks noChangeArrowheads="1"/>
          </p:cNvSpPr>
          <p:nvPr/>
        </p:nvSpPr>
        <p:spPr bwMode="auto">
          <a:xfrm>
            <a:off x="1447800" y="1125538"/>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00"/>
                </a:solidFill>
                <a:ea typeface="宋体" panose="02010600030101010101" pitchFamily="2" charset="-122"/>
              </a:rPr>
              <a:t>总质量；</a:t>
            </a:r>
          </a:p>
        </p:txBody>
      </p:sp>
      <p:sp>
        <p:nvSpPr>
          <p:cNvPr id="24584" name="Text Box 8">
            <a:extLst>
              <a:ext uri="{FF2B5EF4-FFF2-40B4-BE49-F238E27FC236}">
                <a16:creationId xmlns:a16="http://schemas.microsoft.com/office/drawing/2014/main" id="{C30A8B26-DD2B-43F8-BC29-9C3F59C2002D}"/>
              </a:ext>
            </a:extLst>
          </p:cNvPr>
          <p:cNvSpPr txBox="1">
            <a:spLocks noChangeArrowheads="1"/>
          </p:cNvSpPr>
          <p:nvPr/>
        </p:nvSpPr>
        <p:spPr bwMode="auto">
          <a:xfrm>
            <a:off x="1447800" y="533400"/>
            <a:ext cx="324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FF"/>
                </a:solidFill>
                <a:ea typeface="宋体" panose="02010600030101010101" pitchFamily="2" charset="-122"/>
              </a:rPr>
              <a:t>转动惯量的决定因素：</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15" name="Rectangle 2">
            <a:extLst>
              <a:ext uri="{FF2B5EF4-FFF2-40B4-BE49-F238E27FC236}">
                <a16:creationId xmlns:a16="http://schemas.microsoft.com/office/drawing/2014/main" id="{6009D2F6-15EB-4656-BC7F-605E88C9AA49}"/>
              </a:ext>
            </a:extLst>
          </p:cNvPr>
          <p:cNvSpPr>
            <a:spLocks noChangeArrowheads="1"/>
          </p:cNvSpPr>
          <p:nvPr/>
        </p:nvSpPr>
        <p:spPr bwMode="auto">
          <a:xfrm>
            <a:off x="611188" y="1557338"/>
            <a:ext cx="3971925"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en-US" altLang="zh-CN" sz="2300">
                <a:solidFill>
                  <a:srgbClr val="000066"/>
                </a:solidFill>
                <a:ea typeface="华文中宋" panose="02010600040101010101" pitchFamily="2" charset="-122"/>
              </a:rPr>
              <a:t>(1) </a:t>
            </a:r>
            <a:r>
              <a:rPr kumimoji="0" lang="zh-CN" altLang="en-US" sz="2300">
                <a:solidFill>
                  <a:srgbClr val="000066"/>
                </a:solidFill>
                <a:latin typeface="华文中宋" panose="02010600040101010101" pitchFamily="2" charset="-122"/>
                <a:ea typeface="华文中宋" panose="02010600040101010101" pitchFamily="2" charset="-122"/>
              </a:rPr>
              <a:t>转轴过中心与杆垂直        </a:t>
            </a:r>
          </a:p>
        </p:txBody>
      </p:sp>
      <p:sp>
        <p:nvSpPr>
          <p:cNvPr id="25616" name="Rectangle 3">
            <a:extLst>
              <a:ext uri="{FF2B5EF4-FFF2-40B4-BE49-F238E27FC236}">
                <a16:creationId xmlns:a16="http://schemas.microsoft.com/office/drawing/2014/main" id="{597D7A1A-741B-43D7-8B1A-70D6532EED64}"/>
              </a:ext>
            </a:extLst>
          </p:cNvPr>
          <p:cNvSpPr>
            <a:spLocks noChangeArrowheads="1"/>
          </p:cNvSpPr>
          <p:nvPr/>
        </p:nvSpPr>
        <p:spPr bwMode="auto">
          <a:xfrm>
            <a:off x="1117600" y="2246313"/>
            <a:ext cx="1495425"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zh-CN" altLang="en-US" sz="2300">
                <a:solidFill>
                  <a:srgbClr val="000066"/>
                </a:solidFill>
                <a:ea typeface="华文中宋" panose="02010600040101010101" pitchFamily="2" charset="-122"/>
              </a:rPr>
              <a:t>取质元：  </a:t>
            </a:r>
          </a:p>
        </p:txBody>
      </p:sp>
      <p:graphicFrame>
        <p:nvGraphicFramePr>
          <p:cNvPr id="25602" name="Object 4">
            <a:hlinkClick r:id="" action="ppaction://ole?verb=0"/>
            <a:extLst>
              <a:ext uri="{FF2B5EF4-FFF2-40B4-BE49-F238E27FC236}">
                <a16:creationId xmlns:a16="http://schemas.microsoft.com/office/drawing/2014/main" id="{5175F22F-E5B2-4477-B232-46EE1571E02D}"/>
              </a:ext>
            </a:extLst>
          </p:cNvPr>
          <p:cNvGraphicFramePr>
            <a:graphicFrameLocks noChangeAspect="1"/>
          </p:cNvGraphicFramePr>
          <p:nvPr/>
        </p:nvGraphicFramePr>
        <p:xfrm>
          <a:off x="2555875" y="1989138"/>
          <a:ext cx="1858963" cy="903287"/>
        </p:xfrm>
        <a:graphic>
          <a:graphicData uri="http://schemas.openxmlformats.org/presentationml/2006/ole">
            <mc:AlternateContent xmlns:mc="http://schemas.openxmlformats.org/markup-compatibility/2006">
              <mc:Choice xmlns:v="urn:schemas-microsoft-com:vml" Requires="v">
                <p:oleObj spid="_x0000_s25639" name="公式" r:id="rId3" imgW="1066680" imgH="558720" progId="Equation.3">
                  <p:embed/>
                </p:oleObj>
              </mc:Choice>
              <mc:Fallback>
                <p:oleObj name="公式" r:id="rId3" imgW="1066680" imgH="5587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1989138"/>
                        <a:ext cx="1858963" cy="90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3" name="Object 5">
            <a:hlinkClick r:id="" action="ppaction://ole?verb=0"/>
            <a:extLst>
              <a:ext uri="{FF2B5EF4-FFF2-40B4-BE49-F238E27FC236}">
                <a16:creationId xmlns:a16="http://schemas.microsoft.com/office/drawing/2014/main" id="{604B12F1-7735-4463-9F98-EF4490365454}"/>
              </a:ext>
            </a:extLst>
          </p:cNvPr>
          <p:cNvGraphicFramePr>
            <a:graphicFrameLocks noChangeAspect="1"/>
          </p:cNvGraphicFramePr>
          <p:nvPr/>
        </p:nvGraphicFramePr>
        <p:xfrm>
          <a:off x="685800" y="2819400"/>
          <a:ext cx="4122738" cy="887413"/>
        </p:xfrm>
        <a:graphic>
          <a:graphicData uri="http://schemas.openxmlformats.org/presentationml/2006/ole">
            <mc:AlternateContent xmlns:mc="http://schemas.openxmlformats.org/markup-compatibility/2006">
              <mc:Choice xmlns:v="urn:schemas-microsoft-com:vml" Requires="v">
                <p:oleObj spid="_x0000_s25640" name="公式" r:id="rId5" imgW="4127400" imgH="838080" progId="Equation.3">
                  <p:embed/>
                </p:oleObj>
              </mc:Choice>
              <mc:Fallback>
                <p:oleObj name="公式" r:id="rId5" imgW="4127400" imgH="8380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2819400"/>
                        <a:ext cx="4122738" cy="88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17" name="Rectangle 6">
            <a:extLst>
              <a:ext uri="{FF2B5EF4-FFF2-40B4-BE49-F238E27FC236}">
                <a16:creationId xmlns:a16="http://schemas.microsoft.com/office/drawing/2014/main" id="{25AEC202-90F0-4BCD-A2C2-5A6D2721C4E0}"/>
              </a:ext>
            </a:extLst>
          </p:cNvPr>
          <p:cNvSpPr>
            <a:spLocks noChangeArrowheads="1"/>
          </p:cNvSpPr>
          <p:nvPr/>
        </p:nvSpPr>
        <p:spPr bwMode="auto">
          <a:xfrm>
            <a:off x="609600" y="4724400"/>
            <a:ext cx="402590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en-US" altLang="zh-CN" sz="2300">
                <a:solidFill>
                  <a:srgbClr val="000066"/>
                </a:solidFill>
                <a:ea typeface="宋体" panose="02010600030101010101" pitchFamily="2" charset="-122"/>
              </a:rPr>
              <a:t>(2)  </a:t>
            </a:r>
            <a:r>
              <a:rPr kumimoji="0" lang="zh-CN" altLang="en-US" sz="2300">
                <a:solidFill>
                  <a:srgbClr val="000066"/>
                </a:solidFill>
                <a:ea typeface="华文中宋" panose="02010600040101010101" pitchFamily="2" charset="-122"/>
              </a:rPr>
              <a:t>转轴过棒一端与棒垂直      </a:t>
            </a:r>
          </a:p>
        </p:txBody>
      </p:sp>
      <p:graphicFrame>
        <p:nvGraphicFramePr>
          <p:cNvPr id="25604" name="Object 7">
            <a:hlinkClick r:id="" action="ppaction://ole?verb=0"/>
            <a:extLst>
              <a:ext uri="{FF2B5EF4-FFF2-40B4-BE49-F238E27FC236}">
                <a16:creationId xmlns:a16="http://schemas.microsoft.com/office/drawing/2014/main" id="{4F35E0DA-3795-4A0B-9D34-E8AF46FC7FCA}"/>
              </a:ext>
            </a:extLst>
          </p:cNvPr>
          <p:cNvGraphicFramePr>
            <a:graphicFrameLocks noChangeAspect="1"/>
          </p:cNvGraphicFramePr>
          <p:nvPr/>
        </p:nvGraphicFramePr>
        <p:xfrm>
          <a:off x="762000" y="5257800"/>
          <a:ext cx="5256213" cy="893763"/>
        </p:xfrm>
        <a:graphic>
          <a:graphicData uri="http://schemas.openxmlformats.org/presentationml/2006/ole">
            <mc:AlternateContent xmlns:mc="http://schemas.openxmlformats.org/markup-compatibility/2006">
              <mc:Choice xmlns:v="urn:schemas-microsoft-com:vml" Requires="v">
                <p:oleObj spid="_x0000_s25641" name="公式" r:id="rId7" imgW="4927320" imgH="838080" progId="Equation.3">
                  <p:embed/>
                </p:oleObj>
              </mc:Choice>
              <mc:Fallback>
                <p:oleObj name="公式" r:id="rId7" imgW="4927320" imgH="83808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5257800"/>
                        <a:ext cx="5256213" cy="89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5618" name="Group 8">
            <a:extLst>
              <a:ext uri="{FF2B5EF4-FFF2-40B4-BE49-F238E27FC236}">
                <a16:creationId xmlns:a16="http://schemas.microsoft.com/office/drawing/2014/main" id="{60E1FD83-DDE5-41A7-BABC-0F0AB0969BC6}"/>
              </a:ext>
            </a:extLst>
          </p:cNvPr>
          <p:cNvGrpSpPr>
            <a:grpSpLocks/>
          </p:cNvGrpSpPr>
          <p:nvPr/>
        </p:nvGrpSpPr>
        <p:grpSpPr bwMode="auto">
          <a:xfrm>
            <a:off x="3509963" y="842963"/>
            <a:ext cx="901700" cy="569912"/>
            <a:chOff x="2211" y="576"/>
            <a:chExt cx="568" cy="359"/>
          </a:xfrm>
        </p:grpSpPr>
        <p:sp>
          <p:nvSpPr>
            <p:cNvPr id="25637" name="Rectangle 9">
              <a:extLst>
                <a:ext uri="{FF2B5EF4-FFF2-40B4-BE49-F238E27FC236}">
                  <a16:creationId xmlns:a16="http://schemas.microsoft.com/office/drawing/2014/main" id="{09FB68CD-425A-4152-B5F6-7A89E52BE891}"/>
                </a:ext>
              </a:extLst>
            </p:cNvPr>
            <p:cNvSpPr>
              <a:spLocks noChangeArrowheads="1"/>
            </p:cNvSpPr>
            <p:nvPr/>
          </p:nvSpPr>
          <p:spPr bwMode="auto">
            <a:xfrm>
              <a:off x="2665" y="582"/>
              <a:ext cx="11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endParaRPr kumimoji="0" lang="zh-CN" altLang="zh-CN" sz="2200">
                <a:solidFill>
                  <a:srgbClr val="990000"/>
                </a:solidFill>
                <a:latin typeface="华文中宋" panose="02010600040101010101" pitchFamily="2" charset="-122"/>
                <a:ea typeface="华文中宋" panose="02010600040101010101" pitchFamily="2" charset="-122"/>
              </a:endParaRPr>
            </a:p>
          </p:txBody>
        </p:sp>
        <p:pic>
          <p:nvPicPr>
            <p:cNvPr id="25638" name="Picture 10" descr="BOOK2">
              <a:hlinkClick r:id="rId9" action="ppaction://hlinkfile"/>
              <a:extLst>
                <a:ext uri="{FF2B5EF4-FFF2-40B4-BE49-F238E27FC236}">
                  <a16:creationId xmlns:a16="http://schemas.microsoft.com/office/drawing/2014/main" id="{59FC8999-A323-414F-9C2B-F176C245FCA4}"/>
                </a:ext>
              </a:extLst>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a:off x="2211" y="576"/>
              <a:ext cx="442"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19" name="Text Box 11">
            <a:extLst>
              <a:ext uri="{FF2B5EF4-FFF2-40B4-BE49-F238E27FC236}">
                <a16:creationId xmlns:a16="http://schemas.microsoft.com/office/drawing/2014/main" id="{128BF3AB-C925-47ED-A7B5-DFADDDBC76C0}"/>
              </a:ext>
            </a:extLst>
          </p:cNvPr>
          <p:cNvSpPr txBox="1">
            <a:spLocks noChangeArrowheads="1"/>
          </p:cNvSpPr>
          <p:nvPr/>
        </p:nvSpPr>
        <p:spPr bwMode="auto">
          <a:xfrm>
            <a:off x="420688" y="908050"/>
            <a:ext cx="37195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zh-CN" altLang="en-US" sz="2300">
                <a:solidFill>
                  <a:srgbClr val="000066"/>
                </a:solidFill>
                <a:latin typeface="华文中宋" panose="02010600040101010101" pitchFamily="2" charset="-122"/>
                <a:ea typeface="华文中宋" panose="02010600040101010101" pitchFamily="2" charset="-122"/>
              </a:rPr>
              <a:t>例</a:t>
            </a:r>
            <a:r>
              <a:rPr kumimoji="0" lang="en-US" altLang="zh-CN" sz="2300">
                <a:solidFill>
                  <a:srgbClr val="000066"/>
                </a:solidFill>
                <a:latin typeface="华文中宋" panose="02010600040101010101" pitchFamily="2" charset="-122"/>
                <a:ea typeface="华文中宋" panose="02010600040101010101" pitchFamily="2" charset="-122"/>
              </a:rPr>
              <a:t>1: </a:t>
            </a:r>
            <a:r>
              <a:rPr kumimoji="0" lang="zh-CN" altLang="en-US" sz="2300">
                <a:solidFill>
                  <a:srgbClr val="000066"/>
                </a:solidFill>
                <a:latin typeface="华文中宋" panose="02010600040101010101" pitchFamily="2" charset="-122"/>
                <a:ea typeface="华文中宋" panose="02010600040101010101" pitchFamily="2" charset="-122"/>
              </a:rPr>
              <a:t>匀质细杆的</a:t>
            </a:r>
            <a:r>
              <a:rPr kumimoji="0" lang="zh-CN" altLang="en-US" sz="1400">
                <a:solidFill>
                  <a:schemeClr val="bg1"/>
                </a:solidFill>
                <a:latin typeface="华文中宋" panose="02010600040101010101" pitchFamily="2" charset="-122"/>
                <a:ea typeface="华文中宋" panose="02010600040101010101" pitchFamily="2" charset="-122"/>
              </a:rPr>
              <a:t> </a:t>
            </a:r>
            <a:r>
              <a:rPr kumimoji="0" lang="en-US" altLang="zh-CN" sz="2800" i="1">
                <a:solidFill>
                  <a:srgbClr val="FF0000"/>
                </a:solidFill>
                <a:ea typeface="华文中宋" panose="02010600040101010101" pitchFamily="2" charset="-122"/>
              </a:rPr>
              <a:t>J</a:t>
            </a:r>
            <a:r>
              <a:rPr kumimoji="0" lang="en-US" altLang="zh-CN" sz="2300">
                <a:solidFill>
                  <a:srgbClr val="FF0000"/>
                </a:solidFill>
                <a:latin typeface="华文中宋" panose="02010600040101010101" pitchFamily="2" charset="-122"/>
                <a:ea typeface="华文中宋" panose="02010600040101010101" pitchFamily="2" charset="-122"/>
              </a:rPr>
              <a:t> </a:t>
            </a:r>
            <a:r>
              <a:rPr kumimoji="0" lang="en-US" altLang="zh-CN" sz="800">
                <a:solidFill>
                  <a:srgbClr val="FF0000"/>
                </a:solidFill>
                <a:latin typeface="华文中宋" panose="02010600040101010101" pitchFamily="2" charset="-122"/>
                <a:ea typeface="华文中宋" panose="02010600040101010101" pitchFamily="2" charset="-122"/>
              </a:rPr>
              <a:t> </a:t>
            </a:r>
            <a:r>
              <a:rPr kumimoji="0" lang="zh-CN" altLang="en-US" sz="2300">
                <a:solidFill>
                  <a:srgbClr val="000066"/>
                </a:solidFill>
                <a:latin typeface="华文中宋" panose="02010600040101010101" pitchFamily="2" charset="-122"/>
                <a:ea typeface="华文中宋" panose="02010600040101010101" pitchFamily="2" charset="-122"/>
              </a:rPr>
              <a:t>。</a:t>
            </a:r>
            <a:r>
              <a:rPr kumimoji="0" lang="zh-CN" altLang="en-US" sz="2300">
                <a:solidFill>
                  <a:schemeClr val="bg1"/>
                </a:solidFill>
                <a:latin typeface="华文中宋" panose="02010600040101010101" pitchFamily="2" charset="-122"/>
                <a:ea typeface="华文中宋" panose="02010600040101010101" pitchFamily="2" charset="-122"/>
              </a:rPr>
              <a:t> </a:t>
            </a:r>
          </a:p>
        </p:txBody>
      </p:sp>
      <p:grpSp>
        <p:nvGrpSpPr>
          <p:cNvPr id="25620" name="Group 12">
            <a:extLst>
              <a:ext uri="{FF2B5EF4-FFF2-40B4-BE49-F238E27FC236}">
                <a16:creationId xmlns:a16="http://schemas.microsoft.com/office/drawing/2014/main" id="{88932F8E-03B9-491D-B5C4-D00154D56F02}"/>
              </a:ext>
            </a:extLst>
          </p:cNvPr>
          <p:cNvGrpSpPr>
            <a:grpSpLocks/>
          </p:cNvGrpSpPr>
          <p:nvPr/>
        </p:nvGrpSpPr>
        <p:grpSpPr bwMode="auto">
          <a:xfrm>
            <a:off x="5845175" y="2570163"/>
            <a:ext cx="3048000" cy="436562"/>
            <a:chOff x="3456" y="1704"/>
            <a:chExt cx="1920" cy="275"/>
          </a:xfrm>
        </p:grpSpPr>
        <p:graphicFrame>
          <p:nvGraphicFramePr>
            <p:cNvPr id="25613" name="Object 13">
              <a:extLst>
                <a:ext uri="{FF2B5EF4-FFF2-40B4-BE49-F238E27FC236}">
                  <a16:creationId xmlns:a16="http://schemas.microsoft.com/office/drawing/2014/main" id="{69408C94-A28E-49FD-AA74-E396343A0A32}"/>
                </a:ext>
              </a:extLst>
            </p:cNvPr>
            <p:cNvGraphicFramePr>
              <a:graphicFrameLocks noChangeAspect="1"/>
            </p:cNvGraphicFramePr>
            <p:nvPr/>
          </p:nvGraphicFramePr>
          <p:xfrm>
            <a:off x="4108" y="1704"/>
            <a:ext cx="184" cy="200"/>
          </p:xfrm>
          <a:graphic>
            <a:graphicData uri="http://schemas.openxmlformats.org/presentationml/2006/ole">
              <mc:AlternateContent xmlns:mc="http://schemas.openxmlformats.org/markup-compatibility/2006">
                <mc:Choice xmlns:v="urn:schemas-microsoft-com:vml" Requires="v">
                  <p:oleObj spid="_x0000_s25642" name="公式" r:id="rId11" imgW="291960" imgH="317160" progId="Equation.3">
                    <p:embed/>
                  </p:oleObj>
                </mc:Choice>
                <mc:Fallback>
                  <p:oleObj name="公式" r:id="rId11" imgW="291960" imgH="31716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08" y="1704"/>
                          <a:ext cx="184" cy="200"/>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36" name="Line 14">
              <a:extLst>
                <a:ext uri="{FF2B5EF4-FFF2-40B4-BE49-F238E27FC236}">
                  <a16:creationId xmlns:a16="http://schemas.microsoft.com/office/drawing/2014/main" id="{3009DD5F-B8A6-4BD5-82D2-6FFD6CC285BD}"/>
                </a:ext>
              </a:extLst>
            </p:cNvPr>
            <p:cNvSpPr>
              <a:spLocks noChangeShapeType="1"/>
            </p:cNvSpPr>
            <p:nvPr/>
          </p:nvSpPr>
          <p:spPr bwMode="auto">
            <a:xfrm>
              <a:off x="3456" y="1728"/>
              <a:ext cx="1920" cy="0"/>
            </a:xfrm>
            <a:prstGeom prst="line">
              <a:avLst/>
            </a:prstGeom>
            <a:noFill/>
            <a:ln w="22225">
              <a:solidFill>
                <a:srgbClr val="3366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5614" name="Object 15">
              <a:extLst>
                <a:ext uri="{FF2B5EF4-FFF2-40B4-BE49-F238E27FC236}">
                  <a16:creationId xmlns:a16="http://schemas.microsoft.com/office/drawing/2014/main" id="{C061E231-51B1-413E-9797-D7663BDB870E}"/>
                </a:ext>
              </a:extLst>
            </p:cNvPr>
            <p:cNvGraphicFramePr>
              <a:graphicFrameLocks noChangeAspect="1"/>
            </p:cNvGraphicFramePr>
            <p:nvPr/>
          </p:nvGraphicFramePr>
          <p:xfrm>
            <a:off x="5173" y="1792"/>
            <a:ext cx="198" cy="187"/>
          </p:xfrm>
          <a:graphic>
            <a:graphicData uri="http://schemas.openxmlformats.org/presentationml/2006/ole">
              <mc:AlternateContent xmlns:mc="http://schemas.openxmlformats.org/markup-compatibility/2006">
                <mc:Choice xmlns:v="urn:schemas-microsoft-com:vml" Requires="v">
                  <p:oleObj spid="_x0000_s25643" name="公式" r:id="rId13" imgW="228600" imgH="215640" progId="Equation.3">
                    <p:embed/>
                  </p:oleObj>
                </mc:Choice>
                <mc:Fallback>
                  <p:oleObj name="公式" r:id="rId13" imgW="228600" imgH="21564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73" y="1792"/>
                          <a:ext cx="198" cy="187"/>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5621" name="Group 16">
            <a:extLst>
              <a:ext uri="{FF2B5EF4-FFF2-40B4-BE49-F238E27FC236}">
                <a16:creationId xmlns:a16="http://schemas.microsoft.com/office/drawing/2014/main" id="{D6F3A10A-F1BF-43B2-8379-F0D6919A4643}"/>
              </a:ext>
            </a:extLst>
          </p:cNvPr>
          <p:cNvGrpSpPr>
            <a:grpSpLocks/>
          </p:cNvGrpSpPr>
          <p:nvPr/>
        </p:nvGrpSpPr>
        <p:grpSpPr bwMode="auto">
          <a:xfrm>
            <a:off x="6342063" y="3933825"/>
            <a:ext cx="2640012" cy="1600200"/>
            <a:chOff x="3772" y="2640"/>
            <a:chExt cx="1663" cy="1008"/>
          </a:xfrm>
        </p:grpSpPr>
        <p:sp>
          <p:nvSpPr>
            <p:cNvPr id="25630" name="Line 17">
              <a:extLst>
                <a:ext uri="{FF2B5EF4-FFF2-40B4-BE49-F238E27FC236}">
                  <a16:creationId xmlns:a16="http://schemas.microsoft.com/office/drawing/2014/main" id="{09CFC712-C629-4D19-AD8E-ABEE48A4C8C2}"/>
                </a:ext>
              </a:extLst>
            </p:cNvPr>
            <p:cNvSpPr>
              <a:spLocks noChangeShapeType="1"/>
            </p:cNvSpPr>
            <p:nvPr/>
          </p:nvSpPr>
          <p:spPr bwMode="auto">
            <a:xfrm>
              <a:off x="3972" y="3168"/>
              <a:ext cx="1308" cy="4"/>
            </a:xfrm>
            <a:prstGeom prst="line">
              <a:avLst/>
            </a:prstGeom>
            <a:noFill/>
            <a:ln w="127000">
              <a:pattFill prst="pct5">
                <a:fgClr>
                  <a:srgbClr val="FFFFFF"/>
                </a:fgClr>
                <a:bgClr>
                  <a:srgbClr val="9888F6"/>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5609" name="Object 18">
              <a:extLst>
                <a:ext uri="{FF2B5EF4-FFF2-40B4-BE49-F238E27FC236}">
                  <a16:creationId xmlns:a16="http://schemas.microsoft.com/office/drawing/2014/main" id="{EA719C9C-B3BF-4DA3-8532-687B1AFE8F3B}"/>
                </a:ext>
              </a:extLst>
            </p:cNvPr>
            <p:cNvGraphicFramePr>
              <a:graphicFrameLocks noChangeAspect="1"/>
            </p:cNvGraphicFramePr>
            <p:nvPr/>
          </p:nvGraphicFramePr>
          <p:xfrm>
            <a:off x="4363" y="3238"/>
            <a:ext cx="187" cy="176"/>
          </p:xfrm>
          <a:graphic>
            <a:graphicData uri="http://schemas.openxmlformats.org/presentationml/2006/ole">
              <mc:AlternateContent xmlns:mc="http://schemas.openxmlformats.org/markup-compatibility/2006">
                <mc:Choice xmlns:v="urn:schemas-microsoft-com:vml" Requires="v">
                  <p:oleObj spid="_x0000_s25644" name="公式" r:id="rId15" imgW="215640" imgH="203040" progId="Equation.3">
                    <p:embed/>
                  </p:oleObj>
                </mc:Choice>
                <mc:Fallback>
                  <p:oleObj name="公式" r:id="rId15" imgW="215640" imgH="203040" progId="Equation.3">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63" y="3238"/>
                          <a:ext cx="187"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0" name="Object 19">
              <a:extLst>
                <a:ext uri="{FF2B5EF4-FFF2-40B4-BE49-F238E27FC236}">
                  <a16:creationId xmlns:a16="http://schemas.microsoft.com/office/drawing/2014/main" id="{43739E21-77D3-4B9C-B8BC-197B83EDF4D7}"/>
                </a:ext>
              </a:extLst>
            </p:cNvPr>
            <p:cNvGraphicFramePr>
              <a:graphicFrameLocks noChangeAspect="1"/>
            </p:cNvGraphicFramePr>
            <p:nvPr/>
          </p:nvGraphicFramePr>
          <p:xfrm>
            <a:off x="3772" y="3096"/>
            <a:ext cx="184" cy="200"/>
          </p:xfrm>
          <a:graphic>
            <a:graphicData uri="http://schemas.openxmlformats.org/presentationml/2006/ole">
              <mc:AlternateContent xmlns:mc="http://schemas.openxmlformats.org/markup-compatibility/2006">
                <mc:Choice xmlns:v="urn:schemas-microsoft-com:vml" Requires="v">
                  <p:oleObj spid="_x0000_s25645" name="公式" r:id="rId17" imgW="291960" imgH="317160" progId="Equation.3">
                    <p:embed/>
                  </p:oleObj>
                </mc:Choice>
                <mc:Fallback>
                  <p:oleObj name="公式" r:id="rId17" imgW="291960" imgH="317160"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72" y="3096"/>
                          <a:ext cx="184"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1" name="Object 20">
              <a:extLst>
                <a:ext uri="{FF2B5EF4-FFF2-40B4-BE49-F238E27FC236}">
                  <a16:creationId xmlns:a16="http://schemas.microsoft.com/office/drawing/2014/main" id="{D5D0778D-060E-48AB-A901-44889E5EF384}"/>
                </a:ext>
              </a:extLst>
            </p:cNvPr>
            <p:cNvGraphicFramePr>
              <a:graphicFrameLocks noChangeAspect="1"/>
            </p:cNvGraphicFramePr>
            <p:nvPr/>
          </p:nvGraphicFramePr>
          <p:xfrm>
            <a:off x="5237" y="3280"/>
            <a:ext cx="198" cy="187"/>
          </p:xfrm>
          <a:graphic>
            <a:graphicData uri="http://schemas.openxmlformats.org/presentationml/2006/ole">
              <mc:AlternateContent xmlns:mc="http://schemas.openxmlformats.org/markup-compatibility/2006">
                <mc:Choice xmlns:v="urn:schemas-microsoft-com:vml" Requires="v">
                  <p:oleObj spid="_x0000_s25646" name="公式" r:id="rId19" imgW="228600" imgH="215640" progId="Equation.3">
                    <p:embed/>
                  </p:oleObj>
                </mc:Choice>
                <mc:Fallback>
                  <p:oleObj name="公式" r:id="rId19" imgW="228600" imgH="215640" progId="Equation.3">
                    <p:embed/>
                    <p:pic>
                      <p:nvPicPr>
                        <p:cNvPr id="0"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37" y="3280"/>
                          <a:ext cx="198" cy="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31" name="Line 21">
              <a:extLst>
                <a:ext uri="{FF2B5EF4-FFF2-40B4-BE49-F238E27FC236}">
                  <a16:creationId xmlns:a16="http://schemas.microsoft.com/office/drawing/2014/main" id="{B3CCF072-3230-428B-BBA2-91C6EBF25C22}"/>
                </a:ext>
              </a:extLst>
            </p:cNvPr>
            <p:cNvSpPr>
              <a:spLocks noChangeShapeType="1"/>
            </p:cNvSpPr>
            <p:nvPr/>
          </p:nvSpPr>
          <p:spPr bwMode="auto">
            <a:xfrm>
              <a:off x="3984" y="3216"/>
              <a:ext cx="1440" cy="0"/>
            </a:xfrm>
            <a:prstGeom prst="line">
              <a:avLst/>
            </a:prstGeom>
            <a:noFill/>
            <a:ln w="22225">
              <a:solidFill>
                <a:srgbClr val="3366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2" name="Rectangle 22">
              <a:extLst>
                <a:ext uri="{FF2B5EF4-FFF2-40B4-BE49-F238E27FC236}">
                  <a16:creationId xmlns:a16="http://schemas.microsoft.com/office/drawing/2014/main" id="{712A8722-CFF5-444D-AB52-98297DA4F6AA}"/>
                </a:ext>
              </a:extLst>
            </p:cNvPr>
            <p:cNvSpPr>
              <a:spLocks noChangeArrowheads="1"/>
            </p:cNvSpPr>
            <p:nvPr/>
          </p:nvSpPr>
          <p:spPr bwMode="auto">
            <a:xfrm>
              <a:off x="4670" y="2786"/>
              <a:ext cx="392"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en-US" altLang="zh-CN" sz="2600">
                  <a:solidFill>
                    <a:srgbClr val="FF0000"/>
                  </a:solidFill>
                  <a:ea typeface="宋体" panose="02010600030101010101" pitchFamily="2" charset="-122"/>
                </a:rPr>
                <a:t>d</a:t>
              </a:r>
              <a:r>
                <a:rPr kumimoji="0" lang="en-US" altLang="zh-CN" sz="2600" i="1">
                  <a:solidFill>
                    <a:srgbClr val="FF0000"/>
                  </a:solidFill>
                  <a:ea typeface="宋体" panose="02010600030101010101" pitchFamily="2" charset="-122"/>
                </a:rPr>
                <a:t>m</a:t>
              </a:r>
            </a:p>
          </p:txBody>
        </p:sp>
        <p:grpSp>
          <p:nvGrpSpPr>
            <p:cNvPr id="25633" name="Group 23">
              <a:extLst>
                <a:ext uri="{FF2B5EF4-FFF2-40B4-BE49-F238E27FC236}">
                  <a16:creationId xmlns:a16="http://schemas.microsoft.com/office/drawing/2014/main" id="{EF4BEFDB-3DF3-438F-AAF5-8EA675139713}"/>
                </a:ext>
              </a:extLst>
            </p:cNvPr>
            <p:cNvGrpSpPr>
              <a:grpSpLocks/>
            </p:cNvGrpSpPr>
            <p:nvPr/>
          </p:nvGrpSpPr>
          <p:grpSpPr bwMode="auto">
            <a:xfrm>
              <a:off x="4696" y="3168"/>
              <a:ext cx="258" cy="245"/>
              <a:chOff x="4696" y="3168"/>
              <a:chExt cx="258" cy="245"/>
            </a:xfrm>
          </p:grpSpPr>
          <p:sp>
            <p:nvSpPr>
              <p:cNvPr id="25635" name="Line 24">
                <a:extLst>
                  <a:ext uri="{FF2B5EF4-FFF2-40B4-BE49-F238E27FC236}">
                    <a16:creationId xmlns:a16="http://schemas.microsoft.com/office/drawing/2014/main" id="{552CF5BE-7AFA-4476-87C0-6561FF5D0D41}"/>
                  </a:ext>
                </a:extLst>
              </p:cNvPr>
              <p:cNvSpPr>
                <a:spLocks noChangeShapeType="1"/>
              </p:cNvSpPr>
              <p:nvPr/>
            </p:nvSpPr>
            <p:spPr bwMode="auto">
              <a:xfrm>
                <a:off x="4776" y="3168"/>
                <a:ext cx="120" cy="0"/>
              </a:xfrm>
              <a:prstGeom prst="line">
                <a:avLst/>
              </a:prstGeom>
              <a:noFill/>
              <a:ln w="130175">
                <a:solidFill>
                  <a:srgbClr val="F4042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5612" name="Object 25">
                <a:extLst>
                  <a:ext uri="{FF2B5EF4-FFF2-40B4-BE49-F238E27FC236}">
                    <a16:creationId xmlns:a16="http://schemas.microsoft.com/office/drawing/2014/main" id="{781D011A-777C-42F6-AFC3-9DFD34F69B41}"/>
                  </a:ext>
                </a:extLst>
              </p:cNvPr>
              <p:cNvGraphicFramePr>
                <a:graphicFrameLocks noChangeAspect="1"/>
              </p:cNvGraphicFramePr>
              <p:nvPr/>
            </p:nvGraphicFramePr>
            <p:xfrm>
              <a:off x="4696" y="3221"/>
              <a:ext cx="258" cy="192"/>
            </p:xfrm>
            <a:graphic>
              <a:graphicData uri="http://schemas.openxmlformats.org/presentationml/2006/ole">
                <mc:AlternateContent xmlns:mc="http://schemas.openxmlformats.org/markup-compatibility/2006">
                  <mc:Choice xmlns:v="urn:schemas-microsoft-com:vml" Requires="v">
                    <p:oleObj spid="_x0000_s25647" name="公式" r:id="rId21" imgW="342720" imgH="253800" progId="Equation.3">
                      <p:embed/>
                    </p:oleObj>
                  </mc:Choice>
                  <mc:Fallback>
                    <p:oleObj name="公式" r:id="rId21" imgW="342720" imgH="253800" progId="Equation.3">
                      <p:embed/>
                      <p:pic>
                        <p:nvPicPr>
                          <p:cNvPr id="0" name="Object 2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696" y="3221"/>
                            <a:ext cx="258"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5634" name="Line 26">
              <a:extLst>
                <a:ext uri="{FF2B5EF4-FFF2-40B4-BE49-F238E27FC236}">
                  <a16:creationId xmlns:a16="http://schemas.microsoft.com/office/drawing/2014/main" id="{F3977E54-646B-4603-B6D7-27EE2A316AD0}"/>
                </a:ext>
              </a:extLst>
            </p:cNvPr>
            <p:cNvSpPr>
              <a:spLocks noChangeShapeType="1"/>
            </p:cNvSpPr>
            <p:nvPr/>
          </p:nvSpPr>
          <p:spPr bwMode="auto">
            <a:xfrm flipH="1" flipV="1">
              <a:off x="3984" y="2640"/>
              <a:ext cx="0" cy="1008"/>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5622" name="Group 27">
            <a:extLst>
              <a:ext uri="{FF2B5EF4-FFF2-40B4-BE49-F238E27FC236}">
                <a16:creationId xmlns:a16="http://schemas.microsoft.com/office/drawing/2014/main" id="{9600EBC7-9604-4360-BDB3-08145178185B}"/>
              </a:ext>
            </a:extLst>
          </p:cNvPr>
          <p:cNvGrpSpPr>
            <a:grpSpLocks/>
          </p:cNvGrpSpPr>
          <p:nvPr/>
        </p:nvGrpSpPr>
        <p:grpSpPr bwMode="auto">
          <a:xfrm>
            <a:off x="6227763" y="1773238"/>
            <a:ext cx="2138362" cy="1600200"/>
            <a:chOff x="3693" y="1200"/>
            <a:chExt cx="1347" cy="1008"/>
          </a:xfrm>
        </p:grpSpPr>
        <p:sp>
          <p:nvSpPr>
            <p:cNvPr id="25628" name="Line 28">
              <a:extLst>
                <a:ext uri="{FF2B5EF4-FFF2-40B4-BE49-F238E27FC236}">
                  <a16:creationId xmlns:a16="http://schemas.microsoft.com/office/drawing/2014/main" id="{A683A793-1374-4666-9508-16719909E268}"/>
                </a:ext>
              </a:extLst>
            </p:cNvPr>
            <p:cNvSpPr>
              <a:spLocks noChangeShapeType="1"/>
            </p:cNvSpPr>
            <p:nvPr/>
          </p:nvSpPr>
          <p:spPr bwMode="auto">
            <a:xfrm>
              <a:off x="3693" y="1680"/>
              <a:ext cx="1347" cy="0"/>
            </a:xfrm>
            <a:prstGeom prst="line">
              <a:avLst/>
            </a:prstGeom>
            <a:noFill/>
            <a:ln w="127000">
              <a:pattFill prst="smConfetti">
                <a:fgClr>
                  <a:schemeClr val="tx1"/>
                </a:fgClr>
                <a:bgClr>
                  <a:srgbClr val="9888F6"/>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9" name="Line 29">
              <a:extLst>
                <a:ext uri="{FF2B5EF4-FFF2-40B4-BE49-F238E27FC236}">
                  <a16:creationId xmlns:a16="http://schemas.microsoft.com/office/drawing/2014/main" id="{C55D935A-46E5-42D6-B77E-981584EFC705}"/>
                </a:ext>
              </a:extLst>
            </p:cNvPr>
            <p:cNvSpPr>
              <a:spLocks noChangeShapeType="1"/>
            </p:cNvSpPr>
            <p:nvPr/>
          </p:nvSpPr>
          <p:spPr bwMode="auto">
            <a:xfrm flipH="1" flipV="1">
              <a:off x="4317" y="1200"/>
              <a:ext cx="0" cy="1008"/>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5623" name="Group 30">
            <a:extLst>
              <a:ext uri="{FF2B5EF4-FFF2-40B4-BE49-F238E27FC236}">
                <a16:creationId xmlns:a16="http://schemas.microsoft.com/office/drawing/2014/main" id="{A9841ABA-4847-4C69-90D1-8A8083BA2302}"/>
              </a:ext>
            </a:extLst>
          </p:cNvPr>
          <p:cNvGrpSpPr>
            <a:grpSpLocks/>
          </p:cNvGrpSpPr>
          <p:nvPr/>
        </p:nvGrpSpPr>
        <p:grpSpPr bwMode="auto">
          <a:xfrm>
            <a:off x="7369175" y="1998663"/>
            <a:ext cx="873125" cy="923925"/>
            <a:chOff x="4416" y="1152"/>
            <a:chExt cx="550" cy="582"/>
          </a:xfrm>
        </p:grpSpPr>
        <p:graphicFrame>
          <p:nvGraphicFramePr>
            <p:cNvPr id="25607" name="Object 31">
              <a:extLst>
                <a:ext uri="{FF2B5EF4-FFF2-40B4-BE49-F238E27FC236}">
                  <a16:creationId xmlns:a16="http://schemas.microsoft.com/office/drawing/2014/main" id="{0F0E48FD-A7CF-4600-8D28-9132F5137FA3}"/>
                </a:ext>
              </a:extLst>
            </p:cNvPr>
            <p:cNvGraphicFramePr>
              <a:graphicFrameLocks noChangeAspect="1"/>
            </p:cNvGraphicFramePr>
            <p:nvPr/>
          </p:nvGraphicFramePr>
          <p:xfrm>
            <a:off x="4416" y="1569"/>
            <a:ext cx="176" cy="165"/>
          </p:xfrm>
          <a:graphic>
            <a:graphicData uri="http://schemas.openxmlformats.org/presentationml/2006/ole">
              <mc:AlternateContent xmlns:mc="http://schemas.openxmlformats.org/markup-compatibility/2006">
                <mc:Choice xmlns:v="urn:schemas-microsoft-com:vml" Requires="v">
                  <p:oleObj spid="_x0000_s25648" name="公式" r:id="rId23" imgW="203040" imgH="190440" progId="Equation.3">
                    <p:embed/>
                  </p:oleObj>
                </mc:Choice>
                <mc:Fallback>
                  <p:oleObj name="公式" r:id="rId23" imgW="203040" imgH="190440" progId="Equation.3">
                    <p:embed/>
                    <p:pic>
                      <p:nvPicPr>
                        <p:cNvPr id="0" name="Object 3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416" y="1569"/>
                          <a:ext cx="176" cy="1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5624" name="Group 32">
              <a:extLst>
                <a:ext uri="{FF2B5EF4-FFF2-40B4-BE49-F238E27FC236}">
                  <a16:creationId xmlns:a16="http://schemas.microsoft.com/office/drawing/2014/main" id="{DC86A2F8-96EA-4FC1-BBB1-BD47B354C873}"/>
                </a:ext>
              </a:extLst>
            </p:cNvPr>
            <p:cNvGrpSpPr>
              <a:grpSpLocks/>
            </p:cNvGrpSpPr>
            <p:nvPr/>
          </p:nvGrpSpPr>
          <p:grpSpPr bwMode="auto">
            <a:xfrm>
              <a:off x="4574" y="1152"/>
              <a:ext cx="392" cy="581"/>
              <a:chOff x="4574" y="1152"/>
              <a:chExt cx="392" cy="581"/>
            </a:xfrm>
          </p:grpSpPr>
          <p:sp>
            <p:nvSpPr>
              <p:cNvPr id="25625" name="Rectangle 33">
                <a:extLst>
                  <a:ext uri="{FF2B5EF4-FFF2-40B4-BE49-F238E27FC236}">
                    <a16:creationId xmlns:a16="http://schemas.microsoft.com/office/drawing/2014/main" id="{5C54CB72-C28C-4A8A-8812-41C5F44409CB}"/>
                  </a:ext>
                </a:extLst>
              </p:cNvPr>
              <p:cNvSpPr>
                <a:spLocks noChangeArrowheads="1"/>
              </p:cNvSpPr>
              <p:nvPr/>
            </p:nvSpPr>
            <p:spPr bwMode="auto">
              <a:xfrm>
                <a:off x="4574" y="1152"/>
                <a:ext cx="392"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en-US" altLang="zh-CN" sz="2600">
                    <a:solidFill>
                      <a:srgbClr val="FF0000"/>
                    </a:solidFill>
                    <a:ea typeface="宋体" panose="02010600030101010101" pitchFamily="2" charset="-122"/>
                  </a:rPr>
                  <a:t>d</a:t>
                </a:r>
                <a:r>
                  <a:rPr kumimoji="0" lang="en-US" altLang="zh-CN" sz="2600" i="1">
                    <a:solidFill>
                      <a:srgbClr val="FF0000"/>
                    </a:solidFill>
                    <a:ea typeface="宋体" panose="02010600030101010101" pitchFamily="2" charset="-122"/>
                  </a:rPr>
                  <a:t>m</a:t>
                </a:r>
              </a:p>
            </p:txBody>
          </p:sp>
          <p:grpSp>
            <p:nvGrpSpPr>
              <p:cNvPr id="25626" name="Group 34">
                <a:extLst>
                  <a:ext uri="{FF2B5EF4-FFF2-40B4-BE49-F238E27FC236}">
                    <a16:creationId xmlns:a16="http://schemas.microsoft.com/office/drawing/2014/main" id="{37556616-E8AA-4AD7-BBFC-9C108BDE0A61}"/>
                  </a:ext>
                </a:extLst>
              </p:cNvPr>
              <p:cNvGrpSpPr>
                <a:grpSpLocks/>
              </p:cNvGrpSpPr>
              <p:nvPr/>
            </p:nvGrpSpPr>
            <p:grpSpPr bwMode="auto">
              <a:xfrm>
                <a:off x="4648" y="1488"/>
                <a:ext cx="257" cy="245"/>
                <a:chOff x="4648" y="1152"/>
                <a:chExt cx="257" cy="245"/>
              </a:xfrm>
            </p:grpSpPr>
            <p:sp>
              <p:nvSpPr>
                <p:cNvPr id="25627" name="Line 35">
                  <a:extLst>
                    <a:ext uri="{FF2B5EF4-FFF2-40B4-BE49-F238E27FC236}">
                      <a16:creationId xmlns:a16="http://schemas.microsoft.com/office/drawing/2014/main" id="{7A00F5CE-FECE-4C7C-A857-F059ADE78F5B}"/>
                    </a:ext>
                  </a:extLst>
                </p:cNvPr>
                <p:cNvSpPr>
                  <a:spLocks noChangeShapeType="1"/>
                </p:cNvSpPr>
                <p:nvPr/>
              </p:nvSpPr>
              <p:spPr bwMode="auto">
                <a:xfrm>
                  <a:off x="4704" y="1152"/>
                  <a:ext cx="96" cy="0"/>
                </a:xfrm>
                <a:prstGeom prst="line">
                  <a:avLst/>
                </a:prstGeom>
                <a:noFill/>
                <a:ln w="130175">
                  <a:solidFill>
                    <a:srgbClr val="F4042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5608" name="Object 36">
                  <a:extLst>
                    <a:ext uri="{FF2B5EF4-FFF2-40B4-BE49-F238E27FC236}">
                      <a16:creationId xmlns:a16="http://schemas.microsoft.com/office/drawing/2014/main" id="{C09069C9-3C58-43F0-B555-EB3C4582AB6F}"/>
                    </a:ext>
                  </a:extLst>
                </p:cNvPr>
                <p:cNvGraphicFramePr>
                  <a:graphicFrameLocks noChangeAspect="1"/>
                </p:cNvGraphicFramePr>
                <p:nvPr/>
              </p:nvGraphicFramePr>
              <p:xfrm>
                <a:off x="4648" y="1204"/>
                <a:ext cx="257" cy="193"/>
              </p:xfrm>
              <a:graphic>
                <a:graphicData uri="http://schemas.openxmlformats.org/presentationml/2006/ole">
                  <mc:AlternateContent xmlns:mc="http://schemas.openxmlformats.org/markup-compatibility/2006">
                    <mc:Choice xmlns:v="urn:schemas-microsoft-com:vml" Requires="v">
                      <p:oleObj spid="_x0000_s25649" name="公式" r:id="rId25" imgW="342720" imgH="253800" progId="Equation.3">
                        <p:embed/>
                      </p:oleObj>
                    </mc:Choice>
                    <mc:Fallback>
                      <p:oleObj name="公式" r:id="rId25" imgW="342720" imgH="253800" progId="Equation.3">
                        <p:embed/>
                        <p:pic>
                          <p:nvPicPr>
                            <p:cNvPr id="0" name="Object 3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648" y="1204"/>
                              <a:ext cx="257" cy="1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graphicFrame>
        <p:nvGraphicFramePr>
          <p:cNvPr id="25605" name="Object 37">
            <a:hlinkClick r:id="" action="ppaction://ole?verb=0"/>
            <a:extLst>
              <a:ext uri="{FF2B5EF4-FFF2-40B4-BE49-F238E27FC236}">
                <a16:creationId xmlns:a16="http://schemas.microsoft.com/office/drawing/2014/main" id="{4C0728F5-B0BC-43B0-9028-467BFBCEC421}"/>
              </a:ext>
            </a:extLst>
          </p:cNvPr>
          <p:cNvGraphicFramePr>
            <a:graphicFrameLocks noChangeAspect="1"/>
          </p:cNvGraphicFramePr>
          <p:nvPr/>
        </p:nvGraphicFramePr>
        <p:xfrm>
          <a:off x="4800600" y="2819400"/>
          <a:ext cx="1582738" cy="876300"/>
        </p:xfrm>
        <a:graphic>
          <a:graphicData uri="http://schemas.openxmlformats.org/presentationml/2006/ole">
            <mc:AlternateContent xmlns:mc="http://schemas.openxmlformats.org/markup-compatibility/2006">
              <mc:Choice xmlns:v="urn:schemas-microsoft-com:vml" Requires="v">
                <p:oleObj spid="_x0000_s25650" name="公式" r:id="rId27" imgW="1333440" imgH="749160" progId="Equation.3">
                  <p:embed/>
                </p:oleObj>
              </mc:Choice>
              <mc:Fallback>
                <p:oleObj name="公式" r:id="rId27" imgW="1333440" imgH="749160" progId="Equation.3">
                  <p:embed/>
                  <p:pic>
                    <p:nvPicPr>
                      <p:cNvPr id="0" name="Object 3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800600" y="2819400"/>
                        <a:ext cx="1582738"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6" name="Object 39">
            <a:extLst>
              <a:ext uri="{FF2B5EF4-FFF2-40B4-BE49-F238E27FC236}">
                <a16:creationId xmlns:a16="http://schemas.microsoft.com/office/drawing/2014/main" id="{03CD82B0-C145-461D-B42A-74ABEEB647B1}"/>
              </a:ext>
            </a:extLst>
          </p:cNvPr>
          <p:cNvGraphicFramePr>
            <a:graphicFrameLocks noChangeAspect="1"/>
          </p:cNvGraphicFramePr>
          <p:nvPr/>
        </p:nvGraphicFramePr>
        <p:xfrm>
          <a:off x="4724400" y="4038600"/>
          <a:ext cx="442913" cy="527050"/>
        </p:xfrm>
        <a:graphic>
          <a:graphicData uri="http://schemas.openxmlformats.org/presentationml/2006/ole">
            <mc:AlternateContent xmlns:mc="http://schemas.openxmlformats.org/markup-compatibility/2006">
              <mc:Choice xmlns:v="urn:schemas-microsoft-com:vml" Requires="v">
                <p:oleObj spid="_x0000_s25651" name="公式" r:id="rId29" imgW="203040" imgH="241200" progId="Equation.3">
                  <p:embed/>
                </p:oleObj>
              </mc:Choice>
              <mc:Fallback>
                <p:oleObj name="公式" r:id="rId29" imgW="203040" imgH="241200" progId="Equation.3">
                  <p:embed/>
                  <p:pic>
                    <p:nvPicPr>
                      <p:cNvPr id="0" name="Object 3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724400" y="4038600"/>
                        <a:ext cx="442913"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31" name="Text Box 2">
            <a:extLst>
              <a:ext uri="{FF2B5EF4-FFF2-40B4-BE49-F238E27FC236}">
                <a16:creationId xmlns:a16="http://schemas.microsoft.com/office/drawing/2014/main" id="{D927E70C-A9FC-499F-913F-F026F1D3C2A7}"/>
              </a:ext>
            </a:extLst>
          </p:cNvPr>
          <p:cNvSpPr txBox="1">
            <a:spLocks noChangeArrowheads="1"/>
          </p:cNvSpPr>
          <p:nvPr/>
        </p:nvSpPr>
        <p:spPr bwMode="auto">
          <a:xfrm>
            <a:off x="914400" y="457200"/>
            <a:ext cx="7162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例</a:t>
            </a:r>
            <a:r>
              <a:rPr lang="en-US" altLang="zh-CN">
                <a:solidFill>
                  <a:srgbClr val="FF0000"/>
                </a:solidFill>
                <a:ea typeface="宋体" panose="02010600030101010101" pitchFamily="2" charset="-122"/>
              </a:rPr>
              <a:t>1]</a:t>
            </a:r>
            <a:r>
              <a:rPr lang="zh-CN" altLang="en-US">
                <a:ea typeface="宋体" panose="02010600030101010101" pitchFamily="2" charset="-122"/>
              </a:rPr>
              <a:t>求均质圆盘</a:t>
            </a:r>
            <a:r>
              <a:rPr lang="en-US" altLang="zh-CN">
                <a:ea typeface="宋体" panose="02010600030101010101" pitchFamily="2" charset="-122"/>
              </a:rPr>
              <a:t>(</a:t>
            </a:r>
            <a:r>
              <a:rPr lang="en-US" altLang="zh-CN" i="1">
                <a:ea typeface="宋体" panose="02010600030101010101" pitchFamily="2" charset="-122"/>
              </a:rPr>
              <a:t>m,R</a:t>
            </a:r>
            <a:r>
              <a:rPr lang="en-US" altLang="zh-CN">
                <a:ea typeface="宋体" panose="02010600030101010101" pitchFamily="2" charset="-122"/>
              </a:rPr>
              <a:t>)</a:t>
            </a:r>
            <a:r>
              <a:rPr lang="zh-CN" altLang="en-US">
                <a:ea typeface="宋体" panose="02010600030101010101" pitchFamily="2" charset="-122"/>
              </a:rPr>
              <a:t>过圆心且与板面垂直的转轴的转动惯量</a:t>
            </a:r>
            <a:r>
              <a:rPr lang="zh-CN" altLang="en-US" i="1">
                <a:ea typeface="宋体" panose="02010600030101010101" pitchFamily="2" charset="-122"/>
              </a:rPr>
              <a:t> </a:t>
            </a:r>
            <a:r>
              <a:rPr lang="en-US" altLang="zh-CN" i="1">
                <a:ea typeface="宋体" panose="02010600030101010101" pitchFamily="2" charset="-122"/>
              </a:rPr>
              <a:t>.</a:t>
            </a:r>
          </a:p>
        </p:txBody>
      </p:sp>
      <p:sp>
        <p:nvSpPr>
          <p:cNvPr id="26632" name="Text Box 3">
            <a:extLst>
              <a:ext uri="{FF2B5EF4-FFF2-40B4-BE49-F238E27FC236}">
                <a16:creationId xmlns:a16="http://schemas.microsoft.com/office/drawing/2014/main" id="{70C8EAFF-825C-47A7-803A-52D8F726CBDB}"/>
              </a:ext>
            </a:extLst>
          </p:cNvPr>
          <p:cNvSpPr txBox="1">
            <a:spLocks noChangeArrowheads="1"/>
          </p:cNvSpPr>
          <p:nvPr/>
        </p:nvSpPr>
        <p:spPr bwMode="auto">
          <a:xfrm>
            <a:off x="914400" y="1338263"/>
            <a:ext cx="693738"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解</a:t>
            </a:r>
            <a:r>
              <a:rPr lang="en-US" altLang="zh-CN">
                <a:solidFill>
                  <a:srgbClr val="FF0000"/>
                </a:solidFill>
                <a:ea typeface="宋体" panose="02010600030101010101" pitchFamily="2" charset="-122"/>
              </a:rPr>
              <a:t>]</a:t>
            </a:r>
            <a:endParaRPr lang="en-US" altLang="zh-CN" i="1">
              <a:ea typeface="宋体" panose="02010600030101010101" pitchFamily="2" charset="-122"/>
            </a:endParaRPr>
          </a:p>
        </p:txBody>
      </p:sp>
      <p:graphicFrame>
        <p:nvGraphicFramePr>
          <p:cNvPr id="26626" name="Object 4">
            <a:extLst>
              <a:ext uri="{FF2B5EF4-FFF2-40B4-BE49-F238E27FC236}">
                <a16:creationId xmlns:a16="http://schemas.microsoft.com/office/drawing/2014/main" id="{0367B1F6-22A1-4C5B-869A-155A6DDCFF56}"/>
              </a:ext>
            </a:extLst>
          </p:cNvPr>
          <p:cNvGraphicFramePr>
            <a:graphicFrameLocks noChangeAspect="1"/>
          </p:cNvGraphicFramePr>
          <p:nvPr/>
        </p:nvGraphicFramePr>
        <p:xfrm>
          <a:off x="1416050" y="4281488"/>
          <a:ext cx="3216275" cy="896937"/>
        </p:xfrm>
        <a:graphic>
          <a:graphicData uri="http://schemas.openxmlformats.org/presentationml/2006/ole">
            <mc:AlternateContent xmlns:mc="http://schemas.openxmlformats.org/markup-compatibility/2006">
              <mc:Choice xmlns:v="urn:schemas-microsoft-com:vml" Requires="v">
                <p:oleObj spid="_x0000_s26652" name="公式" r:id="rId3" imgW="1282680" imgH="393480" progId="Equation.3">
                  <p:embed/>
                </p:oleObj>
              </mc:Choice>
              <mc:Fallback>
                <p:oleObj name="公式" r:id="rId3" imgW="128268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6050" y="4281488"/>
                        <a:ext cx="3216275" cy="896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633" name="Group 5">
            <a:extLst>
              <a:ext uri="{FF2B5EF4-FFF2-40B4-BE49-F238E27FC236}">
                <a16:creationId xmlns:a16="http://schemas.microsoft.com/office/drawing/2014/main" id="{7158D825-F0BC-4C6A-8684-962CF48F5414}"/>
              </a:ext>
            </a:extLst>
          </p:cNvPr>
          <p:cNvGrpSpPr>
            <a:grpSpLocks/>
          </p:cNvGrpSpPr>
          <p:nvPr/>
        </p:nvGrpSpPr>
        <p:grpSpPr bwMode="auto">
          <a:xfrm>
            <a:off x="5562600" y="1593850"/>
            <a:ext cx="2614613" cy="1427163"/>
            <a:chOff x="1440" y="576"/>
            <a:chExt cx="2112" cy="1200"/>
          </a:xfrm>
        </p:grpSpPr>
        <p:sp>
          <p:nvSpPr>
            <p:cNvPr id="355334" name="Oval 6">
              <a:extLst>
                <a:ext uri="{FF2B5EF4-FFF2-40B4-BE49-F238E27FC236}">
                  <a16:creationId xmlns:a16="http://schemas.microsoft.com/office/drawing/2014/main" id="{8A40FFDB-B352-4DBB-95F6-FDAD7C32ACB2}"/>
                </a:ext>
              </a:extLst>
            </p:cNvPr>
            <p:cNvSpPr>
              <a:spLocks noChangeArrowheads="1"/>
            </p:cNvSpPr>
            <p:nvPr/>
          </p:nvSpPr>
          <p:spPr bwMode="auto">
            <a:xfrm>
              <a:off x="1440" y="672"/>
              <a:ext cx="2112" cy="1104"/>
            </a:xfrm>
            <a:prstGeom prst="ellipse">
              <a:avLst/>
            </a:prstGeom>
            <a:gradFill rotWithShape="0">
              <a:gsLst>
                <a:gs pos="0">
                  <a:schemeClr val="bg2"/>
                </a:gs>
                <a:gs pos="50000">
                  <a:schemeClr val="bg2">
                    <a:gamma/>
                    <a:tint val="0"/>
                    <a:invGamma/>
                  </a:schemeClr>
                </a:gs>
                <a:gs pos="100000">
                  <a:schemeClr val="bg2"/>
                </a:gs>
              </a:gsLst>
              <a:lin ang="0" scaled="1"/>
            </a:gradFill>
            <a:ln w="22225">
              <a:solidFill>
                <a:schemeClr val="tx1"/>
              </a:solidFill>
              <a:round/>
              <a:headEnd/>
              <a:tailEnd/>
            </a:ln>
            <a:effectLst/>
          </p:spPr>
          <p:txBody>
            <a:bodyPr wrap="none" anchor="ctr"/>
            <a:lstStyle/>
            <a:p>
              <a:pPr>
                <a:defRPr/>
              </a:pPr>
              <a:endParaRPr lang="zh-CN" altLang="en-US"/>
            </a:p>
          </p:txBody>
        </p:sp>
        <p:sp>
          <p:nvSpPr>
            <p:cNvPr id="26651" name="Oval 7">
              <a:extLst>
                <a:ext uri="{FF2B5EF4-FFF2-40B4-BE49-F238E27FC236}">
                  <a16:creationId xmlns:a16="http://schemas.microsoft.com/office/drawing/2014/main" id="{9EA1423A-EA32-4746-8B62-F2264C07D252}"/>
                </a:ext>
              </a:extLst>
            </p:cNvPr>
            <p:cNvSpPr>
              <a:spLocks noChangeArrowheads="1"/>
            </p:cNvSpPr>
            <p:nvPr/>
          </p:nvSpPr>
          <p:spPr bwMode="auto">
            <a:xfrm>
              <a:off x="1440" y="576"/>
              <a:ext cx="2112" cy="1104"/>
            </a:xfrm>
            <a:prstGeom prst="ellipse">
              <a:avLst/>
            </a:prstGeom>
            <a:solidFill>
              <a:schemeClr val="bg1"/>
            </a:solidFill>
            <a:ln w="222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26634" name="Group 8">
            <a:extLst>
              <a:ext uri="{FF2B5EF4-FFF2-40B4-BE49-F238E27FC236}">
                <a16:creationId xmlns:a16="http://schemas.microsoft.com/office/drawing/2014/main" id="{67993140-46B8-4DF1-A82B-AE29A9B8EF17}"/>
              </a:ext>
            </a:extLst>
          </p:cNvPr>
          <p:cNvGrpSpPr>
            <a:grpSpLocks/>
          </p:cNvGrpSpPr>
          <p:nvPr/>
        </p:nvGrpSpPr>
        <p:grpSpPr bwMode="auto">
          <a:xfrm>
            <a:off x="5868988" y="1800225"/>
            <a:ext cx="2022475" cy="939800"/>
            <a:chOff x="1761" y="872"/>
            <a:chExt cx="1590" cy="734"/>
          </a:xfrm>
        </p:grpSpPr>
        <p:sp>
          <p:nvSpPr>
            <p:cNvPr id="355337" name="Oval 9">
              <a:extLst>
                <a:ext uri="{FF2B5EF4-FFF2-40B4-BE49-F238E27FC236}">
                  <a16:creationId xmlns:a16="http://schemas.microsoft.com/office/drawing/2014/main" id="{F6705C7E-6605-44C7-9B3D-E6358CAFAD81}"/>
                </a:ext>
              </a:extLst>
            </p:cNvPr>
            <p:cNvSpPr>
              <a:spLocks noChangeArrowheads="1"/>
            </p:cNvSpPr>
            <p:nvPr/>
          </p:nvSpPr>
          <p:spPr bwMode="auto">
            <a:xfrm>
              <a:off x="1761" y="872"/>
              <a:ext cx="1590" cy="734"/>
            </a:xfrm>
            <a:prstGeom prst="ellipse">
              <a:avLst/>
            </a:prstGeom>
            <a:gradFill rotWithShape="0">
              <a:gsLst>
                <a:gs pos="0">
                  <a:schemeClr val="bg2"/>
                </a:gs>
                <a:gs pos="50000">
                  <a:schemeClr val="bg2">
                    <a:gamma/>
                    <a:tint val="0"/>
                    <a:invGamma/>
                  </a:schemeClr>
                </a:gs>
                <a:gs pos="100000">
                  <a:schemeClr val="bg2"/>
                </a:gs>
              </a:gsLst>
              <a:lin ang="0" scaled="1"/>
            </a:gradFill>
            <a:ln w="22225">
              <a:solidFill>
                <a:schemeClr val="tx1"/>
              </a:solidFill>
              <a:round/>
              <a:headEnd/>
              <a:tailEnd/>
            </a:ln>
            <a:effectLst/>
          </p:spPr>
          <p:txBody>
            <a:bodyPr wrap="none" anchor="ctr"/>
            <a:lstStyle/>
            <a:p>
              <a:pPr>
                <a:defRPr/>
              </a:pPr>
              <a:endParaRPr lang="zh-CN" altLang="en-US"/>
            </a:p>
          </p:txBody>
        </p:sp>
        <p:sp>
          <p:nvSpPr>
            <p:cNvPr id="26649" name="Oval 10">
              <a:extLst>
                <a:ext uri="{FF2B5EF4-FFF2-40B4-BE49-F238E27FC236}">
                  <a16:creationId xmlns:a16="http://schemas.microsoft.com/office/drawing/2014/main" id="{63B4F9C7-EAE8-45F6-B4F5-7D18CAA5A67C}"/>
                </a:ext>
              </a:extLst>
            </p:cNvPr>
            <p:cNvSpPr>
              <a:spLocks noChangeArrowheads="1"/>
            </p:cNvSpPr>
            <p:nvPr/>
          </p:nvSpPr>
          <p:spPr bwMode="auto">
            <a:xfrm>
              <a:off x="1816" y="936"/>
              <a:ext cx="1488" cy="607"/>
            </a:xfrm>
            <a:prstGeom prst="ellipse">
              <a:avLst/>
            </a:prstGeom>
            <a:solidFill>
              <a:schemeClr val="bg1"/>
            </a:solidFill>
            <a:ln w="222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26635" name="Group 11">
            <a:extLst>
              <a:ext uri="{FF2B5EF4-FFF2-40B4-BE49-F238E27FC236}">
                <a16:creationId xmlns:a16="http://schemas.microsoft.com/office/drawing/2014/main" id="{40A99772-72EC-4DF2-9D10-EF69055BB194}"/>
              </a:ext>
            </a:extLst>
          </p:cNvPr>
          <p:cNvGrpSpPr>
            <a:grpSpLocks/>
          </p:cNvGrpSpPr>
          <p:nvPr/>
        </p:nvGrpSpPr>
        <p:grpSpPr bwMode="auto">
          <a:xfrm>
            <a:off x="5943600" y="1066800"/>
            <a:ext cx="2657475" cy="2303463"/>
            <a:chOff x="3466" y="135"/>
            <a:chExt cx="2013" cy="1451"/>
          </a:xfrm>
        </p:grpSpPr>
        <p:sp>
          <p:nvSpPr>
            <p:cNvPr id="26642" name="Line 12">
              <a:extLst>
                <a:ext uri="{FF2B5EF4-FFF2-40B4-BE49-F238E27FC236}">
                  <a16:creationId xmlns:a16="http://schemas.microsoft.com/office/drawing/2014/main" id="{742A33DE-15A3-4228-A067-8A188517D248}"/>
                </a:ext>
              </a:extLst>
            </p:cNvPr>
            <p:cNvSpPr>
              <a:spLocks noChangeShapeType="1"/>
            </p:cNvSpPr>
            <p:nvPr/>
          </p:nvSpPr>
          <p:spPr bwMode="auto">
            <a:xfrm>
              <a:off x="4218" y="939"/>
              <a:ext cx="1243"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3" name="Line 13">
              <a:extLst>
                <a:ext uri="{FF2B5EF4-FFF2-40B4-BE49-F238E27FC236}">
                  <a16:creationId xmlns:a16="http://schemas.microsoft.com/office/drawing/2014/main" id="{9590F2DA-F11F-41FC-AF67-02457E69B249}"/>
                </a:ext>
              </a:extLst>
            </p:cNvPr>
            <p:cNvSpPr>
              <a:spLocks noChangeShapeType="1"/>
            </p:cNvSpPr>
            <p:nvPr/>
          </p:nvSpPr>
          <p:spPr bwMode="auto">
            <a:xfrm flipV="1">
              <a:off x="4224" y="301"/>
              <a:ext cx="0" cy="638"/>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4" name="Line 14">
              <a:extLst>
                <a:ext uri="{FF2B5EF4-FFF2-40B4-BE49-F238E27FC236}">
                  <a16:creationId xmlns:a16="http://schemas.microsoft.com/office/drawing/2014/main" id="{E37D3AA7-90E0-4900-B62B-B63A82B788C1}"/>
                </a:ext>
              </a:extLst>
            </p:cNvPr>
            <p:cNvSpPr>
              <a:spLocks noChangeShapeType="1"/>
            </p:cNvSpPr>
            <p:nvPr/>
          </p:nvSpPr>
          <p:spPr bwMode="auto">
            <a:xfrm flipH="1">
              <a:off x="3646" y="933"/>
              <a:ext cx="578" cy="556"/>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5" name="Text Box 15">
              <a:extLst>
                <a:ext uri="{FF2B5EF4-FFF2-40B4-BE49-F238E27FC236}">
                  <a16:creationId xmlns:a16="http://schemas.microsoft.com/office/drawing/2014/main" id="{313787C5-31A0-4761-BFE9-AC090F7AD95A}"/>
                </a:ext>
              </a:extLst>
            </p:cNvPr>
            <p:cNvSpPr txBox="1">
              <a:spLocks noChangeArrowheads="1"/>
            </p:cNvSpPr>
            <p:nvPr/>
          </p:nvSpPr>
          <p:spPr bwMode="auto">
            <a:xfrm>
              <a:off x="3466" y="1229"/>
              <a:ext cx="255"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i="1">
                  <a:solidFill>
                    <a:schemeClr val="accent2"/>
                  </a:solidFill>
                  <a:ea typeface="宋体" panose="02010600030101010101" pitchFamily="2" charset="-122"/>
                </a:rPr>
                <a:t>x</a:t>
              </a:r>
            </a:p>
          </p:txBody>
        </p:sp>
        <p:sp>
          <p:nvSpPr>
            <p:cNvPr id="26646" name="Text Box 16">
              <a:extLst>
                <a:ext uri="{FF2B5EF4-FFF2-40B4-BE49-F238E27FC236}">
                  <a16:creationId xmlns:a16="http://schemas.microsoft.com/office/drawing/2014/main" id="{0CE67C4B-B1DB-49B2-B038-7DC90DF3CFDC}"/>
                </a:ext>
              </a:extLst>
            </p:cNvPr>
            <p:cNvSpPr txBox="1">
              <a:spLocks noChangeArrowheads="1"/>
            </p:cNvSpPr>
            <p:nvPr/>
          </p:nvSpPr>
          <p:spPr bwMode="auto">
            <a:xfrm>
              <a:off x="5237" y="602"/>
              <a:ext cx="242"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i="1">
                  <a:solidFill>
                    <a:schemeClr val="accent2"/>
                  </a:solidFill>
                  <a:ea typeface="宋体" panose="02010600030101010101" pitchFamily="2" charset="-122"/>
                </a:rPr>
                <a:t>y</a:t>
              </a:r>
            </a:p>
          </p:txBody>
        </p:sp>
        <p:sp>
          <p:nvSpPr>
            <p:cNvPr id="26647" name="Text Box 17">
              <a:extLst>
                <a:ext uri="{FF2B5EF4-FFF2-40B4-BE49-F238E27FC236}">
                  <a16:creationId xmlns:a16="http://schemas.microsoft.com/office/drawing/2014/main" id="{DB7849E0-0B56-4C48-B6E7-F025131858D7}"/>
                </a:ext>
              </a:extLst>
            </p:cNvPr>
            <p:cNvSpPr txBox="1">
              <a:spLocks noChangeArrowheads="1"/>
            </p:cNvSpPr>
            <p:nvPr/>
          </p:nvSpPr>
          <p:spPr bwMode="auto">
            <a:xfrm>
              <a:off x="4240" y="135"/>
              <a:ext cx="23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i="1">
                  <a:solidFill>
                    <a:schemeClr val="accent2"/>
                  </a:solidFill>
                  <a:ea typeface="宋体" panose="02010600030101010101" pitchFamily="2" charset="-122"/>
                </a:rPr>
                <a:t>z</a:t>
              </a:r>
            </a:p>
          </p:txBody>
        </p:sp>
      </p:grpSp>
      <p:grpSp>
        <p:nvGrpSpPr>
          <p:cNvPr id="26636" name="Group 18">
            <a:extLst>
              <a:ext uri="{FF2B5EF4-FFF2-40B4-BE49-F238E27FC236}">
                <a16:creationId xmlns:a16="http://schemas.microsoft.com/office/drawing/2014/main" id="{75F093C0-6825-4C9A-A25A-1055EEF05D5D}"/>
              </a:ext>
            </a:extLst>
          </p:cNvPr>
          <p:cNvGrpSpPr>
            <a:grpSpLocks/>
          </p:cNvGrpSpPr>
          <p:nvPr/>
        </p:nvGrpSpPr>
        <p:grpSpPr bwMode="auto">
          <a:xfrm>
            <a:off x="5791200" y="1373188"/>
            <a:ext cx="1143000" cy="1003300"/>
            <a:chOff x="3648" y="773"/>
            <a:chExt cx="720" cy="632"/>
          </a:xfrm>
        </p:grpSpPr>
        <p:sp>
          <p:nvSpPr>
            <p:cNvPr id="26638" name="Line 19">
              <a:extLst>
                <a:ext uri="{FF2B5EF4-FFF2-40B4-BE49-F238E27FC236}">
                  <a16:creationId xmlns:a16="http://schemas.microsoft.com/office/drawing/2014/main" id="{0FA9CFCD-A18E-461B-904B-C6955F7B0FC5}"/>
                </a:ext>
              </a:extLst>
            </p:cNvPr>
            <p:cNvSpPr>
              <a:spLocks noChangeShapeType="1"/>
            </p:cNvSpPr>
            <p:nvPr/>
          </p:nvSpPr>
          <p:spPr bwMode="auto">
            <a:xfrm flipH="1" flipV="1">
              <a:off x="4032" y="1104"/>
              <a:ext cx="335" cy="231"/>
            </a:xfrm>
            <a:prstGeom prst="line">
              <a:avLst/>
            </a:prstGeom>
            <a:noFill/>
            <a:ln w="222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9" name="Line 20">
              <a:extLst>
                <a:ext uri="{FF2B5EF4-FFF2-40B4-BE49-F238E27FC236}">
                  <a16:creationId xmlns:a16="http://schemas.microsoft.com/office/drawing/2014/main" id="{C0ED8AC5-E8A6-4F5A-87B5-28EEA9D8A173}"/>
                </a:ext>
              </a:extLst>
            </p:cNvPr>
            <p:cNvSpPr>
              <a:spLocks noChangeShapeType="1"/>
            </p:cNvSpPr>
            <p:nvPr/>
          </p:nvSpPr>
          <p:spPr bwMode="auto">
            <a:xfrm>
              <a:off x="3648" y="816"/>
              <a:ext cx="339" cy="237"/>
            </a:xfrm>
            <a:prstGeom prst="line">
              <a:avLst/>
            </a:prstGeom>
            <a:noFill/>
            <a:ln w="222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0" name="Text Box 21">
              <a:extLst>
                <a:ext uri="{FF2B5EF4-FFF2-40B4-BE49-F238E27FC236}">
                  <a16:creationId xmlns:a16="http://schemas.microsoft.com/office/drawing/2014/main" id="{1945F094-232E-45C2-A60A-8834D204AF6D}"/>
                </a:ext>
              </a:extLst>
            </p:cNvPr>
            <p:cNvSpPr txBox="1">
              <a:spLocks noChangeArrowheads="1"/>
            </p:cNvSpPr>
            <p:nvPr/>
          </p:nvSpPr>
          <p:spPr bwMode="auto">
            <a:xfrm>
              <a:off x="4035" y="1048"/>
              <a:ext cx="191"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i="1">
                  <a:solidFill>
                    <a:schemeClr val="accent2"/>
                  </a:solidFill>
                  <a:ea typeface="宋体" panose="02010600030101010101" pitchFamily="2" charset="-122"/>
                </a:rPr>
                <a:t>r</a:t>
              </a:r>
            </a:p>
          </p:txBody>
        </p:sp>
        <p:sp>
          <p:nvSpPr>
            <p:cNvPr id="26641" name="Text Box 22">
              <a:extLst>
                <a:ext uri="{FF2B5EF4-FFF2-40B4-BE49-F238E27FC236}">
                  <a16:creationId xmlns:a16="http://schemas.microsoft.com/office/drawing/2014/main" id="{A024FA3D-1F1B-4230-9B47-7DE5D696E1F2}"/>
                </a:ext>
              </a:extLst>
            </p:cNvPr>
            <p:cNvSpPr txBox="1">
              <a:spLocks noChangeArrowheads="1"/>
            </p:cNvSpPr>
            <p:nvPr/>
          </p:nvSpPr>
          <p:spPr bwMode="auto">
            <a:xfrm>
              <a:off x="3925" y="773"/>
              <a:ext cx="443"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solidFill>
                    <a:schemeClr val="accent2"/>
                  </a:solidFill>
                  <a:ea typeface="宋体" panose="02010600030101010101" pitchFamily="2" charset="-122"/>
                </a:rPr>
                <a:t>d</a:t>
              </a:r>
              <a:r>
                <a:rPr lang="en-US" altLang="zh-CN" i="1">
                  <a:solidFill>
                    <a:schemeClr val="accent2"/>
                  </a:solidFill>
                  <a:ea typeface="宋体" panose="02010600030101010101" pitchFamily="2" charset="-122"/>
                </a:rPr>
                <a:t>r</a:t>
              </a:r>
            </a:p>
          </p:txBody>
        </p:sp>
      </p:grpSp>
      <p:sp>
        <p:nvSpPr>
          <p:cNvPr id="26637" name="Rectangle 23">
            <a:extLst>
              <a:ext uri="{FF2B5EF4-FFF2-40B4-BE49-F238E27FC236}">
                <a16:creationId xmlns:a16="http://schemas.microsoft.com/office/drawing/2014/main" id="{F224FC06-C061-4963-B5AD-F2C4BB40F83A}"/>
              </a:ext>
            </a:extLst>
          </p:cNvPr>
          <p:cNvSpPr>
            <a:spLocks noChangeArrowheads="1"/>
          </p:cNvSpPr>
          <p:nvPr/>
        </p:nvSpPr>
        <p:spPr bwMode="auto">
          <a:xfrm>
            <a:off x="1676400" y="1371600"/>
            <a:ext cx="255746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ea typeface="宋体" panose="02010600030101010101" pitchFamily="2" charset="-122"/>
              </a:rPr>
              <a:t>盘由许多环组成   </a:t>
            </a:r>
          </a:p>
        </p:txBody>
      </p:sp>
      <p:graphicFrame>
        <p:nvGraphicFramePr>
          <p:cNvPr id="26627" name="Object 24">
            <a:extLst>
              <a:ext uri="{FF2B5EF4-FFF2-40B4-BE49-F238E27FC236}">
                <a16:creationId xmlns:a16="http://schemas.microsoft.com/office/drawing/2014/main" id="{3EF8E61B-1087-4CAC-B1E2-F1DE41240E28}"/>
              </a:ext>
            </a:extLst>
          </p:cNvPr>
          <p:cNvGraphicFramePr>
            <a:graphicFrameLocks noChangeAspect="1"/>
          </p:cNvGraphicFramePr>
          <p:nvPr/>
        </p:nvGraphicFramePr>
        <p:xfrm>
          <a:off x="2667000" y="1981200"/>
          <a:ext cx="1600200" cy="457200"/>
        </p:xfrm>
        <a:graphic>
          <a:graphicData uri="http://schemas.openxmlformats.org/presentationml/2006/ole">
            <mc:AlternateContent xmlns:mc="http://schemas.openxmlformats.org/markup-compatibility/2006">
              <mc:Choice xmlns:v="urn:schemas-microsoft-com:vml" Requires="v">
                <p:oleObj spid="_x0000_s26653" name="公式" r:id="rId5" imgW="698400" imgH="215640" progId="Equation.3">
                  <p:embed/>
                </p:oleObj>
              </mc:Choice>
              <mc:Fallback>
                <p:oleObj name="公式" r:id="rId5" imgW="698400" imgH="215640" progId="Equation.3">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1981200"/>
                        <a:ext cx="1600200" cy="457200"/>
                      </a:xfrm>
                      <a:prstGeom prst="rect">
                        <a:avLst/>
                      </a:prstGeom>
                      <a:noFill/>
                      <a:ln>
                        <a:noFill/>
                      </a:ln>
                      <a:effectLst/>
                      <a:extLst>
                        <a:ext uri="{909E8E84-426E-40DD-AFC4-6F175D3DCCD1}">
                          <a14:hiddenFill xmlns:a14="http://schemas.microsoft.com/office/drawing/2010/main">
                            <a:gradFill rotWithShape="0">
                              <a:gsLst>
                                <a:gs pos="0">
                                  <a:srgbClr val="CC6600"/>
                                </a:gs>
                                <a:gs pos="50000">
                                  <a:srgbClr val="CC6600">
                                    <a:gamma/>
                                    <a:tint val="0"/>
                                    <a:invGamma/>
                                  </a:srgbClr>
                                </a:gs>
                                <a:gs pos="100000">
                                  <a:srgbClr val="CC6600"/>
                                </a:gs>
                              </a:gsLst>
                              <a:lin ang="5400000" scaled="1"/>
                            </a:gra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8" name="Object 25">
            <a:extLst>
              <a:ext uri="{FF2B5EF4-FFF2-40B4-BE49-F238E27FC236}">
                <a16:creationId xmlns:a16="http://schemas.microsoft.com/office/drawing/2014/main" id="{C23CA581-CA8C-4300-B25D-B5C735856394}"/>
              </a:ext>
            </a:extLst>
          </p:cNvPr>
          <p:cNvGraphicFramePr>
            <a:graphicFrameLocks noChangeAspect="1"/>
          </p:cNvGraphicFramePr>
          <p:nvPr/>
        </p:nvGraphicFramePr>
        <p:xfrm>
          <a:off x="1143000" y="2590800"/>
          <a:ext cx="1824038" cy="608013"/>
        </p:xfrm>
        <a:graphic>
          <a:graphicData uri="http://schemas.openxmlformats.org/presentationml/2006/ole">
            <mc:AlternateContent xmlns:mc="http://schemas.openxmlformats.org/markup-compatibility/2006">
              <mc:Choice xmlns:v="urn:schemas-microsoft-com:vml" Requires="v">
                <p:oleObj spid="_x0000_s26654" name="公式" r:id="rId7" imgW="838080" imgH="279360" progId="Equation.3">
                  <p:embed/>
                </p:oleObj>
              </mc:Choice>
              <mc:Fallback>
                <p:oleObj name="公式" r:id="rId7" imgW="838080" imgH="279360" progId="Equation.3">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2590800"/>
                        <a:ext cx="1824038" cy="608013"/>
                      </a:xfrm>
                      <a:prstGeom prst="rect">
                        <a:avLst/>
                      </a:prstGeom>
                      <a:noFill/>
                      <a:ln>
                        <a:noFill/>
                      </a:ln>
                      <a:effectLst/>
                      <a:extLst>
                        <a:ext uri="{909E8E84-426E-40DD-AFC4-6F175D3DCCD1}">
                          <a14:hiddenFill xmlns:a14="http://schemas.microsoft.com/office/drawing/2010/main">
                            <a:gradFill rotWithShape="0">
                              <a:gsLst>
                                <a:gs pos="0">
                                  <a:srgbClr val="CC6600"/>
                                </a:gs>
                                <a:gs pos="50000">
                                  <a:srgbClr val="CC6600">
                                    <a:gamma/>
                                    <a:tint val="0"/>
                                    <a:invGamma/>
                                  </a:srgbClr>
                                </a:gs>
                                <a:gs pos="100000">
                                  <a:srgbClr val="CC6600"/>
                                </a:gs>
                              </a:gsLst>
                              <a:lin ang="5400000" scaled="1"/>
                            </a:gra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9" name="Object 26">
            <a:extLst>
              <a:ext uri="{FF2B5EF4-FFF2-40B4-BE49-F238E27FC236}">
                <a16:creationId xmlns:a16="http://schemas.microsoft.com/office/drawing/2014/main" id="{C5EEC23E-AAB1-4F0F-8EBA-5CE41A1BA7A0}"/>
              </a:ext>
            </a:extLst>
          </p:cNvPr>
          <p:cNvGraphicFramePr>
            <a:graphicFrameLocks noChangeAspect="1"/>
          </p:cNvGraphicFramePr>
          <p:nvPr/>
        </p:nvGraphicFramePr>
        <p:xfrm>
          <a:off x="2971800" y="2590800"/>
          <a:ext cx="2362200" cy="633413"/>
        </p:xfrm>
        <a:graphic>
          <a:graphicData uri="http://schemas.openxmlformats.org/presentationml/2006/ole">
            <mc:AlternateContent xmlns:mc="http://schemas.openxmlformats.org/markup-compatibility/2006">
              <mc:Choice xmlns:v="urn:schemas-microsoft-com:vml" Requires="v">
                <p:oleObj spid="_x0000_s26655" name="公式" r:id="rId9" imgW="1168200" imgH="279360" progId="Equation.3">
                  <p:embed/>
                </p:oleObj>
              </mc:Choice>
              <mc:Fallback>
                <p:oleObj name="公式" r:id="rId9" imgW="1168200" imgH="279360" progId="Equation.3">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1800" y="2590800"/>
                        <a:ext cx="2362200" cy="633413"/>
                      </a:xfrm>
                      <a:prstGeom prst="rect">
                        <a:avLst/>
                      </a:prstGeom>
                      <a:noFill/>
                      <a:ln>
                        <a:noFill/>
                      </a:ln>
                      <a:effectLst/>
                      <a:extLst>
                        <a:ext uri="{909E8E84-426E-40DD-AFC4-6F175D3DCCD1}">
                          <a14:hiddenFill xmlns:a14="http://schemas.microsoft.com/office/drawing/2010/main">
                            <a:gradFill rotWithShape="0">
                              <a:gsLst>
                                <a:gs pos="0">
                                  <a:srgbClr val="CC6600"/>
                                </a:gs>
                                <a:gs pos="50000">
                                  <a:srgbClr val="CC6600">
                                    <a:gamma/>
                                    <a:tint val="0"/>
                                    <a:invGamma/>
                                  </a:srgbClr>
                                </a:gs>
                                <a:gs pos="100000">
                                  <a:srgbClr val="CC6600"/>
                                </a:gs>
                              </a:gsLst>
                              <a:lin ang="5400000" scaled="1"/>
                            </a:gra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30" name="Object 27">
            <a:extLst>
              <a:ext uri="{FF2B5EF4-FFF2-40B4-BE49-F238E27FC236}">
                <a16:creationId xmlns:a16="http://schemas.microsoft.com/office/drawing/2014/main" id="{1F32A2A7-8ED5-40DC-A354-FF207992AD0E}"/>
              </a:ext>
            </a:extLst>
          </p:cNvPr>
          <p:cNvGraphicFramePr>
            <a:graphicFrameLocks noChangeAspect="1"/>
          </p:cNvGraphicFramePr>
          <p:nvPr/>
        </p:nvGraphicFramePr>
        <p:xfrm>
          <a:off x="1416050" y="3414713"/>
          <a:ext cx="2425700" cy="776287"/>
        </p:xfrm>
        <a:graphic>
          <a:graphicData uri="http://schemas.openxmlformats.org/presentationml/2006/ole">
            <mc:AlternateContent xmlns:mc="http://schemas.openxmlformats.org/markup-compatibility/2006">
              <mc:Choice xmlns:v="urn:schemas-microsoft-com:vml" Requires="v">
                <p:oleObj spid="_x0000_s26656" name="公式" r:id="rId11" imgW="965160" imgH="342720" progId="Equation.3">
                  <p:embed/>
                </p:oleObj>
              </mc:Choice>
              <mc:Fallback>
                <p:oleObj name="公式" r:id="rId11" imgW="965160" imgH="342720" progId="Equation.3">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16050" y="3414713"/>
                        <a:ext cx="2425700" cy="776287"/>
                      </a:xfrm>
                      <a:prstGeom prst="rect">
                        <a:avLst/>
                      </a:prstGeom>
                      <a:noFill/>
                      <a:ln>
                        <a:noFill/>
                      </a:ln>
                      <a:effectLst/>
                      <a:extLst>
                        <a:ext uri="{909E8E84-426E-40DD-AFC4-6F175D3DCCD1}">
                          <a14:hiddenFill xmlns:a14="http://schemas.microsoft.com/office/drawing/2010/main">
                            <a:gradFill rotWithShape="0">
                              <a:gsLst>
                                <a:gs pos="0">
                                  <a:srgbClr val="CC6600"/>
                                </a:gs>
                                <a:gs pos="50000">
                                  <a:srgbClr val="CC6600">
                                    <a:gamma/>
                                    <a:tint val="0"/>
                                    <a:invGamma/>
                                  </a:srgbClr>
                                </a:gs>
                                <a:gs pos="100000">
                                  <a:srgbClr val="CC6600"/>
                                </a:gs>
                              </a:gsLst>
                              <a:lin ang="5400000" scaled="1"/>
                            </a:gra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6" name="Text Box 2">
            <a:extLst>
              <a:ext uri="{FF2B5EF4-FFF2-40B4-BE49-F238E27FC236}">
                <a16:creationId xmlns:a16="http://schemas.microsoft.com/office/drawing/2014/main" id="{65A48A0C-FF93-48B2-9CAB-B72A57E1FF9A}"/>
              </a:ext>
            </a:extLst>
          </p:cNvPr>
          <p:cNvSpPr txBox="1">
            <a:spLocks noChangeArrowheads="1"/>
          </p:cNvSpPr>
          <p:nvPr/>
        </p:nvSpPr>
        <p:spPr bwMode="auto">
          <a:xfrm>
            <a:off x="1336675" y="533400"/>
            <a:ext cx="4548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2.</a:t>
            </a:r>
            <a:r>
              <a:rPr lang="zh-CN" altLang="en-US">
                <a:ea typeface="黑体" panose="02010609060101010101" pitchFamily="49" charset="-122"/>
              </a:rPr>
              <a:t>几种典型形状刚体的转动惯量  </a:t>
            </a:r>
          </a:p>
        </p:txBody>
      </p:sp>
      <p:sp>
        <p:nvSpPr>
          <p:cNvPr id="27657" name="Text Box 3">
            <a:extLst>
              <a:ext uri="{FF2B5EF4-FFF2-40B4-BE49-F238E27FC236}">
                <a16:creationId xmlns:a16="http://schemas.microsoft.com/office/drawing/2014/main" id="{168B2194-455C-4D19-BDE5-FACEA3D3DD29}"/>
              </a:ext>
            </a:extLst>
          </p:cNvPr>
          <p:cNvSpPr txBox="1">
            <a:spLocks noChangeArrowheads="1"/>
          </p:cNvSpPr>
          <p:nvPr/>
        </p:nvSpPr>
        <p:spPr bwMode="auto">
          <a:xfrm>
            <a:off x="4689475" y="5562600"/>
            <a:ext cx="873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圆筒 </a:t>
            </a:r>
          </a:p>
        </p:txBody>
      </p:sp>
      <p:graphicFrame>
        <p:nvGraphicFramePr>
          <p:cNvPr id="27650" name="Object 4">
            <a:extLst>
              <a:ext uri="{FF2B5EF4-FFF2-40B4-BE49-F238E27FC236}">
                <a16:creationId xmlns:a16="http://schemas.microsoft.com/office/drawing/2014/main" id="{FAF69251-E8A6-40C4-BA9C-2E6BCE55D59D}"/>
              </a:ext>
            </a:extLst>
          </p:cNvPr>
          <p:cNvGraphicFramePr>
            <a:graphicFrameLocks noChangeAspect="1"/>
          </p:cNvGraphicFramePr>
          <p:nvPr/>
        </p:nvGraphicFramePr>
        <p:xfrm>
          <a:off x="5562600" y="5410200"/>
          <a:ext cx="2133600" cy="762000"/>
        </p:xfrm>
        <a:graphic>
          <a:graphicData uri="http://schemas.openxmlformats.org/presentationml/2006/ole">
            <mc:AlternateContent xmlns:mc="http://schemas.openxmlformats.org/markup-compatibility/2006">
              <mc:Choice xmlns:v="urn:schemas-microsoft-com:vml" Requires="v">
                <p:oleObj spid="_x0000_s27708" name="公式" r:id="rId3" imgW="1143000" imgH="393480" progId="Equation.3">
                  <p:embed/>
                </p:oleObj>
              </mc:Choice>
              <mc:Fallback>
                <p:oleObj name="公式" r:id="rId3" imgW="114300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5410200"/>
                        <a:ext cx="21336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8" name="Text Box 5">
            <a:extLst>
              <a:ext uri="{FF2B5EF4-FFF2-40B4-BE49-F238E27FC236}">
                <a16:creationId xmlns:a16="http://schemas.microsoft.com/office/drawing/2014/main" id="{85C4827B-9424-4751-989B-C1C57BE3F63A}"/>
              </a:ext>
            </a:extLst>
          </p:cNvPr>
          <p:cNvSpPr txBox="1">
            <a:spLocks noChangeArrowheads="1"/>
          </p:cNvSpPr>
          <p:nvPr/>
        </p:nvSpPr>
        <p:spPr bwMode="auto">
          <a:xfrm>
            <a:off x="1576388" y="2505075"/>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圆环</a:t>
            </a:r>
          </a:p>
        </p:txBody>
      </p:sp>
      <p:sp>
        <p:nvSpPr>
          <p:cNvPr id="27659" name="Text Box 6">
            <a:extLst>
              <a:ext uri="{FF2B5EF4-FFF2-40B4-BE49-F238E27FC236}">
                <a16:creationId xmlns:a16="http://schemas.microsoft.com/office/drawing/2014/main" id="{10580BCA-07F2-47DE-BD4F-D69D344A6F08}"/>
              </a:ext>
            </a:extLst>
          </p:cNvPr>
          <p:cNvSpPr txBox="1">
            <a:spLocks noChangeArrowheads="1"/>
          </p:cNvSpPr>
          <p:nvPr/>
        </p:nvSpPr>
        <p:spPr bwMode="auto">
          <a:xfrm>
            <a:off x="2514600" y="2503488"/>
            <a:ext cx="1119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I=mR</a:t>
            </a:r>
            <a:r>
              <a:rPr lang="en-US" altLang="zh-CN" i="1" baseline="30000">
                <a:ea typeface="宋体" panose="02010600030101010101" pitchFamily="2" charset="-122"/>
              </a:rPr>
              <a:t>2  </a:t>
            </a:r>
            <a:endParaRPr lang="en-US" altLang="zh-CN" i="1">
              <a:ea typeface="宋体" panose="02010600030101010101" pitchFamily="2" charset="-122"/>
            </a:endParaRPr>
          </a:p>
        </p:txBody>
      </p:sp>
      <p:grpSp>
        <p:nvGrpSpPr>
          <p:cNvPr id="27660" name="Group 7">
            <a:extLst>
              <a:ext uri="{FF2B5EF4-FFF2-40B4-BE49-F238E27FC236}">
                <a16:creationId xmlns:a16="http://schemas.microsoft.com/office/drawing/2014/main" id="{26DD961D-025E-4FAA-AFD4-2D8E09BDA12D}"/>
              </a:ext>
            </a:extLst>
          </p:cNvPr>
          <p:cNvGrpSpPr>
            <a:grpSpLocks/>
          </p:cNvGrpSpPr>
          <p:nvPr/>
        </p:nvGrpSpPr>
        <p:grpSpPr bwMode="auto">
          <a:xfrm>
            <a:off x="1600200" y="990600"/>
            <a:ext cx="1809750" cy="1524000"/>
            <a:chOff x="1008" y="624"/>
            <a:chExt cx="1140" cy="960"/>
          </a:xfrm>
        </p:grpSpPr>
        <p:sp>
          <p:nvSpPr>
            <p:cNvPr id="27696" name="Rectangle 8">
              <a:extLst>
                <a:ext uri="{FF2B5EF4-FFF2-40B4-BE49-F238E27FC236}">
                  <a16:creationId xmlns:a16="http://schemas.microsoft.com/office/drawing/2014/main" id="{4A1A36E5-4487-4DCE-A873-30788F8FC384}"/>
                </a:ext>
              </a:extLst>
            </p:cNvPr>
            <p:cNvSpPr>
              <a:spLocks noChangeArrowheads="1"/>
            </p:cNvSpPr>
            <p:nvPr/>
          </p:nvSpPr>
          <p:spPr bwMode="auto">
            <a:xfrm>
              <a:off x="1329" y="72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endParaRPr lang="zh-CN" altLang="zh-CN" b="0">
                <a:ea typeface="宋体" panose="02010600030101010101" pitchFamily="2" charset="-122"/>
              </a:endParaRPr>
            </a:p>
          </p:txBody>
        </p:sp>
        <p:sp>
          <p:nvSpPr>
            <p:cNvPr id="356361" name="Oval 9">
              <a:extLst>
                <a:ext uri="{FF2B5EF4-FFF2-40B4-BE49-F238E27FC236}">
                  <a16:creationId xmlns:a16="http://schemas.microsoft.com/office/drawing/2014/main" id="{B3364075-1F25-4346-82DE-1266CDA63A9D}"/>
                </a:ext>
              </a:extLst>
            </p:cNvPr>
            <p:cNvSpPr>
              <a:spLocks noChangeArrowheads="1"/>
            </p:cNvSpPr>
            <p:nvPr/>
          </p:nvSpPr>
          <p:spPr bwMode="auto">
            <a:xfrm>
              <a:off x="1313" y="1048"/>
              <a:ext cx="835" cy="232"/>
            </a:xfrm>
            <a:prstGeom prst="ellipse">
              <a:avLst/>
            </a:prstGeom>
            <a:noFill/>
            <a:ln w="38100">
              <a:solidFill>
                <a:schemeClr val="accent2"/>
              </a:solidFill>
              <a:round/>
              <a:headEnd/>
              <a:tailEnd/>
            </a:ln>
            <a:effectLst>
              <a:prstShdw prst="shdw17" dist="17961" dir="2700000">
                <a:schemeClr val="accent2">
                  <a:gamma/>
                  <a:shade val="60000"/>
                  <a:invGamma/>
                </a:schemeClr>
              </a:prstShdw>
            </a:effectLst>
          </p:spPr>
          <p:txBody>
            <a:bodyPr wrap="none" anchor="ctr"/>
            <a:lstStyle/>
            <a:p>
              <a:pPr>
                <a:defRPr/>
              </a:pPr>
              <a:endParaRPr lang="zh-CN" altLang="en-US"/>
            </a:p>
          </p:txBody>
        </p:sp>
        <p:sp>
          <p:nvSpPr>
            <p:cNvPr id="27698" name="Line 10">
              <a:extLst>
                <a:ext uri="{FF2B5EF4-FFF2-40B4-BE49-F238E27FC236}">
                  <a16:creationId xmlns:a16="http://schemas.microsoft.com/office/drawing/2014/main" id="{E7ED5F9D-7B94-4047-A422-67412DEF4F78}"/>
                </a:ext>
              </a:extLst>
            </p:cNvPr>
            <p:cNvSpPr>
              <a:spLocks noChangeShapeType="1"/>
            </p:cNvSpPr>
            <p:nvPr/>
          </p:nvSpPr>
          <p:spPr bwMode="auto">
            <a:xfrm>
              <a:off x="1718" y="1153"/>
              <a:ext cx="417" cy="0"/>
            </a:xfrm>
            <a:prstGeom prst="line">
              <a:avLst/>
            </a:prstGeom>
            <a:noFill/>
            <a:ln w="19050">
              <a:solidFill>
                <a:schemeClr val="tx1"/>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99" name="Line 11">
              <a:extLst>
                <a:ext uri="{FF2B5EF4-FFF2-40B4-BE49-F238E27FC236}">
                  <a16:creationId xmlns:a16="http://schemas.microsoft.com/office/drawing/2014/main" id="{E49CC9CD-D539-492D-9BEB-8C3404C56AC5}"/>
                </a:ext>
              </a:extLst>
            </p:cNvPr>
            <p:cNvSpPr>
              <a:spLocks noChangeShapeType="1"/>
            </p:cNvSpPr>
            <p:nvPr/>
          </p:nvSpPr>
          <p:spPr bwMode="auto">
            <a:xfrm flipV="1">
              <a:off x="1715" y="727"/>
              <a:ext cx="0" cy="426"/>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00" name="Line 12">
              <a:extLst>
                <a:ext uri="{FF2B5EF4-FFF2-40B4-BE49-F238E27FC236}">
                  <a16:creationId xmlns:a16="http://schemas.microsoft.com/office/drawing/2014/main" id="{A8D29782-70E5-45AC-9FA4-102FE01000DF}"/>
                </a:ext>
              </a:extLst>
            </p:cNvPr>
            <p:cNvSpPr>
              <a:spLocks noChangeShapeType="1"/>
            </p:cNvSpPr>
            <p:nvPr/>
          </p:nvSpPr>
          <p:spPr bwMode="auto">
            <a:xfrm>
              <a:off x="1715" y="1153"/>
              <a:ext cx="0" cy="135"/>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01" name="Line 13">
              <a:extLst>
                <a:ext uri="{FF2B5EF4-FFF2-40B4-BE49-F238E27FC236}">
                  <a16:creationId xmlns:a16="http://schemas.microsoft.com/office/drawing/2014/main" id="{6B53E1DD-8A84-4BEA-B910-36F7579BDB55}"/>
                </a:ext>
              </a:extLst>
            </p:cNvPr>
            <p:cNvSpPr>
              <a:spLocks noChangeShapeType="1"/>
            </p:cNvSpPr>
            <p:nvPr/>
          </p:nvSpPr>
          <p:spPr bwMode="auto">
            <a:xfrm>
              <a:off x="1715" y="1284"/>
              <a:ext cx="0" cy="223"/>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02" name="Arc 14">
              <a:extLst>
                <a:ext uri="{FF2B5EF4-FFF2-40B4-BE49-F238E27FC236}">
                  <a16:creationId xmlns:a16="http://schemas.microsoft.com/office/drawing/2014/main" id="{9ECB7439-0847-41B3-91B6-4BABE9DC8CE3}"/>
                </a:ext>
              </a:extLst>
            </p:cNvPr>
            <p:cNvSpPr>
              <a:spLocks/>
            </p:cNvSpPr>
            <p:nvPr/>
          </p:nvSpPr>
          <p:spPr bwMode="auto">
            <a:xfrm>
              <a:off x="1580" y="882"/>
              <a:ext cx="265" cy="86"/>
            </a:xfrm>
            <a:custGeom>
              <a:avLst/>
              <a:gdLst>
                <a:gd name="T0" fmla="*/ 1 w 43200"/>
                <a:gd name="T1" fmla="*/ 0 h 40538"/>
                <a:gd name="T2" fmla="*/ 0 w 43200"/>
                <a:gd name="T3" fmla="*/ 0 h 40538"/>
                <a:gd name="T4" fmla="*/ 1 w 43200"/>
                <a:gd name="T5" fmla="*/ 0 h 40538"/>
                <a:gd name="T6" fmla="*/ 0 60000 65536"/>
                <a:gd name="T7" fmla="*/ 0 60000 65536"/>
                <a:gd name="T8" fmla="*/ 0 60000 65536"/>
                <a:gd name="T9" fmla="*/ 0 w 43200"/>
                <a:gd name="T10" fmla="*/ 0 h 40538"/>
                <a:gd name="T11" fmla="*/ 43200 w 43200"/>
                <a:gd name="T12" fmla="*/ 40538 h 40538"/>
              </a:gdLst>
              <a:ahLst/>
              <a:cxnLst>
                <a:cxn ang="T6">
                  <a:pos x="T0" y="T1"/>
                </a:cxn>
                <a:cxn ang="T7">
                  <a:pos x="T2" y="T3"/>
                </a:cxn>
                <a:cxn ang="T8">
                  <a:pos x="T4" y="T5"/>
                </a:cxn>
              </a:cxnLst>
              <a:rect l="T9" t="T10" r="T11" b="T12"/>
              <a:pathLst>
                <a:path w="43200" h="40538" fill="none" extrusionOk="0">
                  <a:moveTo>
                    <a:pt x="31987" y="-1"/>
                  </a:moveTo>
                  <a:cubicBezTo>
                    <a:pt x="38901" y="3792"/>
                    <a:pt x="43200" y="11051"/>
                    <a:pt x="43200" y="18938"/>
                  </a:cubicBezTo>
                  <a:cubicBezTo>
                    <a:pt x="43200" y="30867"/>
                    <a:pt x="33529" y="40538"/>
                    <a:pt x="21600" y="40538"/>
                  </a:cubicBezTo>
                  <a:cubicBezTo>
                    <a:pt x="9670" y="40538"/>
                    <a:pt x="0" y="30867"/>
                    <a:pt x="0" y="18938"/>
                  </a:cubicBezTo>
                  <a:cubicBezTo>
                    <a:pt x="-1" y="12419"/>
                    <a:pt x="2943" y="6249"/>
                    <a:pt x="8011" y="2148"/>
                  </a:cubicBezTo>
                </a:path>
                <a:path w="43200" h="40538" stroke="0" extrusionOk="0">
                  <a:moveTo>
                    <a:pt x="31987" y="-1"/>
                  </a:moveTo>
                  <a:cubicBezTo>
                    <a:pt x="38901" y="3792"/>
                    <a:pt x="43200" y="11051"/>
                    <a:pt x="43200" y="18938"/>
                  </a:cubicBezTo>
                  <a:cubicBezTo>
                    <a:pt x="43200" y="30867"/>
                    <a:pt x="33529" y="40538"/>
                    <a:pt x="21600" y="40538"/>
                  </a:cubicBezTo>
                  <a:cubicBezTo>
                    <a:pt x="9670" y="40538"/>
                    <a:pt x="0" y="30867"/>
                    <a:pt x="0" y="18938"/>
                  </a:cubicBezTo>
                  <a:cubicBezTo>
                    <a:pt x="-1" y="12419"/>
                    <a:pt x="2943" y="6249"/>
                    <a:pt x="8011" y="2148"/>
                  </a:cubicBezTo>
                  <a:lnTo>
                    <a:pt x="21600" y="18938"/>
                  </a:lnTo>
                  <a:close/>
                </a:path>
              </a:pathLst>
            </a:custGeom>
            <a:noFill/>
            <a:ln w="127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703" name="Rectangle 15">
              <a:extLst>
                <a:ext uri="{FF2B5EF4-FFF2-40B4-BE49-F238E27FC236}">
                  <a16:creationId xmlns:a16="http://schemas.microsoft.com/office/drawing/2014/main" id="{FE939E76-68F5-4E7B-9EBA-6EEF92372649}"/>
                </a:ext>
              </a:extLst>
            </p:cNvPr>
            <p:cNvSpPr>
              <a:spLocks noChangeArrowheads="1"/>
            </p:cNvSpPr>
            <p:nvPr/>
          </p:nvSpPr>
          <p:spPr bwMode="auto">
            <a:xfrm>
              <a:off x="1776" y="672"/>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i="1">
                  <a:ea typeface="宋体" panose="02010600030101010101" pitchFamily="2" charset="-122"/>
                </a:rPr>
                <a:t>ω</a:t>
              </a:r>
            </a:p>
          </p:txBody>
        </p:sp>
        <p:sp>
          <p:nvSpPr>
            <p:cNvPr id="27704" name="Rectangle 16">
              <a:extLst>
                <a:ext uri="{FF2B5EF4-FFF2-40B4-BE49-F238E27FC236}">
                  <a16:creationId xmlns:a16="http://schemas.microsoft.com/office/drawing/2014/main" id="{187DA2F4-030F-4B2B-97E9-C9A0E13432EE}"/>
                </a:ext>
              </a:extLst>
            </p:cNvPr>
            <p:cNvSpPr>
              <a:spLocks noChangeArrowheads="1"/>
            </p:cNvSpPr>
            <p:nvPr/>
          </p:nvSpPr>
          <p:spPr bwMode="auto">
            <a:xfrm>
              <a:off x="1776" y="1078"/>
              <a:ext cx="2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i="1">
                  <a:ea typeface="宋体" panose="02010600030101010101" pitchFamily="2" charset="-122"/>
                </a:rPr>
                <a:t>R</a:t>
              </a:r>
            </a:p>
          </p:txBody>
        </p:sp>
        <p:sp>
          <p:nvSpPr>
            <p:cNvPr id="27705" name="Rectangle 17">
              <a:extLst>
                <a:ext uri="{FF2B5EF4-FFF2-40B4-BE49-F238E27FC236}">
                  <a16:creationId xmlns:a16="http://schemas.microsoft.com/office/drawing/2014/main" id="{F8DB3737-BC0F-42E5-A289-2277377F068C}"/>
                </a:ext>
              </a:extLst>
            </p:cNvPr>
            <p:cNvSpPr>
              <a:spLocks noChangeArrowheads="1"/>
            </p:cNvSpPr>
            <p:nvPr/>
          </p:nvSpPr>
          <p:spPr bwMode="auto">
            <a:xfrm>
              <a:off x="1008" y="969"/>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b="0" i="1">
                  <a:ea typeface="宋体" panose="02010600030101010101" pitchFamily="2" charset="-122"/>
                </a:rPr>
                <a:t>m</a:t>
              </a:r>
            </a:p>
          </p:txBody>
        </p:sp>
        <p:sp>
          <p:nvSpPr>
            <p:cNvPr id="27706" name="Rectangle 18">
              <a:extLst>
                <a:ext uri="{FF2B5EF4-FFF2-40B4-BE49-F238E27FC236}">
                  <a16:creationId xmlns:a16="http://schemas.microsoft.com/office/drawing/2014/main" id="{948DBD6D-A43E-48D9-8A66-961F07D701C4}"/>
                </a:ext>
              </a:extLst>
            </p:cNvPr>
            <p:cNvSpPr>
              <a:spLocks noChangeArrowheads="1"/>
            </p:cNvSpPr>
            <p:nvPr/>
          </p:nvSpPr>
          <p:spPr bwMode="auto">
            <a:xfrm>
              <a:off x="1409" y="624"/>
              <a:ext cx="4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i="1">
                  <a:ea typeface="宋体" panose="02010600030101010101" pitchFamily="2" charset="-122"/>
                </a:rPr>
                <a:t>O</a:t>
              </a:r>
              <a:r>
                <a:rPr lang="en-US" altLang="zh-CN" i="1">
                  <a:ea typeface="宋体" panose="02010600030101010101" pitchFamily="2" charset="-122"/>
                  <a:cs typeface="Times New Roman" panose="02020603050405020304" pitchFamily="18" charset="0"/>
                </a:rPr>
                <a:t>´ </a:t>
              </a:r>
              <a:r>
                <a:rPr lang="en-US" altLang="zh-CN" i="1">
                  <a:ea typeface="宋体" panose="02010600030101010101" pitchFamily="2" charset="-122"/>
                </a:rPr>
                <a:t> </a:t>
              </a:r>
            </a:p>
          </p:txBody>
        </p:sp>
        <p:sp>
          <p:nvSpPr>
            <p:cNvPr id="27707" name="Rectangle 19">
              <a:extLst>
                <a:ext uri="{FF2B5EF4-FFF2-40B4-BE49-F238E27FC236}">
                  <a16:creationId xmlns:a16="http://schemas.microsoft.com/office/drawing/2014/main" id="{B5E739D8-319D-4364-8D20-953FC168BED9}"/>
                </a:ext>
              </a:extLst>
            </p:cNvPr>
            <p:cNvSpPr>
              <a:spLocks noChangeArrowheads="1"/>
            </p:cNvSpPr>
            <p:nvPr/>
          </p:nvSpPr>
          <p:spPr bwMode="auto">
            <a:xfrm>
              <a:off x="1468" y="129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i="1">
                  <a:ea typeface="宋体" panose="02010600030101010101" pitchFamily="2" charset="-122"/>
                </a:rPr>
                <a:t>O </a:t>
              </a:r>
            </a:p>
          </p:txBody>
        </p:sp>
      </p:grpSp>
      <p:sp>
        <p:nvSpPr>
          <p:cNvPr id="27661" name="Text Box 20">
            <a:extLst>
              <a:ext uri="{FF2B5EF4-FFF2-40B4-BE49-F238E27FC236}">
                <a16:creationId xmlns:a16="http://schemas.microsoft.com/office/drawing/2014/main" id="{C87409D8-E9D7-4B56-AD7E-2EE254662B99}"/>
              </a:ext>
            </a:extLst>
          </p:cNvPr>
          <p:cNvSpPr txBox="1">
            <a:spLocks noChangeArrowheads="1"/>
          </p:cNvSpPr>
          <p:nvPr/>
        </p:nvSpPr>
        <p:spPr bwMode="auto">
          <a:xfrm>
            <a:off x="1600200" y="5383213"/>
            <a:ext cx="873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圆柱 </a:t>
            </a:r>
          </a:p>
        </p:txBody>
      </p:sp>
      <p:graphicFrame>
        <p:nvGraphicFramePr>
          <p:cNvPr id="27651" name="Object 21">
            <a:extLst>
              <a:ext uri="{FF2B5EF4-FFF2-40B4-BE49-F238E27FC236}">
                <a16:creationId xmlns:a16="http://schemas.microsoft.com/office/drawing/2014/main" id="{B407BEB5-958B-4993-9168-96AFF71BDF92}"/>
              </a:ext>
            </a:extLst>
          </p:cNvPr>
          <p:cNvGraphicFramePr>
            <a:graphicFrameLocks noChangeAspect="1"/>
          </p:cNvGraphicFramePr>
          <p:nvPr/>
        </p:nvGraphicFramePr>
        <p:xfrm>
          <a:off x="2386013" y="5257800"/>
          <a:ext cx="1676400" cy="777875"/>
        </p:xfrm>
        <a:graphic>
          <a:graphicData uri="http://schemas.openxmlformats.org/presentationml/2006/ole">
            <mc:AlternateContent xmlns:mc="http://schemas.openxmlformats.org/markup-compatibility/2006">
              <mc:Choice xmlns:v="urn:schemas-microsoft-com:vml" Requires="v">
                <p:oleObj spid="_x0000_s27709" name="公式" r:id="rId5" imgW="698400" imgH="393480" progId="Equation.3">
                  <p:embed/>
                </p:oleObj>
              </mc:Choice>
              <mc:Fallback>
                <p:oleObj name="公式" r:id="rId5" imgW="698400" imgH="393480"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6013" y="5257800"/>
                        <a:ext cx="1676400" cy="7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662" name="Group 22">
            <a:extLst>
              <a:ext uri="{FF2B5EF4-FFF2-40B4-BE49-F238E27FC236}">
                <a16:creationId xmlns:a16="http://schemas.microsoft.com/office/drawing/2014/main" id="{4D9C2EE9-AE68-4FE1-9AA6-667B9DB42C12}"/>
              </a:ext>
            </a:extLst>
          </p:cNvPr>
          <p:cNvGrpSpPr>
            <a:grpSpLocks/>
          </p:cNvGrpSpPr>
          <p:nvPr/>
        </p:nvGrpSpPr>
        <p:grpSpPr bwMode="auto">
          <a:xfrm>
            <a:off x="1524000" y="3505200"/>
            <a:ext cx="2514600" cy="1295400"/>
            <a:chOff x="960" y="2208"/>
            <a:chExt cx="1584" cy="816"/>
          </a:xfrm>
        </p:grpSpPr>
        <p:sp>
          <p:nvSpPr>
            <p:cNvPr id="356375" name="AutoShape 23">
              <a:extLst>
                <a:ext uri="{FF2B5EF4-FFF2-40B4-BE49-F238E27FC236}">
                  <a16:creationId xmlns:a16="http://schemas.microsoft.com/office/drawing/2014/main" id="{CBFEB9CB-8084-4D43-87BB-7ECB19B3F09D}"/>
                </a:ext>
              </a:extLst>
            </p:cNvPr>
            <p:cNvSpPr>
              <a:spLocks noChangeArrowheads="1"/>
            </p:cNvSpPr>
            <p:nvPr/>
          </p:nvSpPr>
          <p:spPr bwMode="auto">
            <a:xfrm rot="5400000" flipH="1" flipV="1">
              <a:off x="1443" y="2093"/>
              <a:ext cx="576" cy="1285"/>
            </a:xfrm>
            <a:prstGeom prst="can">
              <a:avLst>
                <a:gd name="adj" fmla="val 55773"/>
              </a:avLst>
            </a:prstGeom>
            <a:gradFill rotWithShape="0">
              <a:gsLst>
                <a:gs pos="0">
                  <a:schemeClr val="accent2"/>
                </a:gs>
                <a:gs pos="50000">
                  <a:schemeClr val="accent2">
                    <a:gamma/>
                    <a:tint val="0"/>
                    <a:invGamma/>
                  </a:schemeClr>
                </a:gs>
                <a:gs pos="100000">
                  <a:schemeClr val="accent2"/>
                </a:gs>
              </a:gsLst>
              <a:lin ang="5400000" scaled="1"/>
            </a:gradFill>
            <a:ln w="12700">
              <a:solidFill>
                <a:srgbClr val="000000"/>
              </a:solidFill>
              <a:round/>
              <a:headEnd/>
              <a:tailEnd/>
            </a:ln>
            <a:effectLst/>
          </p:spPr>
          <p:txBody>
            <a:bodyPr wrap="none" anchor="ctr"/>
            <a:lstStyle/>
            <a:p>
              <a:pPr>
                <a:defRPr/>
              </a:pPr>
              <a:endParaRPr lang="zh-CN" altLang="en-US"/>
            </a:p>
          </p:txBody>
        </p:sp>
        <p:sp>
          <p:nvSpPr>
            <p:cNvPr id="27689" name="Line 24">
              <a:extLst>
                <a:ext uri="{FF2B5EF4-FFF2-40B4-BE49-F238E27FC236}">
                  <a16:creationId xmlns:a16="http://schemas.microsoft.com/office/drawing/2014/main" id="{F41D8268-0FEB-43D9-ADB5-CFC54E26AE81}"/>
                </a:ext>
              </a:extLst>
            </p:cNvPr>
            <p:cNvSpPr>
              <a:spLocks noChangeShapeType="1"/>
            </p:cNvSpPr>
            <p:nvPr/>
          </p:nvSpPr>
          <p:spPr bwMode="auto">
            <a:xfrm>
              <a:off x="1260" y="2208"/>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90" name="Line 25">
              <a:extLst>
                <a:ext uri="{FF2B5EF4-FFF2-40B4-BE49-F238E27FC236}">
                  <a16:creationId xmlns:a16="http://schemas.microsoft.com/office/drawing/2014/main" id="{A416F986-C5CA-45E9-B5FB-F6A6CE32D2E5}"/>
                </a:ext>
              </a:extLst>
            </p:cNvPr>
            <p:cNvSpPr>
              <a:spLocks noChangeShapeType="1"/>
            </p:cNvSpPr>
            <p:nvPr/>
          </p:nvSpPr>
          <p:spPr bwMode="auto">
            <a:xfrm>
              <a:off x="2202" y="2208"/>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91" name="Line 26">
              <a:extLst>
                <a:ext uri="{FF2B5EF4-FFF2-40B4-BE49-F238E27FC236}">
                  <a16:creationId xmlns:a16="http://schemas.microsoft.com/office/drawing/2014/main" id="{244C1193-AB78-4659-9D3D-03CBD2733218}"/>
                </a:ext>
              </a:extLst>
            </p:cNvPr>
            <p:cNvSpPr>
              <a:spLocks noChangeShapeType="1"/>
            </p:cNvSpPr>
            <p:nvPr/>
          </p:nvSpPr>
          <p:spPr bwMode="auto">
            <a:xfrm>
              <a:off x="1859" y="2304"/>
              <a:ext cx="343"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92" name="Line 27">
              <a:extLst>
                <a:ext uri="{FF2B5EF4-FFF2-40B4-BE49-F238E27FC236}">
                  <a16:creationId xmlns:a16="http://schemas.microsoft.com/office/drawing/2014/main" id="{7FF9DC31-3A03-4B1C-9A5B-228A397F6A91}"/>
                </a:ext>
              </a:extLst>
            </p:cNvPr>
            <p:cNvSpPr>
              <a:spLocks noChangeShapeType="1"/>
            </p:cNvSpPr>
            <p:nvPr/>
          </p:nvSpPr>
          <p:spPr bwMode="auto">
            <a:xfrm flipH="1">
              <a:off x="1260" y="2304"/>
              <a:ext cx="385"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7654" name="Object 28">
              <a:extLst>
                <a:ext uri="{FF2B5EF4-FFF2-40B4-BE49-F238E27FC236}">
                  <a16:creationId xmlns:a16="http://schemas.microsoft.com/office/drawing/2014/main" id="{A1B25148-5401-43F0-9BE3-B2CFAB197B94}"/>
                </a:ext>
              </a:extLst>
            </p:cNvPr>
            <p:cNvGraphicFramePr>
              <a:graphicFrameLocks noChangeAspect="1"/>
            </p:cNvGraphicFramePr>
            <p:nvPr/>
          </p:nvGraphicFramePr>
          <p:xfrm>
            <a:off x="1677" y="2208"/>
            <a:ext cx="149" cy="183"/>
          </p:xfrm>
          <a:graphic>
            <a:graphicData uri="http://schemas.openxmlformats.org/presentationml/2006/ole">
              <mc:AlternateContent xmlns:mc="http://schemas.openxmlformats.org/markup-compatibility/2006">
                <mc:Choice xmlns:v="urn:schemas-microsoft-com:vml" Requires="v">
                  <p:oleObj spid="_x0000_s27710" name="公式" r:id="rId7" imgW="266400" imgH="291960" progId="Equation.3">
                    <p:embed/>
                  </p:oleObj>
                </mc:Choice>
                <mc:Fallback>
                  <p:oleObj name="公式" r:id="rId7" imgW="266400" imgH="29196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7" y="2208"/>
                          <a:ext cx="149"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93" name="Line 29">
              <a:extLst>
                <a:ext uri="{FF2B5EF4-FFF2-40B4-BE49-F238E27FC236}">
                  <a16:creationId xmlns:a16="http://schemas.microsoft.com/office/drawing/2014/main" id="{B4D40EC7-DCF2-435B-88AF-C8D8FE35BD99}"/>
                </a:ext>
              </a:extLst>
            </p:cNvPr>
            <p:cNvSpPr>
              <a:spLocks noChangeShapeType="1"/>
            </p:cNvSpPr>
            <p:nvPr/>
          </p:nvSpPr>
          <p:spPr bwMode="auto">
            <a:xfrm>
              <a:off x="2373" y="2736"/>
              <a:ext cx="171" cy="0"/>
            </a:xfrm>
            <a:prstGeom prst="line">
              <a:avLst/>
            </a:prstGeom>
            <a:noFill/>
            <a:ln w="19050">
              <a:solidFill>
                <a:srgbClr val="FF0000"/>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94" name="Line 30">
              <a:extLst>
                <a:ext uri="{FF2B5EF4-FFF2-40B4-BE49-F238E27FC236}">
                  <a16:creationId xmlns:a16="http://schemas.microsoft.com/office/drawing/2014/main" id="{FD03A834-E18F-4404-9CD4-D1C970C7968E}"/>
                </a:ext>
              </a:extLst>
            </p:cNvPr>
            <p:cNvSpPr>
              <a:spLocks noChangeShapeType="1"/>
            </p:cNvSpPr>
            <p:nvPr/>
          </p:nvSpPr>
          <p:spPr bwMode="auto">
            <a:xfrm flipH="1">
              <a:off x="960" y="2736"/>
              <a:ext cx="300" cy="0"/>
            </a:xfrm>
            <a:prstGeom prst="line">
              <a:avLst/>
            </a:prstGeom>
            <a:noFill/>
            <a:ln w="19050">
              <a:solidFill>
                <a:srgbClr val="FF0000"/>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95" name="Line 31">
              <a:extLst>
                <a:ext uri="{FF2B5EF4-FFF2-40B4-BE49-F238E27FC236}">
                  <a16:creationId xmlns:a16="http://schemas.microsoft.com/office/drawing/2014/main" id="{9E7A14B5-0EF8-4E0E-B335-EBAAEB48F6B8}"/>
                </a:ext>
              </a:extLst>
            </p:cNvPr>
            <p:cNvSpPr>
              <a:spLocks noChangeShapeType="1"/>
            </p:cNvSpPr>
            <p:nvPr/>
          </p:nvSpPr>
          <p:spPr bwMode="auto">
            <a:xfrm flipV="1">
              <a:off x="1249" y="2448"/>
              <a:ext cx="0" cy="288"/>
            </a:xfrm>
            <a:prstGeom prst="line">
              <a:avLst/>
            </a:prstGeom>
            <a:noFill/>
            <a:ln w="19050">
              <a:solidFill>
                <a:schemeClr val="bg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7655" name="Object 32">
              <a:extLst>
                <a:ext uri="{FF2B5EF4-FFF2-40B4-BE49-F238E27FC236}">
                  <a16:creationId xmlns:a16="http://schemas.microsoft.com/office/drawing/2014/main" id="{E72E38EC-1E6D-4937-8AB4-2E4D7F1AEF16}"/>
                </a:ext>
              </a:extLst>
            </p:cNvPr>
            <p:cNvGraphicFramePr>
              <a:graphicFrameLocks noChangeAspect="1"/>
            </p:cNvGraphicFramePr>
            <p:nvPr/>
          </p:nvGraphicFramePr>
          <p:xfrm>
            <a:off x="1248" y="2496"/>
            <a:ext cx="178" cy="201"/>
          </p:xfrm>
          <a:graphic>
            <a:graphicData uri="http://schemas.openxmlformats.org/presentationml/2006/ole">
              <mc:AlternateContent xmlns:mc="http://schemas.openxmlformats.org/markup-compatibility/2006">
                <mc:Choice xmlns:v="urn:schemas-microsoft-com:vml" Requires="v">
                  <p:oleObj spid="_x0000_s27711" name="公式" r:id="rId9" imgW="164880" imgH="164880" progId="Equation.3">
                    <p:embed/>
                  </p:oleObj>
                </mc:Choice>
                <mc:Fallback>
                  <p:oleObj name="公式" r:id="rId9" imgW="164880" imgH="164880" progId="Equation.3">
                    <p:embed/>
                    <p:pic>
                      <p:nvPicPr>
                        <p:cNvPr id="0"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8" y="2496"/>
                          <a:ext cx="178"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7663" name="Group 33">
            <a:extLst>
              <a:ext uri="{FF2B5EF4-FFF2-40B4-BE49-F238E27FC236}">
                <a16:creationId xmlns:a16="http://schemas.microsoft.com/office/drawing/2014/main" id="{6560FD7B-4985-4686-940F-4062368EB060}"/>
              </a:ext>
            </a:extLst>
          </p:cNvPr>
          <p:cNvGrpSpPr>
            <a:grpSpLocks/>
          </p:cNvGrpSpPr>
          <p:nvPr/>
        </p:nvGrpSpPr>
        <p:grpSpPr bwMode="auto">
          <a:xfrm>
            <a:off x="4999038" y="3124200"/>
            <a:ext cx="1690687" cy="2395538"/>
            <a:chOff x="3149" y="1968"/>
            <a:chExt cx="1065" cy="1509"/>
          </a:xfrm>
        </p:grpSpPr>
        <p:grpSp>
          <p:nvGrpSpPr>
            <p:cNvPr id="27672" name="Group 34">
              <a:extLst>
                <a:ext uri="{FF2B5EF4-FFF2-40B4-BE49-F238E27FC236}">
                  <a16:creationId xmlns:a16="http://schemas.microsoft.com/office/drawing/2014/main" id="{F870A0A4-3CC6-4866-A45A-A1A76FABED8A}"/>
                </a:ext>
              </a:extLst>
            </p:cNvPr>
            <p:cNvGrpSpPr>
              <a:grpSpLocks/>
            </p:cNvGrpSpPr>
            <p:nvPr/>
          </p:nvGrpSpPr>
          <p:grpSpPr bwMode="auto">
            <a:xfrm>
              <a:off x="3206" y="2272"/>
              <a:ext cx="1008" cy="1048"/>
              <a:chOff x="816" y="480"/>
              <a:chExt cx="2304" cy="3081"/>
            </a:xfrm>
          </p:grpSpPr>
          <p:grpSp>
            <p:nvGrpSpPr>
              <p:cNvPr id="27683" name="Group 35">
                <a:extLst>
                  <a:ext uri="{FF2B5EF4-FFF2-40B4-BE49-F238E27FC236}">
                    <a16:creationId xmlns:a16="http://schemas.microsoft.com/office/drawing/2014/main" id="{BC7A05F8-B0C9-454E-9C37-745BCC213CE2}"/>
                  </a:ext>
                </a:extLst>
              </p:cNvPr>
              <p:cNvGrpSpPr>
                <a:grpSpLocks/>
              </p:cNvGrpSpPr>
              <p:nvPr/>
            </p:nvGrpSpPr>
            <p:grpSpPr bwMode="auto">
              <a:xfrm>
                <a:off x="816" y="1141"/>
                <a:ext cx="2304" cy="2420"/>
                <a:chOff x="816" y="1141"/>
                <a:chExt cx="2304" cy="2420"/>
              </a:xfrm>
            </p:grpSpPr>
            <p:sp>
              <p:nvSpPr>
                <p:cNvPr id="356388" name="Rectangle 36">
                  <a:extLst>
                    <a:ext uri="{FF2B5EF4-FFF2-40B4-BE49-F238E27FC236}">
                      <a16:creationId xmlns:a16="http://schemas.microsoft.com/office/drawing/2014/main" id="{C99BFFF7-FFE9-496E-AF27-567BCCA3833B}"/>
                    </a:ext>
                  </a:extLst>
                </p:cNvPr>
                <p:cNvSpPr>
                  <a:spLocks noChangeArrowheads="1"/>
                </p:cNvSpPr>
                <p:nvPr/>
              </p:nvSpPr>
              <p:spPr bwMode="auto">
                <a:xfrm>
                  <a:off x="816" y="1141"/>
                  <a:ext cx="2304" cy="1605"/>
                </a:xfrm>
                <a:prstGeom prst="rect">
                  <a:avLst/>
                </a:prstGeom>
                <a:gradFill rotWithShape="0">
                  <a:gsLst>
                    <a:gs pos="0">
                      <a:schemeClr val="accent2"/>
                    </a:gs>
                    <a:gs pos="50000">
                      <a:schemeClr val="accent2">
                        <a:gamma/>
                        <a:tint val="0"/>
                        <a:invGamma/>
                      </a:schemeClr>
                    </a:gs>
                    <a:gs pos="100000">
                      <a:schemeClr val="accent2"/>
                    </a:gs>
                  </a:gsLst>
                  <a:lin ang="0" scaled="1"/>
                </a:gradFill>
                <a:ln w="9525">
                  <a:solidFill>
                    <a:schemeClr val="accent2"/>
                  </a:solidFill>
                  <a:miter lim="800000"/>
                  <a:headEnd/>
                  <a:tailEnd/>
                </a:ln>
                <a:effectLst/>
              </p:spPr>
              <p:txBody>
                <a:bodyPr anchor="ctr">
                  <a:spAutoFit/>
                </a:bodyPr>
                <a:lstStyle/>
                <a:p>
                  <a:pPr>
                    <a:defRPr/>
                  </a:pPr>
                  <a:endParaRPr lang="zh-CN" altLang="en-US"/>
                </a:p>
              </p:txBody>
            </p:sp>
            <p:sp>
              <p:nvSpPr>
                <p:cNvPr id="356389" name="Arc 37">
                  <a:extLst>
                    <a:ext uri="{FF2B5EF4-FFF2-40B4-BE49-F238E27FC236}">
                      <a16:creationId xmlns:a16="http://schemas.microsoft.com/office/drawing/2014/main" id="{BD7ADF9F-4618-4267-8EF1-825024AE8A9E}"/>
                    </a:ext>
                  </a:extLst>
                </p:cNvPr>
                <p:cNvSpPr>
                  <a:spLocks/>
                </p:cNvSpPr>
                <p:nvPr/>
              </p:nvSpPr>
              <p:spPr bwMode="auto">
                <a:xfrm flipH="1" flipV="1">
                  <a:off x="816" y="2735"/>
                  <a:ext cx="2304" cy="826"/>
                </a:xfrm>
                <a:custGeom>
                  <a:avLst/>
                  <a:gdLst>
                    <a:gd name="G0" fmla="+- 21600 0 0"/>
                    <a:gd name="G1" fmla="+- 21600 0 0"/>
                    <a:gd name="G2" fmla="+- 21600 0 0"/>
                    <a:gd name="T0" fmla="*/ 1 w 43200"/>
                    <a:gd name="T1" fmla="*/ 21834 h 21834"/>
                    <a:gd name="T2" fmla="*/ 43200 w 43200"/>
                    <a:gd name="T3" fmla="*/ 21600 h 21834"/>
                    <a:gd name="T4" fmla="*/ 21600 w 43200"/>
                    <a:gd name="T5" fmla="*/ 21600 h 21834"/>
                  </a:gdLst>
                  <a:ahLst/>
                  <a:cxnLst>
                    <a:cxn ang="0">
                      <a:pos x="T0" y="T1"/>
                    </a:cxn>
                    <a:cxn ang="0">
                      <a:pos x="T2" y="T3"/>
                    </a:cxn>
                    <a:cxn ang="0">
                      <a:pos x="T4" y="T5"/>
                    </a:cxn>
                  </a:cxnLst>
                  <a:rect l="0" t="0" r="r" b="b"/>
                  <a:pathLst>
                    <a:path w="43200" h="21834" fill="none" extrusionOk="0">
                      <a:moveTo>
                        <a:pt x="1" y="21833"/>
                      </a:moveTo>
                      <a:cubicBezTo>
                        <a:pt x="0" y="21756"/>
                        <a:pt x="0" y="21678"/>
                        <a:pt x="0" y="21600"/>
                      </a:cubicBezTo>
                      <a:cubicBezTo>
                        <a:pt x="0" y="9670"/>
                        <a:pt x="9670" y="0"/>
                        <a:pt x="21600" y="0"/>
                      </a:cubicBezTo>
                      <a:cubicBezTo>
                        <a:pt x="33529" y="-1"/>
                        <a:pt x="43199" y="9670"/>
                        <a:pt x="43200" y="21599"/>
                      </a:cubicBezTo>
                    </a:path>
                    <a:path w="43200" h="21834" stroke="0" extrusionOk="0">
                      <a:moveTo>
                        <a:pt x="1" y="21833"/>
                      </a:moveTo>
                      <a:cubicBezTo>
                        <a:pt x="0" y="21756"/>
                        <a:pt x="0" y="21678"/>
                        <a:pt x="0" y="21600"/>
                      </a:cubicBezTo>
                      <a:cubicBezTo>
                        <a:pt x="0" y="9670"/>
                        <a:pt x="9670" y="0"/>
                        <a:pt x="21600" y="0"/>
                      </a:cubicBezTo>
                      <a:cubicBezTo>
                        <a:pt x="33529" y="-1"/>
                        <a:pt x="43199" y="9670"/>
                        <a:pt x="43200" y="21599"/>
                      </a:cubicBezTo>
                      <a:lnTo>
                        <a:pt x="21600" y="21600"/>
                      </a:lnTo>
                      <a:close/>
                    </a:path>
                  </a:pathLst>
                </a:custGeom>
                <a:gradFill rotWithShape="0">
                  <a:gsLst>
                    <a:gs pos="0">
                      <a:schemeClr val="accent2"/>
                    </a:gs>
                    <a:gs pos="50000">
                      <a:schemeClr val="accent2">
                        <a:gamma/>
                        <a:tint val="0"/>
                        <a:invGamma/>
                      </a:schemeClr>
                    </a:gs>
                    <a:gs pos="100000">
                      <a:schemeClr val="accent2"/>
                    </a:gs>
                  </a:gsLst>
                  <a:lin ang="0" scaled="1"/>
                </a:gradFill>
                <a:ln w="9525">
                  <a:solidFill>
                    <a:schemeClr val="accent2"/>
                  </a:solidFill>
                  <a:round/>
                  <a:headEnd/>
                  <a:tailEnd/>
                </a:ln>
                <a:effectLst/>
              </p:spPr>
              <p:txBody>
                <a:bodyPr wrap="none" anchor="ctr">
                  <a:spAutoFit/>
                </a:bodyPr>
                <a:lstStyle/>
                <a:p>
                  <a:pPr>
                    <a:defRPr/>
                  </a:pPr>
                  <a:endParaRPr lang="zh-CN" altLang="en-US"/>
                </a:p>
              </p:txBody>
            </p:sp>
          </p:grpSp>
          <p:sp>
            <p:nvSpPr>
              <p:cNvPr id="356390" name="Oval 38">
                <a:extLst>
                  <a:ext uri="{FF2B5EF4-FFF2-40B4-BE49-F238E27FC236}">
                    <a16:creationId xmlns:a16="http://schemas.microsoft.com/office/drawing/2014/main" id="{E78C51F2-B010-418A-8289-407C09E9CC21}"/>
                  </a:ext>
                </a:extLst>
              </p:cNvPr>
              <p:cNvSpPr>
                <a:spLocks noChangeArrowheads="1"/>
              </p:cNvSpPr>
              <p:nvPr/>
            </p:nvSpPr>
            <p:spPr bwMode="auto">
              <a:xfrm>
                <a:off x="816" y="480"/>
                <a:ext cx="2304" cy="1417"/>
              </a:xfrm>
              <a:prstGeom prst="ellipse">
                <a:avLst/>
              </a:prstGeom>
              <a:gradFill rotWithShape="0">
                <a:gsLst>
                  <a:gs pos="0">
                    <a:schemeClr val="accent2"/>
                  </a:gs>
                  <a:gs pos="50000">
                    <a:schemeClr val="accent2">
                      <a:gamma/>
                      <a:tint val="0"/>
                      <a:invGamma/>
                    </a:schemeClr>
                  </a:gs>
                  <a:gs pos="100000">
                    <a:schemeClr val="accent2"/>
                  </a:gs>
                </a:gsLst>
                <a:lin ang="0" scaled="1"/>
              </a:gradFill>
              <a:ln w="9525">
                <a:solidFill>
                  <a:schemeClr val="accent2"/>
                </a:solidFill>
                <a:round/>
                <a:headEnd/>
                <a:tailEnd/>
              </a:ln>
              <a:effectLst/>
            </p:spPr>
            <p:txBody>
              <a:bodyPr anchor="ctr">
                <a:spAutoFit/>
              </a:bodyPr>
              <a:lstStyle/>
              <a:p>
                <a:pPr>
                  <a:defRPr/>
                </a:pPr>
                <a:endParaRPr lang="zh-CN" altLang="en-US"/>
              </a:p>
            </p:txBody>
          </p:sp>
          <p:sp>
            <p:nvSpPr>
              <p:cNvPr id="356391" name="Oval 39">
                <a:extLst>
                  <a:ext uri="{FF2B5EF4-FFF2-40B4-BE49-F238E27FC236}">
                    <a16:creationId xmlns:a16="http://schemas.microsoft.com/office/drawing/2014/main" id="{5BED3373-774F-4645-8766-26057B1CD3B9}"/>
                  </a:ext>
                </a:extLst>
              </p:cNvPr>
              <p:cNvSpPr>
                <a:spLocks noChangeArrowheads="1"/>
              </p:cNvSpPr>
              <p:nvPr/>
            </p:nvSpPr>
            <p:spPr bwMode="auto">
              <a:xfrm>
                <a:off x="1170" y="762"/>
                <a:ext cx="1595" cy="850"/>
              </a:xfrm>
              <a:prstGeom prst="ellipse">
                <a:avLst/>
              </a:prstGeom>
              <a:gradFill rotWithShape="0">
                <a:gsLst>
                  <a:gs pos="0">
                    <a:schemeClr val="accent2"/>
                  </a:gs>
                  <a:gs pos="50000">
                    <a:schemeClr val="accent2">
                      <a:gamma/>
                      <a:tint val="0"/>
                      <a:invGamma/>
                    </a:schemeClr>
                  </a:gs>
                  <a:gs pos="100000">
                    <a:schemeClr val="accent2"/>
                  </a:gs>
                </a:gsLst>
                <a:lin ang="0" scaled="1"/>
              </a:gradFill>
              <a:ln w="9525">
                <a:solidFill>
                  <a:schemeClr val="accent2"/>
                </a:solidFill>
                <a:round/>
                <a:headEnd/>
                <a:tailEnd/>
              </a:ln>
              <a:effectLst/>
            </p:spPr>
            <p:txBody>
              <a:bodyPr anchor="ctr">
                <a:spAutoFit/>
              </a:bodyPr>
              <a:lstStyle/>
              <a:p>
                <a:pPr>
                  <a:defRPr/>
                </a:pPr>
                <a:endParaRPr lang="zh-CN" altLang="en-US"/>
              </a:p>
            </p:txBody>
          </p:sp>
        </p:grpSp>
        <p:sp>
          <p:nvSpPr>
            <p:cNvPr id="27673" name="Line 40">
              <a:extLst>
                <a:ext uri="{FF2B5EF4-FFF2-40B4-BE49-F238E27FC236}">
                  <a16:creationId xmlns:a16="http://schemas.microsoft.com/office/drawing/2014/main" id="{81651C98-A01D-48FC-9425-2B0068A27DDE}"/>
                </a:ext>
              </a:extLst>
            </p:cNvPr>
            <p:cNvSpPr>
              <a:spLocks noChangeShapeType="1"/>
            </p:cNvSpPr>
            <p:nvPr/>
          </p:nvSpPr>
          <p:spPr bwMode="auto">
            <a:xfrm>
              <a:off x="3696" y="2064"/>
              <a:ext cx="0" cy="58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7674" name="Line 41">
              <a:extLst>
                <a:ext uri="{FF2B5EF4-FFF2-40B4-BE49-F238E27FC236}">
                  <a16:creationId xmlns:a16="http://schemas.microsoft.com/office/drawing/2014/main" id="{1A905D59-AEB5-449B-806E-582E785671C9}"/>
                </a:ext>
              </a:extLst>
            </p:cNvPr>
            <p:cNvSpPr>
              <a:spLocks noChangeShapeType="1"/>
            </p:cNvSpPr>
            <p:nvPr/>
          </p:nvSpPr>
          <p:spPr bwMode="auto">
            <a:xfrm>
              <a:off x="3700" y="3315"/>
              <a:ext cx="0" cy="1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7675" name="Arc 42">
              <a:extLst>
                <a:ext uri="{FF2B5EF4-FFF2-40B4-BE49-F238E27FC236}">
                  <a16:creationId xmlns:a16="http://schemas.microsoft.com/office/drawing/2014/main" id="{5B1B6E02-642A-4C3C-8A2C-5F2550EBEB07}"/>
                </a:ext>
              </a:extLst>
            </p:cNvPr>
            <p:cNvSpPr>
              <a:spLocks/>
            </p:cNvSpPr>
            <p:nvPr/>
          </p:nvSpPr>
          <p:spPr bwMode="auto">
            <a:xfrm flipH="1" flipV="1">
              <a:off x="3518" y="2071"/>
              <a:ext cx="325" cy="160"/>
            </a:xfrm>
            <a:custGeom>
              <a:avLst/>
              <a:gdLst>
                <a:gd name="T0" fmla="*/ 1 w 43200"/>
                <a:gd name="T1" fmla="*/ 1 h 39353"/>
                <a:gd name="T2" fmla="*/ 2 w 43200"/>
                <a:gd name="T3" fmla="*/ 1 h 39353"/>
                <a:gd name="T4" fmla="*/ 1 w 43200"/>
                <a:gd name="T5" fmla="*/ 0 h 39353"/>
                <a:gd name="T6" fmla="*/ 0 60000 65536"/>
                <a:gd name="T7" fmla="*/ 0 60000 65536"/>
                <a:gd name="T8" fmla="*/ 0 60000 65536"/>
                <a:gd name="T9" fmla="*/ 0 w 43200"/>
                <a:gd name="T10" fmla="*/ 0 h 39353"/>
                <a:gd name="T11" fmla="*/ 43200 w 43200"/>
                <a:gd name="T12" fmla="*/ 39353 h 39353"/>
              </a:gdLst>
              <a:ahLst/>
              <a:cxnLst>
                <a:cxn ang="T6">
                  <a:pos x="T0" y="T1"/>
                </a:cxn>
                <a:cxn ang="T7">
                  <a:pos x="T2" y="T3"/>
                </a:cxn>
                <a:cxn ang="T8">
                  <a:pos x="T4" y="T5"/>
                </a:cxn>
              </a:cxnLst>
              <a:rect l="T9" t="T10" r="T11" b="T12"/>
              <a:pathLst>
                <a:path w="43200" h="39353" fill="none" extrusionOk="0">
                  <a:moveTo>
                    <a:pt x="9295" y="39352"/>
                  </a:moveTo>
                  <a:cubicBezTo>
                    <a:pt x="3473" y="35317"/>
                    <a:pt x="0" y="28683"/>
                    <a:pt x="0" y="21600"/>
                  </a:cubicBezTo>
                  <a:cubicBezTo>
                    <a:pt x="0" y="9670"/>
                    <a:pt x="9670" y="0"/>
                    <a:pt x="21600" y="0"/>
                  </a:cubicBezTo>
                  <a:cubicBezTo>
                    <a:pt x="33529" y="0"/>
                    <a:pt x="43200" y="9670"/>
                    <a:pt x="43200" y="21600"/>
                  </a:cubicBezTo>
                  <a:cubicBezTo>
                    <a:pt x="43200" y="25440"/>
                    <a:pt x="42176" y="29211"/>
                    <a:pt x="40234" y="32524"/>
                  </a:cubicBezTo>
                </a:path>
                <a:path w="43200" h="39353" stroke="0" extrusionOk="0">
                  <a:moveTo>
                    <a:pt x="9295" y="39352"/>
                  </a:moveTo>
                  <a:cubicBezTo>
                    <a:pt x="3473" y="35317"/>
                    <a:pt x="0" y="28683"/>
                    <a:pt x="0" y="21600"/>
                  </a:cubicBezTo>
                  <a:cubicBezTo>
                    <a:pt x="0" y="9670"/>
                    <a:pt x="9670" y="0"/>
                    <a:pt x="21600" y="0"/>
                  </a:cubicBezTo>
                  <a:cubicBezTo>
                    <a:pt x="33529" y="0"/>
                    <a:pt x="43200" y="9670"/>
                    <a:pt x="43200" y="21600"/>
                  </a:cubicBezTo>
                  <a:cubicBezTo>
                    <a:pt x="43200" y="25440"/>
                    <a:pt x="42176" y="29211"/>
                    <a:pt x="40234" y="32524"/>
                  </a:cubicBezTo>
                  <a:lnTo>
                    <a:pt x="21600" y="21600"/>
                  </a:lnTo>
                  <a:close/>
                </a:path>
              </a:pathLst>
            </a:custGeom>
            <a:noFill/>
            <a:ln w="19050">
              <a:solidFill>
                <a:schemeClr val="tx1"/>
              </a:solidFill>
              <a:round/>
              <a:headEnd type="triangle" w="sm" len="lg"/>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27676" name="Rectangle 43">
              <a:extLst>
                <a:ext uri="{FF2B5EF4-FFF2-40B4-BE49-F238E27FC236}">
                  <a16:creationId xmlns:a16="http://schemas.microsoft.com/office/drawing/2014/main" id="{F2D8FF35-3372-4046-AA31-3005B80CCBF4}"/>
                </a:ext>
              </a:extLst>
            </p:cNvPr>
            <p:cNvSpPr>
              <a:spLocks noChangeArrowheads="1"/>
            </p:cNvSpPr>
            <p:nvPr/>
          </p:nvSpPr>
          <p:spPr bwMode="auto">
            <a:xfrm>
              <a:off x="3888" y="1968"/>
              <a:ext cx="1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ω</a:t>
              </a:r>
              <a:endParaRPr lang="en-US" altLang="zh-CN">
                <a:ea typeface="宋体" panose="02010600030101010101" pitchFamily="2" charset="-122"/>
              </a:endParaRPr>
            </a:p>
          </p:txBody>
        </p:sp>
        <p:sp>
          <p:nvSpPr>
            <p:cNvPr id="27677" name="Line 44">
              <a:extLst>
                <a:ext uri="{FF2B5EF4-FFF2-40B4-BE49-F238E27FC236}">
                  <a16:creationId xmlns:a16="http://schemas.microsoft.com/office/drawing/2014/main" id="{674D3020-67DA-4D19-9E49-DDC44B473566}"/>
                </a:ext>
              </a:extLst>
            </p:cNvPr>
            <p:cNvSpPr>
              <a:spLocks noChangeShapeType="1"/>
            </p:cNvSpPr>
            <p:nvPr/>
          </p:nvSpPr>
          <p:spPr bwMode="auto">
            <a:xfrm>
              <a:off x="3700" y="2485"/>
              <a:ext cx="236" cy="155"/>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7678" name="Line 45">
              <a:extLst>
                <a:ext uri="{FF2B5EF4-FFF2-40B4-BE49-F238E27FC236}">
                  <a16:creationId xmlns:a16="http://schemas.microsoft.com/office/drawing/2014/main" id="{C834E2BC-128C-4A15-9984-F6F7A47486F2}"/>
                </a:ext>
              </a:extLst>
            </p:cNvPr>
            <p:cNvSpPr>
              <a:spLocks noChangeShapeType="1"/>
            </p:cNvSpPr>
            <p:nvPr/>
          </p:nvSpPr>
          <p:spPr bwMode="auto">
            <a:xfrm flipH="1">
              <a:off x="3264" y="2485"/>
              <a:ext cx="436" cy="155"/>
            </a:xfrm>
            <a:prstGeom prst="line">
              <a:avLst/>
            </a:prstGeom>
            <a:noFill/>
            <a:ln w="19050">
              <a:solidFill>
                <a:schemeClr val="bg1"/>
              </a:solidFill>
              <a:round/>
              <a:headEnd/>
              <a:tailEnd type="triangle" w="sm" len="lg"/>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7679" name="Text Box 46">
              <a:extLst>
                <a:ext uri="{FF2B5EF4-FFF2-40B4-BE49-F238E27FC236}">
                  <a16:creationId xmlns:a16="http://schemas.microsoft.com/office/drawing/2014/main" id="{A861B87E-A7A0-4851-AE9C-6CDA25E95448}"/>
                </a:ext>
              </a:extLst>
            </p:cNvPr>
            <p:cNvSpPr txBox="1">
              <a:spLocks noChangeArrowheads="1"/>
            </p:cNvSpPr>
            <p:nvPr/>
          </p:nvSpPr>
          <p:spPr bwMode="auto">
            <a:xfrm>
              <a:off x="3744" y="230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i="1">
                  <a:ea typeface="宋体" panose="02010600030101010101" pitchFamily="2" charset="-122"/>
                </a:rPr>
                <a:t>R</a:t>
              </a:r>
              <a:r>
                <a:rPr lang="en-US" altLang="zh-CN" baseline="-25000">
                  <a:ea typeface="宋体" panose="02010600030101010101" pitchFamily="2" charset="-122"/>
                </a:rPr>
                <a:t>2</a:t>
              </a:r>
              <a:endParaRPr lang="en-US" altLang="zh-CN">
                <a:ea typeface="宋体" panose="02010600030101010101" pitchFamily="2" charset="-122"/>
              </a:endParaRPr>
            </a:p>
          </p:txBody>
        </p:sp>
        <p:grpSp>
          <p:nvGrpSpPr>
            <p:cNvPr id="27680" name="Group 47">
              <a:extLst>
                <a:ext uri="{FF2B5EF4-FFF2-40B4-BE49-F238E27FC236}">
                  <a16:creationId xmlns:a16="http://schemas.microsoft.com/office/drawing/2014/main" id="{0EC63EBD-E6D0-4733-9C1F-511DD451E333}"/>
                </a:ext>
              </a:extLst>
            </p:cNvPr>
            <p:cNvGrpSpPr>
              <a:grpSpLocks/>
            </p:cNvGrpSpPr>
            <p:nvPr/>
          </p:nvGrpSpPr>
          <p:grpSpPr bwMode="auto">
            <a:xfrm>
              <a:off x="3149" y="2340"/>
              <a:ext cx="331" cy="292"/>
              <a:chOff x="3500" y="2330"/>
              <a:chExt cx="331" cy="337"/>
            </a:xfrm>
          </p:grpSpPr>
          <p:sp>
            <p:nvSpPr>
              <p:cNvPr id="27681" name="Text Box 48">
                <a:extLst>
                  <a:ext uri="{FF2B5EF4-FFF2-40B4-BE49-F238E27FC236}">
                    <a16:creationId xmlns:a16="http://schemas.microsoft.com/office/drawing/2014/main" id="{0FE05FAF-585D-48FB-BD98-89AD52609C6E}"/>
                  </a:ext>
                </a:extLst>
              </p:cNvPr>
              <p:cNvSpPr txBox="1">
                <a:spLocks noChangeArrowheads="1"/>
              </p:cNvSpPr>
              <p:nvPr/>
            </p:nvSpPr>
            <p:spPr bwMode="auto">
              <a:xfrm>
                <a:off x="3500" y="2330"/>
                <a:ext cx="244"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i="1">
                    <a:solidFill>
                      <a:schemeClr val="bg1"/>
                    </a:solidFill>
                    <a:ea typeface="宋体" panose="02010600030101010101" pitchFamily="2" charset="-122"/>
                  </a:rPr>
                  <a:t>R</a:t>
                </a:r>
              </a:p>
            </p:txBody>
          </p:sp>
          <p:sp>
            <p:nvSpPr>
              <p:cNvPr id="27682" name="Text Box 49">
                <a:extLst>
                  <a:ext uri="{FF2B5EF4-FFF2-40B4-BE49-F238E27FC236}">
                    <a16:creationId xmlns:a16="http://schemas.microsoft.com/office/drawing/2014/main" id="{C3E1E444-3D79-4A18-8086-6A80816B3617}"/>
                  </a:ext>
                </a:extLst>
              </p:cNvPr>
              <p:cNvSpPr txBox="1">
                <a:spLocks noChangeArrowheads="1"/>
              </p:cNvSpPr>
              <p:nvPr/>
            </p:nvSpPr>
            <p:spPr bwMode="auto">
              <a:xfrm>
                <a:off x="3635" y="2378"/>
                <a:ext cx="19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sz="2000">
                    <a:solidFill>
                      <a:schemeClr val="bg1"/>
                    </a:solidFill>
                    <a:ea typeface="宋体" panose="02010600030101010101" pitchFamily="2" charset="-122"/>
                  </a:rPr>
                  <a:t>1</a:t>
                </a:r>
              </a:p>
            </p:txBody>
          </p:sp>
        </p:grpSp>
      </p:grpSp>
      <p:graphicFrame>
        <p:nvGraphicFramePr>
          <p:cNvPr id="27652" name="Object 50">
            <a:extLst>
              <a:ext uri="{FF2B5EF4-FFF2-40B4-BE49-F238E27FC236}">
                <a16:creationId xmlns:a16="http://schemas.microsoft.com/office/drawing/2014/main" id="{DC8DEAD1-EFB6-47F1-9383-3733EDF2CC10}"/>
              </a:ext>
            </a:extLst>
          </p:cNvPr>
          <p:cNvGraphicFramePr>
            <a:graphicFrameLocks noChangeAspect="1"/>
          </p:cNvGraphicFramePr>
          <p:nvPr/>
        </p:nvGraphicFramePr>
        <p:xfrm>
          <a:off x="6032500" y="2279650"/>
          <a:ext cx="1498600" cy="831850"/>
        </p:xfrm>
        <a:graphic>
          <a:graphicData uri="http://schemas.openxmlformats.org/presentationml/2006/ole">
            <mc:AlternateContent xmlns:mc="http://schemas.openxmlformats.org/markup-compatibility/2006">
              <mc:Choice xmlns:v="urn:schemas-microsoft-com:vml" Requires="v">
                <p:oleObj spid="_x0000_s27712" name="公式" r:id="rId11" imgW="711000" imgH="393480" progId="Equation.3">
                  <p:embed/>
                </p:oleObj>
              </mc:Choice>
              <mc:Fallback>
                <p:oleObj name="公式" r:id="rId11" imgW="711000" imgH="393480" progId="Equation.3">
                  <p:embed/>
                  <p:pic>
                    <p:nvPicPr>
                      <p:cNvPr id="0" name="Object 5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32500" y="2279650"/>
                        <a:ext cx="1498600"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64" name="Text Box 51">
            <a:extLst>
              <a:ext uri="{FF2B5EF4-FFF2-40B4-BE49-F238E27FC236}">
                <a16:creationId xmlns:a16="http://schemas.microsoft.com/office/drawing/2014/main" id="{D088FCCC-10E5-400E-BF51-9D0A99822597}"/>
              </a:ext>
            </a:extLst>
          </p:cNvPr>
          <p:cNvSpPr txBox="1">
            <a:spLocks noChangeArrowheads="1"/>
          </p:cNvSpPr>
          <p:nvPr/>
        </p:nvSpPr>
        <p:spPr bwMode="auto">
          <a:xfrm>
            <a:off x="4724400" y="2490788"/>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细圆棒</a:t>
            </a:r>
          </a:p>
        </p:txBody>
      </p:sp>
      <p:grpSp>
        <p:nvGrpSpPr>
          <p:cNvPr id="27665" name="Group 52">
            <a:extLst>
              <a:ext uri="{FF2B5EF4-FFF2-40B4-BE49-F238E27FC236}">
                <a16:creationId xmlns:a16="http://schemas.microsoft.com/office/drawing/2014/main" id="{C84289D3-938F-4F2A-A659-5FABCD3CD178}"/>
              </a:ext>
            </a:extLst>
          </p:cNvPr>
          <p:cNvGrpSpPr>
            <a:grpSpLocks/>
          </p:cNvGrpSpPr>
          <p:nvPr/>
        </p:nvGrpSpPr>
        <p:grpSpPr bwMode="auto">
          <a:xfrm>
            <a:off x="4876800" y="914400"/>
            <a:ext cx="1981200" cy="1524000"/>
            <a:chOff x="3072" y="576"/>
            <a:chExt cx="1248" cy="960"/>
          </a:xfrm>
        </p:grpSpPr>
        <p:sp>
          <p:nvSpPr>
            <p:cNvPr id="27666" name="Line 53">
              <a:extLst>
                <a:ext uri="{FF2B5EF4-FFF2-40B4-BE49-F238E27FC236}">
                  <a16:creationId xmlns:a16="http://schemas.microsoft.com/office/drawing/2014/main" id="{FA8EF933-C8D8-464C-8B9D-054AF4448C54}"/>
                </a:ext>
              </a:extLst>
            </p:cNvPr>
            <p:cNvSpPr>
              <a:spLocks noChangeShapeType="1"/>
            </p:cNvSpPr>
            <p:nvPr/>
          </p:nvSpPr>
          <p:spPr bwMode="auto">
            <a:xfrm>
              <a:off x="3689" y="720"/>
              <a:ext cx="0" cy="81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7" name="Line 54">
              <a:extLst>
                <a:ext uri="{FF2B5EF4-FFF2-40B4-BE49-F238E27FC236}">
                  <a16:creationId xmlns:a16="http://schemas.microsoft.com/office/drawing/2014/main" id="{00992CC4-3830-4198-BFA9-8ABB9BFBD661}"/>
                </a:ext>
              </a:extLst>
            </p:cNvPr>
            <p:cNvSpPr>
              <a:spLocks noChangeShapeType="1"/>
            </p:cNvSpPr>
            <p:nvPr/>
          </p:nvSpPr>
          <p:spPr bwMode="auto">
            <a:xfrm>
              <a:off x="3161" y="1200"/>
              <a:ext cx="0"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8" name="Line 55">
              <a:extLst>
                <a:ext uri="{FF2B5EF4-FFF2-40B4-BE49-F238E27FC236}">
                  <a16:creationId xmlns:a16="http://schemas.microsoft.com/office/drawing/2014/main" id="{0477947F-7C87-4074-87C2-355ADB7640EB}"/>
                </a:ext>
              </a:extLst>
            </p:cNvPr>
            <p:cNvSpPr>
              <a:spLocks noChangeShapeType="1"/>
            </p:cNvSpPr>
            <p:nvPr/>
          </p:nvSpPr>
          <p:spPr bwMode="auto">
            <a:xfrm flipH="1">
              <a:off x="4217" y="576"/>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9" name="Line 56">
              <a:extLst>
                <a:ext uri="{FF2B5EF4-FFF2-40B4-BE49-F238E27FC236}">
                  <a16:creationId xmlns:a16="http://schemas.microsoft.com/office/drawing/2014/main" id="{9F6F643C-6042-4E8F-A451-80243918220D}"/>
                </a:ext>
              </a:extLst>
            </p:cNvPr>
            <p:cNvSpPr>
              <a:spLocks noChangeShapeType="1"/>
            </p:cNvSpPr>
            <p:nvPr/>
          </p:nvSpPr>
          <p:spPr bwMode="auto">
            <a:xfrm flipV="1">
              <a:off x="3593" y="720"/>
              <a:ext cx="624" cy="336"/>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0" name="Line 57">
              <a:extLst>
                <a:ext uri="{FF2B5EF4-FFF2-40B4-BE49-F238E27FC236}">
                  <a16:creationId xmlns:a16="http://schemas.microsoft.com/office/drawing/2014/main" id="{E3893F2D-A52B-4F91-8ADA-7780346FDA00}"/>
                </a:ext>
              </a:extLst>
            </p:cNvPr>
            <p:cNvSpPr>
              <a:spLocks noChangeShapeType="1"/>
            </p:cNvSpPr>
            <p:nvPr/>
          </p:nvSpPr>
          <p:spPr bwMode="auto">
            <a:xfrm flipH="1">
              <a:off x="3161" y="1104"/>
              <a:ext cx="336" cy="192"/>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7653" name="Object 58">
              <a:extLst>
                <a:ext uri="{FF2B5EF4-FFF2-40B4-BE49-F238E27FC236}">
                  <a16:creationId xmlns:a16="http://schemas.microsoft.com/office/drawing/2014/main" id="{BC01CAE2-D7E1-4FCA-97D7-578871424AFF}"/>
                </a:ext>
              </a:extLst>
            </p:cNvPr>
            <p:cNvGraphicFramePr>
              <a:graphicFrameLocks noChangeAspect="1"/>
            </p:cNvGraphicFramePr>
            <p:nvPr/>
          </p:nvGraphicFramePr>
          <p:xfrm>
            <a:off x="3497" y="960"/>
            <a:ext cx="118" cy="226"/>
          </p:xfrm>
          <a:graphic>
            <a:graphicData uri="http://schemas.openxmlformats.org/presentationml/2006/ole">
              <mc:AlternateContent xmlns:mc="http://schemas.openxmlformats.org/markup-compatibility/2006">
                <mc:Choice xmlns:v="urn:schemas-microsoft-com:vml" Requires="v">
                  <p:oleObj spid="_x0000_s27713" name="公式" r:id="rId13" imgW="164880" imgH="317160" progId="Equation.3">
                    <p:embed/>
                  </p:oleObj>
                </mc:Choice>
                <mc:Fallback>
                  <p:oleObj name="公式" r:id="rId13" imgW="164880" imgH="317160" progId="Equation.3">
                    <p:embed/>
                    <p:pic>
                      <p:nvPicPr>
                        <p:cNvPr id="0" name="Object 5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97" y="960"/>
                          <a:ext cx="118"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6411" name="AutoShape 59">
              <a:extLst>
                <a:ext uri="{FF2B5EF4-FFF2-40B4-BE49-F238E27FC236}">
                  <a16:creationId xmlns:a16="http://schemas.microsoft.com/office/drawing/2014/main" id="{E0C441D6-F0EA-44AA-8994-66936733B6EF}"/>
                </a:ext>
              </a:extLst>
            </p:cNvPr>
            <p:cNvSpPr>
              <a:spLocks noChangeArrowheads="1"/>
            </p:cNvSpPr>
            <p:nvPr/>
          </p:nvSpPr>
          <p:spPr bwMode="auto">
            <a:xfrm rot="-7124900">
              <a:off x="3672" y="529"/>
              <a:ext cx="48" cy="1248"/>
            </a:xfrm>
            <a:prstGeom prst="can">
              <a:avLst>
                <a:gd name="adj" fmla="val 137704"/>
              </a:avLst>
            </a:prstGeom>
            <a:gradFill rotWithShape="0">
              <a:gsLst>
                <a:gs pos="0">
                  <a:schemeClr val="accent2"/>
                </a:gs>
                <a:gs pos="50000">
                  <a:schemeClr val="accent2">
                    <a:gamma/>
                    <a:tint val="0"/>
                    <a:invGamma/>
                  </a:schemeClr>
                </a:gs>
                <a:gs pos="100000">
                  <a:schemeClr val="accent2"/>
                </a:gs>
              </a:gsLst>
              <a:lin ang="0" scaled="1"/>
            </a:gradFill>
            <a:ln w="22225">
              <a:solidFill>
                <a:schemeClr val="accent2"/>
              </a:solidFill>
              <a:round/>
              <a:headEnd/>
              <a:tailEnd/>
            </a:ln>
            <a:effectLst/>
          </p:spPr>
          <p:txBody>
            <a:bodyPr wrap="none" anchor="ctr"/>
            <a:lstStyle/>
            <a:p>
              <a:pPr>
                <a:defRPr/>
              </a:pPr>
              <a:endParaRPr lang="zh-CN" altLang="en-US"/>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8678" name="Group 2">
            <a:extLst>
              <a:ext uri="{FF2B5EF4-FFF2-40B4-BE49-F238E27FC236}">
                <a16:creationId xmlns:a16="http://schemas.microsoft.com/office/drawing/2014/main" id="{06C0521B-C697-4C2C-91B9-271791988DD9}"/>
              </a:ext>
            </a:extLst>
          </p:cNvPr>
          <p:cNvGrpSpPr>
            <a:grpSpLocks/>
          </p:cNvGrpSpPr>
          <p:nvPr/>
        </p:nvGrpSpPr>
        <p:grpSpPr bwMode="auto">
          <a:xfrm>
            <a:off x="1460500" y="457200"/>
            <a:ext cx="1663700" cy="2590800"/>
            <a:chOff x="920" y="288"/>
            <a:chExt cx="1048" cy="1632"/>
          </a:xfrm>
        </p:grpSpPr>
        <p:sp>
          <p:nvSpPr>
            <p:cNvPr id="28695" name="Line 3">
              <a:extLst>
                <a:ext uri="{FF2B5EF4-FFF2-40B4-BE49-F238E27FC236}">
                  <a16:creationId xmlns:a16="http://schemas.microsoft.com/office/drawing/2014/main" id="{22E76D07-4DC6-4B10-9A00-E056659B0AF8}"/>
                </a:ext>
              </a:extLst>
            </p:cNvPr>
            <p:cNvSpPr>
              <a:spLocks noChangeShapeType="1"/>
            </p:cNvSpPr>
            <p:nvPr/>
          </p:nvSpPr>
          <p:spPr bwMode="auto">
            <a:xfrm>
              <a:off x="1400" y="1632"/>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57380" name="Oval 4">
              <a:extLst>
                <a:ext uri="{FF2B5EF4-FFF2-40B4-BE49-F238E27FC236}">
                  <a16:creationId xmlns:a16="http://schemas.microsoft.com/office/drawing/2014/main" id="{0B3B9590-AFF3-4A20-BC4F-171BA456DFB4}"/>
                </a:ext>
              </a:extLst>
            </p:cNvPr>
            <p:cNvSpPr>
              <a:spLocks noChangeArrowheads="1"/>
            </p:cNvSpPr>
            <p:nvPr/>
          </p:nvSpPr>
          <p:spPr bwMode="auto">
            <a:xfrm>
              <a:off x="920" y="768"/>
              <a:ext cx="960" cy="960"/>
            </a:xfrm>
            <a:prstGeom prst="ellipse">
              <a:avLst/>
            </a:prstGeom>
            <a:gradFill rotWithShape="0">
              <a:gsLst>
                <a:gs pos="0">
                  <a:schemeClr val="accent2">
                    <a:gamma/>
                    <a:tint val="0"/>
                    <a:invGamma/>
                  </a:schemeClr>
                </a:gs>
                <a:gs pos="100000">
                  <a:schemeClr val="accent2"/>
                </a:gs>
              </a:gsLst>
              <a:path path="shape">
                <a:fillToRect l="50000" t="50000" r="50000" b="50000"/>
              </a:path>
            </a:gradFill>
            <a:ln w="9525">
              <a:solidFill>
                <a:schemeClr val="accent2"/>
              </a:solidFill>
              <a:round/>
              <a:headEnd/>
              <a:tailEnd/>
            </a:ln>
            <a:effectLst/>
          </p:spPr>
          <p:txBody>
            <a:bodyPr anchor="ctr">
              <a:spAutoFit/>
            </a:bodyPr>
            <a:lstStyle/>
            <a:p>
              <a:pPr>
                <a:defRPr/>
              </a:pPr>
              <a:endParaRPr lang="zh-CN" altLang="en-US"/>
            </a:p>
          </p:txBody>
        </p:sp>
        <p:sp>
          <p:nvSpPr>
            <p:cNvPr id="28697" name="Line 5">
              <a:extLst>
                <a:ext uri="{FF2B5EF4-FFF2-40B4-BE49-F238E27FC236}">
                  <a16:creationId xmlns:a16="http://schemas.microsoft.com/office/drawing/2014/main" id="{BAC31F8D-0313-4512-965A-23F29D8D1F05}"/>
                </a:ext>
              </a:extLst>
            </p:cNvPr>
            <p:cNvSpPr>
              <a:spLocks noChangeShapeType="1"/>
            </p:cNvSpPr>
            <p:nvPr/>
          </p:nvSpPr>
          <p:spPr bwMode="auto">
            <a:xfrm>
              <a:off x="1392" y="432"/>
              <a:ext cx="8"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698" name="Arc 6">
              <a:extLst>
                <a:ext uri="{FF2B5EF4-FFF2-40B4-BE49-F238E27FC236}">
                  <a16:creationId xmlns:a16="http://schemas.microsoft.com/office/drawing/2014/main" id="{202B6540-77A5-4217-9F95-C2AEF0002DC8}"/>
                </a:ext>
              </a:extLst>
            </p:cNvPr>
            <p:cNvSpPr>
              <a:spLocks/>
            </p:cNvSpPr>
            <p:nvPr/>
          </p:nvSpPr>
          <p:spPr bwMode="auto">
            <a:xfrm flipH="1" flipV="1">
              <a:off x="1160" y="528"/>
              <a:ext cx="480" cy="192"/>
            </a:xfrm>
            <a:custGeom>
              <a:avLst/>
              <a:gdLst>
                <a:gd name="T0" fmla="*/ 1 w 43200"/>
                <a:gd name="T1" fmla="*/ 1 h 40874"/>
                <a:gd name="T2" fmla="*/ 4 w 43200"/>
                <a:gd name="T3" fmla="*/ 1 h 40874"/>
                <a:gd name="T4" fmla="*/ 3 w 43200"/>
                <a:gd name="T5" fmla="*/ 0 h 40874"/>
                <a:gd name="T6" fmla="*/ 0 60000 65536"/>
                <a:gd name="T7" fmla="*/ 0 60000 65536"/>
                <a:gd name="T8" fmla="*/ 0 60000 65536"/>
                <a:gd name="T9" fmla="*/ 0 w 43200"/>
                <a:gd name="T10" fmla="*/ 0 h 40874"/>
                <a:gd name="T11" fmla="*/ 43200 w 43200"/>
                <a:gd name="T12" fmla="*/ 40874 h 40874"/>
              </a:gdLst>
              <a:ahLst/>
              <a:cxnLst>
                <a:cxn ang="T6">
                  <a:pos x="T0" y="T1"/>
                </a:cxn>
                <a:cxn ang="T7">
                  <a:pos x="T2" y="T3"/>
                </a:cxn>
                <a:cxn ang="T8">
                  <a:pos x="T4" y="T5"/>
                </a:cxn>
              </a:cxnLst>
              <a:rect l="T9" t="T10" r="T11" b="T12"/>
              <a:pathLst>
                <a:path w="43200" h="40874" fill="none" extrusionOk="0">
                  <a:moveTo>
                    <a:pt x="11106" y="40480"/>
                  </a:moveTo>
                  <a:cubicBezTo>
                    <a:pt x="4251" y="36669"/>
                    <a:pt x="0" y="29443"/>
                    <a:pt x="0" y="21600"/>
                  </a:cubicBezTo>
                  <a:cubicBezTo>
                    <a:pt x="0" y="9670"/>
                    <a:pt x="9670" y="0"/>
                    <a:pt x="21600" y="0"/>
                  </a:cubicBezTo>
                  <a:cubicBezTo>
                    <a:pt x="33529" y="0"/>
                    <a:pt x="43200" y="9670"/>
                    <a:pt x="43200" y="21600"/>
                  </a:cubicBezTo>
                  <a:cubicBezTo>
                    <a:pt x="43200" y="29745"/>
                    <a:pt x="38618" y="37197"/>
                    <a:pt x="31350" y="40874"/>
                  </a:cubicBezTo>
                </a:path>
                <a:path w="43200" h="40874" stroke="0" extrusionOk="0">
                  <a:moveTo>
                    <a:pt x="11106" y="40480"/>
                  </a:moveTo>
                  <a:cubicBezTo>
                    <a:pt x="4251" y="36669"/>
                    <a:pt x="0" y="29443"/>
                    <a:pt x="0" y="21600"/>
                  </a:cubicBezTo>
                  <a:cubicBezTo>
                    <a:pt x="0" y="9670"/>
                    <a:pt x="9670" y="0"/>
                    <a:pt x="21600" y="0"/>
                  </a:cubicBezTo>
                  <a:cubicBezTo>
                    <a:pt x="33529" y="0"/>
                    <a:pt x="43200" y="9670"/>
                    <a:pt x="43200" y="21600"/>
                  </a:cubicBezTo>
                  <a:cubicBezTo>
                    <a:pt x="43200" y="29745"/>
                    <a:pt x="38618" y="37197"/>
                    <a:pt x="31350" y="40874"/>
                  </a:cubicBezTo>
                  <a:lnTo>
                    <a:pt x="21600" y="21600"/>
                  </a:lnTo>
                  <a:close/>
                </a:path>
              </a:pathLst>
            </a:custGeom>
            <a:noFill/>
            <a:ln w="19050">
              <a:solidFill>
                <a:schemeClr val="tx1"/>
              </a:solidFill>
              <a:round/>
              <a:headEnd type="triangle" w="sm" len="lg"/>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28699" name="Rectangle 7">
              <a:extLst>
                <a:ext uri="{FF2B5EF4-FFF2-40B4-BE49-F238E27FC236}">
                  <a16:creationId xmlns:a16="http://schemas.microsoft.com/office/drawing/2014/main" id="{96667679-0986-4904-A572-9948E2B6859A}"/>
                </a:ext>
              </a:extLst>
            </p:cNvPr>
            <p:cNvSpPr>
              <a:spLocks noChangeArrowheads="1"/>
            </p:cNvSpPr>
            <p:nvPr/>
          </p:nvSpPr>
          <p:spPr bwMode="auto">
            <a:xfrm>
              <a:off x="1592" y="288"/>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i="1">
                  <a:ea typeface="宋体" panose="02010600030101010101" pitchFamily="2" charset="-122"/>
                </a:rPr>
                <a:t>ω</a:t>
              </a:r>
              <a:endParaRPr lang="en-US" altLang="zh-CN" sz="1800">
                <a:ea typeface="宋体" panose="02010600030101010101" pitchFamily="2" charset="-122"/>
              </a:endParaRPr>
            </a:p>
          </p:txBody>
        </p:sp>
        <p:sp>
          <p:nvSpPr>
            <p:cNvPr id="28700" name="Line 8">
              <a:extLst>
                <a:ext uri="{FF2B5EF4-FFF2-40B4-BE49-F238E27FC236}">
                  <a16:creationId xmlns:a16="http://schemas.microsoft.com/office/drawing/2014/main" id="{930914E1-0624-4FC7-A4E8-E81EBD59A251}"/>
                </a:ext>
              </a:extLst>
            </p:cNvPr>
            <p:cNvSpPr>
              <a:spLocks noChangeShapeType="1"/>
            </p:cNvSpPr>
            <p:nvPr/>
          </p:nvSpPr>
          <p:spPr bwMode="auto">
            <a:xfrm>
              <a:off x="1392" y="1248"/>
              <a:ext cx="480" cy="0"/>
            </a:xfrm>
            <a:prstGeom prst="line">
              <a:avLst/>
            </a:prstGeom>
            <a:noFill/>
            <a:ln w="19050">
              <a:solidFill>
                <a:srgbClr val="FFFF00"/>
              </a:solidFill>
              <a:round/>
              <a:headEnd/>
              <a:tailEnd type="triangle" w="sm" len="lg"/>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8701" name="Text Box 9">
              <a:extLst>
                <a:ext uri="{FF2B5EF4-FFF2-40B4-BE49-F238E27FC236}">
                  <a16:creationId xmlns:a16="http://schemas.microsoft.com/office/drawing/2014/main" id="{BA135EDC-EFD6-43BD-836B-7C1345C7F483}"/>
                </a:ext>
              </a:extLst>
            </p:cNvPr>
            <p:cNvSpPr txBox="1">
              <a:spLocks noChangeArrowheads="1"/>
            </p:cNvSpPr>
            <p:nvPr/>
          </p:nvSpPr>
          <p:spPr bwMode="auto">
            <a:xfrm>
              <a:off x="1632" y="100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i="1">
                  <a:solidFill>
                    <a:srgbClr val="FFFF00"/>
                  </a:solidFill>
                  <a:ea typeface="宋体" panose="02010600030101010101" pitchFamily="2" charset="-122"/>
                </a:rPr>
                <a:t>R</a:t>
              </a:r>
            </a:p>
          </p:txBody>
        </p:sp>
      </p:grpSp>
      <p:sp>
        <p:nvSpPr>
          <p:cNvPr id="28679" name="Text Box 10">
            <a:extLst>
              <a:ext uri="{FF2B5EF4-FFF2-40B4-BE49-F238E27FC236}">
                <a16:creationId xmlns:a16="http://schemas.microsoft.com/office/drawing/2014/main" id="{C6E634BA-4F29-447B-8310-284AD70143D4}"/>
              </a:ext>
            </a:extLst>
          </p:cNvPr>
          <p:cNvSpPr txBox="1">
            <a:spLocks noChangeArrowheads="1"/>
          </p:cNvSpPr>
          <p:nvPr/>
        </p:nvSpPr>
        <p:spPr bwMode="auto">
          <a:xfrm>
            <a:off x="3317875" y="1066800"/>
            <a:ext cx="873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zh-CN" altLang="en-US">
                <a:ea typeface="宋体" panose="02010600030101010101" pitchFamily="2" charset="-122"/>
              </a:rPr>
              <a:t>圆球 </a:t>
            </a:r>
          </a:p>
        </p:txBody>
      </p:sp>
      <p:graphicFrame>
        <p:nvGraphicFramePr>
          <p:cNvPr id="28674" name="Object 11">
            <a:extLst>
              <a:ext uri="{FF2B5EF4-FFF2-40B4-BE49-F238E27FC236}">
                <a16:creationId xmlns:a16="http://schemas.microsoft.com/office/drawing/2014/main" id="{348F1957-0166-4C0E-BA26-70B98802091F}"/>
              </a:ext>
            </a:extLst>
          </p:cNvPr>
          <p:cNvGraphicFramePr>
            <a:graphicFrameLocks noChangeAspect="1"/>
          </p:cNvGraphicFramePr>
          <p:nvPr/>
        </p:nvGraphicFramePr>
        <p:xfrm>
          <a:off x="3124200" y="1538288"/>
          <a:ext cx="1447800" cy="893762"/>
        </p:xfrm>
        <a:graphic>
          <a:graphicData uri="http://schemas.openxmlformats.org/presentationml/2006/ole">
            <mc:AlternateContent xmlns:mc="http://schemas.openxmlformats.org/markup-compatibility/2006">
              <mc:Choice xmlns:v="urn:schemas-microsoft-com:vml" Requires="v">
                <p:oleObj spid="_x0000_s28702" name="公式" r:id="rId3" imgW="698400" imgH="393480" progId="Equation.3">
                  <p:embed/>
                </p:oleObj>
              </mc:Choice>
              <mc:Fallback>
                <p:oleObj name="公式" r:id="rId3" imgW="698400" imgH="39348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538288"/>
                        <a:ext cx="1447800" cy="893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0" name="Text Box 12">
            <a:extLst>
              <a:ext uri="{FF2B5EF4-FFF2-40B4-BE49-F238E27FC236}">
                <a16:creationId xmlns:a16="http://schemas.microsoft.com/office/drawing/2014/main" id="{FAF9A0E2-869A-46EF-A562-1A61DD90E4CC}"/>
              </a:ext>
            </a:extLst>
          </p:cNvPr>
          <p:cNvSpPr txBox="1">
            <a:spLocks noChangeArrowheads="1"/>
          </p:cNvSpPr>
          <p:nvPr/>
        </p:nvSpPr>
        <p:spPr bwMode="auto">
          <a:xfrm>
            <a:off x="6899275" y="1087438"/>
            <a:ext cx="94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zh-CN" altLang="en-US">
                <a:ea typeface="宋体" panose="02010600030101010101" pitchFamily="2" charset="-122"/>
              </a:rPr>
              <a:t>球壳  </a:t>
            </a:r>
          </a:p>
        </p:txBody>
      </p:sp>
      <p:grpSp>
        <p:nvGrpSpPr>
          <p:cNvPr id="28681" name="Group 13">
            <a:extLst>
              <a:ext uri="{FF2B5EF4-FFF2-40B4-BE49-F238E27FC236}">
                <a16:creationId xmlns:a16="http://schemas.microsoft.com/office/drawing/2014/main" id="{ED3E4C4C-B5DF-4B0F-9AA6-39DB9A7F4E8A}"/>
              </a:ext>
            </a:extLst>
          </p:cNvPr>
          <p:cNvGrpSpPr>
            <a:grpSpLocks/>
          </p:cNvGrpSpPr>
          <p:nvPr/>
        </p:nvGrpSpPr>
        <p:grpSpPr bwMode="auto">
          <a:xfrm>
            <a:off x="4953000" y="457200"/>
            <a:ext cx="1524000" cy="2590800"/>
            <a:chOff x="3120" y="288"/>
            <a:chExt cx="960" cy="1632"/>
          </a:xfrm>
        </p:grpSpPr>
        <p:sp>
          <p:nvSpPr>
            <p:cNvPr id="28687" name="Line 14">
              <a:extLst>
                <a:ext uri="{FF2B5EF4-FFF2-40B4-BE49-F238E27FC236}">
                  <a16:creationId xmlns:a16="http://schemas.microsoft.com/office/drawing/2014/main" id="{DF515033-9500-4E95-A8EA-47E270A36A0C}"/>
                </a:ext>
              </a:extLst>
            </p:cNvPr>
            <p:cNvSpPr>
              <a:spLocks noChangeShapeType="1"/>
            </p:cNvSpPr>
            <p:nvPr/>
          </p:nvSpPr>
          <p:spPr bwMode="auto">
            <a:xfrm>
              <a:off x="3600" y="1632"/>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57391" name="Oval 15">
              <a:extLst>
                <a:ext uri="{FF2B5EF4-FFF2-40B4-BE49-F238E27FC236}">
                  <a16:creationId xmlns:a16="http://schemas.microsoft.com/office/drawing/2014/main" id="{BBBD57C4-614D-4422-905D-CCEB44157EA1}"/>
                </a:ext>
              </a:extLst>
            </p:cNvPr>
            <p:cNvSpPr>
              <a:spLocks noChangeArrowheads="1"/>
            </p:cNvSpPr>
            <p:nvPr/>
          </p:nvSpPr>
          <p:spPr bwMode="auto">
            <a:xfrm>
              <a:off x="3120" y="768"/>
              <a:ext cx="960" cy="960"/>
            </a:xfrm>
            <a:prstGeom prst="ellipse">
              <a:avLst/>
            </a:prstGeom>
            <a:gradFill rotWithShape="0">
              <a:gsLst>
                <a:gs pos="0">
                  <a:schemeClr val="accent2">
                    <a:gamma/>
                    <a:tint val="0"/>
                    <a:invGamma/>
                  </a:schemeClr>
                </a:gs>
                <a:gs pos="100000">
                  <a:schemeClr val="accent2"/>
                </a:gs>
              </a:gsLst>
              <a:path path="shape">
                <a:fillToRect l="50000" t="50000" r="50000" b="50000"/>
              </a:path>
            </a:gradFill>
            <a:ln w="9525">
              <a:solidFill>
                <a:schemeClr val="accent2"/>
              </a:solidFill>
              <a:round/>
              <a:headEnd/>
              <a:tailEnd/>
            </a:ln>
            <a:effectLst/>
          </p:spPr>
          <p:txBody>
            <a:bodyPr anchor="ctr">
              <a:spAutoFit/>
            </a:bodyPr>
            <a:lstStyle/>
            <a:p>
              <a:pPr>
                <a:defRPr/>
              </a:pPr>
              <a:endParaRPr lang="zh-CN" altLang="en-US"/>
            </a:p>
          </p:txBody>
        </p:sp>
        <p:sp>
          <p:nvSpPr>
            <p:cNvPr id="28689" name="Line 16">
              <a:extLst>
                <a:ext uri="{FF2B5EF4-FFF2-40B4-BE49-F238E27FC236}">
                  <a16:creationId xmlns:a16="http://schemas.microsoft.com/office/drawing/2014/main" id="{5A2E75BE-2806-4199-8269-7FF27A8DFB91}"/>
                </a:ext>
              </a:extLst>
            </p:cNvPr>
            <p:cNvSpPr>
              <a:spLocks noChangeShapeType="1"/>
            </p:cNvSpPr>
            <p:nvPr/>
          </p:nvSpPr>
          <p:spPr bwMode="auto">
            <a:xfrm>
              <a:off x="3600" y="432"/>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690" name="Arc 17">
              <a:extLst>
                <a:ext uri="{FF2B5EF4-FFF2-40B4-BE49-F238E27FC236}">
                  <a16:creationId xmlns:a16="http://schemas.microsoft.com/office/drawing/2014/main" id="{37529950-45C9-41DA-A275-AA913AF3F63D}"/>
                </a:ext>
              </a:extLst>
            </p:cNvPr>
            <p:cNvSpPr>
              <a:spLocks/>
            </p:cNvSpPr>
            <p:nvPr/>
          </p:nvSpPr>
          <p:spPr bwMode="auto">
            <a:xfrm flipH="1" flipV="1">
              <a:off x="3360" y="528"/>
              <a:ext cx="480" cy="192"/>
            </a:xfrm>
            <a:custGeom>
              <a:avLst/>
              <a:gdLst>
                <a:gd name="T0" fmla="*/ 1 w 43200"/>
                <a:gd name="T1" fmla="*/ 1 h 40874"/>
                <a:gd name="T2" fmla="*/ 4 w 43200"/>
                <a:gd name="T3" fmla="*/ 1 h 40874"/>
                <a:gd name="T4" fmla="*/ 3 w 43200"/>
                <a:gd name="T5" fmla="*/ 0 h 40874"/>
                <a:gd name="T6" fmla="*/ 0 60000 65536"/>
                <a:gd name="T7" fmla="*/ 0 60000 65536"/>
                <a:gd name="T8" fmla="*/ 0 60000 65536"/>
                <a:gd name="T9" fmla="*/ 0 w 43200"/>
                <a:gd name="T10" fmla="*/ 0 h 40874"/>
                <a:gd name="T11" fmla="*/ 43200 w 43200"/>
                <a:gd name="T12" fmla="*/ 40874 h 40874"/>
              </a:gdLst>
              <a:ahLst/>
              <a:cxnLst>
                <a:cxn ang="T6">
                  <a:pos x="T0" y="T1"/>
                </a:cxn>
                <a:cxn ang="T7">
                  <a:pos x="T2" y="T3"/>
                </a:cxn>
                <a:cxn ang="T8">
                  <a:pos x="T4" y="T5"/>
                </a:cxn>
              </a:cxnLst>
              <a:rect l="T9" t="T10" r="T11" b="T12"/>
              <a:pathLst>
                <a:path w="43200" h="40874" fill="none" extrusionOk="0">
                  <a:moveTo>
                    <a:pt x="11106" y="40480"/>
                  </a:moveTo>
                  <a:cubicBezTo>
                    <a:pt x="4251" y="36669"/>
                    <a:pt x="0" y="29443"/>
                    <a:pt x="0" y="21600"/>
                  </a:cubicBezTo>
                  <a:cubicBezTo>
                    <a:pt x="0" y="9670"/>
                    <a:pt x="9670" y="0"/>
                    <a:pt x="21600" y="0"/>
                  </a:cubicBezTo>
                  <a:cubicBezTo>
                    <a:pt x="33529" y="0"/>
                    <a:pt x="43200" y="9670"/>
                    <a:pt x="43200" y="21600"/>
                  </a:cubicBezTo>
                  <a:cubicBezTo>
                    <a:pt x="43200" y="29745"/>
                    <a:pt x="38618" y="37197"/>
                    <a:pt x="31350" y="40874"/>
                  </a:cubicBezTo>
                </a:path>
                <a:path w="43200" h="40874" stroke="0" extrusionOk="0">
                  <a:moveTo>
                    <a:pt x="11106" y="40480"/>
                  </a:moveTo>
                  <a:cubicBezTo>
                    <a:pt x="4251" y="36669"/>
                    <a:pt x="0" y="29443"/>
                    <a:pt x="0" y="21600"/>
                  </a:cubicBezTo>
                  <a:cubicBezTo>
                    <a:pt x="0" y="9670"/>
                    <a:pt x="9670" y="0"/>
                    <a:pt x="21600" y="0"/>
                  </a:cubicBezTo>
                  <a:cubicBezTo>
                    <a:pt x="33529" y="0"/>
                    <a:pt x="43200" y="9670"/>
                    <a:pt x="43200" y="21600"/>
                  </a:cubicBezTo>
                  <a:cubicBezTo>
                    <a:pt x="43200" y="29745"/>
                    <a:pt x="38618" y="37197"/>
                    <a:pt x="31350" y="40874"/>
                  </a:cubicBezTo>
                  <a:lnTo>
                    <a:pt x="21600" y="21600"/>
                  </a:lnTo>
                  <a:close/>
                </a:path>
              </a:pathLst>
            </a:custGeom>
            <a:noFill/>
            <a:ln w="19050">
              <a:solidFill>
                <a:schemeClr val="tx1"/>
              </a:solidFill>
              <a:round/>
              <a:headEnd type="triangle" w="sm" len="lg"/>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28691" name="Rectangle 18">
              <a:extLst>
                <a:ext uri="{FF2B5EF4-FFF2-40B4-BE49-F238E27FC236}">
                  <a16:creationId xmlns:a16="http://schemas.microsoft.com/office/drawing/2014/main" id="{B9C23CCF-2800-4B31-838E-4CA304FF846A}"/>
                </a:ext>
              </a:extLst>
            </p:cNvPr>
            <p:cNvSpPr>
              <a:spLocks noChangeArrowheads="1"/>
            </p:cNvSpPr>
            <p:nvPr/>
          </p:nvSpPr>
          <p:spPr bwMode="auto">
            <a:xfrm>
              <a:off x="3792" y="288"/>
              <a:ext cx="2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i="1">
                  <a:ea typeface="宋体" panose="02010600030101010101" pitchFamily="2" charset="-122"/>
                </a:rPr>
                <a:t>ω</a:t>
              </a:r>
              <a:endParaRPr lang="en-US" altLang="zh-CN" sz="1800">
                <a:ea typeface="宋体" panose="02010600030101010101" pitchFamily="2" charset="-122"/>
              </a:endParaRPr>
            </a:p>
          </p:txBody>
        </p:sp>
        <p:sp>
          <p:nvSpPr>
            <p:cNvPr id="28692" name="Line 19">
              <a:extLst>
                <a:ext uri="{FF2B5EF4-FFF2-40B4-BE49-F238E27FC236}">
                  <a16:creationId xmlns:a16="http://schemas.microsoft.com/office/drawing/2014/main" id="{642EF96D-E506-4279-9D7A-6A8E46202312}"/>
                </a:ext>
              </a:extLst>
            </p:cNvPr>
            <p:cNvSpPr>
              <a:spLocks noChangeShapeType="1"/>
            </p:cNvSpPr>
            <p:nvPr/>
          </p:nvSpPr>
          <p:spPr bwMode="auto">
            <a:xfrm>
              <a:off x="3600" y="1248"/>
              <a:ext cx="480" cy="0"/>
            </a:xfrm>
            <a:prstGeom prst="line">
              <a:avLst/>
            </a:prstGeom>
            <a:noFill/>
            <a:ln w="28575">
              <a:solidFill>
                <a:srgbClr val="FFFF00"/>
              </a:solidFill>
              <a:round/>
              <a:headEnd/>
              <a:tailEnd type="triangle" w="sm" len="lg"/>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8693" name="Text Box 20">
              <a:extLst>
                <a:ext uri="{FF2B5EF4-FFF2-40B4-BE49-F238E27FC236}">
                  <a16:creationId xmlns:a16="http://schemas.microsoft.com/office/drawing/2014/main" id="{C2449A52-BC98-44C6-B44B-187A4A9CD2FB}"/>
                </a:ext>
              </a:extLst>
            </p:cNvPr>
            <p:cNvSpPr txBox="1">
              <a:spLocks noChangeArrowheads="1"/>
            </p:cNvSpPr>
            <p:nvPr/>
          </p:nvSpPr>
          <p:spPr bwMode="auto">
            <a:xfrm>
              <a:off x="3744" y="100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i="1">
                  <a:solidFill>
                    <a:srgbClr val="FFFF00"/>
                  </a:solidFill>
                  <a:ea typeface="宋体" panose="02010600030101010101" pitchFamily="2" charset="-122"/>
                </a:rPr>
                <a:t>R</a:t>
              </a:r>
            </a:p>
          </p:txBody>
        </p:sp>
        <p:sp>
          <p:nvSpPr>
            <p:cNvPr id="28694" name="Oval 21">
              <a:extLst>
                <a:ext uri="{FF2B5EF4-FFF2-40B4-BE49-F238E27FC236}">
                  <a16:creationId xmlns:a16="http://schemas.microsoft.com/office/drawing/2014/main" id="{1867D3A1-2551-4F85-A5CD-92E19B10ABCF}"/>
                </a:ext>
              </a:extLst>
            </p:cNvPr>
            <p:cNvSpPr>
              <a:spLocks noChangeArrowheads="1"/>
            </p:cNvSpPr>
            <p:nvPr/>
          </p:nvSpPr>
          <p:spPr bwMode="auto">
            <a:xfrm>
              <a:off x="3223" y="891"/>
              <a:ext cx="768" cy="720"/>
            </a:xfrm>
            <a:prstGeom prst="ellipse">
              <a:avLst/>
            </a:prstGeom>
            <a:noFill/>
            <a:ln w="22225">
              <a:solidFill>
                <a:schemeClr val="bg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28675" name="Object 22">
            <a:extLst>
              <a:ext uri="{FF2B5EF4-FFF2-40B4-BE49-F238E27FC236}">
                <a16:creationId xmlns:a16="http://schemas.microsoft.com/office/drawing/2014/main" id="{8CAD4F5A-6A99-4AF3-852B-E81BBCA1027A}"/>
              </a:ext>
            </a:extLst>
          </p:cNvPr>
          <p:cNvGraphicFramePr>
            <a:graphicFrameLocks noChangeAspect="1"/>
          </p:cNvGraphicFramePr>
          <p:nvPr/>
        </p:nvGraphicFramePr>
        <p:xfrm>
          <a:off x="6629400" y="1676400"/>
          <a:ext cx="1371600" cy="844550"/>
        </p:xfrm>
        <a:graphic>
          <a:graphicData uri="http://schemas.openxmlformats.org/presentationml/2006/ole">
            <mc:AlternateContent xmlns:mc="http://schemas.openxmlformats.org/markup-compatibility/2006">
              <mc:Choice xmlns:v="urn:schemas-microsoft-com:vml" Requires="v">
                <p:oleObj spid="_x0000_s28703" name="公式" r:id="rId5" imgW="698400" imgH="393480" progId="Equation.3">
                  <p:embed/>
                </p:oleObj>
              </mc:Choice>
              <mc:Fallback>
                <p:oleObj name="公式" r:id="rId5" imgW="698400" imgH="393480" progId="Equation.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9400" y="1676400"/>
                        <a:ext cx="1371600"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2" name="Text Box 23">
            <a:extLst>
              <a:ext uri="{FF2B5EF4-FFF2-40B4-BE49-F238E27FC236}">
                <a16:creationId xmlns:a16="http://schemas.microsoft.com/office/drawing/2014/main" id="{022B932F-52E1-429B-A90F-5EEA54AB8333}"/>
              </a:ext>
            </a:extLst>
          </p:cNvPr>
          <p:cNvSpPr txBox="1">
            <a:spLocks noChangeArrowheads="1"/>
          </p:cNvSpPr>
          <p:nvPr/>
        </p:nvSpPr>
        <p:spPr bwMode="auto">
          <a:xfrm>
            <a:off x="1123950" y="3341688"/>
            <a:ext cx="186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3. </a:t>
            </a:r>
            <a:r>
              <a:rPr lang="zh-CN" altLang="en-US">
                <a:ea typeface="黑体" panose="02010609060101010101" pitchFamily="49" charset="-122"/>
              </a:rPr>
              <a:t>回转半径  </a:t>
            </a:r>
          </a:p>
        </p:txBody>
      </p:sp>
      <p:sp>
        <p:nvSpPr>
          <p:cNvPr id="28683" name="Text Box 24">
            <a:extLst>
              <a:ext uri="{FF2B5EF4-FFF2-40B4-BE49-F238E27FC236}">
                <a16:creationId xmlns:a16="http://schemas.microsoft.com/office/drawing/2014/main" id="{F0FCE066-ADB3-4692-9B3C-25294D4C4707}"/>
              </a:ext>
            </a:extLst>
          </p:cNvPr>
          <p:cNvSpPr txBox="1">
            <a:spLocks noChangeArrowheads="1"/>
          </p:cNvSpPr>
          <p:nvPr/>
        </p:nvSpPr>
        <p:spPr bwMode="auto">
          <a:xfrm>
            <a:off x="1103313" y="3889375"/>
            <a:ext cx="2787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zh-CN" altLang="en-US">
                <a:ea typeface="宋体" panose="02010600030101010101" pitchFamily="2" charset="-122"/>
              </a:rPr>
              <a:t>任何转动惯量均有  </a:t>
            </a:r>
          </a:p>
        </p:txBody>
      </p:sp>
      <p:sp>
        <p:nvSpPr>
          <p:cNvPr id="28684" name="Text Box 25">
            <a:extLst>
              <a:ext uri="{FF2B5EF4-FFF2-40B4-BE49-F238E27FC236}">
                <a16:creationId xmlns:a16="http://schemas.microsoft.com/office/drawing/2014/main" id="{931281B4-968B-4A6C-BAE5-2F6FF1EA5888}"/>
              </a:ext>
            </a:extLst>
          </p:cNvPr>
          <p:cNvSpPr txBox="1">
            <a:spLocks noChangeArrowheads="1"/>
          </p:cNvSpPr>
          <p:nvPr/>
        </p:nvSpPr>
        <p:spPr bwMode="auto">
          <a:xfrm>
            <a:off x="4106863" y="3825875"/>
            <a:ext cx="1398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i="1">
                <a:solidFill>
                  <a:srgbClr val="FF0000"/>
                </a:solidFill>
                <a:ea typeface="宋体" panose="02010600030101010101" pitchFamily="2" charset="-122"/>
              </a:rPr>
              <a:t>I = mk</a:t>
            </a:r>
            <a:r>
              <a:rPr lang="en-US" altLang="zh-CN" sz="2800" i="1" baseline="30000">
                <a:solidFill>
                  <a:srgbClr val="FF0000"/>
                </a:solidFill>
                <a:ea typeface="宋体" panose="02010600030101010101" pitchFamily="2" charset="-122"/>
              </a:rPr>
              <a:t>2  </a:t>
            </a:r>
            <a:endParaRPr lang="en-US" altLang="zh-CN" sz="2800" i="1">
              <a:solidFill>
                <a:srgbClr val="FF0000"/>
              </a:solidFill>
              <a:ea typeface="宋体" panose="02010600030101010101" pitchFamily="2" charset="-122"/>
            </a:endParaRPr>
          </a:p>
        </p:txBody>
      </p:sp>
      <p:sp>
        <p:nvSpPr>
          <p:cNvPr id="28685" name="Text Box 26">
            <a:extLst>
              <a:ext uri="{FF2B5EF4-FFF2-40B4-BE49-F238E27FC236}">
                <a16:creationId xmlns:a16="http://schemas.microsoft.com/office/drawing/2014/main" id="{BBB6F058-6304-4F07-AF2E-88E9D8B236EE}"/>
              </a:ext>
            </a:extLst>
          </p:cNvPr>
          <p:cNvSpPr txBox="1">
            <a:spLocks noChangeArrowheads="1"/>
          </p:cNvSpPr>
          <p:nvPr/>
        </p:nvSpPr>
        <p:spPr bwMode="auto">
          <a:xfrm>
            <a:off x="6048375" y="3889375"/>
            <a:ext cx="2327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i="1">
                <a:solidFill>
                  <a:srgbClr val="0000FF"/>
                </a:solidFill>
                <a:ea typeface="宋体" panose="02010600030101010101" pitchFamily="2" charset="-122"/>
              </a:rPr>
              <a:t>k</a:t>
            </a:r>
            <a:r>
              <a:rPr lang="zh-CN" altLang="en-US">
                <a:solidFill>
                  <a:srgbClr val="0000FF"/>
                </a:solidFill>
                <a:ea typeface="宋体" panose="02010600030101010101" pitchFamily="2" charset="-122"/>
              </a:rPr>
              <a:t>称为回转半径  </a:t>
            </a:r>
          </a:p>
        </p:txBody>
      </p:sp>
      <p:graphicFrame>
        <p:nvGraphicFramePr>
          <p:cNvPr id="28676" name="Object 27">
            <a:extLst>
              <a:ext uri="{FF2B5EF4-FFF2-40B4-BE49-F238E27FC236}">
                <a16:creationId xmlns:a16="http://schemas.microsoft.com/office/drawing/2014/main" id="{61475A10-D81B-4A14-86D1-7E4A4C218F09}"/>
              </a:ext>
            </a:extLst>
          </p:cNvPr>
          <p:cNvGraphicFramePr>
            <a:graphicFrameLocks noChangeAspect="1"/>
          </p:cNvGraphicFramePr>
          <p:nvPr/>
        </p:nvGraphicFramePr>
        <p:xfrm>
          <a:off x="1219200" y="4332288"/>
          <a:ext cx="2320925" cy="1016000"/>
        </p:xfrm>
        <a:graphic>
          <a:graphicData uri="http://schemas.openxmlformats.org/presentationml/2006/ole">
            <mc:AlternateContent xmlns:mc="http://schemas.openxmlformats.org/markup-compatibility/2006">
              <mc:Choice xmlns:v="urn:schemas-microsoft-com:vml" Requires="v">
                <p:oleObj spid="_x0000_s28704" name="公式" r:id="rId7" imgW="1015920" imgH="444240" progId="Equation.3">
                  <p:embed/>
                </p:oleObj>
              </mc:Choice>
              <mc:Fallback>
                <p:oleObj name="公式" r:id="rId7" imgW="1015920" imgH="444240" progId="Equation.3">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4332288"/>
                        <a:ext cx="2320925"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7" name="Object 28">
            <a:extLst>
              <a:ext uri="{FF2B5EF4-FFF2-40B4-BE49-F238E27FC236}">
                <a16:creationId xmlns:a16="http://schemas.microsoft.com/office/drawing/2014/main" id="{46A26ECB-DE44-4477-8E47-28EC05018F6D}"/>
              </a:ext>
            </a:extLst>
          </p:cNvPr>
          <p:cNvGraphicFramePr>
            <a:graphicFrameLocks noChangeAspect="1"/>
          </p:cNvGraphicFramePr>
          <p:nvPr/>
        </p:nvGraphicFramePr>
        <p:xfrm>
          <a:off x="4191000" y="4352925"/>
          <a:ext cx="2276475" cy="995363"/>
        </p:xfrm>
        <a:graphic>
          <a:graphicData uri="http://schemas.openxmlformats.org/presentationml/2006/ole">
            <mc:AlternateContent xmlns:mc="http://schemas.openxmlformats.org/markup-compatibility/2006">
              <mc:Choice xmlns:v="urn:schemas-microsoft-com:vml" Requires="v">
                <p:oleObj spid="_x0000_s28705" name="公式" r:id="rId9" imgW="1015920" imgH="444240" progId="Equation.3">
                  <p:embed/>
                </p:oleObj>
              </mc:Choice>
              <mc:Fallback>
                <p:oleObj name="公式" r:id="rId9" imgW="1015920" imgH="44424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1000" y="4352925"/>
                        <a:ext cx="2276475" cy="99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6" name="Text Box 29">
            <a:extLst>
              <a:ext uri="{FF2B5EF4-FFF2-40B4-BE49-F238E27FC236}">
                <a16:creationId xmlns:a16="http://schemas.microsoft.com/office/drawing/2014/main" id="{49EA7AA5-57A6-4990-8E98-2D4C0AEEF7EE}"/>
              </a:ext>
            </a:extLst>
          </p:cNvPr>
          <p:cNvSpPr txBox="1">
            <a:spLocks noChangeArrowheads="1"/>
          </p:cNvSpPr>
          <p:nvPr/>
        </p:nvSpPr>
        <p:spPr bwMode="auto">
          <a:xfrm>
            <a:off x="1143000" y="5475288"/>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zh-CN" altLang="en-US">
                <a:ea typeface="宋体" panose="02010600030101010101" pitchFamily="2" charset="-122"/>
              </a:rPr>
              <a:t>质量相同的刚体，</a:t>
            </a:r>
            <a:r>
              <a:rPr lang="en-US" altLang="zh-CN" i="1">
                <a:ea typeface="宋体" panose="02010600030101010101" pitchFamily="2" charset="-122"/>
              </a:rPr>
              <a:t>I </a:t>
            </a:r>
            <a:r>
              <a:rPr lang="en-US" altLang="zh-CN">
                <a:ea typeface="宋体" panose="02010600030101010101" pitchFamily="2" charset="-122"/>
                <a:sym typeface="Symbol" panose="05050102010706020507" pitchFamily="18" charset="2"/>
              </a:rPr>
              <a:t></a:t>
            </a:r>
            <a:r>
              <a:rPr lang="zh-CN" altLang="en-US">
                <a:ea typeface="宋体" panose="02010600030101010101" pitchFamily="2" charset="-122"/>
                <a:sym typeface="Symbol" panose="05050102010706020507" pitchFamily="18" charset="2"/>
              </a:rPr>
              <a:t>，</a:t>
            </a:r>
            <a:r>
              <a:rPr lang="en-US" altLang="zh-CN" i="1">
                <a:ea typeface="宋体" panose="02010600030101010101" pitchFamily="2" charset="-122"/>
                <a:sym typeface="Symbol" panose="05050102010706020507" pitchFamily="18" charset="2"/>
              </a:rPr>
              <a:t>k </a:t>
            </a:r>
            <a:r>
              <a:rPr lang="en-US" altLang="zh-CN">
                <a:ea typeface="宋体" panose="02010600030101010101" pitchFamily="2" charset="-122"/>
                <a:sym typeface="Symbol" panose="05050102010706020507" pitchFamily="18" charset="2"/>
              </a:rPr>
              <a:t></a:t>
            </a:r>
            <a:endParaRPr lang="en-US" altLang="zh-CN">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7" name="Text Box 2">
            <a:extLst>
              <a:ext uri="{FF2B5EF4-FFF2-40B4-BE49-F238E27FC236}">
                <a16:creationId xmlns:a16="http://schemas.microsoft.com/office/drawing/2014/main" id="{420DD8DF-3BAD-439C-A094-59C8DC3D47D7}"/>
              </a:ext>
            </a:extLst>
          </p:cNvPr>
          <p:cNvSpPr txBox="1">
            <a:spLocks noChangeArrowheads="1"/>
          </p:cNvSpPr>
          <p:nvPr/>
        </p:nvSpPr>
        <p:spPr bwMode="auto">
          <a:xfrm>
            <a:off x="976313" y="914400"/>
            <a:ext cx="2224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(1)</a:t>
            </a:r>
            <a:r>
              <a:rPr lang="zh-CN" altLang="en-US">
                <a:ea typeface="宋体" panose="02010600030101010101" pitchFamily="2" charset="-122"/>
              </a:rPr>
              <a:t>平行轴定理  </a:t>
            </a:r>
          </a:p>
        </p:txBody>
      </p:sp>
      <p:grpSp>
        <p:nvGrpSpPr>
          <p:cNvPr id="29708" name="Group 3">
            <a:extLst>
              <a:ext uri="{FF2B5EF4-FFF2-40B4-BE49-F238E27FC236}">
                <a16:creationId xmlns:a16="http://schemas.microsoft.com/office/drawing/2014/main" id="{401FE68F-60F5-4488-B088-ADB20D8687CD}"/>
              </a:ext>
            </a:extLst>
          </p:cNvPr>
          <p:cNvGrpSpPr>
            <a:grpSpLocks/>
          </p:cNvGrpSpPr>
          <p:nvPr/>
        </p:nvGrpSpPr>
        <p:grpSpPr bwMode="auto">
          <a:xfrm>
            <a:off x="4800600" y="863600"/>
            <a:ext cx="3060700" cy="2057400"/>
            <a:chOff x="3024" y="480"/>
            <a:chExt cx="1928" cy="1296"/>
          </a:xfrm>
        </p:grpSpPr>
        <p:sp>
          <p:nvSpPr>
            <p:cNvPr id="29716" name="Freeform 4" descr="白色大理石">
              <a:extLst>
                <a:ext uri="{FF2B5EF4-FFF2-40B4-BE49-F238E27FC236}">
                  <a16:creationId xmlns:a16="http://schemas.microsoft.com/office/drawing/2014/main" id="{D456FA34-D108-41F8-AEA2-948C6F4522C3}"/>
                </a:ext>
              </a:extLst>
            </p:cNvPr>
            <p:cNvSpPr>
              <a:spLocks/>
            </p:cNvSpPr>
            <p:nvPr/>
          </p:nvSpPr>
          <p:spPr bwMode="auto">
            <a:xfrm>
              <a:off x="3024" y="480"/>
              <a:ext cx="1928" cy="1296"/>
            </a:xfrm>
            <a:custGeom>
              <a:avLst/>
              <a:gdLst>
                <a:gd name="T0" fmla="*/ 96 w 1928"/>
                <a:gd name="T1" fmla="*/ 896 h 1296"/>
                <a:gd name="T2" fmla="*/ 144 w 1928"/>
                <a:gd name="T3" fmla="*/ 416 h 1296"/>
                <a:gd name="T4" fmla="*/ 960 w 1928"/>
                <a:gd name="T5" fmla="*/ 32 h 1296"/>
                <a:gd name="T6" fmla="*/ 1632 w 1928"/>
                <a:gd name="T7" fmla="*/ 224 h 1296"/>
                <a:gd name="T8" fmla="*/ 1920 w 1928"/>
                <a:gd name="T9" fmla="*/ 656 h 1296"/>
                <a:gd name="T10" fmla="*/ 1680 w 1928"/>
                <a:gd name="T11" fmla="*/ 1136 h 1296"/>
                <a:gd name="T12" fmla="*/ 1248 w 1928"/>
                <a:gd name="T13" fmla="*/ 1136 h 1296"/>
                <a:gd name="T14" fmla="*/ 912 w 1928"/>
                <a:gd name="T15" fmla="*/ 1280 h 1296"/>
                <a:gd name="T16" fmla="*/ 576 w 1928"/>
                <a:gd name="T17" fmla="*/ 1232 h 1296"/>
                <a:gd name="T18" fmla="*/ 384 w 1928"/>
                <a:gd name="T19" fmla="*/ 1088 h 1296"/>
                <a:gd name="T20" fmla="*/ 96 w 1928"/>
                <a:gd name="T21" fmla="*/ 896 h 12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28"/>
                <a:gd name="T34" fmla="*/ 0 h 1296"/>
                <a:gd name="T35" fmla="*/ 1928 w 1928"/>
                <a:gd name="T36" fmla="*/ 1296 h 12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28" h="1296">
                  <a:moveTo>
                    <a:pt x="96" y="896"/>
                  </a:moveTo>
                  <a:cubicBezTo>
                    <a:pt x="56" y="784"/>
                    <a:pt x="0" y="560"/>
                    <a:pt x="144" y="416"/>
                  </a:cubicBezTo>
                  <a:cubicBezTo>
                    <a:pt x="288" y="272"/>
                    <a:pt x="712" y="64"/>
                    <a:pt x="960" y="32"/>
                  </a:cubicBezTo>
                  <a:cubicBezTo>
                    <a:pt x="1208" y="0"/>
                    <a:pt x="1472" y="120"/>
                    <a:pt x="1632" y="224"/>
                  </a:cubicBezTo>
                  <a:cubicBezTo>
                    <a:pt x="1792" y="328"/>
                    <a:pt x="1912" y="504"/>
                    <a:pt x="1920" y="656"/>
                  </a:cubicBezTo>
                  <a:cubicBezTo>
                    <a:pt x="1928" y="808"/>
                    <a:pt x="1792" y="1056"/>
                    <a:pt x="1680" y="1136"/>
                  </a:cubicBezTo>
                  <a:cubicBezTo>
                    <a:pt x="1568" y="1216"/>
                    <a:pt x="1376" y="1112"/>
                    <a:pt x="1248" y="1136"/>
                  </a:cubicBezTo>
                  <a:cubicBezTo>
                    <a:pt x="1120" y="1160"/>
                    <a:pt x="1024" y="1264"/>
                    <a:pt x="912" y="1280"/>
                  </a:cubicBezTo>
                  <a:cubicBezTo>
                    <a:pt x="800" y="1296"/>
                    <a:pt x="664" y="1264"/>
                    <a:pt x="576" y="1232"/>
                  </a:cubicBezTo>
                  <a:cubicBezTo>
                    <a:pt x="488" y="1200"/>
                    <a:pt x="464" y="1144"/>
                    <a:pt x="384" y="1088"/>
                  </a:cubicBezTo>
                  <a:cubicBezTo>
                    <a:pt x="304" y="1032"/>
                    <a:pt x="136" y="1008"/>
                    <a:pt x="96" y="896"/>
                  </a:cubicBezTo>
                  <a:close/>
                </a:path>
              </a:pathLst>
            </a:custGeom>
            <a:blipFill dpi="0" rotWithShape="0">
              <a:blip r:embed="rId3"/>
              <a:srcRect/>
              <a:tile tx="0" ty="0" sx="100000" sy="100000" flip="none" algn="tl"/>
            </a:blipFill>
            <a:ln w="9525">
              <a:round/>
              <a:headEnd/>
              <a:tailEnd/>
            </a:ln>
            <a:scene3d>
              <a:camera prst="legacyPerspectiveBottom"/>
              <a:lightRig rig="legacyFlat3" dir="t"/>
            </a:scene3d>
            <a:sp3d extrusionH="887400" prstMaterial="legacyMatte">
              <a:bevelT w="13500" h="13500" prst="angle"/>
              <a:bevelB w="13500" h="13500" prst="angle"/>
              <a:extrusionClr>
                <a:srgbClr val="FFFFFF"/>
              </a:extrusionClr>
              <a:contourClr>
                <a:srgbClr val="FFFFFF"/>
              </a:contourClr>
            </a:sp3d>
          </p:spPr>
          <p:txBody>
            <a:bodyPr>
              <a:flatTx/>
            </a:bodyPr>
            <a:lstStyle/>
            <a:p>
              <a:endParaRPr lang="zh-CN" altLang="en-US"/>
            </a:p>
          </p:txBody>
        </p:sp>
        <p:grpSp>
          <p:nvGrpSpPr>
            <p:cNvPr id="29717" name="Group 5">
              <a:extLst>
                <a:ext uri="{FF2B5EF4-FFF2-40B4-BE49-F238E27FC236}">
                  <a16:creationId xmlns:a16="http://schemas.microsoft.com/office/drawing/2014/main" id="{56B21D5F-8BBB-48C1-AF83-08EACC2BCC2C}"/>
                </a:ext>
              </a:extLst>
            </p:cNvPr>
            <p:cNvGrpSpPr>
              <a:grpSpLocks/>
            </p:cNvGrpSpPr>
            <p:nvPr/>
          </p:nvGrpSpPr>
          <p:grpSpPr bwMode="auto">
            <a:xfrm>
              <a:off x="3481" y="557"/>
              <a:ext cx="1245" cy="999"/>
              <a:chOff x="3481" y="557"/>
              <a:chExt cx="1245" cy="999"/>
            </a:xfrm>
          </p:grpSpPr>
          <p:sp>
            <p:nvSpPr>
              <p:cNvPr id="29718" name="Line 6">
                <a:extLst>
                  <a:ext uri="{FF2B5EF4-FFF2-40B4-BE49-F238E27FC236}">
                    <a16:creationId xmlns:a16="http://schemas.microsoft.com/office/drawing/2014/main" id="{9F06F766-4F3C-4BC2-9192-D54733D78368}"/>
                  </a:ext>
                </a:extLst>
              </p:cNvPr>
              <p:cNvSpPr>
                <a:spLocks noChangeShapeType="1"/>
              </p:cNvSpPr>
              <p:nvPr/>
            </p:nvSpPr>
            <p:spPr bwMode="auto">
              <a:xfrm>
                <a:off x="3718" y="1280"/>
                <a:ext cx="1008"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9719" name="Line 7">
                <a:extLst>
                  <a:ext uri="{FF2B5EF4-FFF2-40B4-BE49-F238E27FC236}">
                    <a16:creationId xmlns:a16="http://schemas.microsoft.com/office/drawing/2014/main" id="{FF40EE16-F446-4108-8BB9-608798C12D82}"/>
                  </a:ext>
                </a:extLst>
              </p:cNvPr>
              <p:cNvSpPr>
                <a:spLocks noChangeShapeType="1"/>
              </p:cNvSpPr>
              <p:nvPr/>
            </p:nvSpPr>
            <p:spPr bwMode="auto">
              <a:xfrm flipV="1">
                <a:off x="3718" y="875"/>
                <a:ext cx="487" cy="405"/>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0" name="Line 8">
                <a:extLst>
                  <a:ext uri="{FF2B5EF4-FFF2-40B4-BE49-F238E27FC236}">
                    <a16:creationId xmlns:a16="http://schemas.microsoft.com/office/drawing/2014/main" id="{59CEDC19-9E56-4B6B-88A4-0DFED4F379EA}"/>
                  </a:ext>
                </a:extLst>
              </p:cNvPr>
              <p:cNvSpPr>
                <a:spLocks noChangeShapeType="1"/>
              </p:cNvSpPr>
              <p:nvPr/>
            </p:nvSpPr>
            <p:spPr bwMode="auto">
              <a:xfrm flipH="1">
                <a:off x="4006" y="867"/>
                <a:ext cx="233" cy="41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1" name="Oval 9">
                <a:extLst>
                  <a:ext uri="{FF2B5EF4-FFF2-40B4-BE49-F238E27FC236}">
                    <a16:creationId xmlns:a16="http://schemas.microsoft.com/office/drawing/2014/main" id="{598379BF-A456-4BD4-80A6-73F3B13DD530}"/>
                  </a:ext>
                </a:extLst>
              </p:cNvPr>
              <p:cNvSpPr>
                <a:spLocks noChangeArrowheads="1"/>
              </p:cNvSpPr>
              <p:nvPr/>
            </p:nvSpPr>
            <p:spPr bwMode="auto">
              <a:xfrm flipH="1" flipV="1">
                <a:off x="3704" y="1252"/>
                <a:ext cx="48" cy="48"/>
              </a:xfrm>
              <a:prstGeom prst="ellipse">
                <a:avLst/>
              </a:prstGeom>
              <a:solidFill>
                <a:srgbClr val="FF0000"/>
              </a:solidFill>
              <a:ln w="22225">
                <a:solidFill>
                  <a:srgbClr val="FF00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9722" name="Oval 10">
                <a:extLst>
                  <a:ext uri="{FF2B5EF4-FFF2-40B4-BE49-F238E27FC236}">
                    <a16:creationId xmlns:a16="http://schemas.microsoft.com/office/drawing/2014/main" id="{D555E65E-DE38-4CFE-AF55-53C4184D52C4}"/>
                  </a:ext>
                </a:extLst>
              </p:cNvPr>
              <p:cNvSpPr>
                <a:spLocks noChangeArrowheads="1"/>
              </p:cNvSpPr>
              <p:nvPr/>
            </p:nvSpPr>
            <p:spPr bwMode="auto">
              <a:xfrm flipH="1" flipV="1">
                <a:off x="3992" y="1259"/>
                <a:ext cx="48" cy="48"/>
              </a:xfrm>
              <a:prstGeom prst="ellipse">
                <a:avLst/>
              </a:prstGeom>
              <a:solidFill>
                <a:srgbClr val="FF0000"/>
              </a:solidFill>
              <a:ln w="22225">
                <a:solidFill>
                  <a:srgbClr val="FF00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58411" name="Oval 11">
                <a:extLst>
                  <a:ext uri="{FF2B5EF4-FFF2-40B4-BE49-F238E27FC236}">
                    <a16:creationId xmlns:a16="http://schemas.microsoft.com/office/drawing/2014/main" id="{89D5CFF0-BDCF-4047-9A0E-45B184F77E8C}"/>
                  </a:ext>
                </a:extLst>
              </p:cNvPr>
              <p:cNvSpPr>
                <a:spLocks noChangeArrowheads="1"/>
              </p:cNvSpPr>
              <p:nvPr/>
            </p:nvSpPr>
            <p:spPr bwMode="auto">
              <a:xfrm>
                <a:off x="4198" y="793"/>
                <a:ext cx="111" cy="111"/>
              </a:xfrm>
              <a:prstGeom prst="ellipse">
                <a:avLst/>
              </a:prstGeom>
              <a:gradFill rotWithShape="0">
                <a:gsLst>
                  <a:gs pos="0">
                    <a:schemeClr val="accent2">
                      <a:gamma/>
                      <a:tint val="0"/>
                      <a:invGamma/>
                    </a:schemeClr>
                  </a:gs>
                  <a:gs pos="100000">
                    <a:schemeClr val="accent2"/>
                  </a:gs>
                </a:gsLst>
                <a:path path="shape">
                  <a:fillToRect l="50000" t="50000" r="50000" b="50000"/>
                </a:path>
              </a:gradFill>
              <a:ln w="22225">
                <a:noFill/>
                <a:round/>
                <a:headEnd/>
                <a:tailEnd/>
              </a:ln>
              <a:effectLst/>
            </p:spPr>
            <p:txBody>
              <a:bodyPr wrap="none" anchor="ctr"/>
              <a:lstStyle/>
              <a:p>
                <a:pPr>
                  <a:defRPr/>
                </a:pPr>
                <a:endParaRPr lang="zh-CN" altLang="en-US"/>
              </a:p>
            </p:txBody>
          </p:sp>
          <p:sp>
            <p:nvSpPr>
              <p:cNvPr id="29724" name="Freeform 12">
                <a:extLst>
                  <a:ext uri="{FF2B5EF4-FFF2-40B4-BE49-F238E27FC236}">
                    <a16:creationId xmlns:a16="http://schemas.microsoft.com/office/drawing/2014/main" id="{0B766DFF-8DD3-4B10-81FD-20F27F6D38BA}"/>
                  </a:ext>
                </a:extLst>
              </p:cNvPr>
              <p:cNvSpPr>
                <a:spLocks/>
              </p:cNvSpPr>
              <p:nvPr/>
            </p:nvSpPr>
            <p:spPr bwMode="auto">
              <a:xfrm>
                <a:off x="4065" y="1184"/>
                <a:ext cx="42" cy="100"/>
              </a:xfrm>
              <a:custGeom>
                <a:avLst/>
                <a:gdLst>
                  <a:gd name="T0" fmla="*/ 0 w 42"/>
                  <a:gd name="T1" fmla="*/ 0 h 100"/>
                  <a:gd name="T2" fmla="*/ 35 w 42"/>
                  <a:gd name="T3" fmla="*/ 36 h 100"/>
                  <a:gd name="T4" fmla="*/ 42 w 42"/>
                  <a:gd name="T5" fmla="*/ 100 h 100"/>
                  <a:gd name="T6" fmla="*/ 0 60000 65536"/>
                  <a:gd name="T7" fmla="*/ 0 60000 65536"/>
                  <a:gd name="T8" fmla="*/ 0 60000 65536"/>
                  <a:gd name="T9" fmla="*/ 0 w 42"/>
                  <a:gd name="T10" fmla="*/ 0 h 100"/>
                  <a:gd name="T11" fmla="*/ 42 w 42"/>
                  <a:gd name="T12" fmla="*/ 100 h 100"/>
                </a:gdLst>
                <a:ahLst/>
                <a:cxnLst>
                  <a:cxn ang="T6">
                    <a:pos x="T0" y="T1"/>
                  </a:cxn>
                  <a:cxn ang="T7">
                    <a:pos x="T2" y="T3"/>
                  </a:cxn>
                  <a:cxn ang="T8">
                    <a:pos x="T4" y="T5"/>
                  </a:cxn>
                </a:cxnLst>
                <a:rect l="T9" t="T10" r="T11" b="T12"/>
                <a:pathLst>
                  <a:path w="42" h="100">
                    <a:moveTo>
                      <a:pt x="0" y="0"/>
                    </a:moveTo>
                    <a:cubicBezTo>
                      <a:pt x="14" y="9"/>
                      <a:pt x="28" y="19"/>
                      <a:pt x="35" y="36"/>
                    </a:cubicBezTo>
                    <a:cubicBezTo>
                      <a:pt x="42" y="53"/>
                      <a:pt x="42" y="89"/>
                      <a:pt x="42" y="100"/>
                    </a:cubicBezTo>
                  </a:path>
                </a:pathLst>
              </a:custGeom>
              <a:noFill/>
              <a:ln w="222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25" name="Text Box 13">
                <a:extLst>
                  <a:ext uri="{FF2B5EF4-FFF2-40B4-BE49-F238E27FC236}">
                    <a16:creationId xmlns:a16="http://schemas.microsoft.com/office/drawing/2014/main" id="{A0E200BB-8526-4EFB-8F91-8CCC6627640F}"/>
                  </a:ext>
                </a:extLst>
              </p:cNvPr>
              <p:cNvSpPr txBox="1">
                <a:spLocks noChangeArrowheads="1"/>
              </p:cNvSpPr>
              <p:nvPr/>
            </p:nvSpPr>
            <p:spPr bwMode="auto">
              <a:xfrm>
                <a:off x="3481" y="123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A</a:t>
                </a:r>
              </a:p>
            </p:txBody>
          </p:sp>
          <p:sp>
            <p:nvSpPr>
              <p:cNvPr id="29726" name="Text Box 14">
                <a:extLst>
                  <a:ext uri="{FF2B5EF4-FFF2-40B4-BE49-F238E27FC236}">
                    <a16:creationId xmlns:a16="http://schemas.microsoft.com/office/drawing/2014/main" id="{5B58907A-F553-4A8B-8674-5202CC7A4BD0}"/>
                  </a:ext>
                </a:extLst>
              </p:cNvPr>
              <p:cNvSpPr txBox="1">
                <a:spLocks noChangeArrowheads="1"/>
              </p:cNvSpPr>
              <p:nvPr/>
            </p:nvSpPr>
            <p:spPr bwMode="auto">
              <a:xfrm>
                <a:off x="4050" y="557"/>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B</a:t>
                </a:r>
              </a:p>
            </p:txBody>
          </p:sp>
          <p:sp>
            <p:nvSpPr>
              <p:cNvPr id="29727" name="Text Box 15">
                <a:extLst>
                  <a:ext uri="{FF2B5EF4-FFF2-40B4-BE49-F238E27FC236}">
                    <a16:creationId xmlns:a16="http://schemas.microsoft.com/office/drawing/2014/main" id="{35656E3A-8AB5-45F6-BE70-A427834321B3}"/>
                  </a:ext>
                </a:extLst>
              </p:cNvPr>
              <p:cNvSpPr txBox="1">
                <a:spLocks noChangeArrowheads="1"/>
              </p:cNvSpPr>
              <p:nvPr/>
            </p:nvSpPr>
            <p:spPr bwMode="auto">
              <a:xfrm>
                <a:off x="3915" y="1268"/>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C</a:t>
                </a:r>
              </a:p>
            </p:txBody>
          </p:sp>
          <p:sp>
            <p:nvSpPr>
              <p:cNvPr id="29728" name="Text Box 16">
                <a:extLst>
                  <a:ext uri="{FF2B5EF4-FFF2-40B4-BE49-F238E27FC236}">
                    <a16:creationId xmlns:a16="http://schemas.microsoft.com/office/drawing/2014/main" id="{6FA263DC-D658-431C-88DB-6E240BFF1B6F}"/>
                  </a:ext>
                </a:extLst>
              </p:cNvPr>
              <p:cNvSpPr txBox="1">
                <a:spLocks noChangeArrowheads="1"/>
              </p:cNvSpPr>
              <p:nvPr/>
            </p:nvSpPr>
            <p:spPr bwMode="auto">
              <a:xfrm>
                <a:off x="3730" y="124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d</a:t>
                </a:r>
              </a:p>
            </p:txBody>
          </p:sp>
          <p:sp>
            <p:nvSpPr>
              <p:cNvPr id="29729" name="Text Box 17">
                <a:extLst>
                  <a:ext uri="{FF2B5EF4-FFF2-40B4-BE49-F238E27FC236}">
                    <a16:creationId xmlns:a16="http://schemas.microsoft.com/office/drawing/2014/main" id="{35E175A2-E710-4053-8B53-DE0B22980EDD}"/>
                  </a:ext>
                </a:extLst>
              </p:cNvPr>
              <p:cNvSpPr txBox="1">
                <a:spLocks noChangeArrowheads="1"/>
              </p:cNvSpPr>
              <p:nvPr/>
            </p:nvSpPr>
            <p:spPr bwMode="auto">
              <a:xfrm>
                <a:off x="4475" y="12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x</a:t>
                </a:r>
              </a:p>
            </p:txBody>
          </p:sp>
          <p:sp>
            <p:nvSpPr>
              <p:cNvPr id="29730" name="Text Box 18">
                <a:extLst>
                  <a:ext uri="{FF2B5EF4-FFF2-40B4-BE49-F238E27FC236}">
                    <a16:creationId xmlns:a16="http://schemas.microsoft.com/office/drawing/2014/main" id="{DD6D7D22-F79B-4C9F-B794-11A1CD7331BB}"/>
                  </a:ext>
                </a:extLst>
              </p:cNvPr>
              <p:cNvSpPr txBox="1">
                <a:spLocks noChangeArrowheads="1"/>
              </p:cNvSpPr>
              <p:nvPr/>
            </p:nvSpPr>
            <p:spPr bwMode="auto">
              <a:xfrm>
                <a:off x="4263" y="637"/>
                <a:ext cx="3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m</a:t>
                </a:r>
                <a:r>
                  <a:rPr lang="en-US" altLang="zh-CN" i="1" baseline="-25000">
                    <a:ea typeface="宋体" panose="02010600030101010101" pitchFamily="2" charset="-122"/>
                  </a:rPr>
                  <a:t>i</a:t>
                </a:r>
                <a:r>
                  <a:rPr lang="en-US" altLang="zh-CN" i="1">
                    <a:ea typeface="宋体" panose="02010600030101010101" pitchFamily="2" charset="-122"/>
                  </a:rPr>
                  <a:t> </a:t>
                </a:r>
              </a:p>
            </p:txBody>
          </p:sp>
          <p:sp>
            <p:nvSpPr>
              <p:cNvPr id="29731" name="Text Box 19">
                <a:extLst>
                  <a:ext uri="{FF2B5EF4-FFF2-40B4-BE49-F238E27FC236}">
                    <a16:creationId xmlns:a16="http://schemas.microsoft.com/office/drawing/2014/main" id="{1B46FBC8-3D4A-4C87-ABCB-4B6394814B72}"/>
                  </a:ext>
                </a:extLst>
              </p:cNvPr>
              <p:cNvSpPr txBox="1">
                <a:spLocks noChangeArrowheads="1"/>
              </p:cNvSpPr>
              <p:nvPr/>
            </p:nvSpPr>
            <p:spPr bwMode="auto">
              <a:xfrm>
                <a:off x="4141" y="825"/>
                <a:ext cx="2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sym typeface="Symbol" panose="05050102010706020507" pitchFamily="18" charset="2"/>
                  </a:rPr>
                  <a:t></a:t>
                </a:r>
                <a:r>
                  <a:rPr lang="en-US" altLang="zh-CN" i="1" baseline="-25000">
                    <a:ea typeface="宋体" panose="02010600030101010101" pitchFamily="2" charset="-122"/>
                    <a:sym typeface="Symbol" panose="05050102010706020507" pitchFamily="18" charset="2"/>
                  </a:rPr>
                  <a:t>i</a:t>
                </a:r>
                <a:endParaRPr lang="en-US" altLang="zh-CN" i="1">
                  <a:ea typeface="宋体" panose="02010600030101010101" pitchFamily="2" charset="-122"/>
                </a:endParaRPr>
              </a:p>
            </p:txBody>
          </p:sp>
          <p:sp>
            <p:nvSpPr>
              <p:cNvPr id="29732" name="Text Box 20">
                <a:extLst>
                  <a:ext uri="{FF2B5EF4-FFF2-40B4-BE49-F238E27FC236}">
                    <a16:creationId xmlns:a16="http://schemas.microsoft.com/office/drawing/2014/main" id="{AFAD24F3-92D1-45B2-ABD4-3A47A2E73CEB}"/>
                  </a:ext>
                </a:extLst>
              </p:cNvPr>
              <p:cNvSpPr txBox="1">
                <a:spLocks noChangeArrowheads="1"/>
              </p:cNvSpPr>
              <p:nvPr/>
            </p:nvSpPr>
            <p:spPr bwMode="auto">
              <a:xfrm>
                <a:off x="4083" y="999"/>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i="1">
                    <a:ea typeface="宋体" panose="02010600030101010101" pitchFamily="2" charset="-122"/>
                    <a:sym typeface="Symbol" panose="05050102010706020507" pitchFamily="18" charset="2"/>
                  </a:rPr>
                  <a:t></a:t>
                </a:r>
                <a:r>
                  <a:rPr lang="en-US" altLang="zh-CN" i="1" baseline="-25000">
                    <a:ea typeface="宋体" panose="02010600030101010101" pitchFamily="2" charset="-122"/>
                    <a:sym typeface="Symbol" panose="05050102010706020507" pitchFamily="18" charset="2"/>
                  </a:rPr>
                  <a:t>i</a:t>
                </a:r>
                <a:endParaRPr lang="en-US" altLang="zh-CN" i="1">
                  <a:ea typeface="宋体" panose="02010600030101010101" pitchFamily="2" charset="-122"/>
                  <a:sym typeface="Symbol" panose="05050102010706020507" pitchFamily="18" charset="2"/>
                </a:endParaRPr>
              </a:p>
            </p:txBody>
          </p:sp>
          <p:sp>
            <p:nvSpPr>
              <p:cNvPr id="29733" name="Text Box 21">
                <a:extLst>
                  <a:ext uri="{FF2B5EF4-FFF2-40B4-BE49-F238E27FC236}">
                    <a16:creationId xmlns:a16="http://schemas.microsoft.com/office/drawing/2014/main" id="{D8B555F7-428B-4286-AE0A-6E19DA7BA272}"/>
                  </a:ext>
                </a:extLst>
              </p:cNvPr>
              <p:cNvSpPr txBox="1">
                <a:spLocks noChangeArrowheads="1"/>
              </p:cNvSpPr>
              <p:nvPr/>
            </p:nvSpPr>
            <p:spPr bwMode="auto">
              <a:xfrm>
                <a:off x="3696" y="806"/>
                <a:ext cx="4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sym typeface="Symbol" panose="05050102010706020507" pitchFamily="18" charset="2"/>
                  </a:rPr>
                  <a:t></a:t>
                </a:r>
                <a:r>
                  <a:rPr lang="en-US" altLang="zh-CN" i="1" baseline="-25000">
                    <a:ea typeface="宋体" panose="02010600030101010101" pitchFamily="2" charset="-122"/>
                    <a:sym typeface="Symbol" panose="05050102010706020507" pitchFamily="18" charset="2"/>
                  </a:rPr>
                  <a:t>i</a:t>
                </a:r>
                <a:r>
                  <a:rPr lang="en-US" altLang="zh-CN" i="1">
                    <a:ea typeface="宋体" panose="02010600030101010101" pitchFamily="2" charset="-122"/>
                    <a:sym typeface="Symbol" panose="05050102010706020507" pitchFamily="18" charset="2"/>
                  </a:rPr>
                  <a:t>  </a:t>
                </a:r>
                <a:endParaRPr lang="en-US" altLang="zh-CN" i="1">
                  <a:ea typeface="宋体" panose="02010600030101010101" pitchFamily="2" charset="-122"/>
                </a:endParaRPr>
              </a:p>
            </p:txBody>
          </p:sp>
        </p:grpSp>
      </p:grpSp>
      <p:graphicFrame>
        <p:nvGraphicFramePr>
          <p:cNvPr id="29698" name="Object 22">
            <a:extLst>
              <a:ext uri="{FF2B5EF4-FFF2-40B4-BE49-F238E27FC236}">
                <a16:creationId xmlns:a16="http://schemas.microsoft.com/office/drawing/2014/main" id="{44FB5ED9-AC2B-46A8-8312-DB8B26B3494B}"/>
              </a:ext>
            </a:extLst>
          </p:cNvPr>
          <p:cNvGraphicFramePr>
            <a:graphicFrameLocks noChangeAspect="1"/>
          </p:cNvGraphicFramePr>
          <p:nvPr/>
        </p:nvGraphicFramePr>
        <p:xfrm>
          <a:off x="2224088" y="1844675"/>
          <a:ext cx="1966912" cy="619125"/>
        </p:xfrm>
        <a:graphic>
          <a:graphicData uri="http://schemas.openxmlformats.org/presentationml/2006/ole">
            <mc:AlternateContent xmlns:mc="http://schemas.openxmlformats.org/markup-compatibility/2006">
              <mc:Choice xmlns:v="urn:schemas-microsoft-com:vml" Requires="v">
                <p:oleObj spid="_x0000_s29734" name="公式" r:id="rId4" imgW="927000" imgH="291960" progId="Equation.3">
                  <p:embed/>
                </p:oleObj>
              </mc:Choice>
              <mc:Fallback>
                <p:oleObj name="公式" r:id="rId4" imgW="927000" imgH="291960" progId="Equation.3">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4088" y="1844675"/>
                        <a:ext cx="1966912"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9" name="Text Box 23">
            <a:extLst>
              <a:ext uri="{FF2B5EF4-FFF2-40B4-BE49-F238E27FC236}">
                <a16:creationId xmlns:a16="http://schemas.microsoft.com/office/drawing/2014/main" id="{12AED4D5-04C0-427C-8B2B-5422415D7326}"/>
              </a:ext>
            </a:extLst>
          </p:cNvPr>
          <p:cNvSpPr txBox="1">
            <a:spLocks noChangeArrowheads="1"/>
          </p:cNvSpPr>
          <p:nvPr/>
        </p:nvSpPr>
        <p:spPr bwMode="auto">
          <a:xfrm>
            <a:off x="1054100" y="1981200"/>
            <a:ext cx="769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对</a:t>
            </a:r>
            <a:r>
              <a:rPr lang="en-US" altLang="zh-CN" i="1">
                <a:ea typeface="宋体" panose="02010600030101010101" pitchFamily="2" charset="-122"/>
              </a:rPr>
              <a:t>C </a:t>
            </a:r>
          </a:p>
        </p:txBody>
      </p:sp>
      <p:sp>
        <p:nvSpPr>
          <p:cNvPr id="29710" name="Text Box 24">
            <a:extLst>
              <a:ext uri="{FF2B5EF4-FFF2-40B4-BE49-F238E27FC236}">
                <a16:creationId xmlns:a16="http://schemas.microsoft.com/office/drawing/2014/main" id="{FBBFD8D5-A188-4BBA-883C-0A554833A3AE}"/>
              </a:ext>
            </a:extLst>
          </p:cNvPr>
          <p:cNvSpPr txBox="1">
            <a:spLocks noChangeArrowheads="1"/>
          </p:cNvSpPr>
          <p:nvPr/>
        </p:nvSpPr>
        <p:spPr bwMode="auto">
          <a:xfrm>
            <a:off x="1025525" y="1447800"/>
            <a:ext cx="3424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A</a:t>
            </a:r>
            <a:r>
              <a:rPr lang="zh-CN" altLang="en-US">
                <a:ea typeface="宋体" panose="02010600030101010101" pitchFamily="2" charset="-122"/>
              </a:rPr>
              <a:t>轴平行</a:t>
            </a:r>
            <a:r>
              <a:rPr lang="en-US" altLang="zh-CN" i="1">
                <a:ea typeface="宋体" panose="02010600030101010101" pitchFamily="2" charset="-122"/>
              </a:rPr>
              <a:t>C </a:t>
            </a:r>
            <a:r>
              <a:rPr lang="zh-CN" altLang="en-US">
                <a:ea typeface="宋体" panose="02010600030101010101" pitchFamily="2" charset="-122"/>
              </a:rPr>
              <a:t>轴（质心轴）</a:t>
            </a:r>
          </a:p>
        </p:txBody>
      </p:sp>
      <p:sp>
        <p:nvSpPr>
          <p:cNvPr id="29711" name="Text Box 25">
            <a:extLst>
              <a:ext uri="{FF2B5EF4-FFF2-40B4-BE49-F238E27FC236}">
                <a16:creationId xmlns:a16="http://schemas.microsoft.com/office/drawing/2014/main" id="{284A645A-CCB0-46A5-B68A-B617960B216F}"/>
              </a:ext>
            </a:extLst>
          </p:cNvPr>
          <p:cNvSpPr txBox="1">
            <a:spLocks noChangeArrowheads="1"/>
          </p:cNvSpPr>
          <p:nvPr/>
        </p:nvSpPr>
        <p:spPr bwMode="auto">
          <a:xfrm>
            <a:off x="1054100" y="2463800"/>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对</a:t>
            </a:r>
            <a:r>
              <a:rPr lang="en-US" altLang="zh-CN" i="1">
                <a:ea typeface="宋体" panose="02010600030101010101" pitchFamily="2" charset="-122"/>
              </a:rPr>
              <a:t>A</a:t>
            </a:r>
          </a:p>
        </p:txBody>
      </p:sp>
      <p:graphicFrame>
        <p:nvGraphicFramePr>
          <p:cNvPr id="29699" name="Object 26">
            <a:extLst>
              <a:ext uri="{FF2B5EF4-FFF2-40B4-BE49-F238E27FC236}">
                <a16:creationId xmlns:a16="http://schemas.microsoft.com/office/drawing/2014/main" id="{B48A125D-83A9-471D-93BC-0CF7737038EF}"/>
              </a:ext>
            </a:extLst>
          </p:cNvPr>
          <p:cNvGraphicFramePr>
            <a:graphicFrameLocks noChangeAspect="1"/>
          </p:cNvGraphicFramePr>
          <p:nvPr/>
        </p:nvGraphicFramePr>
        <p:xfrm>
          <a:off x="2251075" y="2327275"/>
          <a:ext cx="2049463" cy="673100"/>
        </p:xfrm>
        <a:graphic>
          <a:graphicData uri="http://schemas.openxmlformats.org/presentationml/2006/ole">
            <mc:AlternateContent xmlns:mc="http://schemas.openxmlformats.org/markup-compatibility/2006">
              <mc:Choice xmlns:v="urn:schemas-microsoft-com:vml" Requires="v">
                <p:oleObj spid="_x0000_s29735" name="公式" r:id="rId6" imgW="927000" imgH="304560" progId="Equation.3">
                  <p:embed/>
                </p:oleObj>
              </mc:Choice>
              <mc:Fallback>
                <p:oleObj name="公式" r:id="rId6" imgW="927000" imgH="304560" progId="Equation.3">
                  <p:embed/>
                  <p:pic>
                    <p:nvPicPr>
                      <p:cNvPr id="0" name="Object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1075" y="2327275"/>
                        <a:ext cx="2049463"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12" name="Text Box 27">
            <a:extLst>
              <a:ext uri="{FF2B5EF4-FFF2-40B4-BE49-F238E27FC236}">
                <a16:creationId xmlns:a16="http://schemas.microsoft.com/office/drawing/2014/main" id="{212881B7-8769-4960-90E4-FE62DAFDD5D2}"/>
              </a:ext>
            </a:extLst>
          </p:cNvPr>
          <p:cNvSpPr txBox="1">
            <a:spLocks noChangeArrowheads="1"/>
          </p:cNvSpPr>
          <p:nvPr/>
        </p:nvSpPr>
        <p:spPr bwMode="auto">
          <a:xfrm>
            <a:off x="1054100" y="3048000"/>
            <a:ext cx="94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由图  </a:t>
            </a:r>
          </a:p>
        </p:txBody>
      </p:sp>
      <p:graphicFrame>
        <p:nvGraphicFramePr>
          <p:cNvPr id="29700" name="Object 28">
            <a:extLst>
              <a:ext uri="{FF2B5EF4-FFF2-40B4-BE49-F238E27FC236}">
                <a16:creationId xmlns:a16="http://schemas.microsoft.com/office/drawing/2014/main" id="{CC37C750-F32C-4B26-BCDF-87B41B14F2FB}"/>
              </a:ext>
            </a:extLst>
          </p:cNvPr>
          <p:cNvGraphicFramePr>
            <a:graphicFrameLocks noChangeAspect="1"/>
          </p:cNvGraphicFramePr>
          <p:nvPr/>
        </p:nvGraphicFramePr>
        <p:xfrm>
          <a:off x="2251075" y="2938463"/>
          <a:ext cx="3949700" cy="584200"/>
        </p:xfrm>
        <a:graphic>
          <a:graphicData uri="http://schemas.openxmlformats.org/presentationml/2006/ole">
            <mc:AlternateContent xmlns:mc="http://schemas.openxmlformats.org/markup-compatibility/2006">
              <mc:Choice xmlns:v="urn:schemas-microsoft-com:vml" Requires="v">
                <p:oleObj spid="_x0000_s29736" name="公式" r:id="rId8" imgW="1714320" imgH="253800" progId="Equation.3">
                  <p:embed/>
                </p:oleObj>
              </mc:Choice>
              <mc:Fallback>
                <p:oleObj name="公式" r:id="rId8" imgW="1714320" imgH="253800" progId="Equation.3">
                  <p:embed/>
                  <p:pic>
                    <p:nvPicPr>
                      <p:cNvPr id="0"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51075" y="2938463"/>
                        <a:ext cx="39497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1" name="Object 29">
            <a:extLst>
              <a:ext uri="{FF2B5EF4-FFF2-40B4-BE49-F238E27FC236}">
                <a16:creationId xmlns:a16="http://schemas.microsoft.com/office/drawing/2014/main" id="{C1E64F59-9CAE-4595-B1CA-2D8CD8BAC874}"/>
              </a:ext>
            </a:extLst>
          </p:cNvPr>
          <p:cNvGraphicFramePr>
            <a:graphicFrameLocks noChangeAspect="1"/>
          </p:cNvGraphicFramePr>
          <p:nvPr/>
        </p:nvGraphicFramePr>
        <p:xfrm>
          <a:off x="1258888" y="3529013"/>
          <a:ext cx="1901825" cy="623887"/>
        </p:xfrm>
        <a:graphic>
          <a:graphicData uri="http://schemas.openxmlformats.org/presentationml/2006/ole">
            <mc:AlternateContent xmlns:mc="http://schemas.openxmlformats.org/markup-compatibility/2006">
              <mc:Choice xmlns:v="urn:schemas-microsoft-com:vml" Requires="v">
                <p:oleObj spid="_x0000_s29737" name="公式" r:id="rId10" imgW="927000" imgH="304560" progId="Equation.3">
                  <p:embed/>
                </p:oleObj>
              </mc:Choice>
              <mc:Fallback>
                <p:oleObj name="公式" r:id="rId10" imgW="927000" imgH="304560" progId="Equation.3">
                  <p:embed/>
                  <p:pic>
                    <p:nvPicPr>
                      <p:cNvPr id="0" name="Object 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58888" y="3529013"/>
                        <a:ext cx="1901825" cy="623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2" name="Object 30">
            <a:extLst>
              <a:ext uri="{FF2B5EF4-FFF2-40B4-BE49-F238E27FC236}">
                <a16:creationId xmlns:a16="http://schemas.microsoft.com/office/drawing/2014/main" id="{1B04D751-57FB-4D2D-9B21-C1051E731F97}"/>
              </a:ext>
            </a:extLst>
          </p:cNvPr>
          <p:cNvGraphicFramePr>
            <a:graphicFrameLocks noChangeAspect="1"/>
          </p:cNvGraphicFramePr>
          <p:nvPr/>
        </p:nvGraphicFramePr>
        <p:xfrm>
          <a:off x="3333750" y="3516313"/>
          <a:ext cx="4057650" cy="608012"/>
        </p:xfrm>
        <a:graphic>
          <a:graphicData uri="http://schemas.openxmlformats.org/presentationml/2006/ole">
            <mc:AlternateContent xmlns:mc="http://schemas.openxmlformats.org/markup-compatibility/2006">
              <mc:Choice xmlns:v="urn:schemas-microsoft-com:vml" Requires="v">
                <p:oleObj spid="_x0000_s29738" name="公式" r:id="rId12" imgW="1955520" imgH="266400" progId="Equation.3">
                  <p:embed/>
                </p:oleObj>
              </mc:Choice>
              <mc:Fallback>
                <p:oleObj name="公式" r:id="rId12" imgW="1955520" imgH="266400" progId="Equation.3">
                  <p:embed/>
                  <p:pic>
                    <p:nvPicPr>
                      <p:cNvPr id="0" name="Object 3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33750" y="3516313"/>
                        <a:ext cx="4057650" cy="60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3" name="Object 31">
            <a:extLst>
              <a:ext uri="{FF2B5EF4-FFF2-40B4-BE49-F238E27FC236}">
                <a16:creationId xmlns:a16="http://schemas.microsoft.com/office/drawing/2014/main" id="{F28436C6-0B9B-451F-A370-1ED99F19D692}"/>
              </a:ext>
            </a:extLst>
          </p:cNvPr>
          <p:cNvGraphicFramePr>
            <a:graphicFrameLocks noChangeAspect="1"/>
          </p:cNvGraphicFramePr>
          <p:nvPr/>
        </p:nvGraphicFramePr>
        <p:xfrm>
          <a:off x="1600200" y="4186238"/>
          <a:ext cx="5572125" cy="577850"/>
        </p:xfrm>
        <a:graphic>
          <a:graphicData uri="http://schemas.openxmlformats.org/presentationml/2006/ole">
            <mc:AlternateContent xmlns:mc="http://schemas.openxmlformats.org/markup-compatibility/2006">
              <mc:Choice xmlns:v="urn:schemas-microsoft-com:vml" Requires="v">
                <p:oleObj spid="_x0000_s29739" name="公式" r:id="rId14" imgW="2628720" imgH="266400" progId="Equation.3">
                  <p:embed/>
                </p:oleObj>
              </mc:Choice>
              <mc:Fallback>
                <p:oleObj name="公式" r:id="rId14" imgW="2628720" imgH="266400" progId="Equation.3">
                  <p:embed/>
                  <p:pic>
                    <p:nvPicPr>
                      <p:cNvPr id="0" name="Object 3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00200" y="4186238"/>
                        <a:ext cx="5572125"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4" name="Object 32">
            <a:extLst>
              <a:ext uri="{FF2B5EF4-FFF2-40B4-BE49-F238E27FC236}">
                <a16:creationId xmlns:a16="http://schemas.microsoft.com/office/drawing/2014/main" id="{B5137216-A47B-4415-8AB9-D376EE2740A7}"/>
              </a:ext>
            </a:extLst>
          </p:cNvPr>
          <p:cNvGraphicFramePr>
            <a:graphicFrameLocks noChangeAspect="1"/>
          </p:cNvGraphicFramePr>
          <p:nvPr/>
        </p:nvGraphicFramePr>
        <p:xfrm>
          <a:off x="1371600" y="4860925"/>
          <a:ext cx="4143375" cy="574675"/>
        </p:xfrm>
        <a:graphic>
          <a:graphicData uri="http://schemas.openxmlformats.org/presentationml/2006/ole">
            <mc:AlternateContent xmlns:mc="http://schemas.openxmlformats.org/markup-compatibility/2006">
              <mc:Choice xmlns:v="urn:schemas-microsoft-com:vml" Requires="v">
                <p:oleObj spid="_x0000_s29740" name="公式" r:id="rId16" imgW="1777680" imgH="253800" progId="Equation.3">
                  <p:embed/>
                </p:oleObj>
              </mc:Choice>
              <mc:Fallback>
                <p:oleObj name="公式" r:id="rId16" imgW="1777680" imgH="253800" progId="Equation.3">
                  <p:embed/>
                  <p:pic>
                    <p:nvPicPr>
                      <p:cNvPr id="0" name="Object 3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71600" y="4860925"/>
                        <a:ext cx="4143375"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13" name="Text Box 33">
            <a:extLst>
              <a:ext uri="{FF2B5EF4-FFF2-40B4-BE49-F238E27FC236}">
                <a16:creationId xmlns:a16="http://schemas.microsoft.com/office/drawing/2014/main" id="{63D099FE-A662-483E-AC0E-F1FD39FEE015}"/>
              </a:ext>
            </a:extLst>
          </p:cNvPr>
          <p:cNvSpPr txBox="1">
            <a:spLocks noChangeArrowheads="1"/>
          </p:cNvSpPr>
          <p:nvPr/>
        </p:nvSpPr>
        <p:spPr bwMode="auto">
          <a:xfrm>
            <a:off x="1143000" y="5611813"/>
            <a:ext cx="873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故： </a:t>
            </a:r>
          </a:p>
        </p:txBody>
      </p:sp>
      <p:graphicFrame>
        <p:nvGraphicFramePr>
          <p:cNvPr id="29705" name="Object 34">
            <a:extLst>
              <a:ext uri="{FF2B5EF4-FFF2-40B4-BE49-F238E27FC236}">
                <a16:creationId xmlns:a16="http://schemas.microsoft.com/office/drawing/2014/main" id="{FAC3A4D5-B0F6-4D24-93CB-31338CFE09FC}"/>
              </a:ext>
            </a:extLst>
          </p:cNvPr>
          <p:cNvGraphicFramePr>
            <a:graphicFrameLocks noChangeAspect="1"/>
          </p:cNvGraphicFramePr>
          <p:nvPr/>
        </p:nvGraphicFramePr>
        <p:xfrm>
          <a:off x="2286000" y="5511800"/>
          <a:ext cx="2138363" cy="584200"/>
        </p:xfrm>
        <a:graphic>
          <a:graphicData uri="http://schemas.openxmlformats.org/presentationml/2006/ole">
            <mc:AlternateContent xmlns:mc="http://schemas.openxmlformats.org/markup-compatibility/2006">
              <mc:Choice xmlns:v="urn:schemas-microsoft-com:vml" Requires="v">
                <p:oleObj spid="_x0000_s29741" name="公式" r:id="rId18" imgW="927000" imgH="253800" progId="Equation.3">
                  <p:embed/>
                </p:oleObj>
              </mc:Choice>
              <mc:Fallback>
                <p:oleObj name="公式" r:id="rId18" imgW="927000" imgH="253800" progId="Equation.3">
                  <p:embed/>
                  <p:pic>
                    <p:nvPicPr>
                      <p:cNvPr id="0" name="Object 3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86000" y="5511800"/>
                        <a:ext cx="2138363" cy="5842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14" name="Text Box 35">
            <a:extLst>
              <a:ext uri="{FF2B5EF4-FFF2-40B4-BE49-F238E27FC236}">
                <a16:creationId xmlns:a16="http://schemas.microsoft.com/office/drawing/2014/main" id="{65AD275F-6F24-4F5A-B4C8-6FAB1AEA98AA}"/>
              </a:ext>
            </a:extLst>
          </p:cNvPr>
          <p:cNvSpPr txBox="1">
            <a:spLocks noChangeArrowheads="1"/>
          </p:cNvSpPr>
          <p:nvPr/>
        </p:nvSpPr>
        <p:spPr bwMode="auto">
          <a:xfrm>
            <a:off x="5105400" y="5588000"/>
            <a:ext cx="2554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平行轴定理   </a:t>
            </a:r>
          </a:p>
        </p:txBody>
      </p:sp>
      <p:graphicFrame>
        <p:nvGraphicFramePr>
          <p:cNvPr id="29706" name="Object 36">
            <a:extLst>
              <a:ext uri="{FF2B5EF4-FFF2-40B4-BE49-F238E27FC236}">
                <a16:creationId xmlns:a16="http://schemas.microsoft.com/office/drawing/2014/main" id="{0A7B42BE-C9F1-4F0F-86F6-B4264F67B737}"/>
              </a:ext>
            </a:extLst>
          </p:cNvPr>
          <p:cNvGraphicFramePr>
            <a:graphicFrameLocks noChangeAspect="1"/>
          </p:cNvGraphicFramePr>
          <p:nvPr/>
        </p:nvGraphicFramePr>
        <p:xfrm>
          <a:off x="5562600" y="4854575"/>
          <a:ext cx="1676400" cy="581025"/>
        </p:xfrm>
        <a:graphic>
          <a:graphicData uri="http://schemas.openxmlformats.org/presentationml/2006/ole">
            <mc:AlternateContent xmlns:mc="http://schemas.openxmlformats.org/markup-compatibility/2006">
              <mc:Choice xmlns:v="urn:schemas-microsoft-com:vml" Requires="v">
                <p:oleObj spid="_x0000_s29742" name="公式" r:id="rId20" imgW="660240" imgH="228600" progId="Equation.3">
                  <p:embed/>
                </p:oleObj>
              </mc:Choice>
              <mc:Fallback>
                <p:oleObj name="公式" r:id="rId20" imgW="660240" imgH="228600" progId="Equation.3">
                  <p:embed/>
                  <p:pic>
                    <p:nvPicPr>
                      <p:cNvPr id="0" name="Object 3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562600" y="4854575"/>
                        <a:ext cx="1676400" cy="581025"/>
                      </a:xfrm>
                      <a:prstGeom prst="rect">
                        <a:avLst/>
                      </a:prstGeom>
                      <a:noFill/>
                      <a:ln>
                        <a:noFill/>
                      </a:ln>
                      <a:effectLst/>
                      <a:extLst>
                        <a:ext uri="{909E8E84-426E-40DD-AFC4-6F175D3DCCD1}">
                          <a14:hiddenFill xmlns:a14="http://schemas.microsoft.com/office/drawing/2010/main">
                            <a:gradFill rotWithShape="0">
                              <a:gsLst>
                                <a:gs pos="0">
                                  <a:srgbClr val="CC6600"/>
                                </a:gs>
                                <a:gs pos="50000">
                                  <a:srgbClr val="CC6600">
                                    <a:gamma/>
                                    <a:tint val="0"/>
                                    <a:invGamma/>
                                  </a:srgbClr>
                                </a:gs>
                                <a:gs pos="100000">
                                  <a:srgbClr val="CC6600"/>
                                </a:gs>
                              </a:gsLst>
                              <a:lin ang="5400000" scaled="1"/>
                            </a:gradFill>
                          </a14:hiddenFill>
                        </a:ext>
                        <a:ext uri="{91240B29-F687-4F45-9708-019B960494DF}">
                          <a14:hiddenLine xmlns:a14="http://schemas.microsoft.com/office/drawing/2010/main" w="2222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15" name="Text Box 37">
            <a:extLst>
              <a:ext uri="{FF2B5EF4-FFF2-40B4-BE49-F238E27FC236}">
                <a16:creationId xmlns:a16="http://schemas.microsoft.com/office/drawing/2014/main" id="{AA24F5CF-C353-4D95-AB58-944208887694}"/>
              </a:ext>
            </a:extLst>
          </p:cNvPr>
          <p:cNvSpPr txBox="1">
            <a:spLocks noChangeArrowheads="1"/>
          </p:cNvSpPr>
          <p:nvPr/>
        </p:nvSpPr>
        <p:spPr bwMode="auto">
          <a:xfrm>
            <a:off x="1017588" y="457200"/>
            <a:ext cx="3935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4.</a:t>
            </a:r>
            <a:r>
              <a:rPr lang="zh-CN" altLang="en-US">
                <a:ea typeface="黑体" panose="02010609060101010101" pitchFamily="49" charset="-122"/>
              </a:rPr>
              <a:t>反映转动惯量性质的定理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3" name="Text Box 2">
            <a:extLst>
              <a:ext uri="{FF2B5EF4-FFF2-40B4-BE49-F238E27FC236}">
                <a16:creationId xmlns:a16="http://schemas.microsoft.com/office/drawing/2014/main" id="{B5F763E4-9C6E-46B4-AE20-430F840C37B2}"/>
              </a:ext>
            </a:extLst>
          </p:cNvPr>
          <p:cNvSpPr txBox="1">
            <a:spLocks noChangeArrowheads="1"/>
          </p:cNvSpPr>
          <p:nvPr/>
        </p:nvSpPr>
        <p:spPr bwMode="auto">
          <a:xfrm>
            <a:off x="1041400" y="609600"/>
            <a:ext cx="4932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(2)</a:t>
            </a:r>
            <a:r>
              <a:rPr lang="zh-CN" altLang="en-US">
                <a:ea typeface="宋体" panose="02010600030101010101" pitchFamily="2" charset="-122"/>
              </a:rPr>
              <a:t>垂直轴定理（正交轴定理）</a:t>
            </a:r>
          </a:p>
        </p:txBody>
      </p:sp>
      <p:grpSp>
        <p:nvGrpSpPr>
          <p:cNvPr id="30724" name="Group 3">
            <a:extLst>
              <a:ext uri="{FF2B5EF4-FFF2-40B4-BE49-F238E27FC236}">
                <a16:creationId xmlns:a16="http://schemas.microsoft.com/office/drawing/2014/main" id="{854BA58F-575D-4C0D-9BBE-F83C0688F76C}"/>
              </a:ext>
            </a:extLst>
          </p:cNvPr>
          <p:cNvGrpSpPr>
            <a:grpSpLocks/>
          </p:cNvGrpSpPr>
          <p:nvPr/>
        </p:nvGrpSpPr>
        <p:grpSpPr bwMode="auto">
          <a:xfrm>
            <a:off x="4648200" y="914400"/>
            <a:ext cx="2819400" cy="2714625"/>
            <a:chOff x="2976" y="576"/>
            <a:chExt cx="1776" cy="1710"/>
          </a:xfrm>
        </p:grpSpPr>
        <p:sp>
          <p:nvSpPr>
            <p:cNvPr id="30727" name="Freeform 4" descr="粉色砂纸">
              <a:extLst>
                <a:ext uri="{FF2B5EF4-FFF2-40B4-BE49-F238E27FC236}">
                  <a16:creationId xmlns:a16="http://schemas.microsoft.com/office/drawing/2014/main" id="{451091C1-1CB7-438D-A0E4-91B8EDBF0F13}"/>
                </a:ext>
              </a:extLst>
            </p:cNvPr>
            <p:cNvSpPr>
              <a:spLocks/>
            </p:cNvSpPr>
            <p:nvPr/>
          </p:nvSpPr>
          <p:spPr bwMode="auto">
            <a:xfrm>
              <a:off x="2976" y="846"/>
              <a:ext cx="1776" cy="1152"/>
            </a:xfrm>
            <a:custGeom>
              <a:avLst/>
              <a:gdLst>
                <a:gd name="T0" fmla="*/ 28 w 1673"/>
                <a:gd name="T1" fmla="*/ 703 h 1008"/>
                <a:gd name="T2" fmla="*/ 193 w 1673"/>
                <a:gd name="T3" fmla="*/ 426 h 1008"/>
                <a:gd name="T4" fmla="*/ 397 w 1673"/>
                <a:gd name="T5" fmla="*/ 126 h 1008"/>
                <a:gd name="T6" fmla="*/ 740 w 1673"/>
                <a:gd name="T7" fmla="*/ 183 h 1008"/>
                <a:gd name="T8" fmla="*/ 1199 w 1673"/>
                <a:gd name="T9" fmla="*/ 18 h 1008"/>
                <a:gd name="T10" fmla="*/ 1708 w 1673"/>
                <a:gd name="T11" fmla="*/ 293 h 1008"/>
                <a:gd name="T12" fmla="*/ 1606 w 1673"/>
                <a:gd name="T13" fmla="*/ 841 h 1008"/>
                <a:gd name="T14" fmla="*/ 995 w 1673"/>
                <a:gd name="T15" fmla="*/ 1115 h 1008"/>
                <a:gd name="T16" fmla="*/ 281 w 1673"/>
                <a:gd name="T17" fmla="*/ 1061 h 1008"/>
                <a:gd name="T18" fmla="*/ 42 w 1673"/>
                <a:gd name="T19" fmla="*/ 873 h 1008"/>
                <a:gd name="T20" fmla="*/ 28 w 1673"/>
                <a:gd name="T21" fmla="*/ 695 h 10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73"/>
                <a:gd name="T34" fmla="*/ 0 h 1008"/>
                <a:gd name="T35" fmla="*/ 1673 w 1673"/>
                <a:gd name="T36" fmla="*/ 1008 h 10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73" h="1008">
                  <a:moveTo>
                    <a:pt x="26" y="615"/>
                  </a:moveTo>
                  <a:cubicBezTo>
                    <a:pt x="52" y="575"/>
                    <a:pt x="124" y="457"/>
                    <a:pt x="182" y="373"/>
                  </a:cubicBezTo>
                  <a:cubicBezTo>
                    <a:pt x="240" y="289"/>
                    <a:pt x="288" y="145"/>
                    <a:pt x="374" y="110"/>
                  </a:cubicBezTo>
                  <a:cubicBezTo>
                    <a:pt x="460" y="75"/>
                    <a:pt x="571" y="176"/>
                    <a:pt x="697" y="160"/>
                  </a:cubicBezTo>
                  <a:cubicBezTo>
                    <a:pt x="823" y="144"/>
                    <a:pt x="977" y="0"/>
                    <a:pt x="1129" y="16"/>
                  </a:cubicBezTo>
                  <a:cubicBezTo>
                    <a:pt x="1281" y="32"/>
                    <a:pt x="1545" y="136"/>
                    <a:pt x="1609" y="256"/>
                  </a:cubicBezTo>
                  <a:cubicBezTo>
                    <a:pt x="1673" y="376"/>
                    <a:pt x="1625" y="616"/>
                    <a:pt x="1513" y="736"/>
                  </a:cubicBezTo>
                  <a:cubicBezTo>
                    <a:pt x="1401" y="856"/>
                    <a:pt x="1145" y="944"/>
                    <a:pt x="937" y="976"/>
                  </a:cubicBezTo>
                  <a:cubicBezTo>
                    <a:pt x="729" y="1008"/>
                    <a:pt x="415" y="963"/>
                    <a:pt x="265" y="928"/>
                  </a:cubicBezTo>
                  <a:cubicBezTo>
                    <a:pt x="115" y="893"/>
                    <a:pt x="80" y="817"/>
                    <a:pt x="40" y="764"/>
                  </a:cubicBezTo>
                  <a:cubicBezTo>
                    <a:pt x="0" y="711"/>
                    <a:pt x="29" y="640"/>
                    <a:pt x="26" y="608"/>
                  </a:cubicBezTo>
                </a:path>
              </a:pathLst>
            </a:custGeom>
            <a:blipFill dpi="0" rotWithShape="0">
              <a:blip r:embed="rId3"/>
              <a:srcRect/>
              <a:tile tx="0" ty="0" sx="100000" sy="100000" flip="none" algn="tl"/>
            </a:blipFill>
            <a:ln w="9525">
              <a:round/>
              <a:headEnd/>
              <a:tailEnd/>
            </a:ln>
            <a:scene3d>
              <a:camera prst="legacyPerspectiveBottom"/>
              <a:lightRig rig="legacyFlat3" dir="t"/>
            </a:scene3d>
            <a:sp3d extrusionH="887400" prstMaterial="legacyMatte">
              <a:bevelT w="13500" h="13500" prst="angle"/>
              <a:bevelB w="13500" h="13500" prst="angle"/>
              <a:extrusionClr>
                <a:srgbClr val="FFCCCC"/>
              </a:extrusionClr>
              <a:contourClr>
                <a:srgbClr val="FFFFFF"/>
              </a:contourClr>
            </a:sp3d>
          </p:spPr>
          <p:txBody>
            <a:bodyPr>
              <a:flatTx/>
            </a:bodyPr>
            <a:lstStyle/>
            <a:p>
              <a:endParaRPr lang="zh-CN" altLang="en-US"/>
            </a:p>
          </p:txBody>
        </p:sp>
        <p:grpSp>
          <p:nvGrpSpPr>
            <p:cNvPr id="30728" name="Group 5">
              <a:extLst>
                <a:ext uri="{FF2B5EF4-FFF2-40B4-BE49-F238E27FC236}">
                  <a16:creationId xmlns:a16="http://schemas.microsoft.com/office/drawing/2014/main" id="{26F639B3-1878-4AD8-9F68-248FB4051D0A}"/>
                </a:ext>
              </a:extLst>
            </p:cNvPr>
            <p:cNvGrpSpPr>
              <a:grpSpLocks/>
            </p:cNvGrpSpPr>
            <p:nvPr/>
          </p:nvGrpSpPr>
          <p:grpSpPr bwMode="auto">
            <a:xfrm>
              <a:off x="3052" y="576"/>
              <a:ext cx="1496" cy="1275"/>
              <a:chOff x="3052" y="576"/>
              <a:chExt cx="1496" cy="1275"/>
            </a:xfrm>
          </p:grpSpPr>
          <p:sp>
            <p:nvSpPr>
              <p:cNvPr id="30730" name="Line 6">
                <a:extLst>
                  <a:ext uri="{FF2B5EF4-FFF2-40B4-BE49-F238E27FC236}">
                    <a16:creationId xmlns:a16="http://schemas.microsoft.com/office/drawing/2014/main" id="{6CE9EB51-54A4-4BF5-84FC-548265BBA975}"/>
                  </a:ext>
                </a:extLst>
              </p:cNvPr>
              <p:cNvSpPr>
                <a:spLocks noChangeShapeType="1"/>
              </p:cNvSpPr>
              <p:nvPr/>
            </p:nvSpPr>
            <p:spPr bwMode="auto">
              <a:xfrm flipV="1">
                <a:off x="3588" y="663"/>
                <a:ext cx="0" cy="624"/>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731" name="Line 7">
                <a:extLst>
                  <a:ext uri="{FF2B5EF4-FFF2-40B4-BE49-F238E27FC236}">
                    <a16:creationId xmlns:a16="http://schemas.microsoft.com/office/drawing/2014/main" id="{57794502-6130-4F3B-A727-02F2F2F4D1E2}"/>
                  </a:ext>
                </a:extLst>
              </p:cNvPr>
              <p:cNvSpPr>
                <a:spLocks noChangeShapeType="1"/>
              </p:cNvSpPr>
              <p:nvPr/>
            </p:nvSpPr>
            <p:spPr bwMode="auto">
              <a:xfrm flipH="1">
                <a:off x="3156" y="1287"/>
                <a:ext cx="432" cy="384"/>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732" name="Line 8">
                <a:extLst>
                  <a:ext uri="{FF2B5EF4-FFF2-40B4-BE49-F238E27FC236}">
                    <a16:creationId xmlns:a16="http://schemas.microsoft.com/office/drawing/2014/main" id="{D8CECD44-3051-4D31-8E6E-F57C7FC53F21}"/>
                  </a:ext>
                </a:extLst>
              </p:cNvPr>
              <p:cNvSpPr>
                <a:spLocks noChangeShapeType="1"/>
              </p:cNvSpPr>
              <p:nvPr/>
            </p:nvSpPr>
            <p:spPr bwMode="auto">
              <a:xfrm>
                <a:off x="3588" y="1287"/>
                <a:ext cx="960"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733" name="Line 9">
                <a:extLst>
                  <a:ext uri="{FF2B5EF4-FFF2-40B4-BE49-F238E27FC236}">
                    <a16:creationId xmlns:a16="http://schemas.microsoft.com/office/drawing/2014/main" id="{B79952F9-3A50-44DC-9872-10CC0C3408D9}"/>
                  </a:ext>
                </a:extLst>
              </p:cNvPr>
              <p:cNvSpPr>
                <a:spLocks noChangeShapeType="1"/>
              </p:cNvSpPr>
              <p:nvPr/>
            </p:nvSpPr>
            <p:spPr bwMode="auto">
              <a:xfrm>
                <a:off x="3588" y="1287"/>
                <a:ext cx="432" cy="288"/>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4" name="Line 10">
                <a:extLst>
                  <a:ext uri="{FF2B5EF4-FFF2-40B4-BE49-F238E27FC236}">
                    <a16:creationId xmlns:a16="http://schemas.microsoft.com/office/drawing/2014/main" id="{920F692A-7D92-4C61-9974-DD02B20AF32C}"/>
                  </a:ext>
                </a:extLst>
              </p:cNvPr>
              <p:cNvSpPr>
                <a:spLocks noChangeShapeType="1"/>
              </p:cNvSpPr>
              <p:nvPr/>
            </p:nvSpPr>
            <p:spPr bwMode="auto">
              <a:xfrm>
                <a:off x="3300" y="1575"/>
                <a:ext cx="72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5" name="Line 11">
                <a:extLst>
                  <a:ext uri="{FF2B5EF4-FFF2-40B4-BE49-F238E27FC236}">
                    <a16:creationId xmlns:a16="http://schemas.microsoft.com/office/drawing/2014/main" id="{AE439F4C-0504-47AE-B81C-E0CABF9C5E67}"/>
                  </a:ext>
                </a:extLst>
              </p:cNvPr>
              <p:cNvSpPr>
                <a:spLocks noChangeShapeType="1"/>
              </p:cNvSpPr>
              <p:nvPr/>
            </p:nvSpPr>
            <p:spPr bwMode="auto">
              <a:xfrm flipH="1">
                <a:off x="4020" y="1287"/>
                <a:ext cx="192" cy="2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6" name="Text Box 12">
                <a:extLst>
                  <a:ext uri="{FF2B5EF4-FFF2-40B4-BE49-F238E27FC236}">
                    <a16:creationId xmlns:a16="http://schemas.microsoft.com/office/drawing/2014/main" id="{153EE19F-9C81-459F-815D-8CE5CAA3F2C6}"/>
                  </a:ext>
                </a:extLst>
              </p:cNvPr>
              <p:cNvSpPr txBox="1">
                <a:spLocks noChangeArrowheads="1"/>
              </p:cNvSpPr>
              <p:nvPr/>
            </p:nvSpPr>
            <p:spPr bwMode="auto">
              <a:xfrm>
                <a:off x="3783" y="1563"/>
                <a:ext cx="3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m</a:t>
                </a:r>
                <a:r>
                  <a:rPr lang="en-US" altLang="zh-CN" i="1" baseline="-25000">
                    <a:ea typeface="宋体" panose="02010600030101010101" pitchFamily="2" charset="-122"/>
                  </a:rPr>
                  <a:t>i</a:t>
                </a:r>
                <a:r>
                  <a:rPr lang="en-US" altLang="zh-CN" i="1">
                    <a:ea typeface="宋体" panose="02010600030101010101" pitchFamily="2" charset="-122"/>
                  </a:rPr>
                  <a:t> </a:t>
                </a:r>
              </a:p>
            </p:txBody>
          </p:sp>
          <p:sp>
            <p:nvSpPr>
              <p:cNvPr id="30737" name="Text Box 13">
                <a:extLst>
                  <a:ext uri="{FF2B5EF4-FFF2-40B4-BE49-F238E27FC236}">
                    <a16:creationId xmlns:a16="http://schemas.microsoft.com/office/drawing/2014/main" id="{8D4F5FB8-25B2-4035-94EB-5C7ADD7E191B}"/>
                  </a:ext>
                </a:extLst>
              </p:cNvPr>
              <p:cNvSpPr txBox="1">
                <a:spLocks noChangeArrowheads="1"/>
              </p:cNvSpPr>
              <p:nvPr/>
            </p:nvSpPr>
            <p:spPr bwMode="auto">
              <a:xfrm>
                <a:off x="3780" y="1223"/>
                <a:ext cx="2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sym typeface="Symbol" panose="05050102010706020507" pitchFamily="18" charset="2"/>
                  </a:rPr>
                  <a:t></a:t>
                </a:r>
                <a:r>
                  <a:rPr lang="en-US" altLang="zh-CN" i="1" baseline="-25000">
                    <a:ea typeface="宋体" panose="02010600030101010101" pitchFamily="2" charset="-122"/>
                    <a:sym typeface="Symbol" panose="05050102010706020507" pitchFamily="18" charset="2"/>
                  </a:rPr>
                  <a:t>i</a:t>
                </a:r>
                <a:endParaRPr lang="en-US" altLang="zh-CN" i="1">
                  <a:ea typeface="宋体" panose="02010600030101010101" pitchFamily="2" charset="-122"/>
                </a:endParaRPr>
              </a:p>
            </p:txBody>
          </p:sp>
          <p:sp>
            <p:nvSpPr>
              <p:cNvPr id="30738" name="Text Box 14">
                <a:extLst>
                  <a:ext uri="{FF2B5EF4-FFF2-40B4-BE49-F238E27FC236}">
                    <a16:creationId xmlns:a16="http://schemas.microsoft.com/office/drawing/2014/main" id="{5FD9D8BC-C0B9-4B0D-A930-E4627886C438}"/>
                  </a:ext>
                </a:extLst>
              </p:cNvPr>
              <p:cNvSpPr txBox="1">
                <a:spLocks noChangeArrowheads="1"/>
              </p:cNvSpPr>
              <p:nvPr/>
            </p:nvSpPr>
            <p:spPr bwMode="auto">
              <a:xfrm>
                <a:off x="3052" y="139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x</a:t>
                </a:r>
              </a:p>
            </p:txBody>
          </p:sp>
          <p:sp>
            <p:nvSpPr>
              <p:cNvPr id="30739" name="Text Box 15">
                <a:extLst>
                  <a:ext uri="{FF2B5EF4-FFF2-40B4-BE49-F238E27FC236}">
                    <a16:creationId xmlns:a16="http://schemas.microsoft.com/office/drawing/2014/main" id="{6F55AA6A-B304-414C-A7B9-243F08C02ECE}"/>
                  </a:ext>
                </a:extLst>
              </p:cNvPr>
              <p:cNvSpPr txBox="1">
                <a:spLocks noChangeArrowheads="1"/>
              </p:cNvSpPr>
              <p:nvPr/>
            </p:nvSpPr>
            <p:spPr bwMode="auto">
              <a:xfrm>
                <a:off x="4333" y="983"/>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y</a:t>
                </a:r>
              </a:p>
            </p:txBody>
          </p:sp>
          <p:sp>
            <p:nvSpPr>
              <p:cNvPr id="30740" name="Text Box 16">
                <a:extLst>
                  <a:ext uri="{FF2B5EF4-FFF2-40B4-BE49-F238E27FC236}">
                    <a16:creationId xmlns:a16="http://schemas.microsoft.com/office/drawing/2014/main" id="{29B8FAB6-49E1-47D0-ADCA-C872619BB8DF}"/>
                  </a:ext>
                </a:extLst>
              </p:cNvPr>
              <p:cNvSpPr txBox="1">
                <a:spLocks noChangeArrowheads="1"/>
              </p:cNvSpPr>
              <p:nvPr/>
            </p:nvSpPr>
            <p:spPr bwMode="auto">
              <a:xfrm>
                <a:off x="3600" y="576"/>
                <a:ext cx="2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z </a:t>
                </a:r>
              </a:p>
            </p:txBody>
          </p:sp>
          <p:sp>
            <p:nvSpPr>
              <p:cNvPr id="30741" name="Text Box 17">
                <a:extLst>
                  <a:ext uri="{FF2B5EF4-FFF2-40B4-BE49-F238E27FC236}">
                    <a16:creationId xmlns:a16="http://schemas.microsoft.com/office/drawing/2014/main" id="{E3A598F8-FC29-45F5-A624-4107C967647B}"/>
                  </a:ext>
                </a:extLst>
              </p:cNvPr>
              <p:cNvSpPr txBox="1">
                <a:spLocks noChangeArrowheads="1"/>
              </p:cNvSpPr>
              <p:nvPr/>
            </p:nvSpPr>
            <p:spPr bwMode="auto">
              <a:xfrm>
                <a:off x="3492" y="1472"/>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y</a:t>
                </a:r>
                <a:r>
                  <a:rPr lang="en-US" altLang="zh-CN" i="1" baseline="-25000">
                    <a:ea typeface="宋体" panose="02010600030101010101" pitchFamily="2" charset="-122"/>
                  </a:rPr>
                  <a:t>i</a:t>
                </a:r>
                <a:endParaRPr lang="en-US" altLang="zh-CN" i="1">
                  <a:ea typeface="宋体" panose="02010600030101010101" pitchFamily="2" charset="-122"/>
                </a:endParaRPr>
              </a:p>
            </p:txBody>
          </p:sp>
          <p:sp>
            <p:nvSpPr>
              <p:cNvPr id="30742" name="Text Box 18">
                <a:extLst>
                  <a:ext uri="{FF2B5EF4-FFF2-40B4-BE49-F238E27FC236}">
                    <a16:creationId xmlns:a16="http://schemas.microsoft.com/office/drawing/2014/main" id="{0DCFB864-2398-4A9B-A689-C705B0DA7177}"/>
                  </a:ext>
                </a:extLst>
              </p:cNvPr>
              <p:cNvSpPr txBox="1">
                <a:spLocks noChangeArrowheads="1"/>
              </p:cNvSpPr>
              <p:nvPr/>
            </p:nvSpPr>
            <p:spPr bwMode="auto">
              <a:xfrm>
                <a:off x="4116" y="1271"/>
                <a:ext cx="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x</a:t>
                </a:r>
                <a:r>
                  <a:rPr lang="en-US" altLang="zh-CN" i="1" baseline="-25000">
                    <a:ea typeface="宋体" panose="02010600030101010101" pitchFamily="2" charset="-122"/>
                  </a:rPr>
                  <a:t>i</a:t>
                </a:r>
                <a:endParaRPr lang="en-US" altLang="zh-CN" i="1">
                  <a:ea typeface="宋体" panose="02010600030101010101" pitchFamily="2" charset="-122"/>
                </a:endParaRPr>
              </a:p>
            </p:txBody>
          </p:sp>
          <p:sp>
            <p:nvSpPr>
              <p:cNvPr id="30743" name="Text Box 19">
                <a:extLst>
                  <a:ext uri="{FF2B5EF4-FFF2-40B4-BE49-F238E27FC236}">
                    <a16:creationId xmlns:a16="http://schemas.microsoft.com/office/drawing/2014/main" id="{F4559A23-54CE-4E94-9265-C4363A781B61}"/>
                  </a:ext>
                </a:extLst>
              </p:cNvPr>
              <p:cNvSpPr txBox="1">
                <a:spLocks noChangeArrowheads="1"/>
              </p:cNvSpPr>
              <p:nvPr/>
            </p:nvSpPr>
            <p:spPr bwMode="auto">
              <a:xfrm>
                <a:off x="3360" y="110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O</a:t>
                </a:r>
              </a:p>
            </p:txBody>
          </p:sp>
          <p:sp>
            <p:nvSpPr>
              <p:cNvPr id="359444" name="Oval 20">
                <a:extLst>
                  <a:ext uri="{FF2B5EF4-FFF2-40B4-BE49-F238E27FC236}">
                    <a16:creationId xmlns:a16="http://schemas.microsoft.com/office/drawing/2014/main" id="{1A54F5A3-B010-4182-B87F-4D3ADA8EB748}"/>
                  </a:ext>
                </a:extLst>
              </p:cNvPr>
              <p:cNvSpPr>
                <a:spLocks noChangeArrowheads="1"/>
              </p:cNvSpPr>
              <p:nvPr/>
            </p:nvSpPr>
            <p:spPr bwMode="auto">
              <a:xfrm>
                <a:off x="3972" y="1527"/>
                <a:ext cx="96" cy="96"/>
              </a:xfrm>
              <a:prstGeom prst="ellipse">
                <a:avLst/>
              </a:prstGeom>
              <a:gradFill rotWithShape="0">
                <a:gsLst>
                  <a:gs pos="0">
                    <a:schemeClr val="accent2">
                      <a:gamma/>
                      <a:tint val="0"/>
                      <a:invGamma/>
                    </a:schemeClr>
                  </a:gs>
                  <a:gs pos="100000">
                    <a:schemeClr val="accent2"/>
                  </a:gs>
                </a:gsLst>
                <a:path path="shape">
                  <a:fillToRect l="50000" t="50000" r="50000" b="50000"/>
                </a:path>
              </a:gradFill>
              <a:ln w="22225">
                <a:solidFill>
                  <a:schemeClr val="tx1"/>
                </a:solidFill>
                <a:round/>
                <a:headEnd/>
                <a:tailEnd/>
              </a:ln>
              <a:effectLst/>
            </p:spPr>
            <p:txBody>
              <a:bodyPr wrap="none" anchor="ctr"/>
              <a:lstStyle/>
              <a:p>
                <a:pPr>
                  <a:defRPr/>
                </a:pPr>
                <a:endParaRPr lang="zh-CN" altLang="en-US"/>
              </a:p>
            </p:txBody>
          </p:sp>
        </p:grpSp>
        <p:sp>
          <p:nvSpPr>
            <p:cNvPr id="30729" name="Line 21">
              <a:extLst>
                <a:ext uri="{FF2B5EF4-FFF2-40B4-BE49-F238E27FC236}">
                  <a16:creationId xmlns:a16="http://schemas.microsoft.com/office/drawing/2014/main" id="{A409B76D-CE6F-4C2A-A9B1-A8E05969772B}"/>
                </a:ext>
              </a:extLst>
            </p:cNvPr>
            <p:cNvSpPr>
              <a:spLocks noChangeShapeType="1"/>
            </p:cNvSpPr>
            <p:nvPr/>
          </p:nvSpPr>
          <p:spPr bwMode="auto">
            <a:xfrm>
              <a:off x="3600" y="1950"/>
              <a:ext cx="0" cy="33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30722" name="Object 22">
            <a:extLst>
              <a:ext uri="{FF2B5EF4-FFF2-40B4-BE49-F238E27FC236}">
                <a16:creationId xmlns:a16="http://schemas.microsoft.com/office/drawing/2014/main" id="{20D0BA8D-DA8F-446F-BC70-483C802EF4C7}"/>
              </a:ext>
            </a:extLst>
          </p:cNvPr>
          <p:cNvGraphicFramePr>
            <a:graphicFrameLocks noChangeAspect="1"/>
          </p:cNvGraphicFramePr>
          <p:nvPr/>
        </p:nvGraphicFramePr>
        <p:xfrm>
          <a:off x="1630363" y="1828800"/>
          <a:ext cx="1922462" cy="561975"/>
        </p:xfrm>
        <a:graphic>
          <a:graphicData uri="http://schemas.openxmlformats.org/presentationml/2006/ole">
            <mc:AlternateContent xmlns:mc="http://schemas.openxmlformats.org/markup-compatibility/2006">
              <mc:Choice xmlns:v="urn:schemas-microsoft-com:vml" Requires="v">
                <p:oleObj spid="_x0000_s30745" name="Equation" r:id="rId4" imgW="698400" imgH="241200" progId="Equation.DSMT4">
                  <p:embed/>
                </p:oleObj>
              </mc:Choice>
              <mc:Fallback>
                <p:oleObj name="Equation" r:id="rId4" imgW="698400" imgH="241200" progId="Equation.DSMT4">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0363" y="1828800"/>
                        <a:ext cx="1922462" cy="56197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5" name="Text Box 23">
            <a:extLst>
              <a:ext uri="{FF2B5EF4-FFF2-40B4-BE49-F238E27FC236}">
                <a16:creationId xmlns:a16="http://schemas.microsoft.com/office/drawing/2014/main" id="{33C699E6-6087-4E25-BD5F-AE9E0F062E1D}"/>
              </a:ext>
            </a:extLst>
          </p:cNvPr>
          <p:cNvSpPr txBox="1">
            <a:spLocks noChangeArrowheads="1"/>
          </p:cNvSpPr>
          <p:nvPr/>
        </p:nvSpPr>
        <p:spPr bwMode="auto">
          <a:xfrm>
            <a:off x="1050925" y="3276600"/>
            <a:ext cx="2300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(3)</a:t>
            </a:r>
            <a:r>
              <a:rPr lang="zh-CN" altLang="en-US">
                <a:ea typeface="宋体" panose="02010600030101010101" pitchFamily="2" charset="-122"/>
              </a:rPr>
              <a:t>可叠加原理   </a:t>
            </a:r>
          </a:p>
        </p:txBody>
      </p:sp>
      <p:sp>
        <p:nvSpPr>
          <p:cNvPr id="30726" name="Text Box 24">
            <a:extLst>
              <a:ext uri="{FF2B5EF4-FFF2-40B4-BE49-F238E27FC236}">
                <a16:creationId xmlns:a16="http://schemas.microsoft.com/office/drawing/2014/main" id="{BAD912AB-7383-40E7-819D-6127E7FBDDB8}"/>
              </a:ext>
            </a:extLst>
          </p:cNvPr>
          <p:cNvSpPr txBox="1">
            <a:spLocks noChangeArrowheads="1"/>
          </p:cNvSpPr>
          <p:nvPr/>
        </p:nvSpPr>
        <p:spPr bwMode="auto">
          <a:xfrm>
            <a:off x="1143000" y="3810000"/>
            <a:ext cx="7086600"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lang="en-US" altLang="zh-CN">
                <a:ea typeface="宋体" panose="02010600030101010101" pitchFamily="2" charset="-122"/>
              </a:rPr>
              <a:t>       </a:t>
            </a:r>
            <a:r>
              <a:rPr lang="zh-CN" altLang="en-US">
                <a:ea typeface="宋体" panose="02010600030101010101" pitchFamily="2" charset="-122"/>
              </a:rPr>
              <a:t>若一个复杂形状的物体是由许多简单形体组成，则这个复杂物体的对某轴的转动惯量等于各简单形体对同一转轴的转动惯量之叠加</a:t>
            </a:r>
            <a:r>
              <a:rPr lang="en-US" altLang="zh-CN">
                <a:ea typeface="宋体" panose="02010600030101010101" pitchFamily="2" charset="-122"/>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6114" name="motion of rigid body  1.avi">
            <a:hlinkClick r:id="" action="ppaction://media"/>
            <a:extLst>
              <a:ext uri="{FF2B5EF4-FFF2-40B4-BE49-F238E27FC236}">
                <a16:creationId xmlns:a16="http://schemas.microsoft.com/office/drawing/2014/main" id="{5593830C-09CE-4CBE-9571-52CA1089A3A5}"/>
              </a:ext>
            </a:extLst>
          </p:cNvPr>
          <p:cNvPicPr>
            <a:picLocks noRot="1" noChangeAspect="1" noChangeArrowheads="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1066800" y="609600"/>
            <a:ext cx="7162800"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video>
              <p:cMediaNode>
                <p:cTn id="2" fill="hold" display="0">
                  <p:stCondLst>
                    <p:cond delay="indefinite"/>
                  </p:stCondLst>
                  <p:endCondLst>
                    <p:cond evt="onNext" delay="0">
                      <p:tgtEl>
                        <p:sldTgt/>
                      </p:tgtEl>
                    </p:cond>
                    <p:cond evt="onPrev" delay="0">
                      <p:tgtEl>
                        <p:sldTgt/>
                      </p:tgtEl>
                    </p:cond>
                  </p:endCondLst>
                </p:cTn>
                <p:tgtEl>
                  <p:spTgt spid="346114"/>
                </p:tgtEl>
              </p:cMediaNode>
            </p:video>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9" name="Group 22">
            <a:extLst>
              <a:ext uri="{FF2B5EF4-FFF2-40B4-BE49-F238E27FC236}">
                <a16:creationId xmlns:a16="http://schemas.microsoft.com/office/drawing/2014/main" id="{D647FAB6-1488-4EDF-AD5D-AF78D126EBCE}"/>
              </a:ext>
            </a:extLst>
          </p:cNvPr>
          <p:cNvGrpSpPr>
            <a:grpSpLocks/>
          </p:cNvGrpSpPr>
          <p:nvPr/>
        </p:nvGrpSpPr>
        <p:grpSpPr bwMode="auto">
          <a:xfrm>
            <a:off x="6386513" y="1328738"/>
            <a:ext cx="2514600" cy="1295400"/>
            <a:chOff x="960" y="2208"/>
            <a:chExt cx="1584" cy="816"/>
          </a:xfrm>
        </p:grpSpPr>
        <p:sp>
          <p:nvSpPr>
            <p:cNvPr id="26" name="AutoShape 23">
              <a:extLst>
                <a:ext uri="{FF2B5EF4-FFF2-40B4-BE49-F238E27FC236}">
                  <a16:creationId xmlns:a16="http://schemas.microsoft.com/office/drawing/2014/main" id="{338E851D-9117-44FB-BAD4-8FA1444DA044}"/>
                </a:ext>
              </a:extLst>
            </p:cNvPr>
            <p:cNvSpPr>
              <a:spLocks noChangeArrowheads="1"/>
            </p:cNvSpPr>
            <p:nvPr/>
          </p:nvSpPr>
          <p:spPr bwMode="auto">
            <a:xfrm rot="5400000" flipH="1" flipV="1">
              <a:off x="1443" y="2093"/>
              <a:ext cx="576" cy="1285"/>
            </a:xfrm>
            <a:prstGeom prst="can">
              <a:avLst>
                <a:gd name="adj" fmla="val 55773"/>
              </a:avLst>
            </a:prstGeom>
            <a:gradFill rotWithShape="0">
              <a:gsLst>
                <a:gs pos="0">
                  <a:schemeClr val="accent2"/>
                </a:gs>
                <a:gs pos="50000">
                  <a:schemeClr val="accent2">
                    <a:gamma/>
                    <a:tint val="0"/>
                    <a:invGamma/>
                  </a:schemeClr>
                </a:gs>
                <a:gs pos="100000">
                  <a:schemeClr val="accent2"/>
                </a:gs>
              </a:gsLst>
              <a:lin ang="5400000" scaled="1"/>
            </a:gradFill>
            <a:ln w="12700">
              <a:solidFill>
                <a:srgbClr val="000000"/>
              </a:solidFill>
              <a:round/>
              <a:headEnd/>
              <a:tailEnd/>
            </a:ln>
            <a:effectLst/>
          </p:spPr>
          <p:txBody>
            <a:bodyPr wrap="none" anchor="ctr"/>
            <a:lstStyle/>
            <a:p>
              <a:pPr>
                <a:defRPr/>
              </a:pPr>
              <a:endParaRPr lang="zh-CN" altLang="en-US"/>
            </a:p>
          </p:txBody>
        </p:sp>
        <p:sp>
          <p:nvSpPr>
            <p:cNvPr id="31756" name="Line 24">
              <a:extLst>
                <a:ext uri="{FF2B5EF4-FFF2-40B4-BE49-F238E27FC236}">
                  <a16:creationId xmlns:a16="http://schemas.microsoft.com/office/drawing/2014/main" id="{6536B152-7256-43B0-ACF4-149E1AFBCF80}"/>
                </a:ext>
              </a:extLst>
            </p:cNvPr>
            <p:cNvSpPr>
              <a:spLocks noChangeShapeType="1"/>
            </p:cNvSpPr>
            <p:nvPr/>
          </p:nvSpPr>
          <p:spPr bwMode="auto">
            <a:xfrm>
              <a:off x="1260" y="2208"/>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7" name="Line 25">
              <a:extLst>
                <a:ext uri="{FF2B5EF4-FFF2-40B4-BE49-F238E27FC236}">
                  <a16:creationId xmlns:a16="http://schemas.microsoft.com/office/drawing/2014/main" id="{1D669EB9-F4AF-4AA3-9C30-EBD2CC37336D}"/>
                </a:ext>
              </a:extLst>
            </p:cNvPr>
            <p:cNvSpPr>
              <a:spLocks noChangeShapeType="1"/>
            </p:cNvSpPr>
            <p:nvPr/>
          </p:nvSpPr>
          <p:spPr bwMode="auto">
            <a:xfrm>
              <a:off x="2202" y="2208"/>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8" name="Line 26">
              <a:extLst>
                <a:ext uri="{FF2B5EF4-FFF2-40B4-BE49-F238E27FC236}">
                  <a16:creationId xmlns:a16="http://schemas.microsoft.com/office/drawing/2014/main" id="{FF6DE4AC-280A-4DB6-AC96-E95F3A019595}"/>
                </a:ext>
              </a:extLst>
            </p:cNvPr>
            <p:cNvSpPr>
              <a:spLocks noChangeShapeType="1"/>
            </p:cNvSpPr>
            <p:nvPr/>
          </p:nvSpPr>
          <p:spPr bwMode="auto">
            <a:xfrm>
              <a:off x="1859" y="2304"/>
              <a:ext cx="343"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9" name="Line 27">
              <a:extLst>
                <a:ext uri="{FF2B5EF4-FFF2-40B4-BE49-F238E27FC236}">
                  <a16:creationId xmlns:a16="http://schemas.microsoft.com/office/drawing/2014/main" id="{A2CF051D-DA4E-4793-9F9B-402D35D6EF92}"/>
                </a:ext>
              </a:extLst>
            </p:cNvPr>
            <p:cNvSpPr>
              <a:spLocks noChangeShapeType="1"/>
            </p:cNvSpPr>
            <p:nvPr/>
          </p:nvSpPr>
          <p:spPr bwMode="auto">
            <a:xfrm flipH="1">
              <a:off x="1260" y="2304"/>
              <a:ext cx="385"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1746" name="Object 28">
              <a:extLst>
                <a:ext uri="{FF2B5EF4-FFF2-40B4-BE49-F238E27FC236}">
                  <a16:creationId xmlns:a16="http://schemas.microsoft.com/office/drawing/2014/main" id="{28FDD43F-DA8D-4AA5-86AA-74DC455B8428}"/>
                </a:ext>
              </a:extLst>
            </p:cNvPr>
            <p:cNvGraphicFramePr>
              <a:graphicFrameLocks noChangeAspect="1"/>
            </p:cNvGraphicFramePr>
            <p:nvPr/>
          </p:nvGraphicFramePr>
          <p:xfrm>
            <a:off x="1677" y="2208"/>
            <a:ext cx="149" cy="183"/>
          </p:xfrm>
          <a:graphic>
            <a:graphicData uri="http://schemas.openxmlformats.org/presentationml/2006/ole">
              <mc:AlternateContent xmlns:mc="http://schemas.openxmlformats.org/markup-compatibility/2006">
                <mc:Choice xmlns:v="urn:schemas-microsoft-com:vml" Requires="v">
                  <p:oleObj spid="_x0000_s31763" name="公式" r:id="rId3" imgW="266400" imgH="291960" progId="Equation.3">
                    <p:embed/>
                  </p:oleObj>
                </mc:Choice>
                <mc:Fallback>
                  <p:oleObj name="公式" r:id="rId3" imgW="266400" imgH="29196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7" y="2208"/>
                          <a:ext cx="149"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60" name="Line 29">
              <a:extLst>
                <a:ext uri="{FF2B5EF4-FFF2-40B4-BE49-F238E27FC236}">
                  <a16:creationId xmlns:a16="http://schemas.microsoft.com/office/drawing/2014/main" id="{7F5A7D09-E48D-4A28-AD39-AECA25F3016F}"/>
                </a:ext>
              </a:extLst>
            </p:cNvPr>
            <p:cNvSpPr>
              <a:spLocks noChangeShapeType="1"/>
            </p:cNvSpPr>
            <p:nvPr/>
          </p:nvSpPr>
          <p:spPr bwMode="auto">
            <a:xfrm>
              <a:off x="2373" y="2736"/>
              <a:ext cx="171" cy="0"/>
            </a:xfrm>
            <a:prstGeom prst="line">
              <a:avLst/>
            </a:prstGeom>
            <a:noFill/>
            <a:ln w="19050">
              <a:solidFill>
                <a:srgbClr val="FF0000"/>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1" name="Line 30">
              <a:extLst>
                <a:ext uri="{FF2B5EF4-FFF2-40B4-BE49-F238E27FC236}">
                  <a16:creationId xmlns:a16="http://schemas.microsoft.com/office/drawing/2014/main" id="{C8AA9C22-F3EC-4881-B8F8-A0BFE4C4EAD8}"/>
                </a:ext>
              </a:extLst>
            </p:cNvPr>
            <p:cNvSpPr>
              <a:spLocks noChangeShapeType="1"/>
            </p:cNvSpPr>
            <p:nvPr/>
          </p:nvSpPr>
          <p:spPr bwMode="auto">
            <a:xfrm flipH="1">
              <a:off x="960" y="2736"/>
              <a:ext cx="300" cy="0"/>
            </a:xfrm>
            <a:prstGeom prst="line">
              <a:avLst/>
            </a:prstGeom>
            <a:noFill/>
            <a:ln w="19050">
              <a:solidFill>
                <a:srgbClr val="FF0000"/>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2" name="Line 31">
              <a:extLst>
                <a:ext uri="{FF2B5EF4-FFF2-40B4-BE49-F238E27FC236}">
                  <a16:creationId xmlns:a16="http://schemas.microsoft.com/office/drawing/2014/main" id="{95B3C726-8691-434D-9EEB-9B24A3A48210}"/>
                </a:ext>
              </a:extLst>
            </p:cNvPr>
            <p:cNvSpPr>
              <a:spLocks noChangeShapeType="1"/>
            </p:cNvSpPr>
            <p:nvPr/>
          </p:nvSpPr>
          <p:spPr bwMode="auto">
            <a:xfrm flipV="1">
              <a:off x="1249" y="2448"/>
              <a:ext cx="0" cy="288"/>
            </a:xfrm>
            <a:prstGeom prst="line">
              <a:avLst/>
            </a:prstGeom>
            <a:noFill/>
            <a:ln w="19050">
              <a:solidFill>
                <a:schemeClr val="bg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1747" name="Object 32">
              <a:extLst>
                <a:ext uri="{FF2B5EF4-FFF2-40B4-BE49-F238E27FC236}">
                  <a16:creationId xmlns:a16="http://schemas.microsoft.com/office/drawing/2014/main" id="{953C8C9A-514B-49E6-937D-E6608DED537E}"/>
                </a:ext>
              </a:extLst>
            </p:cNvPr>
            <p:cNvGraphicFramePr>
              <a:graphicFrameLocks noChangeAspect="1"/>
            </p:cNvGraphicFramePr>
            <p:nvPr/>
          </p:nvGraphicFramePr>
          <p:xfrm>
            <a:off x="1248" y="2496"/>
            <a:ext cx="178" cy="201"/>
          </p:xfrm>
          <a:graphic>
            <a:graphicData uri="http://schemas.openxmlformats.org/presentationml/2006/ole">
              <mc:AlternateContent xmlns:mc="http://schemas.openxmlformats.org/markup-compatibility/2006">
                <mc:Choice xmlns:v="urn:schemas-microsoft-com:vml" Requires="v">
                  <p:oleObj spid="_x0000_s31764" name="Equation" r:id="rId5" imgW="164880" imgH="164880" progId="Equation.3">
                    <p:embed/>
                  </p:oleObj>
                </mc:Choice>
                <mc:Fallback>
                  <p:oleObj name="Equation" r:id="rId5" imgW="164880" imgH="164880" progId="Equation.3">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8" y="2496"/>
                          <a:ext cx="178"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cxnSp>
        <p:nvCxnSpPr>
          <p:cNvPr id="31750" name="直接连接符 36">
            <a:extLst>
              <a:ext uri="{FF2B5EF4-FFF2-40B4-BE49-F238E27FC236}">
                <a16:creationId xmlns:a16="http://schemas.microsoft.com/office/drawing/2014/main" id="{2C7E9875-7116-40B7-BFC8-194206A72737}"/>
              </a:ext>
            </a:extLst>
          </p:cNvPr>
          <p:cNvCxnSpPr>
            <a:cxnSpLocks noChangeShapeType="1"/>
          </p:cNvCxnSpPr>
          <p:nvPr/>
        </p:nvCxnSpPr>
        <p:spPr bwMode="auto">
          <a:xfrm>
            <a:off x="7561263" y="420688"/>
            <a:ext cx="44450" cy="2990850"/>
          </a:xfrm>
          <a:prstGeom prst="line">
            <a:avLst/>
          </a:prstGeom>
          <a:noFill/>
          <a:ln w="19050" algn="ctr">
            <a:solidFill>
              <a:schemeClr val="tx1"/>
            </a:solidFill>
            <a:round/>
            <a:headEnd/>
            <a:tailEnd type="none" w="sm" len="lg"/>
          </a:ln>
          <a:extLst>
            <a:ext uri="{909E8E84-426E-40DD-AFC4-6F175D3DCCD1}">
              <a14:hiddenFill xmlns:a14="http://schemas.microsoft.com/office/drawing/2010/main">
                <a:noFill/>
              </a14:hiddenFill>
            </a:ext>
          </a:extLst>
        </p:spPr>
      </p:cxnSp>
      <p:sp>
        <p:nvSpPr>
          <p:cNvPr id="31751" name="椭圆 37">
            <a:extLst>
              <a:ext uri="{FF2B5EF4-FFF2-40B4-BE49-F238E27FC236}">
                <a16:creationId xmlns:a16="http://schemas.microsoft.com/office/drawing/2014/main" id="{43269465-1161-4533-B22D-67A7B22E3C9E}"/>
              </a:ext>
            </a:extLst>
          </p:cNvPr>
          <p:cNvSpPr>
            <a:spLocks noChangeArrowheads="1"/>
          </p:cNvSpPr>
          <p:nvPr/>
        </p:nvSpPr>
        <p:spPr bwMode="auto">
          <a:xfrm>
            <a:off x="7983538" y="1741488"/>
            <a:ext cx="477837" cy="841375"/>
          </a:xfrm>
          <a:prstGeom prst="ellipse">
            <a:avLst/>
          </a:prstGeom>
          <a:noFill/>
          <a:ln w="19050" algn="ctr">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1752" name="椭圆 38">
            <a:extLst>
              <a:ext uri="{FF2B5EF4-FFF2-40B4-BE49-F238E27FC236}">
                <a16:creationId xmlns:a16="http://schemas.microsoft.com/office/drawing/2014/main" id="{9B1AEB27-01B4-42FD-88D6-95E7DD188442}"/>
              </a:ext>
            </a:extLst>
          </p:cNvPr>
          <p:cNvSpPr>
            <a:spLocks noChangeArrowheads="1"/>
          </p:cNvSpPr>
          <p:nvPr/>
        </p:nvSpPr>
        <p:spPr bwMode="auto">
          <a:xfrm>
            <a:off x="7729538" y="1735138"/>
            <a:ext cx="477837" cy="841375"/>
          </a:xfrm>
          <a:prstGeom prst="ellipse">
            <a:avLst/>
          </a:prstGeom>
          <a:noFill/>
          <a:ln w="19050" algn="ctr">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1753" name="TextBox 39">
            <a:extLst>
              <a:ext uri="{FF2B5EF4-FFF2-40B4-BE49-F238E27FC236}">
                <a16:creationId xmlns:a16="http://schemas.microsoft.com/office/drawing/2014/main" id="{2ABD832A-06D8-40D3-9740-F9CA46AB2D8B}"/>
              </a:ext>
            </a:extLst>
          </p:cNvPr>
          <p:cNvSpPr txBox="1">
            <a:spLocks noChangeArrowheads="1"/>
          </p:cNvSpPr>
          <p:nvPr/>
        </p:nvSpPr>
        <p:spPr bwMode="auto">
          <a:xfrm>
            <a:off x="465138" y="479425"/>
            <a:ext cx="68500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例  质量为</a:t>
            </a:r>
            <a:r>
              <a:rPr lang="en-US" altLang="zh-CN"/>
              <a:t>m</a:t>
            </a:r>
            <a:r>
              <a:rPr lang="zh-CN" altLang="en-US"/>
              <a:t>半径为</a:t>
            </a:r>
            <a:r>
              <a:rPr lang="en-US" altLang="zh-CN"/>
              <a:t>R</a:t>
            </a:r>
            <a:r>
              <a:rPr lang="zh-CN" altLang="en-US"/>
              <a:t>长为</a:t>
            </a:r>
            <a:r>
              <a:rPr lang="en-US" altLang="zh-CN"/>
              <a:t>l</a:t>
            </a:r>
            <a:r>
              <a:rPr lang="zh-CN" altLang="en-US"/>
              <a:t>的实圆柱体对中心直径的转动惯量</a:t>
            </a:r>
          </a:p>
        </p:txBody>
      </p:sp>
      <p:sp>
        <p:nvSpPr>
          <p:cNvPr id="31754" name="TextBox 41">
            <a:extLst>
              <a:ext uri="{FF2B5EF4-FFF2-40B4-BE49-F238E27FC236}">
                <a16:creationId xmlns:a16="http://schemas.microsoft.com/office/drawing/2014/main" id="{6C18BEFD-DFD2-4E8E-ACFF-56FECBDABD41}"/>
              </a:ext>
            </a:extLst>
          </p:cNvPr>
          <p:cNvSpPr txBox="1">
            <a:spLocks noChangeArrowheads="1"/>
          </p:cNvSpPr>
          <p:nvPr/>
        </p:nvSpPr>
        <p:spPr bwMode="auto">
          <a:xfrm>
            <a:off x="363538" y="1597025"/>
            <a:ext cx="5514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取</a:t>
            </a:r>
            <a:r>
              <a:rPr lang="en-US" altLang="zh-CN"/>
              <a:t>x-x+dx</a:t>
            </a:r>
            <a:r>
              <a:rPr lang="zh-CN" altLang="en-US"/>
              <a:t>处质量</a:t>
            </a:r>
            <a:r>
              <a:rPr lang="en-US" altLang="zh-CN"/>
              <a:t>dm</a:t>
            </a:r>
            <a:r>
              <a:rPr lang="zh-CN" altLang="en-US"/>
              <a:t>的薄盘</a:t>
            </a:r>
          </a:p>
        </p:txBody>
      </p:sp>
      <p:graphicFrame>
        <p:nvGraphicFramePr>
          <p:cNvPr id="31748" name="Object 5">
            <a:extLst>
              <a:ext uri="{FF2B5EF4-FFF2-40B4-BE49-F238E27FC236}">
                <a16:creationId xmlns:a16="http://schemas.microsoft.com/office/drawing/2014/main" id="{46B38154-C3CC-4CDF-8754-25D3248800D6}"/>
              </a:ext>
            </a:extLst>
          </p:cNvPr>
          <p:cNvGraphicFramePr>
            <a:graphicFrameLocks noChangeAspect="1"/>
          </p:cNvGraphicFramePr>
          <p:nvPr/>
        </p:nvGraphicFramePr>
        <p:xfrm>
          <a:off x="608013" y="2101850"/>
          <a:ext cx="6176962" cy="4479925"/>
        </p:xfrm>
        <a:graphic>
          <a:graphicData uri="http://schemas.openxmlformats.org/presentationml/2006/ole">
            <mc:AlternateContent xmlns:mc="http://schemas.openxmlformats.org/markup-compatibility/2006">
              <mc:Choice xmlns:v="urn:schemas-microsoft-com:vml" Requires="v">
                <p:oleObj spid="_x0000_s31765" name="Equation" r:id="rId7" imgW="2819160" imgH="2044440" progId="Equation.DSMT4">
                  <p:embed/>
                </p:oleObj>
              </mc:Choice>
              <mc:Fallback>
                <p:oleObj name="Equation" r:id="rId7" imgW="2819160" imgH="204444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013" y="2101850"/>
                        <a:ext cx="6176962" cy="447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4" name="Text Box 2">
            <a:extLst>
              <a:ext uri="{FF2B5EF4-FFF2-40B4-BE49-F238E27FC236}">
                <a16:creationId xmlns:a16="http://schemas.microsoft.com/office/drawing/2014/main" id="{AD994E5E-3A5C-40BA-A303-3844D9A0562E}"/>
              </a:ext>
            </a:extLst>
          </p:cNvPr>
          <p:cNvSpPr txBox="1">
            <a:spLocks noChangeArrowheads="1"/>
          </p:cNvSpPr>
          <p:nvPr/>
        </p:nvSpPr>
        <p:spPr bwMode="auto">
          <a:xfrm>
            <a:off x="762000" y="533400"/>
            <a:ext cx="792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800">
                <a:ea typeface="黑体" panose="02010609060101010101" pitchFamily="49" charset="-122"/>
              </a:rPr>
              <a:t>§7.3.3 </a:t>
            </a:r>
            <a:r>
              <a:rPr lang="zh-CN" altLang="en-US" sz="2800">
                <a:ea typeface="黑体" panose="02010609060101010101" pitchFamily="49" charset="-122"/>
              </a:rPr>
              <a:t>刚体定轴转动的角动量定理和转动定理</a:t>
            </a:r>
          </a:p>
        </p:txBody>
      </p:sp>
      <p:graphicFrame>
        <p:nvGraphicFramePr>
          <p:cNvPr id="32770" name="Object 3">
            <a:extLst>
              <a:ext uri="{FF2B5EF4-FFF2-40B4-BE49-F238E27FC236}">
                <a16:creationId xmlns:a16="http://schemas.microsoft.com/office/drawing/2014/main" id="{CC4BF7EF-FE7B-4B32-B0A9-CB54F3202E6E}"/>
              </a:ext>
            </a:extLst>
          </p:cNvPr>
          <p:cNvGraphicFramePr>
            <a:graphicFrameLocks noChangeAspect="1"/>
          </p:cNvGraphicFramePr>
          <p:nvPr/>
        </p:nvGraphicFramePr>
        <p:xfrm>
          <a:off x="3241675" y="2743200"/>
          <a:ext cx="3048000" cy="820738"/>
        </p:xfrm>
        <a:graphic>
          <a:graphicData uri="http://schemas.openxmlformats.org/presentationml/2006/ole">
            <mc:AlternateContent xmlns:mc="http://schemas.openxmlformats.org/markup-compatibility/2006">
              <mc:Choice xmlns:v="urn:schemas-microsoft-com:vml" Requires="v">
                <p:oleObj spid="_x0000_s32778" name="Equation" r:id="rId3" imgW="1511280" imgH="406080" progId="Equation.3">
                  <p:embed/>
                </p:oleObj>
              </mc:Choice>
              <mc:Fallback>
                <p:oleObj name="Equation" r:id="rId3" imgW="1511280" imgH="4060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1675" y="2743200"/>
                        <a:ext cx="3048000"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1" name="Object 4">
            <a:extLst>
              <a:ext uri="{FF2B5EF4-FFF2-40B4-BE49-F238E27FC236}">
                <a16:creationId xmlns:a16="http://schemas.microsoft.com/office/drawing/2014/main" id="{6A291E03-0835-4798-B33D-5F43ADF1EC08}"/>
              </a:ext>
            </a:extLst>
          </p:cNvPr>
          <p:cNvGraphicFramePr>
            <a:graphicFrameLocks noChangeAspect="1"/>
          </p:cNvGraphicFramePr>
          <p:nvPr/>
        </p:nvGraphicFramePr>
        <p:xfrm>
          <a:off x="2654300" y="1555750"/>
          <a:ext cx="1692275" cy="742950"/>
        </p:xfrm>
        <a:graphic>
          <a:graphicData uri="http://schemas.openxmlformats.org/presentationml/2006/ole">
            <mc:AlternateContent xmlns:mc="http://schemas.openxmlformats.org/markup-compatibility/2006">
              <mc:Choice xmlns:v="urn:schemas-microsoft-com:vml" Requires="v">
                <p:oleObj spid="_x0000_s32779" name="Equation" r:id="rId5" imgW="812520" imgH="355320" progId="Equation.3">
                  <p:embed/>
                </p:oleObj>
              </mc:Choice>
              <mc:Fallback>
                <p:oleObj name="Equation" r:id="rId5" imgW="812520" imgH="35532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4300" y="1555750"/>
                        <a:ext cx="16922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2" name="Object 5">
            <a:extLst>
              <a:ext uri="{FF2B5EF4-FFF2-40B4-BE49-F238E27FC236}">
                <a16:creationId xmlns:a16="http://schemas.microsoft.com/office/drawing/2014/main" id="{5ECE9E65-57BC-4DCE-9CFF-8B2F0586B5EC}"/>
              </a:ext>
            </a:extLst>
          </p:cNvPr>
          <p:cNvGraphicFramePr>
            <a:graphicFrameLocks noChangeAspect="1"/>
          </p:cNvGraphicFramePr>
          <p:nvPr/>
        </p:nvGraphicFramePr>
        <p:xfrm>
          <a:off x="4495800" y="1568450"/>
          <a:ext cx="2652713" cy="738188"/>
        </p:xfrm>
        <a:graphic>
          <a:graphicData uri="http://schemas.openxmlformats.org/presentationml/2006/ole">
            <mc:AlternateContent xmlns:mc="http://schemas.openxmlformats.org/markup-compatibility/2006">
              <mc:Choice xmlns:v="urn:schemas-microsoft-com:vml" Requires="v">
                <p:oleObj spid="_x0000_s32780" name="Equation" r:id="rId7" imgW="1320480" imgH="368280" progId="Equation.3">
                  <p:embed/>
                </p:oleObj>
              </mc:Choice>
              <mc:Fallback>
                <p:oleObj name="Equation" r:id="rId7" imgW="1320480" imgH="36828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5800" y="1568450"/>
                        <a:ext cx="2652713" cy="738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5" name="Text Box 6">
            <a:extLst>
              <a:ext uri="{FF2B5EF4-FFF2-40B4-BE49-F238E27FC236}">
                <a16:creationId xmlns:a16="http://schemas.microsoft.com/office/drawing/2014/main" id="{CFADDEFF-A63C-4E02-92A1-A96E093343F9}"/>
              </a:ext>
            </a:extLst>
          </p:cNvPr>
          <p:cNvSpPr txBox="1">
            <a:spLocks noChangeArrowheads="1"/>
          </p:cNvSpPr>
          <p:nvPr/>
        </p:nvSpPr>
        <p:spPr bwMode="auto">
          <a:xfrm>
            <a:off x="838200" y="1143000"/>
            <a:ext cx="3017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刚体对定轴的角动量 </a:t>
            </a:r>
          </a:p>
        </p:txBody>
      </p:sp>
      <p:sp>
        <p:nvSpPr>
          <p:cNvPr id="32776" name="Text Box 7">
            <a:extLst>
              <a:ext uri="{FF2B5EF4-FFF2-40B4-BE49-F238E27FC236}">
                <a16:creationId xmlns:a16="http://schemas.microsoft.com/office/drawing/2014/main" id="{4015A8D7-ABD1-4721-9AA8-2C7CF999A165}"/>
              </a:ext>
            </a:extLst>
          </p:cNvPr>
          <p:cNvSpPr txBox="1">
            <a:spLocks noChangeArrowheads="1"/>
          </p:cNvSpPr>
          <p:nvPr/>
        </p:nvSpPr>
        <p:spPr bwMode="auto">
          <a:xfrm>
            <a:off x="838200" y="2286000"/>
            <a:ext cx="3017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角动量定理微分形式 </a:t>
            </a:r>
          </a:p>
        </p:txBody>
      </p:sp>
      <p:graphicFrame>
        <p:nvGraphicFramePr>
          <p:cNvPr id="32773" name="Object 8">
            <a:extLst>
              <a:ext uri="{FF2B5EF4-FFF2-40B4-BE49-F238E27FC236}">
                <a16:creationId xmlns:a16="http://schemas.microsoft.com/office/drawing/2014/main" id="{7FA3FAB8-F54A-4FA6-A281-0096041FB7B0}"/>
              </a:ext>
            </a:extLst>
          </p:cNvPr>
          <p:cNvGraphicFramePr>
            <a:graphicFrameLocks noChangeAspect="1"/>
          </p:cNvGraphicFramePr>
          <p:nvPr/>
        </p:nvGraphicFramePr>
        <p:xfrm>
          <a:off x="3241675" y="4419600"/>
          <a:ext cx="3006725" cy="592138"/>
        </p:xfrm>
        <a:graphic>
          <a:graphicData uri="http://schemas.openxmlformats.org/presentationml/2006/ole">
            <mc:AlternateContent xmlns:mc="http://schemas.openxmlformats.org/markup-compatibility/2006">
              <mc:Choice xmlns:v="urn:schemas-microsoft-com:vml" Requires="v">
                <p:oleObj spid="_x0000_s32781" name="Equation" r:id="rId9" imgW="1422360" imgH="279360" progId="Equation.3">
                  <p:embed/>
                </p:oleObj>
              </mc:Choice>
              <mc:Fallback>
                <p:oleObj name="Equation" r:id="rId9" imgW="1422360" imgH="27936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41675" y="4419600"/>
                        <a:ext cx="3006725" cy="59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7" name="Text Box 9">
            <a:extLst>
              <a:ext uri="{FF2B5EF4-FFF2-40B4-BE49-F238E27FC236}">
                <a16:creationId xmlns:a16="http://schemas.microsoft.com/office/drawing/2014/main" id="{1DA0665F-81EB-4EF1-9062-8618486AE45A}"/>
              </a:ext>
            </a:extLst>
          </p:cNvPr>
          <p:cNvSpPr txBox="1">
            <a:spLocks noChangeArrowheads="1"/>
          </p:cNvSpPr>
          <p:nvPr/>
        </p:nvSpPr>
        <p:spPr bwMode="auto">
          <a:xfrm>
            <a:off x="914400" y="3678238"/>
            <a:ext cx="3094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角动量定理积分形式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9" name="Text Box 2">
            <a:extLst>
              <a:ext uri="{FF2B5EF4-FFF2-40B4-BE49-F238E27FC236}">
                <a16:creationId xmlns:a16="http://schemas.microsoft.com/office/drawing/2014/main" id="{E8F24D05-9F8B-467C-A081-76FBC243A0F0}"/>
              </a:ext>
            </a:extLst>
          </p:cNvPr>
          <p:cNvSpPr txBox="1">
            <a:spLocks noChangeArrowheads="1"/>
          </p:cNvSpPr>
          <p:nvPr/>
        </p:nvSpPr>
        <p:spPr bwMode="auto">
          <a:xfrm>
            <a:off x="1066800" y="533400"/>
            <a:ext cx="409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ea typeface="宋体" panose="02010600030101010101" pitchFamily="2" charset="-122"/>
              </a:rPr>
              <a:t>刚体定轴转动    </a:t>
            </a:r>
            <a:r>
              <a:rPr lang="en-US" altLang="zh-CN" i="1">
                <a:ea typeface="宋体" panose="02010600030101010101" pitchFamily="2" charset="-122"/>
              </a:rPr>
              <a:t>I </a:t>
            </a:r>
            <a:r>
              <a:rPr lang="en-US" altLang="zh-CN">
                <a:ea typeface="宋体" panose="02010600030101010101" pitchFamily="2" charset="-122"/>
              </a:rPr>
              <a:t>= </a:t>
            </a:r>
            <a:r>
              <a:rPr lang="zh-CN" altLang="en-US">
                <a:ea typeface="宋体" panose="02010600030101010101" pitchFamily="2" charset="-122"/>
              </a:rPr>
              <a:t>常量</a:t>
            </a:r>
          </a:p>
        </p:txBody>
      </p:sp>
      <p:graphicFrame>
        <p:nvGraphicFramePr>
          <p:cNvPr id="33794" name="Object 3">
            <a:extLst>
              <a:ext uri="{FF2B5EF4-FFF2-40B4-BE49-F238E27FC236}">
                <a16:creationId xmlns:a16="http://schemas.microsoft.com/office/drawing/2014/main" id="{88DB7C11-3FCA-4018-B27B-7FA6EE92EA47}"/>
              </a:ext>
            </a:extLst>
          </p:cNvPr>
          <p:cNvGraphicFramePr>
            <a:graphicFrameLocks noChangeAspect="1"/>
          </p:cNvGraphicFramePr>
          <p:nvPr/>
        </p:nvGraphicFramePr>
        <p:xfrm>
          <a:off x="3719513" y="1752600"/>
          <a:ext cx="1843087" cy="514350"/>
        </p:xfrm>
        <a:graphic>
          <a:graphicData uri="http://schemas.openxmlformats.org/presentationml/2006/ole">
            <mc:AlternateContent xmlns:mc="http://schemas.openxmlformats.org/markup-compatibility/2006">
              <mc:Choice xmlns:v="urn:schemas-microsoft-com:vml" Requires="v">
                <p:oleObj spid="_x0000_s33802" name="Equation" r:id="rId3" imgW="914400" imgH="253800" progId="Equation.3">
                  <p:embed/>
                </p:oleObj>
              </mc:Choice>
              <mc:Fallback>
                <p:oleObj name="Equation" r:id="rId3" imgW="914400" imgH="253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9513" y="1752600"/>
                        <a:ext cx="1843087"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0" name="Text Box 4">
            <a:extLst>
              <a:ext uri="{FF2B5EF4-FFF2-40B4-BE49-F238E27FC236}">
                <a16:creationId xmlns:a16="http://schemas.microsoft.com/office/drawing/2014/main" id="{FAFE2474-05F6-413C-9A4F-164DAE2558D9}"/>
              </a:ext>
            </a:extLst>
          </p:cNvPr>
          <p:cNvSpPr txBox="1">
            <a:spLocks noChangeArrowheads="1"/>
          </p:cNvSpPr>
          <p:nvPr/>
        </p:nvSpPr>
        <p:spPr bwMode="auto">
          <a:xfrm>
            <a:off x="1066800" y="1143000"/>
            <a:ext cx="409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ea typeface="宋体" panose="02010600030101010101" pitchFamily="2" charset="-122"/>
              </a:rPr>
              <a:t>刚体定轴转动的转动定理</a:t>
            </a:r>
          </a:p>
        </p:txBody>
      </p:sp>
      <p:sp>
        <p:nvSpPr>
          <p:cNvPr id="33801" name="Text Box 5">
            <a:extLst>
              <a:ext uri="{FF2B5EF4-FFF2-40B4-BE49-F238E27FC236}">
                <a16:creationId xmlns:a16="http://schemas.microsoft.com/office/drawing/2014/main" id="{1833F3E8-7A72-4D3D-8639-0C4262775BD6}"/>
              </a:ext>
            </a:extLst>
          </p:cNvPr>
          <p:cNvSpPr txBox="1">
            <a:spLocks noChangeArrowheads="1"/>
          </p:cNvSpPr>
          <p:nvPr/>
        </p:nvSpPr>
        <p:spPr bwMode="auto">
          <a:xfrm>
            <a:off x="1082675" y="3048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00"/>
                </a:solidFill>
                <a:ea typeface="宋体" panose="02010600030101010101" pitchFamily="2" charset="-122"/>
              </a:rPr>
              <a:t>说明：</a:t>
            </a:r>
          </a:p>
        </p:txBody>
      </p:sp>
      <p:graphicFrame>
        <p:nvGraphicFramePr>
          <p:cNvPr id="33795" name="Object 6">
            <a:extLst>
              <a:ext uri="{FF2B5EF4-FFF2-40B4-BE49-F238E27FC236}">
                <a16:creationId xmlns:a16="http://schemas.microsoft.com/office/drawing/2014/main" id="{BEBC9242-60FC-46E9-A3F6-1201268A7DFE}"/>
              </a:ext>
            </a:extLst>
          </p:cNvPr>
          <p:cNvGraphicFramePr>
            <a:graphicFrameLocks noChangeAspect="1"/>
          </p:cNvGraphicFramePr>
          <p:nvPr/>
        </p:nvGraphicFramePr>
        <p:xfrm>
          <a:off x="2133600" y="3001963"/>
          <a:ext cx="4354513" cy="512762"/>
        </p:xfrm>
        <a:graphic>
          <a:graphicData uri="http://schemas.openxmlformats.org/presentationml/2006/ole">
            <mc:AlternateContent xmlns:mc="http://schemas.openxmlformats.org/markup-compatibility/2006">
              <mc:Choice xmlns:v="urn:schemas-microsoft-com:vml" Requires="v">
                <p:oleObj spid="_x0000_s33803" name="Equation" r:id="rId5" imgW="2044440" imgH="241200" progId="Equation.3">
                  <p:embed/>
                </p:oleObj>
              </mc:Choice>
              <mc:Fallback>
                <p:oleObj name="Equation" r:id="rId5" imgW="2044440" imgH="241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3001963"/>
                        <a:ext cx="4354513"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6" name="Object 7">
            <a:extLst>
              <a:ext uri="{FF2B5EF4-FFF2-40B4-BE49-F238E27FC236}">
                <a16:creationId xmlns:a16="http://schemas.microsoft.com/office/drawing/2014/main" id="{CE2803E3-FB53-4EE7-977C-1C1F27C3598E}"/>
              </a:ext>
            </a:extLst>
          </p:cNvPr>
          <p:cNvGraphicFramePr>
            <a:graphicFrameLocks noChangeAspect="1"/>
          </p:cNvGraphicFramePr>
          <p:nvPr/>
        </p:nvGraphicFramePr>
        <p:xfrm>
          <a:off x="2133600" y="3622675"/>
          <a:ext cx="3902075" cy="458788"/>
        </p:xfrm>
        <a:graphic>
          <a:graphicData uri="http://schemas.openxmlformats.org/presentationml/2006/ole">
            <mc:AlternateContent xmlns:mc="http://schemas.openxmlformats.org/markup-compatibility/2006">
              <mc:Choice xmlns:v="urn:schemas-microsoft-com:vml" Requires="v">
                <p:oleObj spid="_x0000_s33804" name="Equation" r:id="rId7" imgW="1726920" imgH="215640" progId="Equation.3">
                  <p:embed/>
                </p:oleObj>
              </mc:Choice>
              <mc:Fallback>
                <p:oleObj name="Equation" r:id="rId7" imgW="1726920" imgH="21564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3622675"/>
                        <a:ext cx="390207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7" name="Object 8">
            <a:extLst>
              <a:ext uri="{FF2B5EF4-FFF2-40B4-BE49-F238E27FC236}">
                <a16:creationId xmlns:a16="http://schemas.microsoft.com/office/drawing/2014/main" id="{8BB60393-E632-4DFD-86DD-5387EF7871AF}"/>
              </a:ext>
            </a:extLst>
          </p:cNvPr>
          <p:cNvGraphicFramePr>
            <a:graphicFrameLocks noChangeAspect="1"/>
          </p:cNvGraphicFramePr>
          <p:nvPr/>
        </p:nvGraphicFramePr>
        <p:xfrm>
          <a:off x="2133600" y="4191000"/>
          <a:ext cx="4613275" cy="984250"/>
        </p:xfrm>
        <a:graphic>
          <a:graphicData uri="http://schemas.openxmlformats.org/presentationml/2006/ole">
            <mc:AlternateContent xmlns:mc="http://schemas.openxmlformats.org/markup-compatibility/2006">
              <mc:Choice xmlns:v="urn:schemas-microsoft-com:vml" Requires="v">
                <p:oleObj spid="_x0000_s33805" name="Equation" r:id="rId9" imgW="2171520" imgH="457200" progId="Equation.3">
                  <p:embed/>
                </p:oleObj>
              </mc:Choice>
              <mc:Fallback>
                <p:oleObj name="Equation" r:id="rId9" imgW="2171520" imgH="4572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3600" y="4191000"/>
                        <a:ext cx="4613275"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8" name="Object 9">
            <a:extLst>
              <a:ext uri="{FF2B5EF4-FFF2-40B4-BE49-F238E27FC236}">
                <a16:creationId xmlns:a16="http://schemas.microsoft.com/office/drawing/2014/main" id="{659C2FF5-0EED-4AD9-9F0E-75CDF19BC542}"/>
              </a:ext>
            </a:extLst>
          </p:cNvPr>
          <p:cNvGraphicFramePr>
            <a:graphicFrameLocks noChangeAspect="1"/>
          </p:cNvGraphicFramePr>
          <p:nvPr/>
        </p:nvGraphicFramePr>
        <p:xfrm>
          <a:off x="3962400" y="2514600"/>
          <a:ext cx="1371600" cy="449263"/>
        </p:xfrm>
        <a:graphic>
          <a:graphicData uri="http://schemas.openxmlformats.org/presentationml/2006/ole">
            <mc:AlternateContent xmlns:mc="http://schemas.openxmlformats.org/markup-compatibility/2006">
              <mc:Choice xmlns:v="urn:schemas-microsoft-com:vml" Requires="v">
                <p:oleObj spid="_x0000_s33806" name="Equation" r:id="rId11" imgW="545760" imgH="177480" progId="Equation.3">
                  <p:embed/>
                </p:oleObj>
              </mc:Choice>
              <mc:Fallback>
                <p:oleObj name="Equation" r:id="rId11" imgW="545760" imgH="17748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62400" y="2514600"/>
                        <a:ext cx="137160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Text Box 2">
            <a:extLst>
              <a:ext uri="{FF2B5EF4-FFF2-40B4-BE49-F238E27FC236}">
                <a16:creationId xmlns:a16="http://schemas.microsoft.com/office/drawing/2014/main" id="{8F542155-BAD1-42F0-8ECE-42FF4725AEAD}"/>
              </a:ext>
            </a:extLst>
          </p:cNvPr>
          <p:cNvSpPr txBox="1">
            <a:spLocks noChangeArrowheads="1"/>
          </p:cNvSpPr>
          <p:nvPr/>
        </p:nvSpPr>
        <p:spPr bwMode="auto">
          <a:xfrm>
            <a:off x="774700" y="25654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en-US" altLang="zh-CN" sz="2200">
                <a:solidFill>
                  <a:srgbClr val="FF0000"/>
                </a:solidFill>
                <a:latin typeface="华文中宋" panose="02010600040101010101" pitchFamily="2" charset="-122"/>
                <a:ea typeface="华文中宋" panose="02010600040101010101" pitchFamily="2" charset="-122"/>
              </a:rPr>
              <a:t>★ </a:t>
            </a:r>
            <a:r>
              <a:rPr kumimoji="0" lang="zh-CN" altLang="en-US">
                <a:solidFill>
                  <a:srgbClr val="FF0000"/>
                </a:solidFill>
                <a:latin typeface="华文中宋" panose="02010600040101010101" pitchFamily="2" charset="-122"/>
                <a:ea typeface="华文中宋" panose="02010600040101010101" pitchFamily="2" charset="-122"/>
              </a:rPr>
              <a:t>注意：</a:t>
            </a:r>
          </a:p>
        </p:txBody>
      </p:sp>
      <p:sp>
        <p:nvSpPr>
          <p:cNvPr id="79875" name="Text Box 3">
            <a:extLst>
              <a:ext uri="{FF2B5EF4-FFF2-40B4-BE49-F238E27FC236}">
                <a16:creationId xmlns:a16="http://schemas.microsoft.com/office/drawing/2014/main" id="{16D4B947-8F99-4111-BD1A-66357FB32183}"/>
              </a:ext>
            </a:extLst>
          </p:cNvPr>
          <p:cNvSpPr txBox="1">
            <a:spLocks noChangeArrowheads="1"/>
          </p:cNvSpPr>
          <p:nvPr/>
        </p:nvSpPr>
        <p:spPr bwMode="auto">
          <a:xfrm>
            <a:off x="804863" y="969963"/>
            <a:ext cx="590391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eaLnBrk="0" hangingPunct="0">
              <a:defRPr kumimoji="1" sz="2400" b="1">
                <a:solidFill>
                  <a:schemeClr val="tx1"/>
                </a:solidFill>
                <a:latin typeface="Times New Roman" panose="02020603050405020304" pitchFamily="18" charset="0"/>
                <a:ea typeface="楷体_GB2312" pitchFamily="49" charset="-122"/>
              </a:defRPr>
            </a:lvl1pPr>
            <a:lvl2pPr marL="742950" indent="-285750" defTabSz="762000" eaLnBrk="0" hangingPunct="0">
              <a:defRPr kumimoji="1" sz="2400" b="1">
                <a:solidFill>
                  <a:schemeClr val="tx1"/>
                </a:solidFill>
                <a:latin typeface="Times New Roman" panose="02020603050405020304" pitchFamily="18" charset="0"/>
                <a:ea typeface="楷体_GB2312" pitchFamily="49" charset="-122"/>
              </a:defRPr>
            </a:lvl2pPr>
            <a:lvl3pPr marL="1143000" indent="-228600" defTabSz="762000" eaLnBrk="0" hangingPunct="0">
              <a:defRPr kumimoji="1" sz="2400" b="1">
                <a:solidFill>
                  <a:schemeClr val="tx1"/>
                </a:solidFill>
                <a:latin typeface="Times New Roman" panose="02020603050405020304" pitchFamily="18" charset="0"/>
                <a:ea typeface="楷体_GB2312" pitchFamily="49" charset="-122"/>
              </a:defRPr>
            </a:lvl3pPr>
            <a:lvl4pPr marL="1600200" indent="-228600" defTabSz="762000" eaLnBrk="0" hangingPunct="0">
              <a:defRPr kumimoji="1" sz="2400" b="1">
                <a:solidFill>
                  <a:schemeClr val="tx1"/>
                </a:solidFill>
                <a:latin typeface="Times New Roman" panose="02020603050405020304" pitchFamily="18" charset="0"/>
                <a:ea typeface="楷体_GB2312" pitchFamily="49" charset="-122"/>
              </a:defRPr>
            </a:lvl4pPr>
            <a:lvl5pPr marL="2057400" indent="-228600" defTabSz="762000" eaLnBrk="0" hangingPunct="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sz="2300">
                <a:solidFill>
                  <a:srgbClr val="000066"/>
                </a:solidFill>
                <a:latin typeface="华文中宋" panose="02010600040101010101" pitchFamily="2" charset="-122"/>
                <a:ea typeface="华文中宋" panose="02010600040101010101" pitchFamily="2" charset="-122"/>
              </a:rPr>
              <a:t>1. </a:t>
            </a:r>
            <a:r>
              <a:rPr lang="zh-CN" altLang="en-US" sz="2300">
                <a:solidFill>
                  <a:srgbClr val="000066"/>
                </a:solidFill>
                <a:latin typeface="华文中宋" panose="02010600040101010101" pitchFamily="2" charset="-122"/>
                <a:ea typeface="华文中宋" panose="02010600040101010101" pitchFamily="2" charset="-122"/>
              </a:rPr>
              <a:t>隔离法分析研究对象，建立坐标系。</a:t>
            </a:r>
          </a:p>
        </p:txBody>
      </p:sp>
      <p:sp>
        <p:nvSpPr>
          <p:cNvPr id="79876" name="Text Box 4">
            <a:extLst>
              <a:ext uri="{FF2B5EF4-FFF2-40B4-BE49-F238E27FC236}">
                <a16:creationId xmlns:a16="http://schemas.microsoft.com/office/drawing/2014/main" id="{67CDCFD8-623E-4BAF-BF5A-10B729AE94B2}"/>
              </a:ext>
            </a:extLst>
          </p:cNvPr>
          <p:cNvSpPr txBox="1">
            <a:spLocks noChangeArrowheads="1"/>
          </p:cNvSpPr>
          <p:nvPr/>
        </p:nvSpPr>
        <p:spPr bwMode="auto">
          <a:xfrm>
            <a:off x="804863" y="1462088"/>
            <a:ext cx="765651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eaLnBrk="0" hangingPunct="0">
              <a:defRPr kumimoji="1" sz="2400" b="1">
                <a:solidFill>
                  <a:schemeClr val="tx1"/>
                </a:solidFill>
                <a:latin typeface="Times New Roman" panose="02020603050405020304" pitchFamily="18" charset="0"/>
                <a:ea typeface="楷体_GB2312" pitchFamily="49" charset="-122"/>
              </a:defRPr>
            </a:lvl1pPr>
            <a:lvl2pPr marL="742950" indent="-285750" defTabSz="762000" eaLnBrk="0" hangingPunct="0">
              <a:defRPr kumimoji="1" sz="2400" b="1">
                <a:solidFill>
                  <a:schemeClr val="tx1"/>
                </a:solidFill>
                <a:latin typeface="Times New Roman" panose="02020603050405020304" pitchFamily="18" charset="0"/>
                <a:ea typeface="楷体_GB2312" pitchFamily="49" charset="-122"/>
              </a:defRPr>
            </a:lvl2pPr>
            <a:lvl3pPr marL="1143000" indent="-228600" defTabSz="762000" eaLnBrk="0" hangingPunct="0">
              <a:defRPr kumimoji="1" sz="2400" b="1">
                <a:solidFill>
                  <a:schemeClr val="tx1"/>
                </a:solidFill>
                <a:latin typeface="Times New Roman" panose="02020603050405020304" pitchFamily="18" charset="0"/>
                <a:ea typeface="楷体_GB2312" pitchFamily="49" charset="-122"/>
              </a:defRPr>
            </a:lvl3pPr>
            <a:lvl4pPr marL="1600200" indent="-228600" defTabSz="762000" eaLnBrk="0" hangingPunct="0">
              <a:defRPr kumimoji="1" sz="2400" b="1">
                <a:solidFill>
                  <a:schemeClr val="tx1"/>
                </a:solidFill>
                <a:latin typeface="Times New Roman" panose="02020603050405020304" pitchFamily="18" charset="0"/>
                <a:ea typeface="楷体_GB2312" pitchFamily="49" charset="-122"/>
              </a:defRPr>
            </a:lvl4pPr>
            <a:lvl5pPr marL="2057400" indent="-228600" defTabSz="762000" eaLnBrk="0" hangingPunct="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sz="2300">
                <a:solidFill>
                  <a:srgbClr val="000066"/>
                </a:solidFill>
                <a:latin typeface="华文中宋" panose="02010600040101010101" pitchFamily="2" charset="-122"/>
                <a:ea typeface="华文中宋" panose="02010600040101010101" pitchFamily="2" charset="-122"/>
              </a:rPr>
              <a:t>2. </a:t>
            </a:r>
            <a:r>
              <a:rPr lang="zh-CN" altLang="en-US" sz="2300">
                <a:solidFill>
                  <a:srgbClr val="000066"/>
                </a:solidFill>
                <a:latin typeface="华文中宋" panose="02010600040101010101" pitchFamily="2" charset="-122"/>
                <a:ea typeface="华文中宋" panose="02010600040101010101" pitchFamily="2" charset="-122"/>
              </a:rPr>
              <a:t>对刚体列转动定律方程，对质点列牛顿定律方程。</a:t>
            </a:r>
          </a:p>
        </p:txBody>
      </p:sp>
      <p:sp>
        <p:nvSpPr>
          <p:cNvPr id="79877" name="Text Box 5">
            <a:extLst>
              <a:ext uri="{FF2B5EF4-FFF2-40B4-BE49-F238E27FC236}">
                <a16:creationId xmlns:a16="http://schemas.microsoft.com/office/drawing/2014/main" id="{0363567F-FA51-4010-A399-907C75985A7C}"/>
              </a:ext>
            </a:extLst>
          </p:cNvPr>
          <p:cNvSpPr txBox="1">
            <a:spLocks noChangeArrowheads="1"/>
          </p:cNvSpPr>
          <p:nvPr/>
        </p:nvSpPr>
        <p:spPr bwMode="auto">
          <a:xfrm>
            <a:off x="784225" y="1995488"/>
            <a:ext cx="333375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eaLnBrk="0" hangingPunct="0">
              <a:defRPr kumimoji="1" sz="2400" b="1">
                <a:solidFill>
                  <a:schemeClr val="tx1"/>
                </a:solidFill>
                <a:latin typeface="Times New Roman" panose="02020603050405020304" pitchFamily="18" charset="0"/>
                <a:ea typeface="楷体_GB2312" pitchFamily="49" charset="-122"/>
              </a:defRPr>
            </a:lvl1pPr>
            <a:lvl2pPr marL="742950" indent="-285750" defTabSz="762000" eaLnBrk="0" hangingPunct="0">
              <a:defRPr kumimoji="1" sz="2400" b="1">
                <a:solidFill>
                  <a:schemeClr val="tx1"/>
                </a:solidFill>
                <a:latin typeface="Times New Roman" panose="02020603050405020304" pitchFamily="18" charset="0"/>
                <a:ea typeface="楷体_GB2312" pitchFamily="49" charset="-122"/>
              </a:defRPr>
            </a:lvl2pPr>
            <a:lvl3pPr marL="1143000" indent="-228600" defTabSz="762000" eaLnBrk="0" hangingPunct="0">
              <a:defRPr kumimoji="1" sz="2400" b="1">
                <a:solidFill>
                  <a:schemeClr val="tx1"/>
                </a:solidFill>
                <a:latin typeface="Times New Roman" panose="02020603050405020304" pitchFamily="18" charset="0"/>
                <a:ea typeface="楷体_GB2312" pitchFamily="49" charset="-122"/>
              </a:defRPr>
            </a:lvl3pPr>
            <a:lvl4pPr marL="1600200" indent="-228600" defTabSz="762000" eaLnBrk="0" hangingPunct="0">
              <a:defRPr kumimoji="1" sz="2400" b="1">
                <a:solidFill>
                  <a:schemeClr val="tx1"/>
                </a:solidFill>
                <a:latin typeface="Times New Roman" panose="02020603050405020304" pitchFamily="18" charset="0"/>
                <a:ea typeface="楷体_GB2312" pitchFamily="49" charset="-122"/>
              </a:defRPr>
            </a:lvl4pPr>
            <a:lvl5pPr marL="2057400" indent="-228600" defTabSz="762000" eaLnBrk="0" hangingPunct="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sz="2300">
                <a:solidFill>
                  <a:srgbClr val="000066"/>
                </a:solidFill>
                <a:latin typeface="华文中宋" panose="02010600040101010101" pitchFamily="2" charset="-122"/>
                <a:ea typeface="华文中宋" panose="02010600040101010101" pitchFamily="2" charset="-122"/>
              </a:rPr>
              <a:t>3. </a:t>
            </a:r>
            <a:r>
              <a:rPr lang="zh-CN" altLang="en-US" sz="2300">
                <a:solidFill>
                  <a:srgbClr val="000066"/>
                </a:solidFill>
                <a:latin typeface="华文中宋" panose="02010600040101010101" pitchFamily="2" charset="-122"/>
                <a:ea typeface="华文中宋" panose="02010600040101010101" pitchFamily="2" charset="-122"/>
              </a:rPr>
              <a:t>列出辅助方程。</a:t>
            </a:r>
          </a:p>
        </p:txBody>
      </p:sp>
      <p:sp>
        <p:nvSpPr>
          <p:cNvPr id="79878" name="Text Box 6">
            <a:extLst>
              <a:ext uri="{FF2B5EF4-FFF2-40B4-BE49-F238E27FC236}">
                <a16:creationId xmlns:a16="http://schemas.microsoft.com/office/drawing/2014/main" id="{384095AC-824C-4CE6-B59B-331859A8331C}"/>
              </a:ext>
            </a:extLst>
          </p:cNvPr>
          <p:cNvSpPr txBox="1">
            <a:spLocks noChangeArrowheads="1"/>
          </p:cNvSpPr>
          <p:nvPr/>
        </p:nvSpPr>
        <p:spPr bwMode="auto">
          <a:xfrm>
            <a:off x="179388" y="333375"/>
            <a:ext cx="47196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zh-CN" altLang="en-US" sz="2600">
                <a:solidFill>
                  <a:srgbClr val="000066"/>
                </a:solidFill>
                <a:latin typeface="华文中宋" panose="02010600040101010101" pitchFamily="2" charset="-122"/>
                <a:ea typeface="华文中宋" panose="02010600040101010101" pitchFamily="2" charset="-122"/>
              </a:rPr>
              <a:t>七</a:t>
            </a:r>
            <a:r>
              <a:rPr kumimoji="0" lang="zh-CN" altLang="en-US" sz="2000">
                <a:solidFill>
                  <a:srgbClr val="000066"/>
                </a:solidFill>
                <a:latin typeface="华文中宋" panose="02010600040101010101" pitchFamily="2" charset="-122"/>
                <a:ea typeface="华文中宋" panose="02010600040101010101" pitchFamily="2" charset="-122"/>
              </a:rPr>
              <a:t>、</a:t>
            </a:r>
            <a:r>
              <a:rPr kumimoji="0" lang="zh-CN" altLang="en-US" sz="2600">
                <a:solidFill>
                  <a:srgbClr val="000066"/>
                </a:solidFill>
                <a:latin typeface="华文中宋" panose="02010600040101010101" pitchFamily="2" charset="-122"/>
                <a:ea typeface="华文中宋" panose="02010600040101010101" pitchFamily="2" charset="-122"/>
              </a:rPr>
              <a:t>转动定律的应用</a:t>
            </a:r>
            <a:r>
              <a:rPr kumimoji="0" lang="zh-CN" altLang="en-US" sz="2600">
                <a:solidFill>
                  <a:srgbClr val="FF0000"/>
                </a:solidFill>
                <a:latin typeface="华文中宋" panose="02010600040101010101" pitchFamily="2" charset="-122"/>
                <a:ea typeface="华文中宋" panose="02010600040101010101" pitchFamily="2" charset="-122"/>
              </a:rPr>
              <a:t>（重点）</a:t>
            </a:r>
            <a:r>
              <a:rPr kumimoji="0" lang="zh-CN" altLang="en-US" sz="2600">
                <a:solidFill>
                  <a:srgbClr val="000084"/>
                </a:solidFill>
                <a:latin typeface="华文中宋" panose="02010600040101010101" pitchFamily="2" charset="-122"/>
                <a:ea typeface="华文中宋" panose="02010600040101010101" pitchFamily="2" charset="-122"/>
              </a:rPr>
              <a:t>   </a:t>
            </a:r>
          </a:p>
        </p:txBody>
      </p:sp>
      <p:sp>
        <p:nvSpPr>
          <p:cNvPr id="79879" name="Text Box 7">
            <a:extLst>
              <a:ext uri="{FF2B5EF4-FFF2-40B4-BE49-F238E27FC236}">
                <a16:creationId xmlns:a16="http://schemas.microsoft.com/office/drawing/2014/main" id="{E623FD48-0B4C-4F4D-897E-076BCE28FF13}"/>
              </a:ext>
            </a:extLst>
          </p:cNvPr>
          <p:cNvSpPr txBox="1">
            <a:spLocks noChangeArrowheads="1"/>
          </p:cNvSpPr>
          <p:nvPr/>
        </p:nvSpPr>
        <p:spPr bwMode="auto">
          <a:xfrm>
            <a:off x="650875" y="3068638"/>
            <a:ext cx="8493125" cy="272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nSpc>
                <a:spcPct val="150000"/>
              </a:lnSpc>
            </a:pPr>
            <a:r>
              <a:rPr kumimoji="0" lang="en-US" altLang="zh-CN" sz="2300">
                <a:solidFill>
                  <a:srgbClr val="800000"/>
                </a:solidFill>
                <a:latin typeface="华文中宋" panose="02010600040101010101" pitchFamily="2" charset="-122"/>
                <a:ea typeface="华文中宋" panose="02010600040101010101" pitchFamily="2" charset="-122"/>
              </a:rPr>
              <a:t> ⑴ </a:t>
            </a:r>
            <a:r>
              <a:rPr kumimoji="0" lang="zh-CN" altLang="en-US" sz="2300">
                <a:solidFill>
                  <a:srgbClr val="800000"/>
                </a:solidFill>
                <a:latin typeface="华文中宋" panose="02010600040101010101" pitchFamily="2" charset="-122"/>
                <a:ea typeface="华文中宋" panose="02010600040101010101" pitchFamily="2" charset="-122"/>
              </a:rPr>
              <a:t>力矩和转动惯量必须对同一转轴而言。</a:t>
            </a:r>
          </a:p>
          <a:p>
            <a:pPr>
              <a:lnSpc>
                <a:spcPct val="150000"/>
              </a:lnSpc>
            </a:pPr>
            <a:r>
              <a:rPr kumimoji="0" lang="zh-CN" altLang="en-US" sz="2300">
                <a:solidFill>
                  <a:srgbClr val="800000"/>
                </a:solidFill>
                <a:latin typeface="华文中宋" panose="02010600040101010101" pitchFamily="2" charset="-122"/>
                <a:ea typeface="华文中宋" panose="02010600040101010101" pitchFamily="2" charset="-122"/>
              </a:rPr>
              <a:t> </a:t>
            </a:r>
            <a:r>
              <a:rPr kumimoji="0" lang="zh-CN" altLang="en-US" sz="2300">
                <a:solidFill>
                  <a:srgbClr val="800000"/>
                </a:solidFill>
                <a:ea typeface="华文中宋" panose="02010600040101010101" pitchFamily="2" charset="-122"/>
              </a:rPr>
              <a:t>⑵</a:t>
            </a:r>
            <a:r>
              <a:rPr kumimoji="0" lang="zh-CN" altLang="en-US" sz="2300">
                <a:solidFill>
                  <a:srgbClr val="800000"/>
                </a:solidFill>
                <a:latin typeface="华文中宋" panose="02010600040101010101" pitchFamily="2" charset="-122"/>
                <a:ea typeface="华文中宋" panose="02010600040101010101" pitchFamily="2" charset="-122"/>
              </a:rPr>
              <a:t> 选定转轴正方向</a:t>
            </a:r>
            <a:r>
              <a:rPr kumimoji="0" lang="en-US" altLang="zh-CN" sz="2300">
                <a:solidFill>
                  <a:srgbClr val="800000"/>
                </a:solidFill>
                <a:latin typeface="华文中宋" panose="02010600040101010101" pitchFamily="2" charset="-122"/>
                <a:ea typeface="华文中宋" panose="02010600040101010101" pitchFamily="2" charset="-122"/>
              </a:rPr>
              <a:t>, </a:t>
            </a:r>
            <a:r>
              <a:rPr kumimoji="0" lang="zh-CN" altLang="en-US" sz="2300">
                <a:solidFill>
                  <a:srgbClr val="800000"/>
                </a:solidFill>
                <a:latin typeface="华文中宋" panose="02010600040101010101" pitchFamily="2" charset="-122"/>
                <a:ea typeface="华文中宋" panose="02010600040101010101" pitchFamily="2" charset="-122"/>
              </a:rPr>
              <a:t>以确定力矩、角加速度、角速度的正负。</a:t>
            </a:r>
          </a:p>
          <a:p>
            <a:pPr>
              <a:lnSpc>
                <a:spcPct val="150000"/>
              </a:lnSpc>
            </a:pPr>
            <a:r>
              <a:rPr kumimoji="0" lang="zh-CN" altLang="en-US" sz="2300">
                <a:solidFill>
                  <a:srgbClr val="800000"/>
                </a:solidFill>
                <a:latin typeface="华文中宋" panose="02010600040101010101" pitchFamily="2" charset="-122"/>
                <a:ea typeface="华文中宋" panose="02010600040101010101" pitchFamily="2" charset="-122"/>
              </a:rPr>
              <a:t> ⑶ 当系统中既有转动物体，又有平动物体时</a:t>
            </a:r>
            <a:r>
              <a:rPr kumimoji="0" lang="en-US" altLang="zh-CN" sz="2300">
                <a:solidFill>
                  <a:srgbClr val="800000"/>
                </a:solidFill>
                <a:latin typeface="华文中宋" panose="02010600040101010101" pitchFamily="2" charset="-122"/>
                <a:ea typeface="华文中宋" panose="02010600040101010101" pitchFamily="2" charset="-122"/>
              </a:rPr>
              <a:t>, </a:t>
            </a:r>
            <a:r>
              <a:rPr kumimoji="0" lang="zh-CN" altLang="en-US" sz="2300">
                <a:solidFill>
                  <a:srgbClr val="800000"/>
                </a:solidFill>
                <a:latin typeface="华文中宋" panose="02010600040101010101" pitchFamily="2" charset="-122"/>
                <a:ea typeface="华文中宋" panose="02010600040101010101" pitchFamily="2" charset="-122"/>
              </a:rPr>
              <a:t>用隔离法解题。 </a:t>
            </a:r>
          </a:p>
          <a:p>
            <a:pPr>
              <a:lnSpc>
                <a:spcPct val="150000"/>
              </a:lnSpc>
            </a:pPr>
            <a:r>
              <a:rPr kumimoji="0" lang="zh-CN" altLang="en-US" sz="2300">
                <a:solidFill>
                  <a:srgbClr val="800000"/>
                </a:solidFill>
                <a:latin typeface="华文中宋" panose="02010600040101010101" pitchFamily="2" charset="-122"/>
                <a:ea typeface="华文中宋" panose="02010600040101010101" pitchFamily="2" charset="-122"/>
              </a:rPr>
              <a:t>     对转动物体用转动定律建立方程</a:t>
            </a:r>
            <a:r>
              <a:rPr kumimoji="0" lang="en-US" altLang="zh-CN" sz="2300">
                <a:solidFill>
                  <a:srgbClr val="800000"/>
                </a:solidFill>
                <a:latin typeface="华文中宋" panose="02010600040101010101" pitchFamily="2" charset="-122"/>
                <a:ea typeface="华文中宋" panose="02010600040101010101" pitchFamily="2" charset="-122"/>
              </a:rPr>
              <a:t>, </a:t>
            </a:r>
            <a:r>
              <a:rPr kumimoji="0" lang="zh-CN" altLang="en-US" sz="2300">
                <a:solidFill>
                  <a:srgbClr val="800000"/>
                </a:solidFill>
                <a:latin typeface="华文中宋" panose="02010600040101010101" pitchFamily="2" charset="-122"/>
                <a:ea typeface="华文中宋" panose="02010600040101010101" pitchFamily="2" charset="-122"/>
              </a:rPr>
              <a:t>对平动物体则用牛顿定律</a:t>
            </a:r>
          </a:p>
          <a:p>
            <a:pPr>
              <a:lnSpc>
                <a:spcPct val="150000"/>
              </a:lnSpc>
            </a:pPr>
            <a:r>
              <a:rPr kumimoji="0" lang="zh-CN" altLang="en-US" sz="2300">
                <a:solidFill>
                  <a:srgbClr val="800000"/>
                </a:solidFill>
                <a:latin typeface="华文中宋" panose="02010600040101010101" pitchFamily="2" charset="-122"/>
                <a:ea typeface="华文中宋" panose="02010600040101010101" pitchFamily="2" charset="-122"/>
              </a:rPr>
              <a:t>     建立方程。</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34" name="Text Box 2">
            <a:extLst>
              <a:ext uri="{FF2B5EF4-FFF2-40B4-BE49-F238E27FC236}">
                <a16:creationId xmlns:a16="http://schemas.microsoft.com/office/drawing/2014/main" id="{0F361A30-37F5-4B5F-921E-99A06AD360C3}"/>
              </a:ext>
            </a:extLst>
          </p:cNvPr>
          <p:cNvSpPr txBox="1">
            <a:spLocks noChangeArrowheads="1"/>
          </p:cNvSpPr>
          <p:nvPr/>
        </p:nvSpPr>
        <p:spPr bwMode="auto">
          <a:xfrm>
            <a:off x="468313" y="981075"/>
            <a:ext cx="4103687"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a:r>
              <a:rPr kumimoji="0" lang="zh-CN" altLang="en-US" sz="2300">
                <a:solidFill>
                  <a:srgbClr val="000066"/>
                </a:solidFill>
                <a:latin typeface="华文中宋" panose="02010600040101010101" pitchFamily="2" charset="-122"/>
                <a:ea typeface="华文中宋" panose="02010600040101010101" pitchFamily="2" charset="-122"/>
              </a:rPr>
              <a:t>解</a:t>
            </a:r>
            <a:r>
              <a:rPr kumimoji="0" lang="en-US" altLang="zh-CN" sz="2300">
                <a:solidFill>
                  <a:srgbClr val="000066"/>
                </a:solidFill>
                <a:latin typeface="华文中宋" panose="02010600040101010101" pitchFamily="2" charset="-122"/>
                <a:ea typeface="华文中宋" panose="02010600040101010101" pitchFamily="2" charset="-122"/>
              </a:rPr>
              <a:t>:   </a:t>
            </a:r>
            <a:r>
              <a:rPr kumimoji="0" lang="zh-CN" altLang="en-US" sz="2300">
                <a:solidFill>
                  <a:srgbClr val="000066"/>
                </a:solidFill>
                <a:latin typeface="华文中宋" panose="02010600040101010101" pitchFamily="2" charset="-122"/>
                <a:ea typeface="华文中宋" panose="02010600040101010101" pitchFamily="2" charset="-122"/>
              </a:rPr>
              <a:t>隔离法 列出运动方程  </a:t>
            </a:r>
          </a:p>
        </p:txBody>
      </p:sp>
      <p:graphicFrame>
        <p:nvGraphicFramePr>
          <p:cNvPr id="34818" name="Object 3">
            <a:extLst>
              <a:ext uri="{FF2B5EF4-FFF2-40B4-BE49-F238E27FC236}">
                <a16:creationId xmlns:a16="http://schemas.microsoft.com/office/drawing/2014/main" id="{7F026B5E-FA5A-4186-8013-4690E664DBD3}"/>
              </a:ext>
            </a:extLst>
          </p:cNvPr>
          <p:cNvGraphicFramePr>
            <a:graphicFrameLocks noChangeAspect="1"/>
          </p:cNvGraphicFramePr>
          <p:nvPr/>
        </p:nvGraphicFramePr>
        <p:xfrm>
          <a:off x="1544638" y="1560513"/>
          <a:ext cx="2451100" cy="500062"/>
        </p:xfrm>
        <a:graphic>
          <a:graphicData uri="http://schemas.openxmlformats.org/presentationml/2006/ole">
            <mc:AlternateContent xmlns:mc="http://schemas.openxmlformats.org/markup-compatibility/2006">
              <mc:Choice xmlns:v="urn:schemas-microsoft-com:vml" Requires="v">
                <p:oleObj spid="_x0000_s34889" name="公式" r:id="rId3" imgW="1511280" imgH="304560" progId="Equation.3">
                  <p:embed/>
                </p:oleObj>
              </mc:Choice>
              <mc:Fallback>
                <p:oleObj name="公式" r:id="rId3" imgW="1511280" imgH="30456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4638" y="1560513"/>
                        <a:ext cx="2451100"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19" name="Object 4">
            <a:extLst>
              <a:ext uri="{FF2B5EF4-FFF2-40B4-BE49-F238E27FC236}">
                <a16:creationId xmlns:a16="http://schemas.microsoft.com/office/drawing/2014/main" id="{A452C138-3980-4BF2-8E16-5565DCE6450C}"/>
              </a:ext>
            </a:extLst>
          </p:cNvPr>
          <p:cNvGraphicFramePr>
            <a:graphicFrameLocks noChangeAspect="1"/>
          </p:cNvGraphicFramePr>
          <p:nvPr/>
        </p:nvGraphicFramePr>
        <p:xfrm>
          <a:off x="2392363" y="3757613"/>
          <a:ext cx="1171575" cy="433387"/>
        </p:xfrm>
        <a:graphic>
          <a:graphicData uri="http://schemas.openxmlformats.org/presentationml/2006/ole">
            <mc:AlternateContent xmlns:mc="http://schemas.openxmlformats.org/markup-compatibility/2006">
              <mc:Choice xmlns:v="urn:schemas-microsoft-com:vml" Requires="v">
                <p:oleObj spid="_x0000_s34890" name="Equation" r:id="rId5" imgW="723600" imgH="266400" progId="Equation.3">
                  <p:embed/>
                </p:oleObj>
              </mc:Choice>
              <mc:Fallback>
                <p:oleObj name="Equation" r:id="rId5" imgW="723600" imgH="2664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2363" y="3757613"/>
                        <a:ext cx="1171575"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35" name="Text Box 5">
            <a:extLst>
              <a:ext uri="{FF2B5EF4-FFF2-40B4-BE49-F238E27FC236}">
                <a16:creationId xmlns:a16="http://schemas.microsoft.com/office/drawing/2014/main" id="{8BC26C59-4F1E-4F36-A8B6-CDB4F0D34C34}"/>
              </a:ext>
            </a:extLst>
          </p:cNvPr>
          <p:cNvSpPr txBox="1">
            <a:spLocks noChangeArrowheads="1"/>
          </p:cNvSpPr>
          <p:nvPr/>
        </p:nvSpPr>
        <p:spPr bwMode="auto">
          <a:xfrm>
            <a:off x="581025" y="4373563"/>
            <a:ext cx="283845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zh-CN" altLang="en-US" sz="2300">
                <a:solidFill>
                  <a:srgbClr val="000066"/>
                </a:solidFill>
                <a:ea typeface="华文中宋" panose="02010600040101010101" pitchFamily="2" charset="-122"/>
              </a:rPr>
              <a:t>从以上各式解得     </a:t>
            </a:r>
          </a:p>
        </p:txBody>
      </p:sp>
      <p:graphicFrame>
        <p:nvGraphicFramePr>
          <p:cNvPr id="34820" name="Object 6">
            <a:extLst>
              <a:ext uri="{FF2B5EF4-FFF2-40B4-BE49-F238E27FC236}">
                <a16:creationId xmlns:a16="http://schemas.microsoft.com/office/drawing/2014/main" id="{AB080CF6-215C-4827-8E43-21B345787C5E}"/>
              </a:ext>
            </a:extLst>
          </p:cNvPr>
          <p:cNvGraphicFramePr>
            <a:graphicFrameLocks noChangeAspect="1"/>
          </p:cNvGraphicFramePr>
          <p:nvPr/>
        </p:nvGraphicFramePr>
        <p:xfrm>
          <a:off x="1042988" y="5041900"/>
          <a:ext cx="7200900" cy="989013"/>
        </p:xfrm>
        <a:graphic>
          <a:graphicData uri="http://schemas.openxmlformats.org/presentationml/2006/ole">
            <mc:AlternateContent xmlns:mc="http://schemas.openxmlformats.org/markup-compatibility/2006">
              <mc:Choice xmlns:v="urn:schemas-microsoft-com:vml" Requires="v">
                <p:oleObj spid="_x0000_s34891" name="公式" r:id="rId7" imgW="6921360" imgH="939600" progId="Equation.3">
                  <p:embed/>
                </p:oleObj>
              </mc:Choice>
              <mc:Fallback>
                <p:oleObj name="公式" r:id="rId7" imgW="6921360" imgH="939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5041900"/>
                        <a:ext cx="7200900" cy="98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36" name="Rectangle 7">
            <a:extLst>
              <a:ext uri="{FF2B5EF4-FFF2-40B4-BE49-F238E27FC236}">
                <a16:creationId xmlns:a16="http://schemas.microsoft.com/office/drawing/2014/main" id="{05E99DDA-02A8-4BB5-B628-0F41C5AE7B03}"/>
              </a:ext>
            </a:extLst>
          </p:cNvPr>
          <p:cNvSpPr>
            <a:spLocks noChangeArrowheads="1"/>
          </p:cNvSpPr>
          <p:nvPr/>
        </p:nvSpPr>
        <p:spPr bwMode="auto">
          <a:xfrm>
            <a:off x="7315200" y="2819400"/>
            <a:ext cx="444500" cy="363538"/>
          </a:xfrm>
          <a:prstGeom prst="rect">
            <a:avLst/>
          </a:prstGeom>
          <a:solidFill>
            <a:srgbClr val="CCECFF"/>
          </a:solidFill>
          <a:ln w="22225">
            <a:solidFill>
              <a:srgbClr val="000080"/>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4837" name="Rectangle 8">
            <a:extLst>
              <a:ext uri="{FF2B5EF4-FFF2-40B4-BE49-F238E27FC236}">
                <a16:creationId xmlns:a16="http://schemas.microsoft.com/office/drawing/2014/main" id="{D6A9DA84-B725-43A1-B045-485C77EC1249}"/>
              </a:ext>
            </a:extLst>
          </p:cNvPr>
          <p:cNvSpPr>
            <a:spLocks noChangeArrowheads="1"/>
          </p:cNvSpPr>
          <p:nvPr/>
        </p:nvSpPr>
        <p:spPr bwMode="auto">
          <a:xfrm>
            <a:off x="8229600" y="2971800"/>
            <a:ext cx="4572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4838" name="Line 9">
            <a:extLst>
              <a:ext uri="{FF2B5EF4-FFF2-40B4-BE49-F238E27FC236}">
                <a16:creationId xmlns:a16="http://schemas.microsoft.com/office/drawing/2014/main" id="{12804D69-A666-463D-BA48-29F562C2AB66}"/>
              </a:ext>
            </a:extLst>
          </p:cNvPr>
          <p:cNvSpPr>
            <a:spLocks noChangeShapeType="1"/>
          </p:cNvSpPr>
          <p:nvPr/>
        </p:nvSpPr>
        <p:spPr bwMode="auto">
          <a:xfrm flipV="1">
            <a:off x="7543800" y="2362200"/>
            <a:ext cx="0" cy="533400"/>
          </a:xfrm>
          <a:prstGeom prst="line">
            <a:avLst/>
          </a:prstGeom>
          <a:noFill/>
          <a:ln w="31750">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34839" name="Line 10">
            <a:extLst>
              <a:ext uri="{FF2B5EF4-FFF2-40B4-BE49-F238E27FC236}">
                <a16:creationId xmlns:a16="http://schemas.microsoft.com/office/drawing/2014/main" id="{234B9F00-8D28-4A1A-A5ED-A7EA8B2DA1E3}"/>
              </a:ext>
            </a:extLst>
          </p:cNvPr>
          <p:cNvSpPr>
            <a:spLocks noChangeShapeType="1"/>
          </p:cNvSpPr>
          <p:nvPr/>
        </p:nvSpPr>
        <p:spPr bwMode="auto">
          <a:xfrm>
            <a:off x="7569200" y="3184525"/>
            <a:ext cx="0" cy="371475"/>
          </a:xfrm>
          <a:prstGeom prst="line">
            <a:avLst/>
          </a:prstGeom>
          <a:noFill/>
          <a:ln w="31750">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34840" name="Line 11">
            <a:extLst>
              <a:ext uri="{FF2B5EF4-FFF2-40B4-BE49-F238E27FC236}">
                <a16:creationId xmlns:a16="http://schemas.microsoft.com/office/drawing/2014/main" id="{949A5DF3-AAEA-46DE-8005-143ECBF303CF}"/>
              </a:ext>
            </a:extLst>
          </p:cNvPr>
          <p:cNvSpPr>
            <a:spLocks noChangeShapeType="1"/>
          </p:cNvSpPr>
          <p:nvPr/>
        </p:nvSpPr>
        <p:spPr bwMode="auto">
          <a:xfrm flipV="1">
            <a:off x="8451850" y="2360613"/>
            <a:ext cx="0" cy="666750"/>
          </a:xfrm>
          <a:prstGeom prst="line">
            <a:avLst/>
          </a:prstGeom>
          <a:noFill/>
          <a:ln w="34925">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34841" name="Line 12">
            <a:extLst>
              <a:ext uri="{FF2B5EF4-FFF2-40B4-BE49-F238E27FC236}">
                <a16:creationId xmlns:a16="http://schemas.microsoft.com/office/drawing/2014/main" id="{B424E8E6-C940-4A7C-8ABD-A96153FC8E9B}"/>
              </a:ext>
            </a:extLst>
          </p:cNvPr>
          <p:cNvSpPr>
            <a:spLocks noChangeShapeType="1"/>
          </p:cNvSpPr>
          <p:nvPr/>
        </p:nvSpPr>
        <p:spPr bwMode="auto">
          <a:xfrm>
            <a:off x="8458200" y="3441700"/>
            <a:ext cx="0" cy="838200"/>
          </a:xfrm>
          <a:prstGeom prst="line">
            <a:avLst/>
          </a:prstGeom>
          <a:noFill/>
          <a:ln w="31750">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34842" name="Text Box 13">
            <a:extLst>
              <a:ext uri="{FF2B5EF4-FFF2-40B4-BE49-F238E27FC236}">
                <a16:creationId xmlns:a16="http://schemas.microsoft.com/office/drawing/2014/main" id="{4C51819C-E41E-4C32-8392-8425EA885ABC}"/>
              </a:ext>
            </a:extLst>
          </p:cNvPr>
          <p:cNvSpPr txBox="1">
            <a:spLocks noChangeArrowheads="1"/>
          </p:cNvSpPr>
          <p:nvPr/>
        </p:nvSpPr>
        <p:spPr bwMode="auto">
          <a:xfrm>
            <a:off x="7058025" y="2211388"/>
            <a:ext cx="596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r>
              <a:rPr kumimoji="0" lang="en-US" altLang="zh-CN" sz="2600" i="1">
                <a:solidFill>
                  <a:srgbClr val="FF0000"/>
                </a:solidFill>
                <a:ea typeface="华文中宋" panose="02010600040101010101" pitchFamily="2" charset="-122"/>
              </a:rPr>
              <a:t>T</a:t>
            </a:r>
            <a:r>
              <a:rPr kumimoji="0" lang="en-US" altLang="zh-CN" sz="2800" baseline="-25000">
                <a:solidFill>
                  <a:srgbClr val="FF0000"/>
                </a:solidFill>
                <a:ea typeface="华文中宋" panose="02010600040101010101" pitchFamily="2" charset="-122"/>
              </a:rPr>
              <a:t>2</a:t>
            </a:r>
            <a:endParaRPr kumimoji="0" lang="en-US" altLang="zh-CN" sz="2800">
              <a:solidFill>
                <a:srgbClr val="FF0000"/>
              </a:solidFill>
              <a:ea typeface="华文中宋" panose="02010600040101010101" pitchFamily="2" charset="-122"/>
            </a:endParaRPr>
          </a:p>
        </p:txBody>
      </p:sp>
      <p:sp>
        <p:nvSpPr>
          <p:cNvPr id="34843" name="Text Box 14">
            <a:extLst>
              <a:ext uri="{FF2B5EF4-FFF2-40B4-BE49-F238E27FC236}">
                <a16:creationId xmlns:a16="http://schemas.microsoft.com/office/drawing/2014/main" id="{25E2C587-D3D9-44E8-B982-9C28C282C4EB}"/>
              </a:ext>
            </a:extLst>
          </p:cNvPr>
          <p:cNvSpPr txBox="1">
            <a:spLocks noChangeArrowheads="1"/>
          </p:cNvSpPr>
          <p:nvPr/>
        </p:nvSpPr>
        <p:spPr bwMode="auto">
          <a:xfrm>
            <a:off x="8610600" y="2286000"/>
            <a:ext cx="4254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a:r>
              <a:rPr kumimoji="0" lang="en-US" altLang="zh-CN" sz="2600" i="1">
                <a:solidFill>
                  <a:srgbClr val="FF0000"/>
                </a:solidFill>
                <a:ea typeface="华文中宋" panose="02010600040101010101" pitchFamily="2" charset="-122"/>
              </a:rPr>
              <a:t>T</a:t>
            </a:r>
            <a:r>
              <a:rPr kumimoji="0" lang="en-US" altLang="zh-CN" sz="2800" baseline="-25000">
                <a:solidFill>
                  <a:srgbClr val="FF0000"/>
                </a:solidFill>
                <a:ea typeface="华文中宋" panose="02010600040101010101" pitchFamily="2" charset="-122"/>
              </a:rPr>
              <a:t>1</a:t>
            </a:r>
            <a:endParaRPr kumimoji="0" lang="en-US" altLang="zh-CN" sz="2800">
              <a:solidFill>
                <a:srgbClr val="FF0000"/>
              </a:solidFill>
              <a:ea typeface="华文中宋" panose="02010600040101010101" pitchFamily="2" charset="-122"/>
            </a:endParaRPr>
          </a:p>
        </p:txBody>
      </p:sp>
      <p:sp>
        <p:nvSpPr>
          <p:cNvPr id="34844" name="Text Box 15">
            <a:extLst>
              <a:ext uri="{FF2B5EF4-FFF2-40B4-BE49-F238E27FC236}">
                <a16:creationId xmlns:a16="http://schemas.microsoft.com/office/drawing/2014/main" id="{EC3025B4-7A6B-4DCD-A328-661F362EE575}"/>
              </a:ext>
            </a:extLst>
          </p:cNvPr>
          <p:cNvSpPr txBox="1">
            <a:spLocks noChangeArrowheads="1"/>
          </p:cNvSpPr>
          <p:nvPr/>
        </p:nvSpPr>
        <p:spPr bwMode="auto">
          <a:xfrm>
            <a:off x="8077200" y="4191000"/>
            <a:ext cx="711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r>
              <a:rPr kumimoji="0" lang="en-US" altLang="zh-CN" sz="2600" i="1">
                <a:solidFill>
                  <a:srgbClr val="FF0000"/>
                </a:solidFill>
                <a:ea typeface="华文中宋" panose="02010600040101010101" pitchFamily="2" charset="-122"/>
              </a:rPr>
              <a:t>m</a:t>
            </a:r>
            <a:r>
              <a:rPr kumimoji="0" lang="en-US" altLang="zh-CN" baseline="-25000">
                <a:solidFill>
                  <a:srgbClr val="FF0000"/>
                </a:solidFill>
                <a:ea typeface="华文中宋" panose="02010600040101010101" pitchFamily="2" charset="-122"/>
              </a:rPr>
              <a:t>1</a:t>
            </a:r>
            <a:r>
              <a:rPr kumimoji="0" lang="en-US" altLang="zh-CN" sz="2600">
                <a:solidFill>
                  <a:srgbClr val="FF0000"/>
                </a:solidFill>
                <a:ea typeface="华文中宋" panose="02010600040101010101" pitchFamily="2" charset="-122"/>
              </a:rPr>
              <a:t>g</a:t>
            </a:r>
          </a:p>
        </p:txBody>
      </p:sp>
      <p:sp>
        <p:nvSpPr>
          <p:cNvPr id="34845" name="Text Box 16">
            <a:extLst>
              <a:ext uri="{FF2B5EF4-FFF2-40B4-BE49-F238E27FC236}">
                <a16:creationId xmlns:a16="http://schemas.microsoft.com/office/drawing/2014/main" id="{DC2D0BDB-0B49-48F6-B035-FE3C0D3CDE9F}"/>
              </a:ext>
            </a:extLst>
          </p:cNvPr>
          <p:cNvSpPr txBox="1">
            <a:spLocks noChangeArrowheads="1"/>
          </p:cNvSpPr>
          <p:nvPr/>
        </p:nvSpPr>
        <p:spPr bwMode="auto">
          <a:xfrm>
            <a:off x="7280275" y="3429000"/>
            <a:ext cx="747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r>
              <a:rPr kumimoji="0" lang="en-US" altLang="zh-CN" sz="2600" i="1">
                <a:solidFill>
                  <a:srgbClr val="FF0000"/>
                </a:solidFill>
                <a:ea typeface="华文中宋" panose="02010600040101010101" pitchFamily="2" charset="-122"/>
              </a:rPr>
              <a:t>m</a:t>
            </a:r>
            <a:r>
              <a:rPr kumimoji="0" lang="en-US" altLang="zh-CN" sz="2800" baseline="-25000">
                <a:solidFill>
                  <a:srgbClr val="FF0000"/>
                </a:solidFill>
                <a:ea typeface="华文中宋" panose="02010600040101010101" pitchFamily="2" charset="-122"/>
              </a:rPr>
              <a:t>2</a:t>
            </a:r>
            <a:r>
              <a:rPr kumimoji="0" lang="en-US" altLang="zh-CN" sz="2600">
                <a:solidFill>
                  <a:srgbClr val="FF0000"/>
                </a:solidFill>
                <a:ea typeface="华文中宋" panose="02010600040101010101" pitchFamily="2" charset="-122"/>
              </a:rPr>
              <a:t>g</a:t>
            </a:r>
          </a:p>
        </p:txBody>
      </p:sp>
      <p:sp>
        <p:nvSpPr>
          <p:cNvPr id="34846" name="Text Box 17">
            <a:extLst>
              <a:ext uri="{FF2B5EF4-FFF2-40B4-BE49-F238E27FC236}">
                <a16:creationId xmlns:a16="http://schemas.microsoft.com/office/drawing/2014/main" id="{1455420C-C1F9-4E57-8ED2-713113DA1C88}"/>
              </a:ext>
            </a:extLst>
          </p:cNvPr>
          <p:cNvSpPr txBox="1">
            <a:spLocks noChangeArrowheads="1"/>
          </p:cNvSpPr>
          <p:nvPr/>
        </p:nvSpPr>
        <p:spPr bwMode="auto">
          <a:xfrm>
            <a:off x="7239000" y="2743200"/>
            <a:ext cx="633413" cy="488950"/>
          </a:xfrm>
          <a:prstGeom prst="rect">
            <a:avLst/>
          </a:prstGeom>
          <a:solidFill>
            <a:schemeClr val="bg1"/>
          </a:solidFill>
          <a:ln>
            <a:noFill/>
          </a:ln>
          <a:extLst>
            <a:ext uri="{91240B29-F687-4F45-9708-019B960494DF}">
              <a14:hiddenLine xmlns:a14="http://schemas.microsoft.com/office/drawing/2010/main" w="9525" cap="rnd">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r>
              <a:rPr kumimoji="0" lang="en-US" altLang="zh-CN" sz="2600" i="1">
                <a:solidFill>
                  <a:srgbClr val="FF0000"/>
                </a:solidFill>
                <a:ea typeface="华文中宋" panose="02010600040101010101" pitchFamily="2" charset="-122"/>
              </a:rPr>
              <a:t>m</a:t>
            </a:r>
            <a:r>
              <a:rPr kumimoji="0" lang="en-US" altLang="zh-CN" sz="2600" baseline="-25000">
                <a:solidFill>
                  <a:srgbClr val="FF0000"/>
                </a:solidFill>
                <a:ea typeface="华文中宋" panose="02010600040101010101" pitchFamily="2" charset="-122"/>
              </a:rPr>
              <a:t>2</a:t>
            </a:r>
          </a:p>
        </p:txBody>
      </p:sp>
      <p:sp>
        <p:nvSpPr>
          <p:cNvPr id="34847" name="Text Box 18">
            <a:extLst>
              <a:ext uri="{FF2B5EF4-FFF2-40B4-BE49-F238E27FC236}">
                <a16:creationId xmlns:a16="http://schemas.microsoft.com/office/drawing/2014/main" id="{ED153FE8-C30D-47B8-874E-C5C70892D65B}"/>
              </a:ext>
            </a:extLst>
          </p:cNvPr>
          <p:cNvSpPr txBox="1">
            <a:spLocks noChangeArrowheads="1"/>
          </p:cNvSpPr>
          <p:nvPr/>
        </p:nvSpPr>
        <p:spPr bwMode="auto">
          <a:xfrm>
            <a:off x="8235950" y="2971800"/>
            <a:ext cx="527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r>
              <a:rPr kumimoji="0" lang="en-US" altLang="zh-CN" i="1">
                <a:solidFill>
                  <a:srgbClr val="FF0000"/>
                </a:solidFill>
                <a:ea typeface="华文中宋" panose="02010600040101010101" pitchFamily="2" charset="-122"/>
              </a:rPr>
              <a:t>m</a:t>
            </a:r>
            <a:r>
              <a:rPr kumimoji="0" lang="en-US" altLang="zh-CN" baseline="-25000">
                <a:solidFill>
                  <a:srgbClr val="FF0000"/>
                </a:solidFill>
                <a:ea typeface="华文中宋" panose="02010600040101010101" pitchFamily="2" charset="-122"/>
              </a:rPr>
              <a:t>1</a:t>
            </a:r>
          </a:p>
        </p:txBody>
      </p:sp>
      <p:sp>
        <p:nvSpPr>
          <p:cNvPr id="34848" name="Line 19">
            <a:extLst>
              <a:ext uri="{FF2B5EF4-FFF2-40B4-BE49-F238E27FC236}">
                <a16:creationId xmlns:a16="http://schemas.microsoft.com/office/drawing/2014/main" id="{94AFE6AF-4A21-4B8A-B2E5-67B9A1117EAC}"/>
              </a:ext>
            </a:extLst>
          </p:cNvPr>
          <p:cNvSpPr>
            <a:spLocks noChangeShapeType="1"/>
          </p:cNvSpPr>
          <p:nvPr/>
        </p:nvSpPr>
        <p:spPr bwMode="auto">
          <a:xfrm>
            <a:off x="8839200" y="3200400"/>
            <a:ext cx="0" cy="533400"/>
          </a:xfrm>
          <a:prstGeom prst="line">
            <a:avLst/>
          </a:prstGeom>
          <a:noFill/>
          <a:ln w="31750">
            <a:solidFill>
              <a:srgbClr val="800000"/>
            </a:solidFill>
            <a:round/>
            <a:headEnd type="none" w="sm" len="sm"/>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4821" name="Object 20">
            <a:extLst>
              <a:ext uri="{FF2B5EF4-FFF2-40B4-BE49-F238E27FC236}">
                <a16:creationId xmlns:a16="http://schemas.microsoft.com/office/drawing/2014/main" id="{AF7A7F7D-AC3B-40FF-962C-32FA76B05476}"/>
              </a:ext>
            </a:extLst>
          </p:cNvPr>
          <p:cNvGraphicFramePr>
            <a:graphicFrameLocks noChangeAspect="1"/>
          </p:cNvGraphicFramePr>
          <p:nvPr/>
        </p:nvGraphicFramePr>
        <p:xfrm>
          <a:off x="8696325" y="2819400"/>
          <a:ext cx="295275" cy="317500"/>
        </p:xfrm>
        <a:graphic>
          <a:graphicData uri="http://schemas.openxmlformats.org/presentationml/2006/ole">
            <mc:AlternateContent xmlns:mc="http://schemas.openxmlformats.org/markup-compatibility/2006">
              <mc:Choice xmlns:v="urn:schemas-microsoft-com:vml" Requires="v">
                <p:oleObj spid="_x0000_s34892" name="Equation" r:id="rId9" imgW="164880" imgH="177480" progId="Equation.3">
                  <p:embed/>
                </p:oleObj>
              </mc:Choice>
              <mc:Fallback>
                <p:oleObj name="Equation" r:id="rId9" imgW="164880" imgH="17748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96325" y="2819400"/>
                        <a:ext cx="295275"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49" name="Text Box 21">
            <a:extLst>
              <a:ext uri="{FF2B5EF4-FFF2-40B4-BE49-F238E27FC236}">
                <a16:creationId xmlns:a16="http://schemas.microsoft.com/office/drawing/2014/main" id="{FC1C7619-252E-48BF-B409-845DBEBFD61F}"/>
              </a:ext>
            </a:extLst>
          </p:cNvPr>
          <p:cNvSpPr txBox="1">
            <a:spLocks noChangeArrowheads="1"/>
          </p:cNvSpPr>
          <p:nvPr/>
        </p:nvSpPr>
        <p:spPr bwMode="auto">
          <a:xfrm>
            <a:off x="609600" y="3709988"/>
            <a:ext cx="186372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defTabSz="762000" eaLnBrk="0" hangingPunct="0">
              <a:defRPr kumimoji="1" sz="2400" b="1">
                <a:solidFill>
                  <a:schemeClr val="tx1"/>
                </a:solidFill>
                <a:latin typeface="Times New Roman" panose="02020603050405020304" pitchFamily="18" charset="0"/>
                <a:ea typeface="楷体_GB2312" pitchFamily="49" charset="-122"/>
              </a:defRPr>
            </a:lvl1pPr>
            <a:lvl2pPr marL="742950" indent="-285750" defTabSz="762000" eaLnBrk="0" hangingPunct="0">
              <a:defRPr kumimoji="1" sz="2400" b="1">
                <a:solidFill>
                  <a:schemeClr val="tx1"/>
                </a:solidFill>
                <a:latin typeface="Times New Roman" panose="02020603050405020304" pitchFamily="18" charset="0"/>
                <a:ea typeface="楷体_GB2312" pitchFamily="49" charset="-122"/>
              </a:defRPr>
            </a:lvl2pPr>
            <a:lvl3pPr marL="1143000" indent="-228600" defTabSz="762000" eaLnBrk="0" hangingPunct="0">
              <a:defRPr kumimoji="1" sz="2400" b="1">
                <a:solidFill>
                  <a:schemeClr val="tx1"/>
                </a:solidFill>
                <a:latin typeface="Times New Roman" panose="02020603050405020304" pitchFamily="18" charset="0"/>
                <a:ea typeface="楷体_GB2312" pitchFamily="49" charset="-122"/>
              </a:defRPr>
            </a:lvl3pPr>
            <a:lvl4pPr marL="1600200" indent="-228600" defTabSz="762000" eaLnBrk="0" hangingPunct="0">
              <a:defRPr kumimoji="1" sz="2400" b="1">
                <a:solidFill>
                  <a:schemeClr val="tx1"/>
                </a:solidFill>
                <a:latin typeface="Times New Roman" panose="02020603050405020304" pitchFamily="18" charset="0"/>
                <a:ea typeface="楷体_GB2312" pitchFamily="49" charset="-122"/>
              </a:defRPr>
            </a:lvl4pPr>
            <a:lvl5pPr marL="2057400" indent="-228600" defTabSz="762000" eaLnBrk="0" hangingPunct="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zh-CN" altLang="en-US" sz="2300">
                <a:solidFill>
                  <a:srgbClr val="000066"/>
                </a:solidFill>
                <a:ea typeface="华文中宋" panose="02010600040101010101" pitchFamily="2" charset="-122"/>
              </a:rPr>
              <a:t>辅助方程：   </a:t>
            </a:r>
          </a:p>
        </p:txBody>
      </p:sp>
      <p:graphicFrame>
        <p:nvGraphicFramePr>
          <p:cNvPr id="34822" name="Object 22">
            <a:extLst>
              <a:ext uri="{FF2B5EF4-FFF2-40B4-BE49-F238E27FC236}">
                <a16:creationId xmlns:a16="http://schemas.microsoft.com/office/drawing/2014/main" id="{97AF0ABD-224D-4D9F-B3AF-8E76E2ED4079}"/>
              </a:ext>
            </a:extLst>
          </p:cNvPr>
          <p:cNvGraphicFramePr>
            <a:graphicFrameLocks noChangeAspect="1"/>
          </p:cNvGraphicFramePr>
          <p:nvPr/>
        </p:nvGraphicFramePr>
        <p:xfrm>
          <a:off x="1619250" y="2276475"/>
          <a:ext cx="2447925" cy="506413"/>
        </p:xfrm>
        <a:graphic>
          <a:graphicData uri="http://schemas.openxmlformats.org/presentationml/2006/ole">
            <mc:AlternateContent xmlns:mc="http://schemas.openxmlformats.org/markup-compatibility/2006">
              <mc:Choice xmlns:v="urn:schemas-microsoft-com:vml" Requires="v">
                <p:oleObj spid="_x0000_s34893" name="Equation" r:id="rId11" imgW="1498320" imgH="304560" progId="Equation.3">
                  <p:embed/>
                </p:oleObj>
              </mc:Choice>
              <mc:Fallback>
                <p:oleObj name="Equation" r:id="rId11" imgW="1498320" imgH="304560"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9250" y="2276475"/>
                        <a:ext cx="2447925"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3" name="Object 23">
            <a:extLst>
              <a:ext uri="{FF2B5EF4-FFF2-40B4-BE49-F238E27FC236}">
                <a16:creationId xmlns:a16="http://schemas.microsoft.com/office/drawing/2014/main" id="{9FCC3203-3D76-4FF7-AC56-3B3577EB68C0}"/>
              </a:ext>
            </a:extLst>
          </p:cNvPr>
          <p:cNvGraphicFramePr>
            <a:graphicFrameLocks noChangeAspect="1"/>
          </p:cNvGraphicFramePr>
          <p:nvPr/>
        </p:nvGraphicFramePr>
        <p:xfrm>
          <a:off x="1444625" y="3040063"/>
          <a:ext cx="3127375" cy="444500"/>
        </p:xfrm>
        <a:graphic>
          <a:graphicData uri="http://schemas.openxmlformats.org/presentationml/2006/ole">
            <mc:AlternateContent xmlns:mc="http://schemas.openxmlformats.org/markup-compatibility/2006">
              <mc:Choice xmlns:v="urn:schemas-microsoft-com:vml" Requires="v">
                <p:oleObj spid="_x0000_s34894" name="公式" r:id="rId13" imgW="3225600" imgH="419040" progId="Equation.3">
                  <p:embed/>
                </p:oleObj>
              </mc:Choice>
              <mc:Fallback>
                <p:oleObj name="公式" r:id="rId13" imgW="3225600" imgH="419040" progId="Equation.3">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44625" y="3040063"/>
                        <a:ext cx="3127375"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4" name="Object 24">
            <a:extLst>
              <a:ext uri="{FF2B5EF4-FFF2-40B4-BE49-F238E27FC236}">
                <a16:creationId xmlns:a16="http://schemas.microsoft.com/office/drawing/2014/main" id="{9D877C9C-391B-44DF-AF34-BDD67641A9E6}"/>
              </a:ext>
            </a:extLst>
          </p:cNvPr>
          <p:cNvGraphicFramePr>
            <a:graphicFrameLocks noChangeAspect="1"/>
          </p:cNvGraphicFramePr>
          <p:nvPr/>
        </p:nvGraphicFramePr>
        <p:xfrm>
          <a:off x="660400" y="1628775"/>
          <a:ext cx="598488" cy="436563"/>
        </p:xfrm>
        <a:graphic>
          <a:graphicData uri="http://schemas.openxmlformats.org/presentationml/2006/ole">
            <mc:AlternateContent xmlns:mc="http://schemas.openxmlformats.org/markup-compatibility/2006">
              <mc:Choice xmlns:v="urn:schemas-microsoft-com:vml" Requires="v">
                <p:oleObj spid="_x0000_s34895" name="公式" r:id="rId15" imgW="761760" imgH="419040" progId="Equation.3">
                  <p:embed/>
                </p:oleObj>
              </mc:Choice>
              <mc:Fallback>
                <p:oleObj name="公式" r:id="rId15" imgW="761760" imgH="419040" progId="Equation.3">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0400" y="1628775"/>
                        <a:ext cx="598488"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5" name="Object 25">
            <a:extLst>
              <a:ext uri="{FF2B5EF4-FFF2-40B4-BE49-F238E27FC236}">
                <a16:creationId xmlns:a16="http://schemas.microsoft.com/office/drawing/2014/main" id="{4312626C-7839-47B3-8031-447D6A21EDCD}"/>
              </a:ext>
            </a:extLst>
          </p:cNvPr>
          <p:cNvGraphicFramePr>
            <a:graphicFrameLocks noChangeAspect="1"/>
          </p:cNvGraphicFramePr>
          <p:nvPr/>
        </p:nvGraphicFramePr>
        <p:xfrm>
          <a:off x="682625" y="2349500"/>
          <a:ext cx="649288" cy="417513"/>
        </p:xfrm>
        <a:graphic>
          <a:graphicData uri="http://schemas.openxmlformats.org/presentationml/2006/ole">
            <mc:AlternateContent xmlns:mc="http://schemas.openxmlformats.org/markup-compatibility/2006">
              <mc:Choice xmlns:v="urn:schemas-microsoft-com:vml" Requires="v">
                <p:oleObj spid="_x0000_s34896" name="公式" r:id="rId17" imgW="787320" imgH="419040" progId="Equation.3">
                  <p:embed/>
                </p:oleObj>
              </mc:Choice>
              <mc:Fallback>
                <p:oleObj name="公式" r:id="rId17" imgW="787320" imgH="419040" progId="Equation.3">
                  <p:embed/>
                  <p:pic>
                    <p:nvPicPr>
                      <p:cNvPr id="0"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2625" y="2349500"/>
                        <a:ext cx="649288"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6" name="Object 26">
            <a:extLst>
              <a:ext uri="{FF2B5EF4-FFF2-40B4-BE49-F238E27FC236}">
                <a16:creationId xmlns:a16="http://schemas.microsoft.com/office/drawing/2014/main" id="{96194E9E-2C37-4988-BD84-0945139C6688}"/>
              </a:ext>
            </a:extLst>
          </p:cNvPr>
          <p:cNvGraphicFramePr>
            <a:graphicFrameLocks noChangeAspect="1"/>
          </p:cNvGraphicFramePr>
          <p:nvPr/>
        </p:nvGraphicFramePr>
        <p:xfrm>
          <a:off x="685800" y="3117850"/>
          <a:ext cx="590550" cy="276225"/>
        </p:xfrm>
        <a:graphic>
          <a:graphicData uri="http://schemas.openxmlformats.org/presentationml/2006/ole">
            <mc:AlternateContent xmlns:mc="http://schemas.openxmlformats.org/markup-compatibility/2006">
              <mc:Choice xmlns:v="urn:schemas-microsoft-com:vml" Requires="v">
                <p:oleObj spid="_x0000_s34897" name="Equation" r:id="rId19" imgW="380880" imgH="177480" progId="Equation.3">
                  <p:embed/>
                </p:oleObj>
              </mc:Choice>
              <mc:Fallback>
                <p:oleObj name="Equation" r:id="rId19" imgW="380880" imgH="177480" progId="Equation.3">
                  <p:embed/>
                  <p:pic>
                    <p:nvPicPr>
                      <p:cNvPr id="0" name="Object 2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5800" y="3117850"/>
                        <a:ext cx="59055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50" name="Text Box 27">
            <a:extLst>
              <a:ext uri="{FF2B5EF4-FFF2-40B4-BE49-F238E27FC236}">
                <a16:creationId xmlns:a16="http://schemas.microsoft.com/office/drawing/2014/main" id="{8526E8D0-E3AA-46D8-930E-065549FEFE91}"/>
              </a:ext>
            </a:extLst>
          </p:cNvPr>
          <p:cNvSpPr txBox="1">
            <a:spLocks noChangeArrowheads="1"/>
          </p:cNvSpPr>
          <p:nvPr/>
        </p:nvSpPr>
        <p:spPr bwMode="auto">
          <a:xfrm>
            <a:off x="4692650" y="1641475"/>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defTabSz="762000" eaLnBrk="0" hangingPunct="0">
              <a:defRPr kumimoji="1" sz="2400" b="1">
                <a:solidFill>
                  <a:schemeClr val="tx1"/>
                </a:solidFill>
                <a:latin typeface="Times New Roman" panose="02020603050405020304" pitchFamily="18" charset="0"/>
                <a:ea typeface="楷体_GB2312" pitchFamily="49" charset="-122"/>
              </a:defRPr>
            </a:lvl1pPr>
            <a:lvl2pPr marL="742950" indent="-285750" defTabSz="762000" eaLnBrk="0" hangingPunct="0">
              <a:defRPr kumimoji="1" sz="2400" b="1">
                <a:solidFill>
                  <a:schemeClr val="tx1"/>
                </a:solidFill>
                <a:latin typeface="Times New Roman" panose="02020603050405020304" pitchFamily="18" charset="0"/>
                <a:ea typeface="楷体_GB2312" pitchFamily="49" charset="-122"/>
              </a:defRPr>
            </a:lvl2pPr>
            <a:lvl3pPr marL="1143000" indent="-228600" defTabSz="762000" eaLnBrk="0" hangingPunct="0">
              <a:defRPr kumimoji="1" sz="2400" b="1">
                <a:solidFill>
                  <a:schemeClr val="tx1"/>
                </a:solidFill>
                <a:latin typeface="Times New Roman" panose="02020603050405020304" pitchFamily="18" charset="0"/>
                <a:ea typeface="楷体_GB2312" pitchFamily="49" charset="-122"/>
              </a:defRPr>
            </a:lvl3pPr>
            <a:lvl4pPr marL="1600200" indent="-228600" defTabSz="762000" eaLnBrk="0" hangingPunct="0">
              <a:defRPr kumimoji="1" sz="2400" b="1">
                <a:solidFill>
                  <a:schemeClr val="tx1"/>
                </a:solidFill>
                <a:latin typeface="Times New Roman" panose="02020603050405020304" pitchFamily="18" charset="0"/>
                <a:ea typeface="楷体_GB2312" pitchFamily="49" charset="-122"/>
              </a:defRPr>
            </a:lvl4pPr>
            <a:lvl5pPr marL="2057400" indent="-228600" defTabSz="762000" eaLnBrk="0" hangingPunct="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a:solidFill>
                  <a:srgbClr val="336600"/>
                </a:solidFill>
                <a:ea typeface="华文中宋" panose="02010600040101010101" pitchFamily="2" charset="-122"/>
              </a:rPr>
              <a:t>① </a:t>
            </a:r>
          </a:p>
        </p:txBody>
      </p:sp>
      <p:sp>
        <p:nvSpPr>
          <p:cNvPr id="34851" name="Text Box 28">
            <a:extLst>
              <a:ext uri="{FF2B5EF4-FFF2-40B4-BE49-F238E27FC236}">
                <a16:creationId xmlns:a16="http://schemas.microsoft.com/office/drawing/2014/main" id="{9BFE8D1F-CCCB-41B2-BF42-3C27D9323551}"/>
              </a:ext>
            </a:extLst>
          </p:cNvPr>
          <p:cNvSpPr txBox="1">
            <a:spLocks noChangeArrowheads="1"/>
          </p:cNvSpPr>
          <p:nvPr/>
        </p:nvSpPr>
        <p:spPr bwMode="auto">
          <a:xfrm>
            <a:off x="4692650" y="2312988"/>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defTabSz="762000" eaLnBrk="0" hangingPunct="0">
              <a:defRPr kumimoji="1" sz="2400" b="1">
                <a:solidFill>
                  <a:schemeClr val="tx1"/>
                </a:solidFill>
                <a:latin typeface="Times New Roman" panose="02020603050405020304" pitchFamily="18" charset="0"/>
                <a:ea typeface="楷体_GB2312" pitchFamily="49" charset="-122"/>
              </a:defRPr>
            </a:lvl1pPr>
            <a:lvl2pPr marL="742950" indent="-285750" defTabSz="762000" eaLnBrk="0" hangingPunct="0">
              <a:defRPr kumimoji="1" sz="2400" b="1">
                <a:solidFill>
                  <a:schemeClr val="tx1"/>
                </a:solidFill>
                <a:latin typeface="Times New Roman" panose="02020603050405020304" pitchFamily="18" charset="0"/>
                <a:ea typeface="楷体_GB2312" pitchFamily="49" charset="-122"/>
              </a:defRPr>
            </a:lvl2pPr>
            <a:lvl3pPr marL="1143000" indent="-228600" defTabSz="762000" eaLnBrk="0" hangingPunct="0">
              <a:defRPr kumimoji="1" sz="2400" b="1">
                <a:solidFill>
                  <a:schemeClr val="tx1"/>
                </a:solidFill>
                <a:latin typeface="Times New Roman" panose="02020603050405020304" pitchFamily="18" charset="0"/>
                <a:ea typeface="楷体_GB2312" pitchFamily="49" charset="-122"/>
              </a:defRPr>
            </a:lvl3pPr>
            <a:lvl4pPr marL="1600200" indent="-228600" defTabSz="762000" eaLnBrk="0" hangingPunct="0">
              <a:defRPr kumimoji="1" sz="2400" b="1">
                <a:solidFill>
                  <a:schemeClr val="tx1"/>
                </a:solidFill>
                <a:latin typeface="Times New Roman" panose="02020603050405020304" pitchFamily="18" charset="0"/>
                <a:ea typeface="楷体_GB2312" pitchFamily="49" charset="-122"/>
              </a:defRPr>
            </a:lvl4pPr>
            <a:lvl5pPr marL="2057400" indent="-228600" defTabSz="762000" eaLnBrk="0" hangingPunct="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a:solidFill>
                  <a:srgbClr val="336600"/>
                </a:solidFill>
                <a:ea typeface="华文中宋" panose="02010600040101010101" pitchFamily="2" charset="-122"/>
              </a:rPr>
              <a:t>② </a:t>
            </a:r>
          </a:p>
        </p:txBody>
      </p:sp>
      <p:sp>
        <p:nvSpPr>
          <p:cNvPr id="34852" name="Text Box 29">
            <a:extLst>
              <a:ext uri="{FF2B5EF4-FFF2-40B4-BE49-F238E27FC236}">
                <a16:creationId xmlns:a16="http://schemas.microsoft.com/office/drawing/2014/main" id="{BEE918A2-9727-4393-9572-63108A4ED89F}"/>
              </a:ext>
            </a:extLst>
          </p:cNvPr>
          <p:cNvSpPr txBox="1">
            <a:spLocks noChangeArrowheads="1"/>
          </p:cNvSpPr>
          <p:nvPr/>
        </p:nvSpPr>
        <p:spPr bwMode="auto">
          <a:xfrm>
            <a:off x="4692650" y="3013075"/>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defTabSz="762000" eaLnBrk="0" hangingPunct="0">
              <a:defRPr kumimoji="1" sz="2400" b="1">
                <a:solidFill>
                  <a:schemeClr val="tx1"/>
                </a:solidFill>
                <a:latin typeface="Times New Roman" panose="02020603050405020304" pitchFamily="18" charset="0"/>
                <a:ea typeface="楷体_GB2312" pitchFamily="49" charset="-122"/>
              </a:defRPr>
            </a:lvl1pPr>
            <a:lvl2pPr marL="742950" indent="-285750" defTabSz="762000" eaLnBrk="0" hangingPunct="0">
              <a:defRPr kumimoji="1" sz="2400" b="1">
                <a:solidFill>
                  <a:schemeClr val="tx1"/>
                </a:solidFill>
                <a:latin typeface="Times New Roman" panose="02020603050405020304" pitchFamily="18" charset="0"/>
                <a:ea typeface="楷体_GB2312" pitchFamily="49" charset="-122"/>
              </a:defRPr>
            </a:lvl2pPr>
            <a:lvl3pPr marL="1143000" indent="-228600" defTabSz="762000" eaLnBrk="0" hangingPunct="0">
              <a:defRPr kumimoji="1" sz="2400" b="1">
                <a:solidFill>
                  <a:schemeClr val="tx1"/>
                </a:solidFill>
                <a:latin typeface="Times New Roman" panose="02020603050405020304" pitchFamily="18" charset="0"/>
                <a:ea typeface="楷体_GB2312" pitchFamily="49" charset="-122"/>
              </a:defRPr>
            </a:lvl3pPr>
            <a:lvl4pPr marL="1600200" indent="-228600" defTabSz="762000" eaLnBrk="0" hangingPunct="0">
              <a:defRPr kumimoji="1" sz="2400" b="1">
                <a:solidFill>
                  <a:schemeClr val="tx1"/>
                </a:solidFill>
                <a:latin typeface="Times New Roman" panose="02020603050405020304" pitchFamily="18" charset="0"/>
                <a:ea typeface="楷体_GB2312" pitchFamily="49" charset="-122"/>
              </a:defRPr>
            </a:lvl4pPr>
            <a:lvl5pPr marL="2057400" indent="-228600" defTabSz="762000" eaLnBrk="0" hangingPunct="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a:solidFill>
                  <a:srgbClr val="336600"/>
                </a:solidFill>
                <a:ea typeface="华文中宋" panose="02010600040101010101" pitchFamily="2" charset="-122"/>
              </a:rPr>
              <a:t>③ </a:t>
            </a:r>
          </a:p>
        </p:txBody>
      </p:sp>
      <p:sp>
        <p:nvSpPr>
          <p:cNvPr id="34853" name="Text Box 30">
            <a:extLst>
              <a:ext uri="{FF2B5EF4-FFF2-40B4-BE49-F238E27FC236}">
                <a16:creationId xmlns:a16="http://schemas.microsoft.com/office/drawing/2014/main" id="{2279B36C-ACA4-460A-B8AA-D6E102B0F1F3}"/>
              </a:ext>
            </a:extLst>
          </p:cNvPr>
          <p:cNvSpPr txBox="1">
            <a:spLocks noChangeArrowheads="1"/>
          </p:cNvSpPr>
          <p:nvPr/>
        </p:nvSpPr>
        <p:spPr bwMode="auto">
          <a:xfrm>
            <a:off x="4692650" y="3733800"/>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defTabSz="762000" eaLnBrk="0" hangingPunct="0">
              <a:defRPr kumimoji="1" sz="2400" b="1">
                <a:solidFill>
                  <a:schemeClr val="tx1"/>
                </a:solidFill>
                <a:latin typeface="Times New Roman" panose="02020603050405020304" pitchFamily="18" charset="0"/>
                <a:ea typeface="楷体_GB2312" pitchFamily="49" charset="-122"/>
              </a:defRPr>
            </a:lvl1pPr>
            <a:lvl2pPr marL="742950" indent="-285750" defTabSz="762000" eaLnBrk="0" hangingPunct="0">
              <a:defRPr kumimoji="1" sz="2400" b="1">
                <a:solidFill>
                  <a:schemeClr val="tx1"/>
                </a:solidFill>
                <a:latin typeface="Times New Roman" panose="02020603050405020304" pitchFamily="18" charset="0"/>
                <a:ea typeface="楷体_GB2312" pitchFamily="49" charset="-122"/>
              </a:defRPr>
            </a:lvl2pPr>
            <a:lvl3pPr marL="1143000" indent="-228600" defTabSz="762000" eaLnBrk="0" hangingPunct="0">
              <a:defRPr kumimoji="1" sz="2400" b="1">
                <a:solidFill>
                  <a:schemeClr val="tx1"/>
                </a:solidFill>
                <a:latin typeface="Times New Roman" panose="02020603050405020304" pitchFamily="18" charset="0"/>
                <a:ea typeface="楷体_GB2312" pitchFamily="49" charset="-122"/>
              </a:defRPr>
            </a:lvl3pPr>
            <a:lvl4pPr marL="1600200" indent="-228600" defTabSz="762000" eaLnBrk="0" hangingPunct="0">
              <a:defRPr kumimoji="1" sz="2400" b="1">
                <a:solidFill>
                  <a:schemeClr val="tx1"/>
                </a:solidFill>
                <a:latin typeface="Times New Roman" panose="02020603050405020304" pitchFamily="18" charset="0"/>
                <a:ea typeface="楷体_GB2312" pitchFamily="49" charset="-122"/>
              </a:defRPr>
            </a:lvl4pPr>
            <a:lvl5pPr marL="2057400" indent="-228600" defTabSz="762000" eaLnBrk="0" hangingPunct="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a:solidFill>
                  <a:srgbClr val="336600"/>
                </a:solidFill>
                <a:ea typeface="华文中宋" panose="02010600040101010101" pitchFamily="2" charset="-122"/>
              </a:rPr>
              <a:t>④ </a:t>
            </a:r>
          </a:p>
        </p:txBody>
      </p:sp>
      <p:sp>
        <p:nvSpPr>
          <p:cNvPr id="34854" name="Line 31">
            <a:extLst>
              <a:ext uri="{FF2B5EF4-FFF2-40B4-BE49-F238E27FC236}">
                <a16:creationId xmlns:a16="http://schemas.microsoft.com/office/drawing/2014/main" id="{D0B28591-12BB-4508-BFA5-F07BB2FDC097}"/>
              </a:ext>
            </a:extLst>
          </p:cNvPr>
          <p:cNvSpPr>
            <a:spLocks noChangeShapeType="1"/>
          </p:cNvSpPr>
          <p:nvPr/>
        </p:nvSpPr>
        <p:spPr bwMode="auto">
          <a:xfrm>
            <a:off x="8458200" y="1219200"/>
            <a:ext cx="0" cy="908050"/>
          </a:xfrm>
          <a:prstGeom prst="line">
            <a:avLst/>
          </a:prstGeom>
          <a:noFill/>
          <a:ln w="31750">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34855" name="Text Box 32">
            <a:extLst>
              <a:ext uri="{FF2B5EF4-FFF2-40B4-BE49-F238E27FC236}">
                <a16:creationId xmlns:a16="http://schemas.microsoft.com/office/drawing/2014/main" id="{FC720743-A8C6-4F69-B9E8-66649A73BC0C}"/>
              </a:ext>
            </a:extLst>
          </p:cNvPr>
          <p:cNvSpPr txBox="1">
            <a:spLocks noChangeArrowheads="1"/>
          </p:cNvSpPr>
          <p:nvPr/>
        </p:nvSpPr>
        <p:spPr bwMode="auto">
          <a:xfrm>
            <a:off x="8610600" y="1731963"/>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a:r>
              <a:rPr kumimoji="0" lang="en-US" altLang="zh-CN" sz="2600" i="1">
                <a:solidFill>
                  <a:srgbClr val="FF0000"/>
                </a:solidFill>
                <a:ea typeface="华文中宋" panose="02010600040101010101" pitchFamily="2" charset="-122"/>
              </a:rPr>
              <a:t>T</a:t>
            </a:r>
            <a:r>
              <a:rPr kumimoji="0" lang="en-US" altLang="zh-CN" baseline="-25000">
                <a:solidFill>
                  <a:srgbClr val="FF0000"/>
                </a:solidFill>
                <a:ea typeface="华文中宋" panose="02010600040101010101" pitchFamily="2" charset="-122"/>
              </a:rPr>
              <a:t>1</a:t>
            </a:r>
            <a:endParaRPr kumimoji="0" lang="en-US" altLang="zh-CN">
              <a:solidFill>
                <a:srgbClr val="FF0000"/>
              </a:solidFill>
              <a:ea typeface="华文中宋" panose="02010600040101010101" pitchFamily="2" charset="-122"/>
            </a:endParaRPr>
          </a:p>
        </p:txBody>
      </p:sp>
      <p:sp>
        <p:nvSpPr>
          <p:cNvPr id="34856" name="Text Box 33">
            <a:extLst>
              <a:ext uri="{FF2B5EF4-FFF2-40B4-BE49-F238E27FC236}">
                <a16:creationId xmlns:a16="http://schemas.microsoft.com/office/drawing/2014/main" id="{97D3DCAD-8659-4FD2-8D35-319D98051916}"/>
              </a:ext>
            </a:extLst>
          </p:cNvPr>
          <p:cNvSpPr txBox="1">
            <a:spLocks noChangeArrowheads="1"/>
          </p:cNvSpPr>
          <p:nvPr/>
        </p:nvSpPr>
        <p:spPr bwMode="auto">
          <a:xfrm>
            <a:off x="7089775" y="1595438"/>
            <a:ext cx="568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r>
              <a:rPr kumimoji="0" lang="en-US" altLang="zh-CN" sz="2600" i="1">
                <a:solidFill>
                  <a:srgbClr val="FF0000"/>
                </a:solidFill>
                <a:ea typeface="华文中宋" panose="02010600040101010101" pitchFamily="2" charset="-122"/>
              </a:rPr>
              <a:t>T</a:t>
            </a:r>
            <a:r>
              <a:rPr kumimoji="0" lang="en-US" altLang="zh-CN" sz="2800" baseline="-25000">
                <a:solidFill>
                  <a:srgbClr val="FF0000"/>
                </a:solidFill>
                <a:ea typeface="华文中宋" panose="02010600040101010101" pitchFamily="2" charset="-122"/>
              </a:rPr>
              <a:t>2</a:t>
            </a:r>
            <a:endParaRPr kumimoji="0" lang="en-US" altLang="zh-CN" sz="2800">
              <a:solidFill>
                <a:srgbClr val="FF0000"/>
              </a:solidFill>
              <a:ea typeface="华文中宋" panose="02010600040101010101" pitchFamily="2" charset="-122"/>
            </a:endParaRPr>
          </a:p>
        </p:txBody>
      </p:sp>
      <p:sp>
        <p:nvSpPr>
          <p:cNvPr id="34857" name="Line 34">
            <a:extLst>
              <a:ext uri="{FF2B5EF4-FFF2-40B4-BE49-F238E27FC236}">
                <a16:creationId xmlns:a16="http://schemas.microsoft.com/office/drawing/2014/main" id="{6867439F-544C-4017-807F-ED71B752D1C2}"/>
              </a:ext>
            </a:extLst>
          </p:cNvPr>
          <p:cNvSpPr>
            <a:spLocks noChangeShapeType="1"/>
          </p:cNvSpPr>
          <p:nvPr/>
        </p:nvSpPr>
        <p:spPr bwMode="auto">
          <a:xfrm>
            <a:off x="7543800" y="1219200"/>
            <a:ext cx="0" cy="546100"/>
          </a:xfrm>
          <a:prstGeom prst="line">
            <a:avLst/>
          </a:prstGeom>
          <a:noFill/>
          <a:ln w="31750">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34858" name="Oval 35">
            <a:extLst>
              <a:ext uri="{FF2B5EF4-FFF2-40B4-BE49-F238E27FC236}">
                <a16:creationId xmlns:a16="http://schemas.microsoft.com/office/drawing/2014/main" id="{B2A6508D-DD59-46EB-A2B2-3CABF2014086}"/>
              </a:ext>
            </a:extLst>
          </p:cNvPr>
          <p:cNvSpPr>
            <a:spLocks noChangeArrowheads="1"/>
          </p:cNvSpPr>
          <p:nvPr/>
        </p:nvSpPr>
        <p:spPr bwMode="auto">
          <a:xfrm>
            <a:off x="7543800" y="741363"/>
            <a:ext cx="908050" cy="908050"/>
          </a:xfrm>
          <a:prstGeom prst="ellipse">
            <a:avLst/>
          </a:prstGeom>
          <a:solidFill>
            <a:srgbClr val="FF00FF"/>
          </a:solidFill>
          <a:ln w="22225">
            <a:solidFill>
              <a:schemeClr val="bg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4859" name="Line 36">
            <a:extLst>
              <a:ext uri="{FF2B5EF4-FFF2-40B4-BE49-F238E27FC236}">
                <a16:creationId xmlns:a16="http://schemas.microsoft.com/office/drawing/2014/main" id="{7C1626A2-D14E-44F9-9BB9-8D570F725E3B}"/>
              </a:ext>
            </a:extLst>
          </p:cNvPr>
          <p:cNvSpPr>
            <a:spLocks noChangeShapeType="1"/>
          </p:cNvSpPr>
          <p:nvPr/>
        </p:nvSpPr>
        <p:spPr bwMode="auto">
          <a:xfrm>
            <a:off x="7543800" y="1198563"/>
            <a:ext cx="457200" cy="0"/>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4827" name="Object 37">
            <a:extLst>
              <a:ext uri="{FF2B5EF4-FFF2-40B4-BE49-F238E27FC236}">
                <a16:creationId xmlns:a16="http://schemas.microsoft.com/office/drawing/2014/main" id="{041CBC29-21A0-4A84-8062-4DF069F0352B}"/>
              </a:ext>
            </a:extLst>
          </p:cNvPr>
          <p:cNvGraphicFramePr>
            <a:graphicFrameLocks noChangeAspect="1"/>
          </p:cNvGraphicFramePr>
          <p:nvPr/>
        </p:nvGraphicFramePr>
        <p:xfrm>
          <a:off x="7661275" y="893763"/>
          <a:ext cx="293688" cy="293687"/>
        </p:xfrm>
        <a:graphic>
          <a:graphicData uri="http://schemas.openxmlformats.org/presentationml/2006/ole">
            <mc:AlternateContent xmlns:mc="http://schemas.openxmlformats.org/markup-compatibility/2006">
              <mc:Choice xmlns:v="urn:schemas-microsoft-com:vml" Requires="v">
                <p:oleObj spid="_x0000_s34898" name="Equation" r:id="rId21" imgW="215640" imgH="215640" progId="Equation.3">
                  <p:embed/>
                </p:oleObj>
              </mc:Choice>
              <mc:Fallback>
                <p:oleObj name="Equation" r:id="rId21" imgW="215640" imgH="215640" progId="Equation.3">
                  <p:embed/>
                  <p:pic>
                    <p:nvPicPr>
                      <p:cNvPr id="0" name="Object 3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661275" y="893763"/>
                        <a:ext cx="293688" cy="293687"/>
                      </a:xfrm>
                      <a:prstGeom prst="rect">
                        <a:avLst/>
                      </a:prstGeom>
                      <a:noFill/>
                      <a:extLst>
                        <a:ext uri="{909E8E84-426E-40DD-AFC4-6F175D3DCCD1}">
                          <a14:hiddenFill xmlns:a14="http://schemas.microsoft.com/office/drawing/2010/main">
                            <a:solidFill>
                              <a:srgbClr val="339966"/>
                            </a:solidFill>
                          </a14:hiddenFill>
                        </a:ext>
                      </a:extLst>
                    </p:spPr>
                  </p:pic>
                </p:oleObj>
              </mc:Fallback>
            </mc:AlternateContent>
          </a:graphicData>
        </a:graphic>
      </p:graphicFrame>
      <p:sp>
        <p:nvSpPr>
          <p:cNvPr id="34860" name="Text Box 38">
            <a:extLst>
              <a:ext uri="{FF2B5EF4-FFF2-40B4-BE49-F238E27FC236}">
                <a16:creationId xmlns:a16="http://schemas.microsoft.com/office/drawing/2014/main" id="{12767022-8A3D-4917-937D-7146C205F483}"/>
              </a:ext>
            </a:extLst>
          </p:cNvPr>
          <p:cNvSpPr txBox="1">
            <a:spLocks noChangeArrowheads="1"/>
          </p:cNvSpPr>
          <p:nvPr/>
        </p:nvSpPr>
        <p:spPr bwMode="auto">
          <a:xfrm>
            <a:off x="7808913" y="1173163"/>
            <a:ext cx="4413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defTabSz="762000" eaLnBrk="0" hangingPunct="0">
              <a:defRPr kumimoji="1" sz="2400" b="1">
                <a:solidFill>
                  <a:schemeClr val="tx1"/>
                </a:solidFill>
                <a:latin typeface="Times New Roman" panose="02020603050405020304" pitchFamily="18" charset="0"/>
                <a:ea typeface="楷体_GB2312" pitchFamily="49" charset="-122"/>
              </a:defRPr>
            </a:lvl1pPr>
            <a:lvl2pPr marL="742950" indent="-285750" defTabSz="762000" eaLnBrk="0" hangingPunct="0">
              <a:defRPr kumimoji="1" sz="2400" b="1">
                <a:solidFill>
                  <a:schemeClr val="tx1"/>
                </a:solidFill>
                <a:latin typeface="Times New Roman" panose="02020603050405020304" pitchFamily="18" charset="0"/>
                <a:ea typeface="楷体_GB2312" pitchFamily="49" charset="-122"/>
              </a:defRPr>
            </a:lvl2pPr>
            <a:lvl3pPr marL="1143000" indent="-228600" defTabSz="762000" eaLnBrk="0" hangingPunct="0">
              <a:defRPr kumimoji="1" sz="2400" b="1">
                <a:solidFill>
                  <a:schemeClr val="tx1"/>
                </a:solidFill>
                <a:latin typeface="Times New Roman" panose="02020603050405020304" pitchFamily="18" charset="0"/>
                <a:ea typeface="楷体_GB2312" pitchFamily="49" charset="-122"/>
              </a:defRPr>
            </a:lvl3pPr>
            <a:lvl4pPr marL="1600200" indent="-228600" defTabSz="762000" eaLnBrk="0" hangingPunct="0">
              <a:defRPr kumimoji="1" sz="2400" b="1">
                <a:solidFill>
                  <a:schemeClr val="tx1"/>
                </a:solidFill>
                <a:latin typeface="Times New Roman" panose="02020603050405020304" pitchFamily="18" charset="0"/>
                <a:ea typeface="楷体_GB2312" pitchFamily="49" charset="-122"/>
              </a:defRPr>
            </a:lvl4pPr>
            <a:lvl5pPr marL="2057400" indent="-228600" defTabSz="762000" eaLnBrk="0" hangingPunct="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sz="2600" i="1">
                <a:solidFill>
                  <a:srgbClr val="000066"/>
                </a:solidFill>
                <a:ea typeface="宋体" panose="02010600030101010101" pitchFamily="2" charset="-122"/>
              </a:rPr>
              <a:t>m</a:t>
            </a:r>
          </a:p>
        </p:txBody>
      </p:sp>
      <p:sp>
        <p:nvSpPr>
          <p:cNvPr id="34861" name="Text Box 39">
            <a:extLst>
              <a:ext uri="{FF2B5EF4-FFF2-40B4-BE49-F238E27FC236}">
                <a16:creationId xmlns:a16="http://schemas.microsoft.com/office/drawing/2014/main" id="{D08B6D86-4949-40F9-BFAB-04DF1DBFEE9C}"/>
              </a:ext>
            </a:extLst>
          </p:cNvPr>
          <p:cNvSpPr txBox="1">
            <a:spLocks noChangeArrowheads="1"/>
          </p:cNvSpPr>
          <p:nvPr/>
        </p:nvSpPr>
        <p:spPr bwMode="auto">
          <a:xfrm>
            <a:off x="7924800" y="94615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defTabSz="762000" eaLnBrk="0" hangingPunct="0">
              <a:defRPr kumimoji="1" sz="2400" b="1">
                <a:solidFill>
                  <a:schemeClr val="tx1"/>
                </a:solidFill>
                <a:latin typeface="Times New Roman" panose="02020603050405020304" pitchFamily="18" charset="0"/>
                <a:ea typeface="楷体_GB2312" pitchFamily="49" charset="-122"/>
              </a:defRPr>
            </a:lvl1pPr>
            <a:lvl2pPr marL="742950" indent="-285750" defTabSz="762000" eaLnBrk="0" hangingPunct="0">
              <a:defRPr kumimoji="1" sz="2400" b="1">
                <a:solidFill>
                  <a:schemeClr val="tx1"/>
                </a:solidFill>
                <a:latin typeface="Times New Roman" panose="02020603050405020304" pitchFamily="18" charset="0"/>
                <a:ea typeface="楷体_GB2312" pitchFamily="49" charset="-122"/>
              </a:defRPr>
            </a:lvl2pPr>
            <a:lvl3pPr marL="1143000" indent="-228600" defTabSz="762000" eaLnBrk="0" hangingPunct="0">
              <a:defRPr kumimoji="1" sz="2400" b="1">
                <a:solidFill>
                  <a:schemeClr val="tx1"/>
                </a:solidFill>
                <a:latin typeface="Times New Roman" panose="02020603050405020304" pitchFamily="18" charset="0"/>
                <a:ea typeface="楷体_GB2312" pitchFamily="49" charset="-122"/>
              </a:defRPr>
            </a:lvl3pPr>
            <a:lvl4pPr marL="1600200" indent="-228600" defTabSz="762000" eaLnBrk="0" hangingPunct="0">
              <a:defRPr kumimoji="1" sz="2400" b="1">
                <a:solidFill>
                  <a:schemeClr val="tx1"/>
                </a:solidFill>
                <a:latin typeface="Times New Roman" panose="02020603050405020304" pitchFamily="18" charset="0"/>
                <a:ea typeface="楷体_GB2312" pitchFamily="49" charset="-122"/>
              </a:defRPr>
            </a:lvl4pPr>
            <a:lvl5pPr marL="2057400" indent="-228600" defTabSz="762000" eaLnBrk="0" hangingPunct="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i="1">
                <a:solidFill>
                  <a:srgbClr val="000066"/>
                </a:solidFill>
                <a:ea typeface="宋体" panose="02010600030101010101" pitchFamily="2" charset="-122"/>
              </a:rPr>
              <a:t>O</a:t>
            </a:r>
          </a:p>
        </p:txBody>
      </p:sp>
      <p:sp>
        <p:nvSpPr>
          <p:cNvPr id="34862" name="Freeform 40">
            <a:extLst>
              <a:ext uri="{FF2B5EF4-FFF2-40B4-BE49-F238E27FC236}">
                <a16:creationId xmlns:a16="http://schemas.microsoft.com/office/drawing/2014/main" id="{1D540F5C-8049-435F-814E-C7D05AF78534}"/>
              </a:ext>
            </a:extLst>
          </p:cNvPr>
          <p:cNvSpPr>
            <a:spLocks/>
          </p:cNvSpPr>
          <p:nvPr/>
        </p:nvSpPr>
        <p:spPr bwMode="auto">
          <a:xfrm rot="-3520770">
            <a:off x="7404100" y="728663"/>
            <a:ext cx="457200" cy="177800"/>
          </a:xfrm>
          <a:custGeom>
            <a:avLst/>
            <a:gdLst>
              <a:gd name="T0" fmla="*/ 457200 w 384"/>
              <a:gd name="T1" fmla="*/ 177800 h 112"/>
              <a:gd name="T2" fmla="*/ 285750 w 384"/>
              <a:gd name="T3" fmla="*/ 25400 h 112"/>
              <a:gd name="T4" fmla="*/ 0 w 384"/>
              <a:gd name="T5" fmla="*/ 25400 h 112"/>
              <a:gd name="T6" fmla="*/ 0 60000 65536"/>
              <a:gd name="T7" fmla="*/ 0 60000 65536"/>
              <a:gd name="T8" fmla="*/ 0 60000 65536"/>
              <a:gd name="T9" fmla="*/ 0 w 384"/>
              <a:gd name="T10" fmla="*/ 0 h 112"/>
              <a:gd name="T11" fmla="*/ 384 w 384"/>
              <a:gd name="T12" fmla="*/ 112 h 112"/>
            </a:gdLst>
            <a:ahLst/>
            <a:cxnLst>
              <a:cxn ang="T6">
                <a:pos x="T0" y="T1"/>
              </a:cxn>
              <a:cxn ang="T7">
                <a:pos x="T2" y="T3"/>
              </a:cxn>
              <a:cxn ang="T8">
                <a:pos x="T4" y="T5"/>
              </a:cxn>
            </a:cxnLst>
            <a:rect l="T9" t="T10" r="T11" b="T12"/>
            <a:pathLst>
              <a:path w="384" h="112">
                <a:moveTo>
                  <a:pt x="384" y="112"/>
                </a:moveTo>
                <a:cubicBezTo>
                  <a:pt x="344" y="72"/>
                  <a:pt x="304" y="32"/>
                  <a:pt x="240" y="16"/>
                </a:cubicBezTo>
                <a:cubicBezTo>
                  <a:pt x="176" y="0"/>
                  <a:pt x="40" y="16"/>
                  <a:pt x="0" y="16"/>
                </a:cubicBezTo>
              </a:path>
            </a:pathLst>
          </a:custGeom>
          <a:noFill/>
          <a:ln w="25400" cap="flat" cmpd="sng">
            <a:solidFill>
              <a:schemeClr val="bg1"/>
            </a:solidFill>
            <a:prstDash val="solid"/>
            <a:round/>
            <a:headEnd type="none" w="med" len="med"/>
            <a:tailEnd type="arrow"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34828" name="Object 41">
            <a:extLst>
              <a:ext uri="{FF2B5EF4-FFF2-40B4-BE49-F238E27FC236}">
                <a16:creationId xmlns:a16="http://schemas.microsoft.com/office/drawing/2014/main" id="{01EC7FA7-2BF6-4B12-AF84-9BEB46FDC049}"/>
              </a:ext>
            </a:extLst>
          </p:cNvPr>
          <p:cNvGraphicFramePr>
            <a:graphicFrameLocks noChangeAspect="1"/>
          </p:cNvGraphicFramePr>
          <p:nvPr/>
        </p:nvGraphicFramePr>
        <p:xfrm>
          <a:off x="7015163" y="765175"/>
          <a:ext cx="509587" cy="392113"/>
        </p:xfrm>
        <a:graphic>
          <a:graphicData uri="http://schemas.openxmlformats.org/presentationml/2006/ole">
            <mc:AlternateContent xmlns:mc="http://schemas.openxmlformats.org/markup-compatibility/2006">
              <mc:Choice xmlns:v="urn:schemas-microsoft-com:vml" Requires="v">
                <p:oleObj spid="_x0000_s34899" name="公式" r:id="rId23" imgW="622080" imgH="419040" progId="Equation.3">
                  <p:embed/>
                </p:oleObj>
              </mc:Choice>
              <mc:Fallback>
                <p:oleObj name="公式" r:id="rId23" imgW="622080" imgH="419040" progId="Equation.3">
                  <p:embed/>
                  <p:pic>
                    <p:nvPicPr>
                      <p:cNvPr id="0" name="Object 4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015163" y="765175"/>
                        <a:ext cx="509587"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63" name="Freeform 42">
            <a:extLst>
              <a:ext uri="{FF2B5EF4-FFF2-40B4-BE49-F238E27FC236}">
                <a16:creationId xmlns:a16="http://schemas.microsoft.com/office/drawing/2014/main" id="{00558413-83EB-4814-B685-8C7B08530C67}"/>
              </a:ext>
            </a:extLst>
          </p:cNvPr>
          <p:cNvSpPr>
            <a:spLocks/>
          </p:cNvSpPr>
          <p:nvPr/>
        </p:nvSpPr>
        <p:spPr bwMode="auto">
          <a:xfrm rot="2348910">
            <a:off x="8229600" y="792163"/>
            <a:ext cx="457200" cy="177800"/>
          </a:xfrm>
          <a:custGeom>
            <a:avLst/>
            <a:gdLst>
              <a:gd name="T0" fmla="*/ 457200 w 384"/>
              <a:gd name="T1" fmla="*/ 177800 h 112"/>
              <a:gd name="T2" fmla="*/ 285750 w 384"/>
              <a:gd name="T3" fmla="*/ 25400 h 112"/>
              <a:gd name="T4" fmla="*/ 0 w 384"/>
              <a:gd name="T5" fmla="*/ 25400 h 112"/>
              <a:gd name="T6" fmla="*/ 0 60000 65536"/>
              <a:gd name="T7" fmla="*/ 0 60000 65536"/>
              <a:gd name="T8" fmla="*/ 0 60000 65536"/>
              <a:gd name="T9" fmla="*/ 0 w 384"/>
              <a:gd name="T10" fmla="*/ 0 h 112"/>
              <a:gd name="T11" fmla="*/ 384 w 384"/>
              <a:gd name="T12" fmla="*/ 112 h 112"/>
            </a:gdLst>
            <a:ahLst/>
            <a:cxnLst>
              <a:cxn ang="T6">
                <a:pos x="T0" y="T1"/>
              </a:cxn>
              <a:cxn ang="T7">
                <a:pos x="T2" y="T3"/>
              </a:cxn>
              <a:cxn ang="T8">
                <a:pos x="T4" y="T5"/>
              </a:cxn>
            </a:cxnLst>
            <a:rect l="T9" t="T10" r="T11" b="T12"/>
            <a:pathLst>
              <a:path w="384" h="112">
                <a:moveTo>
                  <a:pt x="384" y="112"/>
                </a:moveTo>
                <a:cubicBezTo>
                  <a:pt x="344" y="72"/>
                  <a:pt x="304" y="32"/>
                  <a:pt x="240" y="16"/>
                </a:cubicBezTo>
                <a:cubicBezTo>
                  <a:pt x="176" y="0"/>
                  <a:pt x="40" y="16"/>
                  <a:pt x="0" y="16"/>
                </a:cubicBezTo>
              </a:path>
            </a:pathLst>
          </a:custGeom>
          <a:noFill/>
          <a:ln w="28575" cap="flat" cmpd="sng">
            <a:solidFill>
              <a:srgbClr val="A50021"/>
            </a:solidFill>
            <a:prstDash val="solid"/>
            <a:round/>
            <a:headEnd type="arrow" w="med" len="lg"/>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34829" name="Object 43">
            <a:extLst>
              <a:ext uri="{FF2B5EF4-FFF2-40B4-BE49-F238E27FC236}">
                <a16:creationId xmlns:a16="http://schemas.microsoft.com/office/drawing/2014/main" id="{6F6E0144-DCD6-4A3C-8050-A6B85E150EA5}"/>
              </a:ext>
            </a:extLst>
          </p:cNvPr>
          <p:cNvGraphicFramePr>
            <a:graphicFrameLocks noChangeAspect="1"/>
          </p:cNvGraphicFramePr>
          <p:nvPr/>
        </p:nvGraphicFramePr>
        <p:xfrm>
          <a:off x="8534400" y="1087438"/>
          <a:ext cx="336550" cy="415925"/>
        </p:xfrm>
        <a:graphic>
          <a:graphicData uri="http://schemas.openxmlformats.org/presentationml/2006/ole">
            <mc:AlternateContent xmlns:mc="http://schemas.openxmlformats.org/markup-compatibility/2006">
              <mc:Choice xmlns:v="urn:schemas-microsoft-com:vml" Requires="v">
                <p:oleObj spid="_x0000_s34900" name="Equation" r:id="rId25" imgW="215640" imgH="266400" progId="Equation.3">
                  <p:embed/>
                </p:oleObj>
              </mc:Choice>
              <mc:Fallback>
                <p:oleObj name="Equation" r:id="rId25" imgW="215640" imgH="266400" progId="Equation.3">
                  <p:embed/>
                  <p:pic>
                    <p:nvPicPr>
                      <p:cNvPr id="0" name="Object 4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534400" y="1087438"/>
                        <a:ext cx="336550"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64" name="Line 44">
            <a:extLst>
              <a:ext uri="{FF2B5EF4-FFF2-40B4-BE49-F238E27FC236}">
                <a16:creationId xmlns:a16="http://schemas.microsoft.com/office/drawing/2014/main" id="{9A63AD02-9404-44F2-91A5-389AA0614C7D}"/>
              </a:ext>
            </a:extLst>
          </p:cNvPr>
          <p:cNvSpPr>
            <a:spLocks noChangeShapeType="1"/>
          </p:cNvSpPr>
          <p:nvPr/>
        </p:nvSpPr>
        <p:spPr bwMode="auto">
          <a:xfrm>
            <a:off x="5640388" y="1271588"/>
            <a:ext cx="923925" cy="0"/>
          </a:xfrm>
          <a:prstGeom prst="line">
            <a:avLst/>
          </a:prstGeom>
          <a:noFill/>
          <a:ln w="22225">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65" name="Line 45">
            <a:extLst>
              <a:ext uri="{FF2B5EF4-FFF2-40B4-BE49-F238E27FC236}">
                <a16:creationId xmlns:a16="http://schemas.microsoft.com/office/drawing/2014/main" id="{0D94362D-89DB-44F0-8602-59A7A247950A}"/>
              </a:ext>
            </a:extLst>
          </p:cNvPr>
          <p:cNvSpPr>
            <a:spLocks noChangeShapeType="1"/>
          </p:cNvSpPr>
          <p:nvPr/>
        </p:nvSpPr>
        <p:spPr bwMode="auto">
          <a:xfrm flipH="1">
            <a:off x="5756275" y="1143000"/>
            <a:ext cx="114300" cy="114300"/>
          </a:xfrm>
          <a:prstGeom prst="line">
            <a:avLst/>
          </a:prstGeom>
          <a:noFill/>
          <a:ln w="22225">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66" name="Line 46">
            <a:extLst>
              <a:ext uri="{FF2B5EF4-FFF2-40B4-BE49-F238E27FC236}">
                <a16:creationId xmlns:a16="http://schemas.microsoft.com/office/drawing/2014/main" id="{D59FCF22-B7B6-4161-A4C0-0503E996F846}"/>
              </a:ext>
            </a:extLst>
          </p:cNvPr>
          <p:cNvSpPr>
            <a:spLocks noChangeShapeType="1"/>
          </p:cNvSpPr>
          <p:nvPr/>
        </p:nvSpPr>
        <p:spPr bwMode="auto">
          <a:xfrm flipH="1">
            <a:off x="5870575" y="1143000"/>
            <a:ext cx="115888" cy="114300"/>
          </a:xfrm>
          <a:prstGeom prst="line">
            <a:avLst/>
          </a:prstGeom>
          <a:noFill/>
          <a:ln w="22225">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67" name="Line 47">
            <a:extLst>
              <a:ext uri="{FF2B5EF4-FFF2-40B4-BE49-F238E27FC236}">
                <a16:creationId xmlns:a16="http://schemas.microsoft.com/office/drawing/2014/main" id="{E529681D-063B-422B-AE77-9EFDF48DC612}"/>
              </a:ext>
            </a:extLst>
          </p:cNvPr>
          <p:cNvSpPr>
            <a:spLocks noChangeShapeType="1"/>
          </p:cNvSpPr>
          <p:nvPr/>
        </p:nvSpPr>
        <p:spPr bwMode="auto">
          <a:xfrm flipH="1">
            <a:off x="5986463" y="1143000"/>
            <a:ext cx="115887" cy="114300"/>
          </a:xfrm>
          <a:prstGeom prst="line">
            <a:avLst/>
          </a:prstGeom>
          <a:noFill/>
          <a:ln w="22225">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68" name="Line 48">
            <a:extLst>
              <a:ext uri="{FF2B5EF4-FFF2-40B4-BE49-F238E27FC236}">
                <a16:creationId xmlns:a16="http://schemas.microsoft.com/office/drawing/2014/main" id="{A690AC33-9308-46DF-87ED-005B860E53A6}"/>
              </a:ext>
            </a:extLst>
          </p:cNvPr>
          <p:cNvSpPr>
            <a:spLocks noChangeShapeType="1"/>
          </p:cNvSpPr>
          <p:nvPr/>
        </p:nvSpPr>
        <p:spPr bwMode="auto">
          <a:xfrm flipH="1">
            <a:off x="6102350" y="1143000"/>
            <a:ext cx="115888" cy="114300"/>
          </a:xfrm>
          <a:prstGeom prst="line">
            <a:avLst/>
          </a:prstGeom>
          <a:noFill/>
          <a:ln w="22225">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69" name="Line 49">
            <a:extLst>
              <a:ext uri="{FF2B5EF4-FFF2-40B4-BE49-F238E27FC236}">
                <a16:creationId xmlns:a16="http://schemas.microsoft.com/office/drawing/2014/main" id="{16B06C94-1EF0-428D-AE4A-39AF32477135}"/>
              </a:ext>
            </a:extLst>
          </p:cNvPr>
          <p:cNvSpPr>
            <a:spLocks noChangeShapeType="1"/>
          </p:cNvSpPr>
          <p:nvPr/>
        </p:nvSpPr>
        <p:spPr bwMode="auto">
          <a:xfrm flipH="1">
            <a:off x="6230938" y="1143000"/>
            <a:ext cx="115887" cy="114300"/>
          </a:xfrm>
          <a:prstGeom prst="line">
            <a:avLst/>
          </a:prstGeom>
          <a:noFill/>
          <a:ln w="22225">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70" name="Line 50">
            <a:extLst>
              <a:ext uri="{FF2B5EF4-FFF2-40B4-BE49-F238E27FC236}">
                <a16:creationId xmlns:a16="http://schemas.microsoft.com/office/drawing/2014/main" id="{52F23D28-75FA-488F-9A05-0A8BB1A03690}"/>
              </a:ext>
            </a:extLst>
          </p:cNvPr>
          <p:cNvSpPr>
            <a:spLocks noChangeShapeType="1"/>
          </p:cNvSpPr>
          <p:nvPr/>
        </p:nvSpPr>
        <p:spPr bwMode="auto">
          <a:xfrm flipH="1">
            <a:off x="6364288" y="1143000"/>
            <a:ext cx="114300" cy="114300"/>
          </a:xfrm>
          <a:prstGeom prst="line">
            <a:avLst/>
          </a:prstGeom>
          <a:noFill/>
          <a:ln w="22225">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71" name="Oval 51">
            <a:extLst>
              <a:ext uri="{FF2B5EF4-FFF2-40B4-BE49-F238E27FC236}">
                <a16:creationId xmlns:a16="http://schemas.microsoft.com/office/drawing/2014/main" id="{3E7A09AE-71E4-4396-859D-E68F5F8395ED}"/>
              </a:ext>
            </a:extLst>
          </p:cNvPr>
          <p:cNvSpPr>
            <a:spLocks noChangeArrowheads="1"/>
          </p:cNvSpPr>
          <p:nvPr/>
        </p:nvSpPr>
        <p:spPr bwMode="auto">
          <a:xfrm>
            <a:off x="5638800" y="1460500"/>
            <a:ext cx="914400" cy="846138"/>
          </a:xfrm>
          <a:prstGeom prst="ellipse">
            <a:avLst/>
          </a:prstGeom>
          <a:solidFill>
            <a:srgbClr val="339966"/>
          </a:solidFill>
          <a:ln w="22225">
            <a:solidFill>
              <a:schemeClr val="bg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4872" name="Rectangle 52">
            <a:extLst>
              <a:ext uri="{FF2B5EF4-FFF2-40B4-BE49-F238E27FC236}">
                <a16:creationId xmlns:a16="http://schemas.microsoft.com/office/drawing/2014/main" id="{EA266071-2E70-41DD-878F-A128BFF746A9}"/>
              </a:ext>
            </a:extLst>
          </p:cNvPr>
          <p:cNvSpPr>
            <a:spLocks noChangeArrowheads="1"/>
          </p:cNvSpPr>
          <p:nvPr/>
        </p:nvSpPr>
        <p:spPr bwMode="auto">
          <a:xfrm>
            <a:off x="6054725" y="1254125"/>
            <a:ext cx="57150" cy="665163"/>
          </a:xfrm>
          <a:prstGeom prst="rect">
            <a:avLst/>
          </a:prstGeom>
          <a:solidFill>
            <a:srgbClr val="990000"/>
          </a:solidFill>
          <a:ln w="9525">
            <a:solidFill>
              <a:srgbClr val="000066"/>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4873" name="Rectangle 53">
            <a:extLst>
              <a:ext uri="{FF2B5EF4-FFF2-40B4-BE49-F238E27FC236}">
                <a16:creationId xmlns:a16="http://schemas.microsoft.com/office/drawing/2014/main" id="{5225A39E-A6FC-4D1C-A77F-BA20EDB95F37}"/>
              </a:ext>
            </a:extLst>
          </p:cNvPr>
          <p:cNvSpPr>
            <a:spLocks noChangeArrowheads="1"/>
          </p:cNvSpPr>
          <p:nvPr/>
        </p:nvSpPr>
        <p:spPr bwMode="auto">
          <a:xfrm>
            <a:off x="5410200" y="2825750"/>
            <a:ext cx="4572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4874" name="Rectangle 54">
            <a:extLst>
              <a:ext uri="{FF2B5EF4-FFF2-40B4-BE49-F238E27FC236}">
                <a16:creationId xmlns:a16="http://schemas.microsoft.com/office/drawing/2014/main" id="{A94EB7FA-8DEB-4310-98F4-A4D04EC55A23}"/>
              </a:ext>
            </a:extLst>
          </p:cNvPr>
          <p:cNvSpPr>
            <a:spLocks noChangeArrowheads="1"/>
          </p:cNvSpPr>
          <p:nvPr/>
        </p:nvSpPr>
        <p:spPr bwMode="auto">
          <a:xfrm>
            <a:off x="6324600" y="3368675"/>
            <a:ext cx="4572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4875" name="Line 55">
            <a:extLst>
              <a:ext uri="{FF2B5EF4-FFF2-40B4-BE49-F238E27FC236}">
                <a16:creationId xmlns:a16="http://schemas.microsoft.com/office/drawing/2014/main" id="{48D7AD99-EEC5-4920-94CA-8EEFA33DBC02}"/>
              </a:ext>
            </a:extLst>
          </p:cNvPr>
          <p:cNvSpPr>
            <a:spLocks noChangeShapeType="1"/>
          </p:cNvSpPr>
          <p:nvPr/>
        </p:nvSpPr>
        <p:spPr bwMode="auto">
          <a:xfrm>
            <a:off x="6443663" y="2524125"/>
            <a:ext cx="0" cy="544513"/>
          </a:xfrm>
          <a:prstGeom prst="line">
            <a:avLst/>
          </a:prstGeom>
          <a:noFill/>
          <a:ln w="31750">
            <a:solidFill>
              <a:srgbClr val="80000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34876" name="Text Box 56">
            <a:extLst>
              <a:ext uri="{FF2B5EF4-FFF2-40B4-BE49-F238E27FC236}">
                <a16:creationId xmlns:a16="http://schemas.microsoft.com/office/drawing/2014/main" id="{BAEE01C6-B44C-4C2F-B043-43DB75BB41D1}"/>
              </a:ext>
            </a:extLst>
          </p:cNvPr>
          <p:cNvSpPr txBox="1">
            <a:spLocks noChangeArrowheads="1"/>
          </p:cNvSpPr>
          <p:nvPr/>
        </p:nvSpPr>
        <p:spPr bwMode="auto">
          <a:xfrm>
            <a:off x="5257800" y="2755900"/>
            <a:ext cx="762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r>
              <a:rPr kumimoji="0" lang="en-US" altLang="zh-CN" sz="2600" i="1">
                <a:solidFill>
                  <a:srgbClr val="000066"/>
                </a:solidFill>
                <a:ea typeface="华文中宋" panose="02010600040101010101" pitchFamily="2" charset="-122"/>
              </a:rPr>
              <a:t>m</a:t>
            </a:r>
            <a:r>
              <a:rPr kumimoji="0" lang="en-US" altLang="zh-CN" sz="2600" baseline="-25000">
                <a:solidFill>
                  <a:srgbClr val="000066"/>
                </a:solidFill>
                <a:ea typeface="华文中宋" panose="02010600040101010101" pitchFamily="2" charset="-122"/>
              </a:rPr>
              <a:t>2</a:t>
            </a:r>
          </a:p>
        </p:txBody>
      </p:sp>
      <p:sp>
        <p:nvSpPr>
          <p:cNvPr id="34877" name="Text Box 57">
            <a:extLst>
              <a:ext uri="{FF2B5EF4-FFF2-40B4-BE49-F238E27FC236}">
                <a16:creationId xmlns:a16="http://schemas.microsoft.com/office/drawing/2014/main" id="{81BB36EB-C3E3-4A16-843B-A671FF4417F4}"/>
              </a:ext>
            </a:extLst>
          </p:cNvPr>
          <p:cNvSpPr txBox="1">
            <a:spLocks noChangeArrowheads="1"/>
          </p:cNvSpPr>
          <p:nvPr/>
        </p:nvSpPr>
        <p:spPr bwMode="auto">
          <a:xfrm>
            <a:off x="6257925" y="3365500"/>
            <a:ext cx="6000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r>
              <a:rPr kumimoji="0" lang="en-US" altLang="zh-CN" sz="2600" i="1">
                <a:solidFill>
                  <a:srgbClr val="000066"/>
                </a:solidFill>
                <a:ea typeface="华文中宋" panose="02010600040101010101" pitchFamily="2" charset="-122"/>
              </a:rPr>
              <a:t>m</a:t>
            </a:r>
            <a:r>
              <a:rPr kumimoji="0" lang="en-US" altLang="zh-CN" sz="2600" baseline="-25000">
                <a:solidFill>
                  <a:srgbClr val="000066"/>
                </a:solidFill>
                <a:ea typeface="华文中宋" panose="02010600040101010101" pitchFamily="2" charset="-122"/>
              </a:rPr>
              <a:t>1</a:t>
            </a:r>
          </a:p>
        </p:txBody>
      </p:sp>
      <p:sp>
        <p:nvSpPr>
          <p:cNvPr id="34878" name="Text Box 58">
            <a:extLst>
              <a:ext uri="{FF2B5EF4-FFF2-40B4-BE49-F238E27FC236}">
                <a16:creationId xmlns:a16="http://schemas.microsoft.com/office/drawing/2014/main" id="{04510118-3F84-425B-A25A-E6BD1A5984E2}"/>
              </a:ext>
            </a:extLst>
          </p:cNvPr>
          <p:cNvSpPr txBox="1">
            <a:spLocks noChangeArrowheads="1"/>
          </p:cNvSpPr>
          <p:nvPr/>
        </p:nvSpPr>
        <p:spPr bwMode="auto">
          <a:xfrm>
            <a:off x="6073775" y="2478088"/>
            <a:ext cx="4032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r>
              <a:rPr kumimoji="0" lang="en-US" altLang="zh-CN" sz="3200" i="1">
                <a:solidFill>
                  <a:srgbClr val="800000"/>
                </a:solidFill>
                <a:ea typeface="华文中宋" panose="02010600040101010101" pitchFamily="2" charset="-122"/>
              </a:rPr>
              <a:t>a</a:t>
            </a:r>
            <a:endParaRPr kumimoji="0" lang="en-US" altLang="zh-CN" sz="3200" baseline="-25000">
              <a:solidFill>
                <a:srgbClr val="800000"/>
              </a:solidFill>
              <a:ea typeface="华文中宋" panose="02010600040101010101" pitchFamily="2" charset="-122"/>
            </a:endParaRPr>
          </a:p>
        </p:txBody>
      </p:sp>
      <p:sp>
        <p:nvSpPr>
          <p:cNvPr id="34879" name="Line 59">
            <a:extLst>
              <a:ext uri="{FF2B5EF4-FFF2-40B4-BE49-F238E27FC236}">
                <a16:creationId xmlns:a16="http://schemas.microsoft.com/office/drawing/2014/main" id="{78254312-8217-4CC5-B70B-6A54C949B28F}"/>
              </a:ext>
            </a:extLst>
          </p:cNvPr>
          <p:cNvSpPr>
            <a:spLocks noChangeShapeType="1"/>
          </p:cNvSpPr>
          <p:nvPr/>
        </p:nvSpPr>
        <p:spPr bwMode="auto">
          <a:xfrm>
            <a:off x="5638800" y="1917700"/>
            <a:ext cx="457200" cy="0"/>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4830" name="Object 60">
            <a:extLst>
              <a:ext uri="{FF2B5EF4-FFF2-40B4-BE49-F238E27FC236}">
                <a16:creationId xmlns:a16="http://schemas.microsoft.com/office/drawing/2014/main" id="{CE9777D7-9E72-47F2-BC70-659339B8E1B6}"/>
              </a:ext>
            </a:extLst>
          </p:cNvPr>
          <p:cNvGraphicFramePr>
            <a:graphicFrameLocks noChangeAspect="1"/>
          </p:cNvGraphicFramePr>
          <p:nvPr/>
        </p:nvGraphicFramePr>
        <p:xfrm>
          <a:off x="5727700" y="1612900"/>
          <a:ext cx="277813" cy="276225"/>
        </p:xfrm>
        <a:graphic>
          <a:graphicData uri="http://schemas.openxmlformats.org/presentationml/2006/ole">
            <mc:AlternateContent xmlns:mc="http://schemas.openxmlformats.org/markup-compatibility/2006">
              <mc:Choice xmlns:v="urn:schemas-microsoft-com:vml" Requires="v">
                <p:oleObj spid="_x0000_s34901" name="公式" r:id="rId27" imgW="266400" imgH="266400" progId="Equation.3">
                  <p:embed/>
                </p:oleObj>
              </mc:Choice>
              <mc:Fallback>
                <p:oleObj name="公式" r:id="rId27" imgW="266400" imgH="266400" progId="Equation.3">
                  <p:embed/>
                  <p:pic>
                    <p:nvPicPr>
                      <p:cNvPr id="0" name="Object 6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727700" y="1612900"/>
                        <a:ext cx="277813"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80" name="Line 61">
            <a:extLst>
              <a:ext uri="{FF2B5EF4-FFF2-40B4-BE49-F238E27FC236}">
                <a16:creationId xmlns:a16="http://schemas.microsoft.com/office/drawing/2014/main" id="{2B2140E3-0BD0-4621-B331-5857018B2D3E}"/>
              </a:ext>
            </a:extLst>
          </p:cNvPr>
          <p:cNvSpPr>
            <a:spLocks noChangeShapeType="1"/>
          </p:cNvSpPr>
          <p:nvPr/>
        </p:nvSpPr>
        <p:spPr bwMode="auto">
          <a:xfrm>
            <a:off x="6553200" y="1917700"/>
            <a:ext cx="0" cy="1447800"/>
          </a:xfrm>
          <a:prstGeom prst="line">
            <a:avLst/>
          </a:prstGeom>
          <a:noFill/>
          <a:ln w="2222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881" name="Text Box 62">
            <a:extLst>
              <a:ext uri="{FF2B5EF4-FFF2-40B4-BE49-F238E27FC236}">
                <a16:creationId xmlns:a16="http://schemas.microsoft.com/office/drawing/2014/main" id="{607032B8-737B-4089-AA53-780FF393ED5B}"/>
              </a:ext>
            </a:extLst>
          </p:cNvPr>
          <p:cNvSpPr txBox="1">
            <a:spLocks noChangeArrowheads="1"/>
          </p:cNvSpPr>
          <p:nvPr/>
        </p:nvSpPr>
        <p:spPr bwMode="auto">
          <a:xfrm>
            <a:off x="5867400" y="1816100"/>
            <a:ext cx="4413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defTabSz="762000" eaLnBrk="0" hangingPunct="0">
              <a:defRPr kumimoji="1" sz="2400" b="1">
                <a:solidFill>
                  <a:schemeClr val="tx1"/>
                </a:solidFill>
                <a:latin typeface="Times New Roman" panose="02020603050405020304" pitchFamily="18" charset="0"/>
                <a:ea typeface="楷体_GB2312" pitchFamily="49" charset="-122"/>
              </a:defRPr>
            </a:lvl1pPr>
            <a:lvl2pPr marL="742950" indent="-285750" defTabSz="762000" eaLnBrk="0" hangingPunct="0">
              <a:defRPr kumimoji="1" sz="2400" b="1">
                <a:solidFill>
                  <a:schemeClr val="tx1"/>
                </a:solidFill>
                <a:latin typeface="Times New Roman" panose="02020603050405020304" pitchFamily="18" charset="0"/>
                <a:ea typeface="楷体_GB2312" pitchFamily="49" charset="-122"/>
              </a:defRPr>
            </a:lvl2pPr>
            <a:lvl3pPr marL="1143000" indent="-228600" defTabSz="762000" eaLnBrk="0" hangingPunct="0">
              <a:defRPr kumimoji="1" sz="2400" b="1">
                <a:solidFill>
                  <a:schemeClr val="tx1"/>
                </a:solidFill>
                <a:latin typeface="Times New Roman" panose="02020603050405020304" pitchFamily="18" charset="0"/>
                <a:ea typeface="楷体_GB2312" pitchFamily="49" charset="-122"/>
              </a:defRPr>
            </a:lvl3pPr>
            <a:lvl4pPr marL="1600200" indent="-228600" defTabSz="762000" eaLnBrk="0" hangingPunct="0">
              <a:defRPr kumimoji="1" sz="2400" b="1">
                <a:solidFill>
                  <a:schemeClr val="tx1"/>
                </a:solidFill>
                <a:latin typeface="Times New Roman" panose="02020603050405020304" pitchFamily="18" charset="0"/>
                <a:ea typeface="楷体_GB2312" pitchFamily="49" charset="-122"/>
              </a:defRPr>
            </a:lvl4pPr>
            <a:lvl5pPr marL="2057400" indent="-228600" defTabSz="762000" eaLnBrk="0" hangingPunct="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sz="2600" i="1">
                <a:solidFill>
                  <a:srgbClr val="000066"/>
                </a:solidFill>
                <a:ea typeface="宋体" panose="02010600030101010101" pitchFamily="2" charset="-122"/>
              </a:rPr>
              <a:t>m</a:t>
            </a:r>
          </a:p>
        </p:txBody>
      </p:sp>
      <p:sp>
        <p:nvSpPr>
          <p:cNvPr id="34882" name="Line 63">
            <a:extLst>
              <a:ext uri="{FF2B5EF4-FFF2-40B4-BE49-F238E27FC236}">
                <a16:creationId xmlns:a16="http://schemas.microsoft.com/office/drawing/2014/main" id="{10C97A22-6298-4AD3-AC67-20530BFCF2FD}"/>
              </a:ext>
            </a:extLst>
          </p:cNvPr>
          <p:cNvSpPr>
            <a:spLocks noChangeShapeType="1"/>
          </p:cNvSpPr>
          <p:nvPr/>
        </p:nvSpPr>
        <p:spPr bwMode="auto">
          <a:xfrm>
            <a:off x="5638800" y="1905000"/>
            <a:ext cx="0" cy="914400"/>
          </a:xfrm>
          <a:prstGeom prst="line">
            <a:avLst/>
          </a:prstGeom>
          <a:noFill/>
          <a:ln w="22225">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883" name="Line 64">
            <a:extLst>
              <a:ext uri="{FF2B5EF4-FFF2-40B4-BE49-F238E27FC236}">
                <a16:creationId xmlns:a16="http://schemas.microsoft.com/office/drawing/2014/main" id="{44E13D64-C7F2-4B30-B10F-3C2870F96702}"/>
              </a:ext>
            </a:extLst>
          </p:cNvPr>
          <p:cNvSpPr>
            <a:spLocks noChangeShapeType="1"/>
          </p:cNvSpPr>
          <p:nvPr/>
        </p:nvSpPr>
        <p:spPr bwMode="auto">
          <a:xfrm flipH="1">
            <a:off x="6473825" y="1150938"/>
            <a:ext cx="114300" cy="114300"/>
          </a:xfrm>
          <a:prstGeom prst="line">
            <a:avLst/>
          </a:prstGeom>
          <a:noFill/>
          <a:ln w="22225">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84" name="Line 65">
            <a:extLst>
              <a:ext uri="{FF2B5EF4-FFF2-40B4-BE49-F238E27FC236}">
                <a16:creationId xmlns:a16="http://schemas.microsoft.com/office/drawing/2014/main" id="{2C2683A2-4DBD-4A1B-9058-A94D9E31C35C}"/>
              </a:ext>
            </a:extLst>
          </p:cNvPr>
          <p:cNvSpPr>
            <a:spLocks noChangeShapeType="1"/>
          </p:cNvSpPr>
          <p:nvPr/>
        </p:nvSpPr>
        <p:spPr bwMode="auto">
          <a:xfrm flipH="1">
            <a:off x="5638800" y="1150938"/>
            <a:ext cx="114300" cy="114300"/>
          </a:xfrm>
          <a:prstGeom prst="line">
            <a:avLst/>
          </a:prstGeom>
          <a:noFill/>
          <a:ln w="22225">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85" name="Freeform 66">
            <a:extLst>
              <a:ext uri="{FF2B5EF4-FFF2-40B4-BE49-F238E27FC236}">
                <a16:creationId xmlns:a16="http://schemas.microsoft.com/office/drawing/2014/main" id="{28206B64-20D9-45CD-B3B4-82518AA1A01D}"/>
              </a:ext>
            </a:extLst>
          </p:cNvPr>
          <p:cNvSpPr>
            <a:spLocks/>
          </p:cNvSpPr>
          <p:nvPr/>
        </p:nvSpPr>
        <p:spPr bwMode="auto">
          <a:xfrm>
            <a:off x="7543800" y="736600"/>
            <a:ext cx="927100" cy="635000"/>
          </a:xfrm>
          <a:custGeom>
            <a:avLst/>
            <a:gdLst>
              <a:gd name="T0" fmla="*/ 0 w 584"/>
              <a:gd name="T1" fmla="*/ 482600 h 400"/>
              <a:gd name="T2" fmla="*/ 76200 w 584"/>
              <a:gd name="T3" fmla="*/ 177800 h 400"/>
              <a:gd name="T4" fmla="*/ 381000 w 584"/>
              <a:gd name="T5" fmla="*/ 25400 h 400"/>
              <a:gd name="T6" fmla="*/ 609600 w 584"/>
              <a:gd name="T7" fmla="*/ 25400 h 400"/>
              <a:gd name="T8" fmla="*/ 838200 w 584"/>
              <a:gd name="T9" fmla="*/ 177800 h 400"/>
              <a:gd name="T10" fmla="*/ 914400 w 584"/>
              <a:gd name="T11" fmla="*/ 406400 h 400"/>
              <a:gd name="T12" fmla="*/ 914400 w 584"/>
              <a:gd name="T13" fmla="*/ 635000 h 400"/>
              <a:gd name="T14" fmla="*/ 0 60000 65536"/>
              <a:gd name="T15" fmla="*/ 0 60000 65536"/>
              <a:gd name="T16" fmla="*/ 0 60000 65536"/>
              <a:gd name="T17" fmla="*/ 0 60000 65536"/>
              <a:gd name="T18" fmla="*/ 0 60000 65536"/>
              <a:gd name="T19" fmla="*/ 0 60000 65536"/>
              <a:gd name="T20" fmla="*/ 0 60000 65536"/>
              <a:gd name="T21" fmla="*/ 0 w 584"/>
              <a:gd name="T22" fmla="*/ 0 h 400"/>
              <a:gd name="T23" fmla="*/ 584 w 584"/>
              <a:gd name="T24" fmla="*/ 400 h 4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4" h="400">
                <a:moveTo>
                  <a:pt x="0" y="304"/>
                </a:moveTo>
                <a:cubicBezTo>
                  <a:pt x="4" y="232"/>
                  <a:pt x="8" y="160"/>
                  <a:pt x="48" y="112"/>
                </a:cubicBezTo>
                <a:cubicBezTo>
                  <a:pt x="88" y="64"/>
                  <a:pt x="184" y="32"/>
                  <a:pt x="240" y="16"/>
                </a:cubicBezTo>
                <a:cubicBezTo>
                  <a:pt x="296" y="0"/>
                  <a:pt x="336" y="0"/>
                  <a:pt x="384" y="16"/>
                </a:cubicBezTo>
                <a:cubicBezTo>
                  <a:pt x="432" y="32"/>
                  <a:pt x="496" y="72"/>
                  <a:pt x="528" y="112"/>
                </a:cubicBezTo>
                <a:cubicBezTo>
                  <a:pt x="560" y="152"/>
                  <a:pt x="568" y="208"/>
                  <a:pt x="576" y="256"/>
                </a:cubicBezTo>
                <a:cubicBezTo>
                  <a:pt x="584" y="304"/>
                  <a:pt x="580" y="352"/>
                  <a:pt x="576" y="400"/>
                </a:cubicBez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4886" name="Rectangle 67">
            <a:extLst>
              <a:ext uri="{FF2B5EF4-FFF2-40B4-BE49-F238E27FC236}">
                <a16:creationId xmlns:a16="http://schemas.microsoft.com/office/drawing/2014/main" id="{137F00BC-974B-4B70-B651-CA9A51EEFE9C}"/>
              </a:ext>
            </a:extLst>
          </p:cNvPr>
          <p:cNvSpPr>
            <a:spLocks noChangeArrowheads="1"/>
          </p:cNvSpPr>
          <p:nvPr/>
        </p:nvSpPr>
        <p:spPr bwMode="auto">
          <a:xfrm>
            <a:off x="0" y="304800"/>
            <a:ext cx="8763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zh-CN" altLang="en-US" sz="2300">
                <a:solidFill>
                  <a:srgbClr val="000066"/>
                </a:solidFill>
                <a:ea typeface="华文中宋" panose="02010600040101010101" pitchFamily="2" charset="-122"/>
              </a:rPr>
              <a:t>例 </a:t>
            </a:r>
            <a:r>
              <a:rPr kumimoji="0" lang="en-US" altLang="zh-CN" sz="2300">
                <a:solidFill>
                  <a:srgbClr val="000066"/>
                </a:solidFill>
                <a:latin typeface="华文中宋" panose="02010600040101010101" pitchFamily="2" charset="-122"/>
                <a:ea typeface="华文中宋" panose="02010600040101010101" pitchFamily="2" charset="-122"/>
              </a:rPr>
              <a:t>4</a:t>
            </a:r>
            <a:r>
              <a:rPr kumimoji="0" lang="en-US" altLang="zh-CN" sz="2300">
                <a:solidFill>
                  <a:srgbClr val="000066"/>
                </a:solidFill>
                <a:ea typeface="华文中宋" panose="02010600040101010101" pitchFamily="2" charset="-122"/>
              </a:rPr>
              <a:t>:</a:t>
            </a:r>
            <a:r>
              <a:rPr kumimoji="0" lang="zh-CN" altLang="en-US" sz="2300">
                <a:solidFill>
                  <a:srgbClr val="000066"/>
                </a:solidFill>
                <a:ea typeface="华文中宋" panose="02010600040101010101" pitchFamily="2" charset="-122"/>
              </a:rPr>
              <a:t>已知</a:t>
            </a:r>
          </a:p>
        </p:txBody>
      </p:sp>
      <p:graphicFrame>
        <p:nvGraphicFramePr>
          <p:cNvPr id="34831" name="Object 68">
            <a:extLst>
              <a:ext uri="{FF2B5EF4-FFF2-40B4-BE49-F238E27FC236}">
                <a16:creationId xmlns:a16="http://schemas.microsoft.com/office/drawing/2014/main" id="{C250EF66-C7D7-4F33-92B3-6E6234D7EAE9}"/>
              </a:ext>
            </a:extLst>
          </p:cNvPr>
          <p:cNvGraphicFramePr>
            <a:graphicFrameLocks noChangeAspect="1"/>
          </p:cNvGraphicFramePr>
          <p:nvPr/>
        </p:nvGraphicFramePr>
        <p:xfrm>
          <a:off x="1435100" y="331788"/>
          <a:ext cx="425450" cy="439737"/>
        </p:xfrm>
        <a:graphic>
          <a:graphicData uri="http://schemas.openxmlformats.org/presentationml/2006/ole">
            <mc:AlternateContent xmlns:mc="http://schemas.openxmlformats.org/markup-compatibility/2006">
              <mc:Choice xmlns:v="urn:schemas-microsoft-com:vml" Requires="v">
                <p:oleObj spid="_x0000_s34902" name="Equation" r:id="rId29" imgW="406080" imgH="317160" progId="Equation.3">
                  <p:embed/>
                </p:oleObj>
              </mc:Choice>
              <mc:Fallback>
                <p:oleObj name="Equation" r:id="rId29" imgW="406080" imgH="317160" progId="Equation.3">
                  <p:embed/>
                  <p:pic>
                    <p:nvPicPr>
                      <p:cNvPr id="0" name="Object 6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435100" y="331788"/>
                        <a:ext cx="425450"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32" name="Object 69">
            <a:extLst>
              <a:ext uri="{FF2B5EF4-FFF2-40B4-BE49-F238E27FC236}">
                <a16:creationId xmlns:a16="http://schemas.microsoft.com/office/drawing/2014/main" id="{EC80B68C-3ECA-4127-9CBD-F81EF70253E8}"/>
              </a:ext>
            </a:extLst>
          </p:cNvPr>
          <p:cNvGraphicFramePr>
            <a:graphicFrameLocks noChangeAspect="1"/>
          </p:cNvGraphicFramePr>
          <p:nvPr/>
        </p:nvGraphicFramePr>
        <p:xfrm>
          <a:off x="1905000" y="317500"/>
          <a:ext cx="485775" cy="458788"/>
        </p:xfrm>
        <a:graphic>
          <a:graphicData uri="http://schemas.openxmlformats.org/presentationml/2006/ole">
            <mc:AlternateContent xmlns:mc="http://schemas.openxmlformats.org/markup-compatibility/2006">
              <mc:Choice xmlns:v="urn:schemas-microsoft-com:vml" Requires="v">
                <p:oleObj spid="_x0000_s34903" name="Equation" r:id="rId31" imgW="406080" imgH="317160" progId="Equation.3">
                  <p:embed/>
                </p:oleObj>
              </mc:Choice>
              <mc:Fallback>
                <p:oleObj name="Equation" r:id="rId31" imgW="406080" imgH="317160" progId="Equation.3">
                  <p:embed/>
                  <p:pic>
                    <p:nvPicPr>
                      <p:cNvPr id="0" name="Object 69"/>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905000" y="317500"/>
                        <a:ext cx="485775"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33" name="Object 70">
            <a:extLst>
              <a:ext uri="{FF2B5EF4-FFF2-40B4-BE49-F238E27FC236}">
                <a16:creationId xmlns:a16="http://schemas.microsoft.com/office/drawing/2014/main" id="{E6276A27-5C53-481D-9BC6-FEC2D6193A0D}"/>
              </a:ext>
            </a:extLst>
          </p:cNvPr>
          <p:cNvGraphicFramePr>
            <a:graphicFrameLocks noChangeAspect="1"/>
          </p:cNvGraphicFramePr>
          <p:nvPr/>
        </p:nvGraphicFramePr>
        <p:xfrm>
          <a:off x="2514600" y="368300"/>
          <a:ext cx="5819775" cy="411163"/>
        </p:xfrm>
        <a:graphic>
          <a:graphicData uri="http://schemas.openxmlformats.org/presentationml/2006/ole">
            <mc:AlternateContent xmlns:mc="http://schemas.openxmlformats.org/markup-compatibility/2006">
              <mc:Choice xmlns:v="urn:schemas-microsoft-com:vml" Requires="v">
                <p:oleObj spid="_x0000_s34904" name="Equation" r:id="rId33" imgW="4305240" imgH="304560" progId="Equation.3">
                  <p:embed/>
                </p:oleObj>
              </mc:Choice>
              <mc:Fallback>
                <p:oleObj name="Equation" r:id="rId33" imgW="4305240" imgH="304560" progId="Equation.3">
                  <p:embed/>
                  <p:pic>
                    <p:nvPicPr>
                      <p:cNvPr id="0" name="Object 7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514600" y="368300"/>
                        <a:ext cx="5819775"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87" name="Rectangle 71">
            <a:extLst>
              <a:ext uri="{FF2B5EF4-FFF2-40B4-BE49-F238E27FC236}">
                <a16:creationId xmlns:a16="http://schemas.microsoft.com/office/drawing/2014/main" id="{C78E6D98-413A-4C9E-A715-AFCC1D919F3D}"/>
              </a:ext>
            </a:extLst>
          </p:cNvPr>
          <p:cNvSpPr>
            <a:spLocks noChangeArrowheads="1"/>
          </p:cNvSpPr>
          <p:nvPr/>
        </p:nvSpPr>
        <p:spPr bwMode="auto">
          <a:xfrm>
            <a:off x="7315200" y="2819400"/>
            <a:ext cx="457200" cy="381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4888" name="Rectangle 72">
            <a:extLst>
              <a:ext uri="{FF2B5EF4-FFF2-40B4-BE49-F238E27FC236}">
                <a16:creationId xmlns:a16="http://schemas.microsoft.com/office/drawing/2014/main" id="{F4D8D274-D8F1-4517-9F6A-E3BBCDECA503}"/>
              </a:ext>
            </a:extLst>
          </p:cNvPr>
          <p:cNvSpPr>
            <a:spLocks noChangeArrowheads="1"/>
          </p:cNvSpPr>
          <p:nvPr/>
        </p:nvSpPr>
        <p:spPr bwMode="auto">
          <a:xfrm>
            <a:off x="8229600" y="3048000"/>
            <a:ext cx="457200" cy="381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52" name="Text Box 2">
            <a:extLst>
              <a:ext uri="{FF2B5EF4-FFF2-40B4-BE49-F238E27FC236}">
                <a16:creationId xmlns:a16="http://schemas.microsoft.com/office/drawing/2014/main" id="{2913F63A-2E8E-43B1-8ADA-C9969BC6CDEB}"/>
              </a:ext>
            </a:extLst>
          </p:cNvPr>
          <p:cNvSpPr txBox="1">
            <a:spLocks noChangeArrowheads="1"/>
          </p:cNvSpPr>
          <p:nvPr/>
        </p:nvSpPr>
        <p:spPr bwMode="auto">
          <a:xfrm>
            <a:off x="468313" y="839788"/>
            <a:ext cx="7677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zh-CN" altLang="en-US">
                <a:solidFill>
                  <a:srgbClr val="000066"/>
                </a:solidFill>
                <a:latin typeface="华文中宋" panose="02010600040101010101" pitchFamily="2" charset="-122"/>
                <a:ea typeface="华文中宋" panose="02010600040101010101" pitchFamily="2" charset="-122"/>
              </a:rPr>
              <a:t>一</a:t>
            </a:r>
            <a:r>
              <a:rPr kumimoji="0" lang="zh-CN" altLang="en-US" sz="2000">
                <a:solidFill>
                  <a:srgbClr val="000066"/>
                </a:solidFill>
                <a:latin typeface="华文中宋" panose="02010600040101010101" pitchFamily="2" charset="-122"/>
                <a:ea typeface="华文中宋" panose="02010600040101010101" pitchFamily="2" charset="-122"/>
              </a:rPr>
              <a:t>、</a:t>
            </a:r>
            <a:r>
              <a:rPr kumimoji="0" lang="zh-CN" altLang="en-US">
                <a:solidFill>
                  <a:srgbClr val="000066"/>
                </a:solidFill>
                <a:latin typeface="华文中宋" panose="02010600040101010101" pitchFamily="2" charset="-122"/>
                <a:ea typeface="华文中宋" panose="02010600040101010101" pitchFamily="2" charset="-122"/>
              </a:rPr>
              <a:t>质点的运动规律和刚体定轴转动规律的对比 </a:t>
            </a:r>
            <a:r>
              <a:rPr kumimoji="0" lang="en-US" altLang="zh-CN">
                <a:solidFill>
                  <a:srgbClr val="000066"/>
                </a:solidFill>
                <a:ea typeface="华文中宋" panose="02010600040101010101" pitchFamily="2" charset="-122"/>
              </a:rPr>
              <a:t>(</a:t>
            </a:r>
            <a:r>
              <a:rPr kumimoji="0" lang="zh-CN" altLang="en-US">
                <a:solidFill>
                  <a:srgbClr val="000066"/>
                </a:solidFill>
                <a:ea typeface="华文中宋" panose="02010600040101010101" pitchFamily="2" charset="-122"/>
              </a:rPr>
              <a:t>一</a:t>
            </a:r>
            <a:r>
              <a:rPr kumimoji="0" lang="en-US" altLang="zh-CN">
                <a:solidFill>
                  <a:srgbClr val="000066"/>
                </a:solidFill>
                <a:ea typeface="华文中宋" panose="02010600040101010101" pitchFamily="2" charset="-122"/>
              </a:rPr>
              <a:t>)</a:t>
            </a:r>
          </a:p>
        </p:txBody>
      </p:sp>
      <p:graphicFrame>
        <p:nvGraphicFramePr>
          <p:cNvPr id="490499" name="Group 3">
            <a:extLst>
              <a:ext uri="{FF2B5EF4-FFF2-40B4-BE49-F238E27FC236}">
                <a16:creationId xmlns:a16="http://schemas.microsoft.com/office/drawing/2014/main" id="{DAE0823F-7465-4374-B960-3A5FF98CB760}"/>
              </a:ext>
            </a:extLst>
          </p:cNvPr>
          <p:cNvGraphicFramePr>
            <a:graphicFrameLocks noGrp="1"/>
          </p:cNvGraphicFramePr>
          <p:nvPr/>
        </p:nvGraphicFramePr>
        <p:xfrm>
          <a:off x="611188" y="1366838"/>
          <a:ext cx="8532812" cy="5006975"/>
        </p:xfrm>
        <a:graphic>
          <a:graphicData uri="http://schemas.openxmlformats.org/drawingml/2006/table">
            <a:tbl>
              <a:tblPr/>
              <a:tblGrid>
                <a:gridCol w="4267200">
                  <a:extLst>
                    <a:ext uri="{9D8B030D-6E8A-4147-A177-3AD203B41FA5}">
                      <a16:colId xmlns:a16="http://schemas.microsoft.com/office/drawing/2014/main" val="20000"/>
                    </a:ext>
                  </a:extLst>
                </a:gridCol>
                <a:gridCol w="4265612">
                  <a:extLst>
                    <a:ext uri="{9D8B030D-6E8A-4147-A177-3AD203B41FA5}">
                      <a16:colId xmlns:a16="http://schemas.microsoft.com/office/drawing/2014/main" val="20001"/>
                    </a:ext>
                  </a:extLst>
                </a:gridCol>
              </a:tblGrid>
              <a:tr h="441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质点运动</a:t>
                      </a:r>
                    </a:p>
                  </a:txBody>
                  <a:tcPr marT="45723" marB="45723" anchor="ctr" horzOverflow="overflow">
                    <a:lnL cap="flat">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刚体定轴转动</a:t>
                      </a:r>
                    </a:p>
                  </a:txBody>
                  <a:tcPr marT="45723" marB="45723" anchor="ctr" horzOverflow="overflow">
                    <a:lnL w="12700" cap="flat" cmpd="sng" algn="ctr">
                      <a:solidFill>
                        <a:schemeClr val="bg1"/>
                      </a:solidFill>
                      <a:prstDash val="solid"/>
                      <a:round/>
                      <a:headEnd type="none" w="med" len="med"/>
                      <a:tailEnd type="none" w="med" len="med"/>
                    </a:lnL>
                    <a:lnR cap="flat">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3666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速度</a:t>
                      </a:r>
                    </a:p>
                  </a:txBody>
                  <a:tcPr marT="45723" marB="45723" anchor="ctr" horzOverflow="overflow">
                    <a:lnL cap="flat">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角速度</a:t>
                      </a:r>
                    </a:p>
                  </a:txBody>
                  <a:tcPr marT="45723" marB="45723" anchor="ctr" horzOverflow="overflow">
                    <a:lnL w="12700" cap="flat" cmpd="sng" algn="ctr">
                      <a:solidFill>
                        <a:schemeClr val="bg1"/>
                      </a:solidFill>
                      <a:prstDash val="solid"/>
                      <a:round/>
                      <a:headEnd type="none" w="med" len="med"/>
                      <a:tailEnd type="none" w="med" len="med"/>
                    </a:lnL>
                    <a:lnR cap="flat">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3825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加速度</a:t>
                      </a:r>
                    </a:p>
                  </a:txBody>
                  <a:tcPr marT="45723" marB="45723" anchor="ctr" horzOverflow="overflow">
                    <a:lnL cap="flat">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角加速度</a:t>
                      </a:r>
                    </a:p>
                  </a:txBody>
                  <a:tcPr marT="45723" marB="45723" anchor="ctr" horzOverflow="overflow">
                    <a:lnL w="12700" cap="flat" cmpd="sng" algn="ctr">
                      <a:solidFill>
                        <a:schemeClr val="bg1"/>
                      </a:solidFill>
                      <a:prstDash val="solid"/>
                      <a:round/>
                      <a:headEnd type="none" w="med" len="med"/>
                      <a:tailEnd type="none" w="med" len="med"/>
                    </a:lnL>
                    <a:lnR cap="flat">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9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质量</a:t>
                      </a:r>
                      <a:r>
                        <a:rPr kumimoji="0" lang="zh-CN" altLang="en-US" sz="2000" b="1" i="0" u="none" strike="noStrike" cap="none" normalizeH="0" baseline="0">
                          <a:ln>
                            <a:noFill/>
                          </a:ln>
                          <a:solidFill>
                            <a:srgbClr val="000066"/>
                          </a:solidFill>
                          <a:effectLst/>
                          <a:latin typeface="华文中宋" pitchFamily="2" charset="-122"/>
                          <a:ea typeface="华文中宋" pitchFamily="2" charset="-122"/>
                        </a:rPr>
                        <a:t>   </a:t>
                      </a:r>
                      <a:r>
                        <a:rPr kumimoji="0" lang="en-US" altLang="zh-CN" sz="2800" b="1" i="1" u="none" strike="noStrike" cap="none" normalizeH="0" baseline="0">
                          <a:ln>
                            <a:noFill/>
                          </a:ln>
                          <a:solidFill>
                            <a:srgbClr val="800000"/>
                          </a:solidFill>
                          <a:effectLst/>
                          <a:latin typeface="Times New Roman" pitchFamily="18" charset="0"/>
                          <a:ea typeface="华文中宋" pitchFamily="2" charset="-122"/>
                        </a:rPr>
                        <a:t>m</a:t>
                      </a:r>
                      <a:r>
                        <a:rPr kumimoji="0" lang="en-US" altLang="zh-CN" sz="2000" b="1" i="1" u="none" strike="noStrike" cap="none" normalizeH="0" baseline="0">
                          <a:ln>
                            <a:noFill/>
                          </a:ln>
                          <a:solidFill>
                            <a:srgbClr val="000066"/>
                          </a:solidFill>
                          <a:effectLst/>
                          <a:latin typeface="Times New Roman" pitchFamily="18" charset="0"/>
                          <a:ea typeface="华文中宋" pitchFamily="2" charset="-122"/>
                        </a:rPr>
                        <a:t> </a:t>
                      </a:r>
                      <a:r>
                        <a:rPr kumimoji="0" lang="en-US" altLang="zh-CN" sz="2000" b="1" i="0" u="none" strike="noStrike" cap="none" normalizeH="0" baseline="0">
                          <a:ln>
                            <a:noFill/>
                          </a:ln>
                          <a:solidFill>
                            <a:srgbClr val="000066"/>
                          </a:solidFill>
                          <a:effectLst/>
                          <a:latin typeface="Times New Roman" pitchFamily="18" charset="0"/>
                          <a:ea typeface="华文中宋" pitchFamily="2" charset="-122"/>
                        </a:rPr>
                        <a:t>,</a:t>
                      </a:r>
                      <a:r>
                        <a:rPr kumimoji="0" lang="en-US" altLang="zh-CN" sz="2000" b="1" i="0" u="none" strike="noStrike" cap="none" normalizeH="0" baseline="0">
                          <a:ln>
                            <a:noFill/>
                          </a:ln>
                          <a:solidFill>
                            <a:srgbClr val="000066"/>
                          </a:solidFill>
                          <a:effectLst/>
                          <a:latin typeface="华文中宋" pitchFamily="2" charset="-122"/>
                          <a:ea typeface="华文中宋" pitchFamily="2" charset="-122"/>
                        </a:rPr>
                        <a:t>      </a:t>
                      </a: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力</a:t>
                      </a:r>
                      <a:r>
                        <a:rPr kumimoji="0" lang="zh-CN" altLang="en-US" sz="2000" b="1" i="0" u="none" strike="noStrike" cap="none" normalizeH="0" baseline="0">
                          <a:ln>
                            <a:noFill/>
                          </a:ln>
                          <a:solidFill>
                            <a:srgbClr val="000066"/>
                          </a:solidFill>
                          <a:effectLst/>
                          <a:latin typeface="华文中宋" pitchFamily="2" charset="-122"/>
                          <a:ea typeface="华文中宋" pitchFamily="2" charset="-122"/>
                        </a:rPr>
                        <a:t>   </a:t>
                      </a:r>
                      <a:r>
                        <a:rPr kumimoji="0" lang="en-US" altLang="zh-CN" sz="2800" b="1" i="1" u="none" strike="noStrike" cap="none" normalizeH="0" baseline="0">
                          <a:ln>
                            <a:noFill/>
                          </a:ln>
                          <a:solidFill>
                            <a:srgbClr val="800000"/>
                          </a:solidFill>
                          <a:effectLst/>
                          <a:latin typeface="Times New Roman" pitchFamily="18" charset="0"/>
                          <a:ea typeface="华文中宋" pitchFamily="2" charset="-122"/>
                        </a:rPr>
                        <a:t>F</a:t>
                      </a:r>
                    </a:p>
                  </a:txBody>
                  <a:tcPr marT="45723" marB="45723" anchor="ctr" horzOverflow="overflow">
                    <a:lnL cap="flat">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转动惯量</a:t>
                      </a:r>
                      <a:r>
                        <a:rPr kumimoji="0" lang="zh-CN" altLang="en-US" sz="2000" b="1" i="0" u="none" strike="noStrike" cap="none" normalizeH="0" baseline="0">
                          <a:ln>
                            <a:noFill/>
                          </a:ln>
                          <a:solidFill>
                            <a:srgbClr val="000066"/>
                          </a:solidFill>
                          <a:effectLst/>
                          <a:latin typeface="华文中宋" pitchFamily="2" charset="-122"/>
                          <a:ea typeface="华文中宋" pitchFamily="2" charset="-122"/>
                        </a:rPr>
                        <a:t>   </a:t>
                      </a:r>
                      <a:r>
                        <a:rPr kumimoji="0" lang="en-US" altLang="zh-CN" sz="2800" b="1" i="1" u="none" strike="noStrike" cap="none" normalizeH="0" baseline="0">
                          <a:ln>
                            <a:noFill/>
                          </a:ln>
                          <a:solidFill>
                            <a:srgbClr val="800000"/>
                          </a:solidFill>
                          <a:effectLst/>
                          <a:latin typeface="Times New Roman" pitchFamily="18" charset="0"/>
                          <a:ea typeface="华文中宋" pitchFamily="2" charset="-122"/>
                        </a:rPr>
                        <a:t>J</a:t>
                      </a:r>
                      <a:r>
                        <a:rPr kumimoji="0" lang="en-US" altLang="zh-CN" sz="2200" b="1" i="1" u="none" strike="noStrike" cap="none" normalizeH="0" baseline="0">
                          <a:ln>
                            <a:noFill/>
                          </a:ln>
                          <a:solidFill>
                            <a:srgbClr val="000066"/>
                          </a:solidFill>
                          <a:effectLst/>
                          <a:latin typeface="Times New Roman" pitchFamily="18" charset="0"/>
                          <a:ea typeface="华文中宋" pitchFamily="2" charset="-122"/>
                        </a:rPr>
                        <a:t> </a:t>
                      </a:r>
                      <a:r>
                        <a:rPr kumimoji="0" lang="en-US" altLang="zh-CN" sz="2000" b="1" i="0" u="none" strike="noStrike" cap="none" normalizeH="0" baseline="0">
                          <a:ln>
                            <a:noFill/>
                          </a:ln>
                          <a:solidFill>
                            <a:srgbClr val="000066"/>
                          </a:solidFill>
                          <a:effectLst/>
                          <a:latin typeface="华文中宋" pitchFamily="2" charset="-122"/>
                          <a:ea typeface="华文中宋" pitchFamily="2" charset="-122"/>
                        </a:rPr>
                        <a:t>,     </a:t>
                      </a: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力矩</a:t>
                      </a:r>
                      <a:r>
                        <a:rPr kumimoji="0" lang="zh-CN" altLang="en-US" sz="2000" b="1" i="0" u="none" strike="noStrike" cap="none" normalizeH="0" baseline="0">
                          <a:ln>
                            <a:noFill/>
                          </a:ln>
                          <a:solidFill>
                            <a:srgbClr val="000066"/>
                          </a:solidFill>
                          <a:effectLst/>
                          <a:latin typeface="华文中宋" pitchFamily="2" charset="-122"/>
                          <a:ea typeface="华文中宋" pitchFamily="2" charset="-122"/>
                        </a:rPr>
                        <a:t>   </a:t>
                      </a:r>
                      <a:r>
                        <a:rPr kumimoji="0" lang="en-US" altLang="zh-CN" sz="2800" b="1" i="1" u="none" strike="noStrike" cap="none" normalizeH="0" baseline="0">
                          <a:ln>
                            <a:noFill/>
                          </a:ln>
                          <a:solidFill>
                            <a:srgbClr val="800000"/>
                          </a:solidFill>
                          <a:effectLst/>
                          <a:latin typeface="Times New Roman" pitchFamily="18" charset="0"/>
                          <a:ea typeface="华文中宋" pitchFamily="2" charset="-122"/>
                        </a:rPr>
                        <a:t>M</a:t>
                      </a:r>
                    </a:p>
                  </a:txBody>
                  <a:tcPr marT="45723" marB="45723" anchor="ctr" horzOverflow="overflow">
                    <a:lnL w="12700" cap="flat" cmpd="sng" algn="ctr">
                      <a:solidFill>
                        <a:schemeClr val="bg1"/>
                      </a:solidFill>
                      <a:prstDash val="solid"/>
                      <a:round/>
                      <a:headEnd type="none" w="med" len="med"/>
                      <a:tailEnd type="none" w="med" len="med"/>
                    </a:lnL>
                    <a:lnR cap="flat">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66811">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力的功</a:t>
                      </a:r>
                      <a:endParaRPr kumimoji="0" lang="zh-CN" altLang="en-US" sz="2300" b="1" i="1" u="none" strike="noStrike" cap="none" normalizeH="0" baseline="0">
                        <a:ln>
                          <a:noFill/>
                        </a:ln>
                        <a:solidFill>
                          <a:srgbClr val="000066"/>
                        </a:solidFill>
                        <a:effectLst/>
                        <a:latin typeface="华文中宋" pitchFamily="2" charset="-122"/>
                        <a:ea typeface="华文中宋" pitchFamily="2" charset="-122"/>
                      </a:endParaRPr>
                    </a:p>
                  </a:txBody>
                  <a:tcPr marT="45723" marB="45723" anchor="ctr" horzOverflow="overflow">
                    <a:lnL cap="flat">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力矩的功</a:t>
                      </a:r>
                    </a:p>
                  </a:txBody>
                  <a:tcPr marT="45723" marB="45723" anchor="ctr" horzOverflow="overflow">
                    <a:lnL w="12700" cap="flat" cmpd="sng" algn="ctr">
                      <a:solidFill>
                        <a:schemeClr val="bg1"/>
                      </a:solidFill>
                      <a:prstDash val="solid"/>
                      <a:round/>
                      <a:headEnd type="none" w="med" len="med"/>
                      <a:tailEnd type="none" w="med" len="med"/>
                    </a:lnL>
                    <a:lnR cap="flat">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3666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动能</a:t>
                      </a:r>
                    </a:p>
                  </a:txBody>
                  <a:tcPr marT="45723" marB="45723" anchor="ctr" horzOverflow="overflow">
                    <a:lnL cap="flat">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转动动能</a:t>
                      </a:r>
                      <a:endParaRPr kumimoji="0" lang="zh-CN" altLang="en-US" sz="2300" b="1" i="1" u="none" strike="noStrike" cap="none" normalizeH="0" baseline="0">
                        <a:ln>
                          <a:noFill/>
                        </a:ln>
                        <a:solidFill>
                          <a:srgbClr val="000066"/>
                        </a:solidFill>
                        <a:effectLst/>
                        <a:latin typeface="华文中宋" pitchFamily="2" charset="-122"/>
                        <a:ea typeface="华文中宋" pitchFamily="2" charset="-122"/>
                      </a:endParaRPr>
                    </a:p>
                  </a:txBody>
                  <a:tcPr marT="45723" marB="45723" anchor="ctr" horzOverflow="overflow">
                    <a:lnL w="12700" cap="flat" cmpd="sng" algn="ctr">
                      <a:solidFill>
                        <a:schemeClr val="bg1"/>
                      </a:solidFill>
                      <a:prstDash val="solid"/>
                      <a:round/>
                      <a:headEnd type="none" w="med" len="med"/>
                      <a:tailEnd type="none" w="med" len="med"/>
                    </a:lnL>
                    <a:lnR cap="flat">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6839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势能</a:t>
                      </a:r>
                    </a:p>
                  </a:txBody>
                  <a:tcPr marT="45723" marB="45723" anchor="ctr" horzOverflow="overflow">
                    <a:lnL cap="flat">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转动势能</a:t>
                      </a:r>
                      <a:endParaRPr kumimoji="0" lang="zh-CN" altLang="en-US" sz="2300" b="1" i="1" u="none" strike="noStrike" cap="none" normalizeH="0" baseline="0">
                        <a:ln>
                          <a:noFill/>
                        </a:ln>
                        <a:solidFill>
                          <a:srgbClr val="000066"/>
                        </a:solidFill>
                        <a:effectLst/>
                        <a:latin typeface="华文中宋" pitchFamily="2" charset="-122"/>
                        <a:ea typeface="华文中宋" pitchFamily="2" charset="-122"/>
                      </a:endParaRPr>
                    </a:p>
                  </a:txBody>
                  <a:tcPr marT="45723" marB="45723" anchor="ctr" horzOverflow="overflow">
                    <a:lnL w="12700" cap="flat" cmpd="sng" algn="ctr">
                      <a:solidFill>
                        <a:schemeClr val="bg1"/>
                      </a:solidFill>
                      <a:prstDash val="solid"/>
                      <a:round/>
                      <a:headEnd type="none" w="med" len="med"/>
                      <a:tailEnd type="none" w="med" len="med"/>
                    </a:lnL>
                    <a:lnR cap="flat">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35842" name="Object 29">
            <a:extLst>
              <a:ext uri="{FF2B5EF4-FFF2-40B4-BE49-F238E27FC236}">
                <a16:creationId xmlns:a16="http://schemas.microsoft.com/office/drawing/2014/main" id="{75BC296A-5F04-4124-85DB-22364B31ED41}"/>
              </a:ext>
            </a:extLst>
          </p:cNvPr>
          <p:cNvGraphicFramePr>
            <a:graphicFrameLocks noChangeAspect="1"/>
          </p:cNvGraphicFramePr>
          <p:nvPr/>
        </p:nvGraphicFramePr>
        <p:xfrm>
          <a:off x="2347913" y="1733550"/>
          <a:ext cx="1071562" cy="927100"/>
        </p:xfrm>
        <a:graphic>
          <a:graphicData uri="http://schemas.openxmlformats.org/presentationml/2006/ole">
            <mc:AlternateContent xmlns:mc="http://schemas.openxmlformats.org/markup-compatibility/2006">
              <mc:Choice xmlns:v="urn:schemas-microsoft-com:vml" Requires="v">
                <p:oleObj spid="_x0000_s35877" name="Equation" r:id="rId3" imgW="469800" imgH="406080" progId="Equation.3">
                  <p:embed/>
                </p:oleObj>
              </mc:Choice>
              <mc:Fallback>
                <p:oleObj name="Equation" r:id="rId3" imgW="469800" imgH="406080"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7913" y="1733550"/>
                        <a:ext cx="1071562"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5843" name="Object 30">
            <a:extLst>
              <a:ext uri="{FF2B5EF4-FFF2-40B4-BE49-F238E27FC236}">
                <a16:creationId xmlns:a16="http://schemas.microsoft.com/office/drawing/2014/main" id="{BE79EB38-9639-479B-9568-E242B0CFD373}"/>
              </a:ext>
            </a:extLst>
          </p:cNvPr>
          <p:cNvGraphicFramePr>
            <a:graphicFrameLocks noChangeAspect="1"/>
          </p:cNvGraphicFramePr>
          <p:nvPr/>
        </p:nvGraphicFramePr>
        <p:xfrm>
          <a:off x="6388100" y="1739900"/>
          <a:ext cx="1208088" cy="920750"/>
        </p:xfrm>
        <a:graphic>
          <a:graphicData uri="http://schemas.openxmlformats.org/presentationml/2006/ole">
            <mc:AlternateContent xmlns:mc="http://schemas.openxmlformats.org/markup-compatibility/2006">
              <mc:Choice xmlns:v="urn:schemas-microsoft-com:vml" Requires="v">
                <p:oleObj spid="_x0000_s35878" name="Equation" r:id="rId5" imgW="533160" imgH="406080" progId="Equation.3">
                  <p:embed/>
                </p:oleObj>
              </mc:Choice>
              <mc:Fallback>
                <p:oleObj name="Equation" r:id="rId5" imgW="533160" imgH="406080" progId="Equation.3">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8100" y="1739900"/>
                        <a:ext cx="1208088"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5844" name="Object 31">
            <a:extLst>
              <a:ext uri="{FF2B5EF4-FFF2-40B4-BE49-F238E27FC236}">
                <a16:creationId xmlns:a16="http://schemas.microsoft.com/office/drawing/2014/main" id="{95484885-3B9E-4C10-B041-6CB70264C987}"/>
              </a:ext>
            </a:extLst>
          </p:cNvPr>
          <p:cNvGraphicFramePr>
            <a:graphicFrameLocks noChangeAspect="1"/>
          </p:cNvGraphicFramePr>
          <p:nvPr/>
        </p:nvGraphicFramePr>
        <p:xfrm>
          <a:off x="2286000" y="2543175"/>
          <a:ext cx="1133475" cy="955675"/>
        </p:xfrm>
        <a:graphic>
          <a:graphicData uri="http://schemas.openxmlformats.org/presentationml/2006/ole">
            <mc:AlternateContent xmlns:mc="http://schemas.openxmlformats.org/markup-compatibility/2006">
              <mc:Choice xmlns:v="urn:schemas-microsoft-com:vml" Requires="v">
                <p:oleObj spid="_x0000_s35879" name="Equation" r:id="rId7" imgW="482400" imgH="406080" progId="Equation.3">
                  <p:embed/>
                </p:oleObj>
              </mc:Choice>
              <mc:Fallback>
                <p:oleObj name="Equation" r:id="rId7" imgW="482400" imgH="406080" progId="Equation.3">
                  <p:embed/>
                  <p:pic>
                    <p:nvPicPr>
                      <p:cNvPr id="0"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2543175"/>
                        <a:ext cx="1133475"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5845" name="Object 32">
            <a:extLst>
              <a:ext uri="{FF2B5EF4-FFF2-40B4-BE49-F238E27FC236}">
                <a16:creationId xmlns:a16="http://schemas.microsoft.com/office/drawing/2014/main" id="{AF1F6B13-0172-4EDE-8C1C-36E9F9D218D7}"/>
              </a:ext>
            </a:extLst>
          </p:cNvPr>
          <p:cNvGraphicFramePr>
            <a:graphicFrameLocks noChangeAspect="1"/>
          </p:cNvGraphicFramePr>
          <p:nvPr/>
        </p:nvGraphicFramePr>
        <p:xfrm>
          <a:off x="6477000" y="2557463"/>
          <a:ext cx="1335088" cy="941387"/>
        </p:xfrm>
        <a:graphic>
          <a:graphicData uri="http://schemas.openxmlformats.org/presentationml/2006/ole">
            <mc:AlternateContent xmlns:mc="http://schemas.openxmlformats.org/markup-compatibility/2006">
              <mc:Choice xmlns:v="urn:schemas-microsoft-com:vml" Requires="v">
                <p:oleObj spid="_x0000_s35880" name="Equation" r:id="rId9" imgW="545760" imgH="406080" progId="Equation.3">
                  <p:embed/>
                </p:oleObj>
              </mc:Choice>
              <mc:Fallback>
                <p:oleObj name="Equation" r:id="rId9" imgW="545760" imgH="406080" progId="Equation.3">
                  <p:embed/>
                  <p:pic>
                    <p:nvPicPr>
                      <p:cNvPr id="0"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77000" y="2557463"/>
                        <a:ext cx="1335088"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5846" name="Object 33">
            <a:extLst>
              <a:ext uri="{FF2B5EF4-FFF2-40B4-BE49-F238E27FC236}">
                <a16:creationId xmlns:a16="http://schemas.microsoft.com/office/drawing/2014/main" id="{F986AF4B-3671-4AF5-A920-7CFCA3613008}"/>
              </a:ext>
            </a:extLst>
          </p:cNvPr>
          <p:cNvGraphicFramePr>
            <a:graphicFrameLocks noChangeAspect="1"/>
          </p:cNvGraphicFramePr>
          <p:nvPr/>
        </p:nvGraphicFramePr>
        <p:xfrm>
          <a:off x="1857375" y="4722813"/>
          <a:ext cx="1706563" cy="804862"/>
        </p:xfrm>
        <a:graphic>
          <a:graphicData uri="http://schemas.openxmlformats.org/presentationml/2006/ole">
            <mc:AlternateContent xmlns:mc="http://schemas.openxmlformats.org/markup-compatibility/2006">
              <mc:Choice xmlns:v="urn:schemas-microsoft-com:vml" Requires="v">
                <p:oleObj spid="_x0000_s35881" name="公式" r:id="rId11" imgW="1803240" imgH="850680" progId="Equation.3">
                  <p:embed/>
                </p:oleObj>
              </mc:Choice>
              <mc:Fallback>
                <p:oleObj name="公式" r:id="rId11" imgW="1803240" imgH="850680" progId="Equation.3">
                  <p:embed/>
                  <p:pic>
                    <p:nvPicPr>
                      <p:cNvPr id="0" name="Object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7375" y="4722813"/>
                        <a:ext cx="1706563"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5847" name="Object 34">
            <a:extLst>
              <a:ext uri="{FF2B5EF4-FFF2-40B4-BE49-F238E27FC236}">
                <a16:creationId xmlns:a16="http://schemas.microsoft.com/office/drawing/2014/main" id="{C97D90C1-8497-4507-BFF4-87353E8CCD3F}"/>
              </a:ext>
            </a:extLst>
          </p:cNvPr>
          <p:cNvGraphicFramePr>
            <a:graphicFrameLocks noChangeAspect="1"/>
          </p:cNvGraphicFramePr>
          <p:nvPr/>
        </p:nvGraphicFramePr>
        <p:xfrm>
          <a:off x="6516688" y="4722813"/>
          <a:ext cx="1800225" cy="855662"/>
        </p:xfrm>
        <a:graphic>
          <a:graphicData uri="http://schemas.openxmlformats.org/presentationml/2006/ole">
            <mc:AlternateContent xmlns:mc="http://schemas.openxmlformats.org/markup-compatibility/2006">
              <mc:Choice xmlns:v="urn:schemas-microsoft-com:vml" Requires="v">
                <p:oleObj spid="_x0000_s35882" name="公式" r:id="rId13" imgW="1790640" imgH="850680" progId="Equation.3">
                  <p:embed/>
                </p:oleObj>
              </mc:Choice>
              <mc:Fallback>
                <p:oleObj name="公式" r:id="rId13" imgW="1790640" imgH="850680" progId="Equation.3">
                  <p:embed/>
                  <p:pic>
                    <p:nvPicPr>
                      <p:cNvPr id="0" name="Object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16688" y="4722813"/>
                        <a:ext cx="1800225"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5848" name="Object 35">
            <a:extLst>
              <a:ext uri="{FF2B5EF4-FFF2-40B4-BE49-F238E27FC236}">
                <a16:creationId xmlns:a16="http://schemas.microsoft.com/office/drawing/2014/main" id="{809B5FC5-7D88-456B-BE6A-824E96C8C731}"/>
              </a:ext>
            </a:extLst>
          </p:cNvPr>
          <p:cNvGraphicFramePr>
            <a:graphicFrameLocks noChangeAspect="1"/>
          </p:cNvGraphicFramePr>
          <p:nvPr/>
        </p:nvGraphicFramePr>
        <p:xfrm>
          <a:off x="1885950" y="4005263"/>
          <a:ext cx="1822450" cy="692150"/>
        </p:xfrm>
        <a:graphic>
          <a:graphicData uri="http://schemas.openxmlformats.org/presentationml/2006/ole">
            <mc:AlternateContent xmlns:mc="http://schemas.openxmlformats.org/markup-compatibility/2006">
              <mc:Choice xmlns:v="urn:schemas-microsoft-com:vml" Requires="v">
                <p:oleObj spid="_x0000_s35883" name="公式" r:id="rId15" imgW="1904760" imgH="723600" progId="Equation.3">
                  <p:embed/>
                </p:oleObj>
              </mc:Choice>
              <mc:Fallback>
                <p:oleObj name="公式" r:id="rId15" imgW="1904760" imgH="723600" progId="Equation.3">
                  <p:embed/>
                  <p:pic>
                    <p:nvPicPr>
                      <p:cNvPr id="0" name="Object 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85950" y="4005263"/>
                        <a:ext cx="182245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5849" name="Object 36">
            <a:extLst>
              <a:ext uri="{FF2B5EF4-FFF2-40B4-BE49-F238E27FC236}">
                <a16:creationId xmlns:a16="http://schemas.microsoft.com/office/drawing/2014/main" id="{6F168925-AF46-4EE0-9035-BFFE2303B32C}"/>
              </a:ext>
            </a:extLst>
          </p:cNvPr>
          <p:cNvGraphicFramePr>
            <a:graphicFrameLocks noChangeAspect="1"/>
          </p:cNvGraphicFramePr>
          <p:nvPr/>
        </p:nvGraphicFramePr>
        <p:xfrm>
          <a:off x="6342063" y="4014788"/>
          <a:ext cx="2262187" cy="725487"/>
        </p:xfrm>
        <a:graphic>
          <a:graphicData uri="http://schemas.openxmlformats.org/presentationml/2006/ole">
            <mc:AlternateContent xmlns:mc="http://schemas.openxmlformats.org/markup-compatibility/2006">
              <mc:Choice xmlns:v="urn:schemas-microsoft-com:vml" Requires="v">
                <p:oleObj spid="_x0000_s35884" name="Equation" r:id="rId17" imgW="1218960" imgH="482400" progId="Equation.3">
                  <p:embed/>
                </p:oleObj>
              </mc:Choice>
              <mc:Fallback>
                <p:oleObj name="Equation" r:id="rId17" imgW="1218960" imgH="482400" progId="Equation.3">
                  <p:embed/>
                  <p:pic>
                    <p:nvPicPr>
                      <p:cNvPr id="0" name="Object 3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342063" y="4014788"/>
                        <a:ext cx="2262187"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5850" name="Object 37">
            <a:extLst>
              <a:ext uri="{FF2B5EF4-FFF2-40B4-BE49-F238E27FC236}">
                <a16:creationId xmlns:a16="http://schemas.microsoft.com/office/drawing/2014/main" id="{7DE640AB-F567-4185-B6A1-5F79E28F399A}"/>
              </a:ext>
            </a:extLst>
          </p:cNvPr>
          <p:cNvGraphicFramePr>
            <a:graphicFrameLocks noChangeAspect="1"/>
          </p:cNvGraphicFramePr>
          <p:nvPr/>
        </p:nvGraphicFramePr>
        <p:xfrm>
          <a:off x="1835150" y="5726113"/>
          <a:ext cx="1635125" cy="515937"/>
        </p:xfrm>
        <a:graphic>
          <a:graphicData uri="http://schemas.openxmlformats.org/presentationml/2006/ole">
            <mc:AlternateContent xmlns:mc="http://schemas.openxmlformats.org/markup-compatibility/2006">
              <mc:Choice xmlns:v="urn:schemas-microsoft-com:vml" Requires="v">
                <p:oleObj spid="_x0000_s35885" name="公式" r:id="rId19" imgW="1612800" imgH="507960" progId="Equation.3">
                  <p:embed/>
                </p:oleObj>
              </mc:Choice>
              <mc:Fallback>
                <p:oleObj name="公式" r:id="rId19" imgW="1612800" imgH="507960" progId="Equation.3">
                  <p:embed/>
                  <p:pic>
                    <p:nvPicPr>
                      <p:cNvPr id="0" name="Object 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35150" y="5726113"/>
                        <a:ext cx="1635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5851" name="Object 38">
            <a:extLst>
              <a:ext uri="{FF2B5EF4-FFF2-40B4-BE49-F238E27FC236}">
                <a16:creationId xmlns:a16="http://schemas.microsoft.com/office/drawing/2014/main" id="{F6D2370A-89E7-470C-80F3-C6A8B44A1A2F}"/>
              </a:ext>
            </a:extLst>
          </p:cNvPr>
          <p:cNvGraphicFramePr>
            <a:graphicFrameLocks noChangeAspect="1"/>
          </p:cNvGraphicFramePr>
          <p:nvPr/>
        </p:nvGraphicFramePr>
        <p:xfrm>
          <a:off x="6375400" y="5770563"/>
          <a:ext cx="1941513" cy="531812"/>
        </p:xfrm>
        <a:graphic>
          <a:graphicData uri="http://schemas.openxmlformats.org/presentationml/2006/ole">
            <mc:AlternateContent xmlns:mc="http://schemas.openxmlformats.org/markup-compatibility/2006">
              <mc:Choice xmlns:v="urn:schemas-microsoft-com:vml" Requires="v">
                <p:oleObj spid="_x0000_s35886" name="公式" r:id="rId21" imgW="1854000" imgH="507960" progId="Equation.3">
                  <p:embed/>
                </p:oleObj>
              </mc:Choice>
              <mc:Fallback>
                <p:oleObj name="公式" r:id="rId21" imgW="1854000" imgH="507960" progId="Equation.3">
                  <p:embed/>
                  <p:pic>
                    <p:nvPicPr>
                      <p:cNvPr id="0" name="Object 3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375400" y="5770563"/>
                        <a:ext cx="1941513"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75" name="Text Box 2">
            <a:extLst>
              <a:ext uri="{FF2B5EF4-FFF2-40B4-BE49-F238E27FC236}">
                <a16:creationId xmlns:a16="http://schemas.microsoft.com/office/drawing/2014/main" id="{D4AC1A16-8A9E-4F27-8D15-7299A12A0CAA}"/>
              </a:ext>
            </a:extLst>
          </p:cNvPr>
          <p:cNvSpPr txBox="1">
            <a:spLocks noChangeArrowheads="1"/>
          </p:cNvSpPr>
          <p:nvPr/>
        </p:nvSpPr>
        <p:spPr bwMode="auto">
          <a:xfrm>
            <a:off x="1263650" y="47625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zh-CN" altLang="en-US">
                <a:solidFill>
                  <a:srgbClr val="000066"/>
                </a:solidFill>
                <a:latin typeface="华文中宋" panose="02010600040101010101" pitchFamily="2" charset="-122"/>
                <a:ea typeface="华文中宋" panose="02010600040101010101" pitchFamily="2" charset="-122"/>
              </a:rPr>
              <a:t>质点的运动规律和刚体定轴转动规律的对比</a:t>
            </a:r>
            <a:r>
              <a:rPr kumimoji="0" lang="en-US" altLang="zh-CN">
                <a:solidFill>
                  <a:srgbClr val="000066"/>
                </a:solidFill>
                <a:ea typeface="华文中宋" panose="02010600040101010101" pitchFamily="2" charset="-122"/>
              </a:rPr>
              <a:t>(</a:t>
            </a:r>
            <a:r>
              <a:rPr kumimoji="0" lang="zh-CN" altLang="en-US">
                <a:solidFill>
                  <a:srgbClr val="000066"/>
                </a:solidFill>
                <a:ea typeface="华文中宋" panose="02010600040101010101" pitchFamily="2" charset="-122"/>
              </a:rPr>
              <a:t>二</a:t>
            </a:r>
            <a:r>
              <a:rPr kumimoji="0" lang="en-US" altLang="zh-CN">
                <a:solidFill>
                  <a:srgbClr val="000066"/>
                </a:solidFill>
                <a:ea typeface="华文中宋" panose="02010600040101010101" pitchFamily="2" charset="-122"/>
              </a:rPr>
              <a:t>)</a:t>
            </a:r>
          </a:p>
        </p:txBody>
      </p:sp>
      <p:graphicFrame>
        <p:nvGraphicFramePr>
          <p:cNvPr id="488451" name="Group 3">
            <a:extLst>
              <a:ext uri="{FF2B5EF4-FFF2-40B4-BE49-F238E27FC236}">
                <a16:creationId xmlns:a16="http://schemas.microsoft.com/office/drawing/2014/main" id="{2D6C4BEF-6ED9-4837-AAFC-456AA994C35C}"/>
              </a:ext>
            </a:extLst>
          </p:cNvPr>
          <p:cNvGraphicFramePr>
            <a:graphicFrameLocks noGrp="1"/>
          </p:cNvGraphicFramePr>
          <p:nvPr/>
        </p:nvGraphicFramePr>
        <p:xfrm>
          <a:off x="395288" y="1063625"/>
          <a:ext cx="8640762" cy="4953000"/>
        </p:xfrm>
        <a:graphic>
          <a:graphicData uri="http://schemas.openxmlformats.org/drawingml/2006/table">
            <a:tbl>
              <a:tblPr/>
              <a:tblGrid>
                <a:gridCol w="4176712">
                  <a:extLst>
                    <a:ext uri="{9D8B030D-6E8A-4147-A177-3AD203B41FA5}">
                      <a16:colId xmlns:a16="http://schemas.microsoft.com/office/drawing/2014/main" val="20000"/>
                    </a:ext>
                  </a:extLst>
                </a:gridCol>
                <a:gridCol w="4464050">
                  <a:extLst>
                    <a:ext uri="{9D8B030D-6E8A-4147-A177-3AD203B41FA5}">
                      <a16:colId xmlns:a16="http://schemas.microsoft.com/office/drawing/2014/main" val="20001"/>
                    </a:ext>
                  </a:extLst>
                </a:gridCol>
              </a:tblGrid>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质点运动</a:t>
                      </a:r>
                    </a:p>
                  </a:txBody>
                  <a:tcPr marL="90000" marR="90000" marT="46800" marB="46800" anchor="ctr" horzOverflow="overflow">
                    <a:lnL cap="flat">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刚体定轴转动</a:t>
                      </a:r>
                    </a:p>
                  </a:txBody>
                  <a:tcPr marL="90000" marR="90000" marT="46800" marB="46800" anchor="ctr" horzOverflow="overflow">
                    <a:lnL w="12700" cap="flat" cmpd="sng" algn="ctr">
                      <a:solidFill>
                        <a:schemeClr val="bg1"/>
                      </a:solidFill>
                      <a:prstDash val="solid"/>
                      <a:round/>
                      <a:headEnd type="none" w="med" len="med"/>
                      <a:tailEnd type="none" w="med" len="med"/>
                    </a:lnL>
                    <a:lnR cap="flat">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99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牛顿定律</a:t>
                      </a:r>
                    </a:p>
                  </a:txBody>
                  <a:tcPr marL="90000" marR="90000" marT="46800" marB="46800" anchor="ctr" horzOverflow="overflow">
                    <a:lnL cap="flat">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转动定律</a:t>
                      </a:r>
                    </a:p>
                  </a:txBody>
                  <a:tcPr marL="90000" marR="90000" marT="46800" marB="46800" anchor="ctr" horzOverflow="overflow">
                    <a:lnL w="12700" cap="flat" cmpd="sng" algn="ctr">
                      <a:solidFill>
                        <a:schemeClr val="bg1"/>
                      </a:solidFill>
                      <a:prstDash val="solid"/>
                      <a:round/>
                      <a:headEnd type="none" w="med" len="med"/>
                      <a:tailEnd type="none" w="med" len="med"/>
                    </a:lnL>
                    <a:lnR cap="flat">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398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动量定理</a:t>
                      </a:r>
                    </a:p>
                  </a:txBody>
                  <a:tcPr marL="90000" marR="90000" marT="46800" marB="46800" anchor="ctr" horzOverflow="overflow">
                    <a:lnL cap="flat">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角动量定理</a:t>
                      </a:r>
                    </a:p>
                  </a:txBody>
                  <a:tcPr marL="90000" marR="90000" marT="46800" marB="46800" anchor="ctr" horzOverflow="overflow">
                    <a:lnL w="12700" cap="flat" cmpd="sng" algn="ctr">
                      <a:solidFill>
                        <a:schemeClr val="bg1"/>
                      </a:solidFill>
                      <a:prstDash val="solid"/>
                      <a:round/>
                      <a:headEnd type="none" w="med" len="med"/>
                      <a:tailEnd type="none" w="med" len="med"/>
                    </a:lnL>
                    <a:lnR cap="flat">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937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动量守恒</a:t>
                      </a:r>
                      <a:endParaRPr kumimoji="0" lang="zh-CN" altLang="en-US" sz="2300" b="1" i="1" u="none" strike="noStrike" cap="none" normalizeH="0" baseline="0">
                        <a:ln>
                          <a:noFill/>
                        </a:ln>
                        <a:solidFill>
                          <a:srgbClr val="000066"/>
                        </a:solidFill>
                        <a:effectLst/>
                        <a:latin typeface="华文中宋" pitchFamily="2" charset="-122"/>
                        <a:ea typeface="华文中宋" pitchFamily="2" charset="-122"/>
                      </a:endParaRPr>
                    </a:p>
                  </a:txBody>
                  <a:tcPr marL="90000" marR="90000" marT="46800" marB="46800" anchor="ctr" horzOverflow="overflow">
                    <a:lnL cap="flat">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角动量守恒</a:t>
                      </a:r>
                      <a:endParaRPr kumimoji="0" lang="zh-CN" altLang="en-US" sz="2300" b="1" i="1" u="none" strike="noStrike" cap="none" normalizeH="0" baseline="0">
                        <a:ln>
                          <a:noFill/>
                        </a:ln>
                        <a:solidFill>
                          <a:srgbClr val="000066"/>
                        </a:solidFill>
                        <a:effectLst/>
                        <a:latin typeface="华文中宋" pitchFamily="2" charset="-122"/>
                        <a:ea typeface="华文中宋" pitchFamily="2" charset="-122"/>
                      </a:endParaRPr>
                    </a:p>
                  </a:txBody>
                  <a:tcPr marL="90000" marR="90000" marT="46800" marB="46800" anchor="ctr" horzOverflow="overflow">
                    <a:lnL w="12700" cap="flat" cmpd="sng" algn="ctr">
                      <a:solidFill>
                        <a:schemeClr val="bg1"/>
                      </a:solidFill>
                      <a:prstDash val="solid"/>
                      <a:round/>
                      <a:headEnd type="none" w="med" len="med"/>
                      <a:tailEnd type="none" w="med" len="med"/>
                    </a:lnL>
                    <a:lnR cap="flat">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91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动能定理</a:t>
                      </a:r>
                      <a:endParaRPr kumimoji="0" lang="zh-CN" altLang="en-US" sz="2300" b="1" i="1" u="none" strike="noStrike" cap="none" normalizeH="0" baseline="0">
                        <a:ln>
                          <a:noFill/>
                        </a:ln>
                        <a:solidFill>
                          <a:srgbClr val="000066"/>
                        </a:solidFill>
                        <a:effectLst/>
                        <a:latin typeface="华文中宋" pitchFamily="2" charset="-122"/>
                        <a:ea typeface="华文中宋" pitchFamily="2" charset="-122"/>
                      </a:endParaRPr>
                    </a:p>
                  </a:txBody>
                  <a:tcPr marL="90000" marR="90000" marT="46800" marB="46800" anchor="ctr" horzOverflow="overflow">
                    <a:lnL cap="flat">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转动动能定理</a:t>
                      </a:r>
                      <a:endParaRPr kumimoji="0" lang="zh-CN" altLang="en-US" sz="2300" b="1" i="1" u="none" strike="noStrike" cap="none" normalizeH="0" baseline="0">
                        <a:ln>
                          <a:noFill/>
                        </a:ln>
                        <a:solidFill>
                          <a:srgbClr val="000066"/>
                        </a:solidFill>
                        <a:effectLst/>
                        <a:latin typeface="华文中宋" pitchFamily="2" charset="-122"/>
                        <a:ea typeface="华文中宋" pitchFamily="2" charset="-122"/>
                      </a:endParaRPr>
                    </a:p>
                  </a:txBody>
                  <a:tcPr marL="90000" marR="90000" marT="46800" marB="46800" anchor="ctr" horzOverflow="overflow">
                    <a:lnL w="12700" cap="flat" cmpd="sng" algn="ctr">
                      <a:solidFill>
                        <a:schemeClr val="bg1"/>
                      </a:solidFill>
                      <a:prstDash val="solid"/>
                      <a:round/>
                      <a:headEnd type="none" w="med" len="med"/>
                      <a:tailEnd type="none" w="med" len="med"/>
                    </a:lnL>
                    <a:lnR cap="flat">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414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机械能守恒</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2300" b="1" i="0" u="none" strike="noStrike" cap="none" normalizeH="0" baseline="0">
                        <a:ln>
                          <a:noFill/>
                        </a:ln>
                        <a:solidFill>
                          <a:srgbClr val="000066"/>
                        </a:solidFill>
                        <a:effectLst/>
                        <a:latin typeface="华文中宋" pitchFamily="2" charset="-122"/>
                        <a:ea typeface="华文中宋" pitchFamily="2" charset="-122"/>
                      </a:endParaRPr>
                    </a:p>
                  </a:txBody>
                  <a:tcPr marL="90000" marR="90000" marT="46800" marB="46800" anchor="ctr" horzOverflow="overflow">
                    <a:lnL cap="flat">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300" b="1" i="0" u="none" strike="noStrike" cap="none" normalizeH="0" baseline="0">
                          <a:ln>
                            <a:noFill/>
                          </a:ln>
                          <a:solidFill>
                            <a:srgbClr val="000066"/>
                          </a:solidFill>
                          <a:effectLst/>
                          <a:latin typeface="华文中宋" pitchFamily="2" charset="-122"/>
                          <a:ea typeface="华文中宋" pitchFamily="2" charset="-122"/>
                        </a:rPr>
                        <a:t>机械能守恒</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2300" b="1" i="0" u="none" strike="noStrike" cap="none" normalizeH="0" baseline="0">
                        <a:ln>
                          <a:noFill/>
                        </a:ln>
                        <a:solidFill>
                          <a:srgbClr val="000066"/>
                        </a:solidFill>
                        <a:effectLst/>
                        <a:latin typeface="华文中宋" pitchFamily="2" charset="-122"/>
                        <a:ea typeface="华文中宋" pitchFamily="2" charset="-122"/>
                      </a:endParaRPr>
                    </a:p>
                  </a:txBody>
                  <a:tcPr marL="90000" marR="90000" marT="46800" marB="46800" anchor="ctr" horzOverflow="overflow">
                    <a:lnL w="12700" cap="flat" cmpd="sng" algn="ctr">
                      <a:solidFill>
                        <a:schemeClr val="bg1"/>
                      </a:solidFill>
                      <a:prstDash val="solid"/>
                      <a:round/>
                      <a:headEnd type="none" w="med" len="med"/>
                      <a:tailEnd type="none" w="med" len="med"/>
                    </a:lnL>
                    <a:lnR cap="flat">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36866" name="Object 26">
            <a:extLst>
              <a:ext uri="{FF2B5EF4-FFF2-40B4-BE49-F238E27FC236}">
                <a16:creationId xmlns:a16="http://schemas.microsoft.com/office/drawing/2014/main" id="{C48988F3-378E-48D7-BAA7-40A3C0CEED03}"/>
              </a:ext>
            </a:extLst>
          </p:cNvPr>
          <p:cNvGraphicFramePr>
            <a:graphicFrameLocks noChangeAspect="1"/>
          </p:cNvGraphicFramePr>
          <p:nvPr/>
        </p:nvGraphicFramePr>
        <p:xfrm>
          <a:off x="2268538" y="1595438"/>
          <a:ext cx="1366837" cy="554037"/>
        </p:xfrm>
        <a:graphic>
          <a:graphicData uri="http://schemas.openxmlformats.org/presentationml/2006/ole">
            <mc:AlternateContent xmlns:mc="http://schemas.openxmlformats.org/markup-compatibility/2006">
              <mc:Choice xmlns:v="urn:schemas-microsoft-com:vml" Requires="v">
                <p:oleObj spid="_x0000_s36898" name="Equation" r:id="rId3" imgW="533160" imgH="215640" progId="Equation.3">
                  <p:embed/>
                </p:oleObj>
              </mc:Choice>
              <mc:Fallback>
                <p:oleObj name="Equation" r:id="rId3" imgW="533160" imgH="215640" progId="Equation.3">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1595438"/>
                        <a:ext cx="1366837"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6867" name="Object 27">
            <a:extLst>
              <a:ext uri="{FF2B5EF4-FFF2-40B4-BE49-F238E27FC236}">
                <a16:creationId xmlns:a16="http://schemas.microsoft.com/office/drawing/2014/main" id="{AD2739F1-9E6F-4455-86D1-714755AF0D66}"/>
              </a:ext>
            </a:extLst>
          </p:cNvPr>
          <p:cNvGraphicFramePr>
            <a:graphicFrameLocks noChangeAspect="1"/>
          </p:cNvGraphicFramePr>
          <p:nvPr/>
        </p:nvGraphicFramePr>
        <p:xfrm>
          <a:off x="6588125" y="1636713"/>
          <a:ext cx="1368425" cy="544512"/>
        </p:xfrm>
        <a:graphic>
          <a:graphicData uri="http://schemas.openxmlformats.org/presentationml/2006/ole">
            <mc:AlternateContent xmlns:mc="http://schemas.openxmlformats.org/markup-compatibility/2006">
              <mc:Choice xmlns:v="urn:schemas-microsoft-com:vml" Requires="v">
                <p:oleObj spid="_x0000_s36899" name="Equation" r:id="rId5" imgW="799920" imgH="317160" progId="Equation.3">
                  <p:embed/>
                </p:oleObj>
              </mc:Choice>
              <mc:Fallback>
                <p:oleObj name="Equation" r:id="rId5" imgW="799920" imgH="317160"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8125" y="1636713"/>
                        <a:ext cx="1368425"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6868" name="Object 28">
            <a:extLst>
              <a:ext uri="{FF2B5EF4-FFF2-40B4-BE49-F238E27FC236}">
                <a16:creationId xmlns:a16="http://schemas.microsoft.com/office/drawing/2014/main" id="{B7021A3E-55C4-4335-B09A-D96386DFBF6E}"/>
              </a:ext>
            </a:extLst>
          </p:cNvPr>
          <p:cNvGraphicFramePr>
            <a:graphicFrameLocks noChangeAspect="1"/>
          </p:cNvGraphicFramePr>
          <p:nvPr/>
        </p:nvGraphicFramePr>
        <p:xfrm>
          <a:off x="1619250" y="2384425"/>
          <a:ext cx="2951163" cy="660400"/>
        </p:xfrm>
        <a:graphic>
          <a:graphicData uri="http://schemas.openxmlformats.org/presentationml/2006/ole">
            <mc:AlternateContent xmlns:mc="http://schemas.openxmlformats.org/markup-compatibility/2006">
              <mc:Choice xmlns:v="urn:schemas-microsoft-com:vml" Requires="v">
                <p:oleObj spid="_x0000_s36900" name="公式" r:id="rId7" imgW="2971800" imgH="622080" progId="Equation.3">
                  <p:embed/>
                </p:oleObj>
              </mc:Choice>
              <mc:Fallback>
                <p:oleObj name="公式" r:id="rId7" imgW="2971800" imgH="62208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2384425"/>
                        <a:ext cx="2951163"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6869" name="Object 29">
            <a:extLst>
              <a:ext uri="{FF2B5EF4-FFF2-40B4-BE49-F238E27FC236}">
                <a16:creationId xmlns:a16="http://schemas.microsoft.com/office/drawing/2014/main" id="{03CE0BB2-3F0B-440E-8A79-F2A6B4D142AC}"/>
              </a:ext>
            </a:extLst>
          </p:cNvPr>
          <p:cNvGraphicFramePr>
            <a:graphicFrameLocks noChangeAspect="1"/>
          </p:cNvGraphicFramePr>
          <p:nvPr/>
        </p:nvGraphicFramePr>
        <p:xfrm>
          <a:off x="2098675" y="5167313"/>
          <a:ext cx="2257425" cy="515937"/>
        </p:xfrm>
        <a:graphic>
          <a:graphicData uri="http://schemas.openxmlformats.org/presentationml/2006/ole">
            <mc:AlternateContent xmlns:mc="http://schemas.openxmlformats.org/markup-compatibility/2006">
              <mc:Choice xmlns:v="urn:schemas-microsoft-com:vml" Requires="v">
                <p:oleObj spid="_x0000_s36901" name="公式" r:id="rId9" imgW="2831760" imgH="520560" progId="Equation.3">
                  <p:embed/>
                </p:oleObj>
              </mc:Choice>
              <mc:Fallback>
                <p:oleObj name="公式" r:id="rId9" imgW="2831760" imgH="520560" progId="Equation.3">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98675" y="5167313"/>
                        <a:ext cx="22574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6870" name="Object 30">
            <a:extLst>
              <a:ext uri="{FF2B5EF4-FFF2-40B4-BE49-F238E27FC236}">
                <a16:creationId xmlns:a16="http://schemas.microsoft.com/office/drawing/2014/main" id="{6F2FAD22-8BF4-4DB2-A3DD-9FA7C9582D31}"/>
              </a:ext>
            </a:extLst>
          </p:cNvPr>
          <p:cNvGraphicFramePr>
            <a:graphicFrameLocks noChangeAspect="1"/>
          </p:cNvGraphicFramePr>
          <p:nvPr/>
        </p:nvGraphicFramePr>
        <p:xfrm>
          <a:off x="1717675" y="4165600"/>
          <a:ext cx="2854325" cy="860425"/>
        </p:xfrm>
        <a:graphic>
          <a:graphicData uri="http://schemas.openxmlformats.org/presentationml/2006/ole">
            <mc:AlternateContent xmlns:mc="http://schemas.openxmlformats.org/markup-compatibility/2006">
              <mc:Choice xmlns:v="urn:schemas-microsoft-com:vml" Requires="v">
                <p:oleObj spid="_x0000_s36902" name="公式" r:id="rId11" imgW="2946240" imgH="888840" progId="Equation.3">
                  <p:embed/>
                </p:oleObj>
              </mc:Choice>
              <mc:Fallback>
                <p:oleObj name="公式" r:id="rId11" imgW="2946240" imgH="888840" progId="Equation.3">
                  <p:embed/>
                  <p:pic>
                    <p:nvPicPr>
                      <p:cNvPr id="0"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17675" y="4165600"/>
                        <a:ext cx="285432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6871" name="Object 31">
            <a:extLst>
              <a:ext uri="{FF2B5EF4-FFF2-40B4-BE49-F238E27FC236}">
                <a16:creationId xmlns:a16="http://schemas.microsoft.com/office/drawing/2014/main" id="{944BE7E2-BAA3-4D09-96B9-8DE4D938AA30}"/>
              </a:ext>
            </a:extLst>
          </p:cNvPr>
          <p:cNvGraphicFramePr>
            <a:graphicFrameLocks noChangeAspect="1"/>
          </p:cNvGraphicFramePr>
          <p:nvPr/>
        </p:nvGraphicFramePr>
        <p:xfrm>
          <a:off x="1835150" y="3448050"/>
          <a:ext cx="2706688" cy="711200"/>
        </p:xfrm>
        <a:graphic>
          <a:graphicData uri="http://schemas.openxmlformats.org/presentationml/2006/ole">
            <mc:AlternateContent xmlns:mc="http://schemas.openxmlformats.org/markup-compatibility/2006">
              <mc:Choice xmlns:v="urn:schemas-microsoft-com:vml" Requires="v">
                <p:oleObj spid="_x0000_s36903" name="公式" r:id="rId13" imgW="2565360" imgH="672840" progId="Equation.3">
                  <p:embed/>
                </p:oleObj>
              </mc:Choice>
              <mc:Fallback>
                <p:oleObj name="公式" r:id="rId13" imgW="2565360" imgH="672840" progId="Equation.3">
                  <p:embed/>
                  <p:pic>
                    <p:nvPicPr>
                      <p:cNvPr id="0" name="Object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35150" y="3448050"/>
                        <a:ext cx="2706688"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6872" name="Object 32">
            <a:extLst>
              <a:ext uri="{FF2B5EF4-FFF2-40B4-BE49-F238E27FC236}">
                <a16:creationId xmlns:a16="http://schemas.microsoft.com/office/drawing/2014/main" id="{0F053D71-272B-491B-8961-5A9E0BE36EC6}"/>
              </a:ext>
            </a:extLst>
          </p:cNvPr>
          <p:cNvGraphicFramePr>
            <a:graphicFrameLocks noChangeAspect="1"/>
          </p:cNvGraphicFramePr>
          <p:nvPr/>
        </p:nvGraphicFramePr>
        <p:xfrm>
          <a:off x="6478588" y="4130675"/>
          <a:ext cx="2665412" cy="831850"/>
        </p:xfrm>
        <a:graphic>
          <a:graphicData uri="http://schemas.openxmlformats.org/presentationml/2006/ole">
            <mc:AlternateContent xmlns:mc="http://schemas.openxmlformats.org/markup-compatibility/2006">
              <mc:Choice xmlns:v="urn:schemas-microsoft-com:vml" Requires="v">
                <p:oleObj spid="_x0000_s36904" name="公式" r:id="rId15" imgW="2933640" imgH="888840" progId="Equation.3">
                  <p:embed/>
                </p:oleObj>
              </mc:Choice>
              <mc:Fallback>
                <p:oleObj name="公式" r:id="rId15" imgW="2933640" imgH="888840" progId="Equation.3">
                  <p:embed/>
                  <p:pic>
                    <p:nvPicPr>
                      <p:cNvPr id="0" name="Object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78588" y="4130675"/>
                        <a:ext cx="26654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6873" name="Object 33">
            <a:extLst>
              <a:ext uri="{FF2B5EF4-FFF2-40B4-BE49-F238E27FC236}">
                <a16:creationId xmlns:a16="http://schemas.microsoft.com/office/drawing/2014/main" id="{1515B16A-1CA4-49A7-A1F3-EFF4839DB8FC}"/>
              </a:ext>
            </a:extLst>
          </p:cNvPr>
          <p:cNvGraphicFramePr>
            <a:graphicFrameLocks noChangeAspect="1"/>
          </p:cNvGraphicFramePr>
          <p:nvPr/>
        </p:nvGraphicFramePr>
        <p:xfrm>
          <a:off x="6273800" y="5167313"/>
          <a:ext cx="2474913" cy="517525"/>
        </p:xfrm>
        <a:graphic>
          <a:graphicData uri="http://schemas.openxmlformats.org/presentationml/2006/ole">
            <mc:AlternateContent xmlns:mc="http://schemas.openxmlformats.org/markup-compatibility/2006">
              <mc:Choice xmlns:v="urn:schemas-microsoft-com:vml" Requires="v">
                <p:oleObj spid="_x0000_s36905" name="公式" r:id="rId17" imgW="2831760" imgH="520560" progId="Equation.3">
                  <p:embed/>
                </p:oleObj>
              </mc:Choice>
              <mc:Fallback>
                <p:oleObj name="公式" r:id="rId17" imgW="2831760" imgH="520560" progId="Equation.3">
                  <p:embed/>
                  <p:pic>
                    <p:nvPicPr>
                      <p:cNvPr id="0" name="Object 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73800" y="5167313"/>
                        <a:ext cx="247491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pic>
        <p:nvPicPr>
          <p:cNvPr id="36897" name="Picture 34">
            <a:hlinkClick r:id="" action="ppaction://ole?verb=0"/>
            <a:extLst>
              <a:ext uri="{FF2B5EF4-FFF2-40B4-BE49-F238E27FC236}">
                <a16:creationId xmlns:a16="http://schemas.microsoft.com/office/drawing/2014/main" id="{8AFEE1F8-31F0-49DB-B6A8-3F43674D2712}"/>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227763" y="2322513"/>
            <a:ext cx="2916237"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36874" name="Object 35">
            <a:extLst>
              <a:ext uri="{FF2B5EF4-FFF2-40B4-BE49-F238E27FC236}">
                <a16:creationId xmlns:a16="http://schemas.microsoft.com/office/drawing/2014/main" id="{CE2BD854-C6F5-406F-A3F0-6EE8C3E63FAE}"/>
              </a:ext>
            </a:extLst>
          </p:cNvPr>
          <p:cNvGraphicFramePr>
            <a:graphicFrameLocks noChangeAspect="1"/>
          </p:cNvGraphicFramePr>
          <p:nvPr/>
        </p:nvGraphicFramePr>
        <p:xfrm>
          <a:off x="6588125" y="3476625"/>
          <a:ext cx="1933575" cy="466725"/>
        </p:xfrm>
        <a:graphic>
          <a:graphicData uri="http://schemas.openxmlformats.org/presentationml/2006/ole">
            <mc:AlternateContent xmlns:mc="http://schemas.openxmlformats.org/markup-compatibility/2006">
              <mc:Choice xmlns:v="urn:schemas-microsoft-com:vml" Requires="v">
                <p:oleObj spid="_x0000_s36906" name="公式" r:id="rId20" imgW="1574640" imgH="431640" progId="Equation.3">
                  <p:embed/>
                </p:oleObj>
              </mc:Choice>
              <mc:Fallback>
                <p:oleObj name="公式" r:id="rId20" imgW="1574640" imgH="431640" progId="Equation.3">
                  <p:embed/>
                  <p:pic>
                    <p:nvPicPr>
                      <p:cNvPr id="0" name="Object 3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588125" y="3476625"/>
                        <a:ext cx="19335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2" name="Text Box 2">
            <a:extLst>
              <a:ext uri="{FF2B5EF4-FFF2-40B4-BE49-F238E27FC236}">
                <a16:creationId xmlns:a16="http://schemas.microsoft.com/office/drawing/2014/main" id="{796CD08C-64B4-4084-A4C0-77A2CC068BA5}"/>
              </a:ext>
            </a:extLst>
          </p:cNvPr>
          <p:cNvSpPr txBox="1">
            <a:spLocks noChangeArrowheads="1"/>
          </p:cNvSpPr>
          <p:nvPr/>
        </p:nvSpPr>
        <p:spPr bwMode="auto">
          <a:xfrm>
            <a:off x="685800" y="471488"/>
            <a:ext cx="3581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800">
                <a:ea typeface="黑体" panose="02010609060101010101" pitchFamily="49" charset="-122"/>
              </a:rPr>
              <a:t>§7.3.4 </a:t>
            </a:r>
            <a:r>
              <a:rPr lang="zh-CN" altLang="en-US" sz="2800">
                <a:ea typeface="黑体" panose="02010609060101010101" pitchFamily="49" charset="-122"/>
              </a:rPr>
              <a:t>刚体的重心</a:t>
            </a:r>
          </a:p>
        </p:txBody>
      </p:sp>
      <p:sp>
        <p:nvSpPr>
          <p:cNvPr id="37893" name="Text Box 3">
            <a:extLst>
              <a:ext uri="{FF2B5EF4-FFF2-40B4-BE49-F238E27FC236}">
                <a16:creationId xmlns:a16="http://schemas.microsoft.com/office/drawing/2014/main" id="{DFB31DB9-76D6-4E47-B792-8B12D842EBAE}"/>
              </a:ext>
            </a:extLst>
          </p:cNvPr>
          <p:cNvSpPr txBox="1">
            <a:spLocks noChangeArrowheads="1"/>
          </p:cNvSpPr>
          <p:nvPr/>
        </p:nvSpPr>
        <p:spPr bwMode="auto">
          <a:xfrm>
            <a:off x="685800" y="990600"/>
            <a:ext cx="787082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solidFill>
                  <a:srgbClr val="FF0000"/>
                </a:solidFill>
                <a:ea typeface="宋体" panose="02010600030101010101" pitchFamily="2" charset="-122"/>
              </a:rPr>
              <a:t>重心</a:t>
            </a:r>
            <a:r>
              <a:rPr lang="en-US" altLang="zh-CN">
                <a:ea typeface="宋体" panose="02010600030101010101" pitchFamily="2" charset="-122"/>
              </a:rPr>
              <a:t>——</a:t>
            </a:r>
            <a:r>
              <a:rPr lang="zh-CN" altLang="en-US">
                <a:ea typeface="宋体" panose="02010600030101010101" pitchFamily="2" charset="-122"/>
              </a:rPr>
              <a:t>刚体处于不同方位时</a:t>
            </a:r>
            <a:r>
              <a:rPr lang="en-US" altLang="zh-CN">
                <a:ea typeface="宋体" panose="02010600030101010101" pitchFamily="2" charset="-122"/>
              </a:rPr>
              <a:t>,</a:t>
            </a:r>
            <a:r>
              <a:rPr lang="zh-CN" altLang="en-US">
                <a:ea typeface="宋体" panose="02010600030101010101" pitchFamily="2" charset="-122"/>
              </a:rPr>
              <a:t>重力作用线都要通过的那  </a:t>
            </a:r>
          </a:p>
          <a:p>
            <a:pPr eaLnBrk="1" hangingPunct="1">
              <a:lnSpc>
                <a:spcPct val="130000"/>
              </a:lnSpc>
            </a:pPr>
            <a:r>
              <a:rPr lang="zh-CN" altLang="en-US">
                <a:ea typeface="宋体" panose="02010600030101010101" pitchFamily="2" charset="-122"/>
              </a:rPr>
              <a:t>                一点</a:t>
            </a:r>
            <a:r>
              <a:rPr lang="en-US" altLang="zh-CN">
                <a:ea typeface="宋体" panose="02010600030101010101" pitchFamily="2" charset="-122"/>
              </a:rPr>
              <a:t>.</a:t>
            </a:r>
          </a:p>
        </p:txBody>
      </p:sp>
      <p:sp>
        <p:nvSpPr>
          <p:cNvPr id="37894" name="Text Box 4">
            <a:extLst>
              <a:ext uri="{FF2B5EF4-FFF2-40B4-BE49-F238E27FC236}">
                <a16:creationId xmlns:a16="http://schemas.microsoft.com/office/drawing/2014/main" id="{AB75CF76-A179-4A13-9CD2-374C12F139FE}"/>
              </a:ext>
            </a:extLst>
          </p:cNvPr>
          <p:cNvSpPr txBox="1">
            <a:spLocks noChangeArrowheads="1"/>
          </p:cNvSpPr>
          <p:nvPr/>
        </p:nvSpPr>
        <p:spPr bwMode="auto">
          <a:xfrm>
            <a:off x="685800" y="1901825"/>
            <a:ext cx="7696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宋体" panose="02010600030101010101" pitchFamily="2" charset="-122"/>
              </a:rPr>
              <a:t>        </a:t>
            </a:r>
            <a:r>
              <a:rPr lang="zh-CN" altLang="en-US">
                <a:ea typeface="宋体" panose="02010600030101010101" pitchFamily="2" charset="-122"/>
              </a:rPr>
              <a:t>如图</a:t>
            </a:r>
            <a:r>
              <a:rPr lang="en-US" altLang="zh-CN">
                <a:ea typeface="宋体" panose="02010600030101010101" pitchFamily="2" charset="-122"/>
              </a:rPr>
              <a:t>,</a:t>
            </a:r>
            <a:r>
              <a:rPr lang="zh-CN" altLang="en-US">
                <a:ea typeface="宋体" panose="02010600030101010101" pitchFamily="2" charset="-122"/>
              </a:rPr>
              <a:t>被悬挂刚体处于静止</a:t>
            </a:r>
            <a:r>
              <a:rPr lang="en-US" altLang="zh-CN">
                <a:ea typeface="宋体" panose="02010600030101010101" pitchFamily="2" charset="-122"/>
              </a:rPr>
              <a:t>,</a:t>
            </a:r>
            <a:r>
              <a:rPr lang="en-US" altLang="zh-CN" i="1">
                <a:ea typeface="宋体" panose="02010600030101010101" pitchFamily="2" charset="-122"/>
              </a:rPr>
              <a:t>C</a:t>
            </a:r>
            <a:r>
              <a:rPr lang="zh-CN" altLang="en-US">
                <a:ea typeface="宋体" panose="02010600030101010101" pitchFamily="2" charset="-122"/>
              </a:rPr>
              <a:t>为重心</a:t>
            </a:r>
            <a:r>
              <a:rPr lang="en-US" altLang="zh-CN">
                <a:ea typeface="宋体" panose="02010600030101010101" pitchFamily="2" charset="-122"/>
              </a:rPr>
              <a:t>,</a:t>
            </a:r>
            <a:r>
              <a:rPr lang="zh-CN" altLang="en-US">
                <a:ea typeface="宋体" panose="02010600030101010101" pitchFamily="2" charset="-122"/>
              </a:rPr>
              <a:t>因</a:t>
            </a:r>
            <a:r>
              <a:rPr lang="en-US" altLang="zh-CN" i="1">
                <a:ea typeface="宋体" panose="02010600030101010101" pitchFamily="2" charset="-122"/>
              </a:rPr>
              <a:t>C</a:t>
            </a:r>
            <a:r>
              <a:rPr lang="zh-CN" altLang="en-US">
                <a:ea typeface="宋体" panose="02010600030101010101" pitchFamily="2" charset="-122"/>
              </a:rPr>
              <a:t>不动</a:t>
            </a:r>
            <a:r>
              <a:rPr lang="en-US" altLang="zh-CN">
                <a:ea typeface="宋体" panose="02010600030101010101" pitchFamily="2" charset="-122"/>
              </a:rPr>
              <a:t>,</a:t>
            </a:r>
            <a:r>
              <a:rPr lang="zh-CN" altLang="en-US">
                <a:ea typeface="宋体" panose="02010600030101010101" pitchFamily="2" charset="-122"/>
              </a:rPr>
              <a:t>可视为转轴</a:t>
            </a:r>
            <a:r>
              <a:rPr lang="en-US" altLang="zh-CN">
                <a:ea typeface="宋体" panose="02010600030101010101" pitchFamily="2" charset="-122"/>
              </a:rPr>
              <a:t>.</a:t>
            </a:r>
            <a:r>
              <a:rPr lang="zh-CN" altLang="en-US">
                <a:ea typeface="宋体" panose="02010600030101010101" pitchFamily="2" charset="-122"/>
              </a:rPr>
              <a:t>因为刚体静止</a:t>
            </a:r>
            <a:r>
              <a:rPr lang="en-US" altLang="zh-CN">
                <a:ea typeface="宋体" panose="02010600030101010101" pitchFamily="2" charset="-122"/>
              </a:rPr>
              <a:t>,</a:t>
            </a:r>
            <a:r>
              <a:rPr lang="zh-CN" altLang="en-US">
                <a:ea typeface="宋体" panose="02010600030101010101" pitchFamily="2" charset="-122"/>
              </a:rPr>
              <a:t>所以诸体元重力对</a:t>
            </a:r>
            <a:r>
              <a:rPr lang="en-US" altLang="zh-CN" i="1">
                <a:ea typeface="宋体" panose="02010600030101010101" pitchFamily="2" charset="-122"/>
              </a:rPr>
              <a:t>C </a:t>
            </a:r>
            <a:r>
              <a:rPr lang="zh-CN" altLang="en-US">
                <a:ea typeface="宋体" panose="02010600030101010101" pitchFamily="2" charset="-122"/>
              </a:rPr>
              <a:t>轴合力矩为零</a:t>
            </a:r>
            <a:r>
              <a:rPr lang="en-US" altLang="zh-CN">
                <a:ea typeface="宋体" panose="02010600030101010101" pitchFamily="2" charset="-122"/>
              </a:rPr>
              <a:t>.</a:t>
            </a:r>
          </a:p>
        </p:txBody>
      </p:sp>
      <p:grpSp>
        <p:nvGrpSpPr>
          <p:cNvPr id="37895" name="Group 5">
            <a:extLst>
              <a:ext uri="{FF2B5EF4-FFF2-40B4-BE49-F238E27FC236}">
                <a16:creationId xmlns:a16="http://schemas.microsoft.com/office/drawing/2014/main" id="{BBA1620D-9183-48C2-8308-C2F1619288C0}"/>
              </a:ext>
            </a:extLst>
          </p:cNvPr>
          <p:cNvGrpSpPr>
            <a:grpSpLocks/>
          </p:cNvGrpSpPr>
          <p:nvPr/>
        </p:nvGrpSpPr>
        <p:grpSpPr bwMode="auto">
          <a:xfrm>
            <a:off x="5364163" y="2968625"/>
            <a:ext cx="2500312" cy="2436813"/>
            <a:chOff x="3439" y="1814"/>
            <a:chExt cx="1575" cy="1535"/>
          </a:xfrm>
        </p:grpSpPr>
        <p:sp>
          <p:nvSpPr>
            <p:cNvPr id="37950" name="Freeform 6">
              <a:extLst>
                <a:ext uri="{FF2B5EF4-FFF2-40B4-BE49-F238E27FC236}">
                  <a16:creationId xmlns:a16="http://schemas.microsoft.com/office/drawing/2014/main" id="{E5013E9D-0F2A-4790-8DF2-316FA7C5DE9D}"/>
                </a:ext>
              </a:extLst>
            </p:cNvPr>
            <p:cNvSpPr>
              <a:spLocks/>
            </p:cNvSpPr>
            <p:nvPr/>
          </p:nvSpPr>
          <p:spPr bwMode="auto">
            <a:xfrm>
              <a:off x="3775" y="2438"/>
              <a:ext cx="1104" cy="658"/>
            </a:xfrm>
            <a:custGeom>
              <a:avLst/>
              <a:gdLst>
                <a:gd name="T0" fmla="*/ 32 w 1104"/>
                <a:gd name="T1" fmla="*/ 162 h 658"/>
                <a:gd name="T2" fmla="*/ 318 w 1104"/>
                <a:gd name="T3" fmla="*/ 29 h 658"/>
                <a:gd name="T4" fmla="*/ 624 w 1104"/>
                <a:gd name="T5" fmla="*/ 22 h 658"/>
                <a:gd name="T6" fmla="*/ 848 w 1104"/>
                <a:gd name="T7" fmla="*/ 162 h 658"/>
                <a:gd name="T8" fmla="*/ 1088 w 1104"/>
                <a:gd name="T9" fmla="*/ 450 h 658"/>
                <a:gd name="T10" fmla="*/ 751 w 1104"/>
                <a:gd name="T11" fmla="*/ 628 h 658"/>
                <a:gd name="T12" fmla="*/ 400 w 1104"/>
                <a:gd name="T13" fmla="*/ 628 h 658"/>
                <a:gd name="T14" fmla="*/ 101 w 1104"/>
                <a:gd name="T15" fmla="*/ 530 h 658"/>
                <a:gd name="T16" fmla="*/ 32 w 1104"/>
                <a:gd name="T17" fmla="*/ 402 h 658"/>
                <a:gd name="T18" fmla="*/ 32 w 1104"/>
                <a:gd name="T19" fmla="*/ 162 h 6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4"/>
                <a:gd name="T31" fmla="*/ 0 h 658"/>
                <a:gd name="T32" fmla="*/ 1104 w 1104"/>
                <a:gd name="T33" fmla="*/ 658 h 6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4" h="658">
                  <a:moveTo>
                    <a:pt x="32" y="162"/>
                  </a:moveTo>
                  <a:cubicBezTo>
                    <a:pt x="80" y="100"/>
                    <a:pt x="219" y="52"/>
                    <a:pt x="318" y="29"/>
                  </a:cubicBezTo>
                  <a:cubicBezTo>
                    <a:pt x="417" y="6"/>
                    <a:pt x="536" y="0"/>
                    <a:pt x="624" y="22"/>
                  </a:cubicBezTo>
                  <a:cubicBezTo>
                    <a:pt x="712" y="44"/>
                    <a:pt x="771" y="91"/>
                    <a:pt x="848" y="162"/>
                  </a:cubicBezTo>
                  <a:cubicBezTo>
                    <a:pt x="925" y="233"/>
                    <a:pt x="1104" y="372"/>
                    <a:pt x="1088" y="450"/>
                  </a:cubicBezTo>
                  <a:cubicBezTo>
                    <a:pt x="1072" y="528"/>
                    <a:pt x="866" y="598"/>
                    <a:pt x="751" y="628"/>
                  </a:cubicBezTo>
                  <a:cubicBezTo>
                    <a:pt x="636" y="658"/>
                    <a:pt x="508" y="644"/>
                    <a:pt x="400" y="628"/>
                  </a:cubicBezTo>
                  <a:cubicBezTo>
                    <a:pt x="292" y="612"/>
                    <a:pt x="162" y="568"/>
                    <a:pt x="101" y="530"/>
                  </a:cubicBezTo>
                  <a:cubicBezTo>
                    <a:pt x="40" y="492"/>
                    <a:pt x="44" y="463"/>
                    <a:pt x="32" y="402"/>
                  </a:cubicBezTo>
                  <a:cubicBezTo>
                    <a:pt x="20" y="341"/>
                    <a:pt x="0" y="242"/>
                    <a:pt x="32" y="162"/>
                  </a:cubicBezTo>
                  <a:close/>
                </a:path>
              </a:pathLst>
            </a:custGeom>
            <a:gradFill rotWithShape="0">
              <a:gsLst>
                <a:gs pos="0">
                  <a:srgbClr val="FFFFFF"/>
                </a:gs>
                <a:gs pos="100000">
                  <a:srgbClr val="CC9900"/>
                </a:gs>
              </a:gsLst>
              <a:lin ang="5400000" scaled="1"/>
            </a:gradFill>
            <a:ln w="19050" cmpd="sng">
              <a:solidFill>
                <a:srgbClr val="CC9900"/>
              </a:solidFill>
              <a:round/>
              <a:headEnd/>
              <a:tailEnd/>
            </a:ln>
          </p:spPr>
          <p:txBody>
            <a:bodyPr/>
            <a:lstStyle/>
            <a:p>
              <a:endParaRPr lang="zh-CN" altLang="en-US"/>
            </a:p>
          </p:txBody>
        </p:sp>
        <p:sp>
          <p:nvSpPr>
            <p:cNvPr id="37951" name="Line 7">
              <a:extLst>
                <a:ext uri="{FF2B5EF4-FFF2-40B4-BE49-F238E27FC236}">
                  <a16:creationId xmlns:a16="http://schemas.microsoft.com/office/drawing/2014/main" id="{B215EDDE-E57F-4993-8B1B-FEECE064D179}"/>
                </a:ext>
              </a:extLst>
            </p:cNvPr>
            <p:cNvSpPr>
              <a:spLocks noChangeShapeType="1"/>
            </p:cNvSpPr>
            <p:nvPr/>
          </p:nvSpPr>
          <p:spPr bwMode="auto">
            <a:xfrm flipH="1">
              <a:off x="3823" y="2152"/>
              <a:ext cx="1" cy="382"/>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7952" name="Text Box 8">
              <a:extLst>
                <a:ext uri="{FF2B5EF4-FFF2-40B4-BE49-F238E27FC236}">
                  <a16:creationId xmlns:a16="http://schemas.microsoft.com/office/drawing/2014/main" id="{229F0968-1E0B-4A20-8C2B-01ECE4AD7B63}"/>
                </a:ext>
              </a:extLst>
            </p:cNvPr>
            <p:cNvSpPr txBox="1">
              <a:spLocks noChangeArrowheads="1"/>
            </p:cNvSpPr>
            <p:nvPr/>
          </p:nvSpPr>
          <p:spPr bwMode="auto">
            <a:xfrm>
              <a:off x="4802" y="2040"/>
              <a:ext cx="212"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i="1">
                  <a:ea typeface="宋体" panose="02010600030101010101" pitchFamily="2" charset="-122"/>
                </a:rPr>
                <a:t>x</a:t>
              </a:r>
            </a:p>
          </p:txBody>
        </p:sp>
        <p:sp>
          <p:nvSpPr>
            <p:cNvPr id="37953" name="Text Box 9">
              <a:extLst>
                <a:ext uri="{FF2B5EF4-FFF2-40B4-BE49-F238E27FC236}">
                  <a16:creationId xmlns:a16="http://schemas.microsoft.com/office/drawing/2014/main" id="{70CCEB33-AEB4-4BEB-A5EC-A9603625D7D8}"/>
                </a:ext>
              </a:extLst>
            </p:cNvPr>
            <p:cNvSpPr txBox="1">
              <a:spLocks noChangeArrowheads="1"/>
            </p:cNvSpPr>
            <p:nvPr/>
          </p:nvSpPr>
          <p:spPr bwMode="auto">
            <a:xfrm>
              <a:off x="3631" y="2198"/>
              <a:ext cx="191"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i="1">
                  <a:ea typeface="宋体" panose="02010600030101010101" pitchFamily="2" charset="-122"/>
                </a:rPr>
                <a:t>z</a:t>
              </a:r>
            </a:p>
          </p:txBody>
        </p:sp>
        <p:sp>
          <p:nvSpPr>
            <p:cNvPr id="37954" name="Line 10">
              <a:extLst>
                <a:ext uri="{FF2B5EF4-FFF2-40B4-BE49-F238E27FC236}">
                  <a16:creationId xmlns:a16="http://schemas.microsoft.com/office/drawing/2014/main" id="{A34EC5B9-8F44-4817-B99D-03FD60665B24}"/>
                </a:ext>
              </a:extLst>
            </p:cNvPr>
            <p:cNvSpPr>
              <a:spLocks noChangeShapeType="1"/>
            </p:cNvSpPr>
            <p:nvPr/>
          </p:nvSpPr>
          <p:spPr bwMode="auto">
            <a:xfrm>
              <a:off x="3826" y="2151"/>
              <a:ext cx="1104"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nvGrpSpPr>
            <p:cNvPr id="37955" name="Group 11">
              <a:extLst>
                <a:ext uri="{FF2B5EF4-FFF2-40B4-BE49-F238E27FC236}">
                  <a16:creationId xmlns:a16="http://schemas.microsoft.com/office/drawing/2014/main" id="{83A6184A-58D1-40D0-A072-8AF85C091587}"/>
                </a:ext>
              </a:extLst>
            </p:cNvPr>
            <p:cNvGrpSpPr>
              <a:grpSpLocks/>
            </p:cNvGrpSpPr>
            <p:nvPr/>
          </p:nvGrpSpPr>
          <p:grpSpPr bwMode="auto">
            <a:xfrm>
              <a:off x="3818" y="2055"/>
              <a:ext cx="696" cy="96"/>
              <a:chOff x="4104" y="1152"/>
              <a:chExt cx="696" cy="96"/>
            </a:xfrm>
          </p:grpSpPr>
          <p:grpSp>
            <p:nvGrpSpPr>
              <p:cNvPr id="37965" name="Group 12">
                <a:extLst>
                  <a:ext uri="{FF2B5EF4-FFF2-40B4-BE49-F238E27FC236}">
                    <a16:creationId xmlns:a16="http://schemas.microsoft.com/office/drawing/2014/main" id="{D8804A0A-DD68-46E6-AF15-C8835006C4DC}"/>
                  </a:ext>
                </a:extLst>
              </p:cNvPr>
              <p:cNvGrpSpPr>
                <a:grpSpLocks/>
              </p:cNvGrpSpPr>
              <p:nvPr/>
            </p:nvGrpSpPr>
            <p:grpSpPr bwMode="auto">
              <a:xfrm>
                <a:off x="4104" y="1152"/>
                <a:ext cx="336" cy="96"/>
                <a:chOff x="2112" y="3792"/>
                <a:chExt cx="336" cy="96"/>
              </a:xfrm>
            </p:grpSpPr>
            <p:sp>
              <p:nvSpPr>
                <p:cNvPr id="37971" name="Line 13">
                  <a:extLst>
                    <a:ext uri="{FF2B5EF4-FFF2-40B4-BE49-F238E27FC236}">
                      <a16:creationId xmlns:a16="http://schemas.microsoft.com/office/drawing/2014/main" id="{2FE9F250-D270-45C8-97B5-716F70E2DFE2}"/>
                    </a:ext>
                  </a:extLst>
                </p:cNvPr>
                <p:cNvSpPr>
                  <a:spLocks noChangeShapeType="1"/>
                </p:cNvSpPr>
                <p:nvPr/>
              </p:nvSpPr>
              <p:spPr bwMode="auto">
                <a:xfrm flipH="1">
                  <a:off x="2112"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72" name="Line 14">
                  <a:extLst>
                    <a:ext uri="{FF2B5EF4-FFF2-40B4-BE49-F238E27FC236}">
                      <a16:creationId xmlns:a16="http://schemas.microsoft.com/office/drawing/2014/main" id="{D28EE407-1969-4F2D-AEC6-CF1DAB5E96D2}"/>
                    </a:ext>
                  </a:extLst>
                </p:cNvPr>
                <p:cNvSpPr>
                  <a:spLocks noChangeShapeType="1"/>
                </p:cNvSpPr>
                <p:nvPr/>
              </p:nvSpPr>
              <p:spPr bwMode="auto">
                <a:xfrm flipH="1">
                  <a:off x="2208"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73" name="Line 15">
                  <a:extLst>
                    <a:ext uri="{FF2B5EF4-FFF2-40B4-BE49-F238E27FC236}">
                      <a16:creationId xmlns:a16="http://schemas.microsoft.com/office/drawing/2014/main" id="{281D8953-EAFF-4F55-8F10-50127365BC2F}"/>
                    </a:ext>
                  </a:extLst>
                </p:cNvPr>
                <p:cNvSpPr>
                  <a:spLocks noChangeShapeType="1"/>
                </p:cNvSpPr>
                <p:nvPr/>
              </p:nvSpPr>
              <p:spPr bwMode="auto">
                <a:xfrm flipH="1">
                  <a:off x="2304"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74" name="Line 16">
                  <a:extLst>
                    <a:ext uri="{FF2B5EF4-FFF2-40B4-BE49-F238E27FC236}">
                      <a16:creationId xmlns:a16="http://schemas.microsoft.com/office/drawing/2014/main" id="{BC284F67-E40B-4578-9239-7CFC316FDE08}"/>
                    </a:ext>
                  </a:extLst>
                </p:cNvPr>
                <p:cNvSpPr>
                  <a:spLocks noChangeShapeType="1"/>
                </p:cNvSpPr>
                <p:nvPr/>
              </p:nvSpPr>
              <p:spPr bwMode="auto">
                <a:xfrm flipH="1">
                  <a:off x="2400"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7966" name="Group 17">
                <a:extLst>
                  <a:ext uri="{FF2B5EF4-FFF2-40B4-BE49-F238E27FC236}">
                    <a16:creationId xmlns:a16="http://schemas.microsoft.com/office/drawing/2014/main" id="{96C05687-6549-4172-AC59-BA5FE4C02675}"/>
                  </a:ext>
                </a:extLst>
              </p:cNvPr>
              <p:cNvGrpSpPr>
                <a:grpSpLocks/>
              </p:cNvGrpSpPr>
              <p:nvPr/>
            </p:nvGrpSpPr>
            <p:grpSpPr bwMode="auto">
              <a:xfrm>
                <a:off x="4464" y="1152"/>
                <a:ext cx="336" cy="96"/>
                <a:chOff x="2112" y="3792"/>
                <a:chExt cx="336" cy="96"/>
              </a:xfrm>
            </p:grpSpPr>
            <p:sp>
              <p:nvSpPr>
                <p:cNvPr id="37967" name="Line 18">
                  <a:extLst>
                    <a:ext uri="{FF2B5EF4-FFF2-40B4-BE49-F238E27FC236}">
                      <a16:creationId xmlns:a16="http://schemas.microsoft.com/office/drawing/2014/main" id="{27627658-FAAE-4AC5-BA61-EC5896E32D54}"/>
                    </a:ext>
                  </a:extLst>
                </p:cNvPr>
                <p:cNvSpPr>
                  <a:spLocks noChangeShapeType="1"/>
                </p:cNvSpPr>
                <p:nvPr/>
              </p:nvSpPr>
              <p:spPr bwMode="auto">
                <a:xfrm flipH="1">
                  <a:off x="2112"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68" name="Line 19">
                  <a:extLst>
                    <a:ext uri="{FF2B5EF4-FFF2-40B4-BE49-F238E27FC236}">
                      <a16:creationId xmlns:a16="http://schemas.microsoft.com/office/drawing/2014/main" id="{7316B4D0-86FF-4C9C-8EF3-3C7F442D925D}"/>
                    </a:ext>
                  </a:extLst>
                </p:cNvPr>
                <p:cNvSpPr>
                  <a:spLocks noChangeShapeType="1"/>
                </p:cNvSpPr>
                <p:nvPr/>
              </p:nvSpPr>
              <p:spPr bwMode="auto">
                <a:xfrm flipH="1">
                  <a:off x="2208"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69" name="Line 20">
                  <a:extLst>
                    <a:ext uri="{FF2B5EF4-FFF2-40B4-BE49-F238E27FC236}">
                      <a16:creationId xmlns:a16="http://schemas.microsoft.com/office/drawing/2014/main" id="{3F6C3C2B-B82E-453B-A494-C0658E9F3B11}"/>
                    </a:ext>
                  </a:extLst>
                </p:cNvPr>
                <p:cNvSpPr>
                  <a:spLocks noChangeShapeType="1"/>
                </p:cNvSpPr>
                <p:nvPr/>
              </p:nvSpPr>
              <p:spPr bwMode="auto">
                <a:xfrm flipH="1">
                  <a:off x="2304"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70" name="Line 21">
                  <a:extLst>
                    <a:ext uri="{FF2B5EF4-FFF2-40B4-BE49-F238E27FC236}">
                      <a16:creationId xmlns:a16="http://schemas.microsoft.com/office/drawing/2014/main" id="{39F99ADD-EA70-4CD4-A783-4CE03E482CEC}"/>
                    </a:ext>
                  </a:extLst>
                </p:cNvPr>
                <p:cNvSpPr>
                  <a:spLocks noChangeShapeType="1"/>
                </p:cNvSpPr>
                <p:nvPr/>
              </p:nvSpPr>
              <p:spPr bwMode="auto">
                <a:xfrm flipH="1">
                  <a:off x="2400"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37956" name="Line 22">
              <a:extLst>
                <a:ext uri="{FF2B5EF4-FFF2-40B4-BE49-F238E27FC236}">
                  <a16:creationId xmlns:a16="http://schemas.microsoft.com/office/drawing/2014/main" id="{FE95B9B4-3621-4289-8812-FB502A0ECA88}"/>
                </a:ext>
              </a:extLst>
            </p:cNvPr>
            <p:cNvSpPr>
              <a:spLocks noChangeShapeType="1"/>
            </p:cNvSpPr>
            <p:nvPr/>
          </p:nvSpPr>
          <p:spPr bwMode="auto">
            <a:xfrm flipH="1">
              <a:off x="4234" y="2150"/>
              <a:ext cx="7" cy="315"/>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57" name="Oval 23">
              <a:extLst>
                <a:ext uri="{FF2B5EF4-FFF2-40B4-BE49-F238E27FC236}">
                  <a16:creationId xmlns:a16="http://schemas.microsoft.com/office/drawing/2014/main" id="{D418A2AE-6995-423B-94D3-63DEC9173D8B}"/>
                </a:ext>
              </a:extLst>
            </p:cNvPr>
            <p:cNvSpPr>
              <a:spLocks noChangeArrowheads="1"/>
            </p:cNvSpPr>
            <p:nvPr/>
          </p:nvSpPr>
          <p:spPr bwMode="auto">
            <a:xfrm>
              <a:off x="4207" y="2726"/>
              <a:ext cx="48" cy="48"/>
            </a:xfrm>
            <a:prstGeom prst="ellipse">
              <a:avLst/>
            </a:prstGeom>
            <a:solidFill>
              <a:srgbClr val="FF0000"/>
            </a:solidFill>
            <a:ln w="9525">
              <a:solidFill>
                <a:srgbClr val="FF00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7958" name="Text Box 24">
              <a:extLst>
                <a:ext uri="{FF2B5EF4-FFF2-40B4-BE49-F238E27FC236}">
                  <a16:creationId xmlns:a16="http://schemas.microsoft.com/office/drawing/2014/main" id="{C37FCF19-4A67-4D01-8903-7F2084E1F4B2}"/>
                </a:ext>
              </a:extLst>
            </p:cNvPr>
            <p:cNvSpPr txBox="1">
              <a:spLocks noChangeArrowheads="1"/>
            </p:cNvSpPr>
            <p:nvPr/>
          </p:nvSpPr>
          <p:spPr bwMode="auto">
            <a:xfrm>
              <a:off x="4207" y="2534"/>
              <a:ext cx="244"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i="1">
                  <a:ea typeface="宋体" panose="02010600030101010101" pitchFamily="2" charset="-122"/>
                </a:rPr>
                <a:t>C</a:t>
              </a:r>
            </a:p>
          </p:txBody>
        </p:sp>
        <p:sp>
          <p:nvSpPr>
            <p:cNvPr id="37959" name="Line 25">
              <a:extLst>
                <a:ext uri="{FF2B5EF4-FFF2-40B4-BE49-F238E27FC236}">
                  <a16:creationId xmlns:a16="http://schemas.microsoft.com/office/drawing/2014/main" id="{78E64AC7-0B05-48E4-8CC3-1DA72A590185}"/>
                </a:ext>
              </a:extLst>
            </p:cNvPr>
            <p:cNvSpPr>
              <a:spLocks noChangeShapeType="1"/>
            </p:cNvSpPr>
            <p:nvPr/>
          </p:nvSpPr>
          <p:spPr bwMode="auto">
            <a:xfrm>
              <a:off x="3970" y="2798"/>
              <a:ext cx="0" cy="384"/>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7960" name="Line 26">
              <a:extLst>
                <a:ext uri="{FF2B5EF4-FFF2-40B4-BE49-F238E27FC236}">
                  <a16:creationId xmlns:a16="http://schemas.microsoft.com/office/drawing/2014/main" id="{66755F60-6950-4793-871F-517A3B49D69F}"/>
                </a:ext>
              </a:extLst>
            </p:cNvPr>
            <p:cNvSpPr>
              <a:spLocks noChangeShapeType="1"/>
            </p:cNvSpPr>
            <p:nvPr/>
          </p:nvSpPr>
          <p:spPr bwMode="auto">
            <a:xfrm>
              <a:off x="4122" y="2875"/>
              <a:ext cx="0" cy="384"/>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7961" name="Line 27">
              <a:extLst>
                <a:ext uri="{FF2B5EF4-FFF2-40B4-BE49-F238E27FC236}">
                  <a16:creationId xmlns:a16="http://schemas.microsoft.com/office/drawing/2014/main" id="{C179B014-967D-4A28-9EB4-432F2D8A793D}"/>
                </a:ext>
              </a:extLst>
            </p:cNvPr>
            <p:cNvSpPr>
              <a:spLocks noChangeShapeType="1"/>
            </p:cNvSpPr>
            <p:nvPr/>
          </p:nvSpPr>
          <p:spPr bwMode="auto">
            <a:xfrm>
              <a:off x="4419" y="2879"/>
              <a:ext cx="0" cy="432"/>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7962" name="Line 28">
              <a:extLst>
                <a:ext uri="{FF2B5EF4-FFF2-40B4-BE49-F238E27FC236}">
                  <a16:creationId xmlns:a16="http://schemas.microsoft.com/office/drawing/2014/main" id="{EF85552F-372B-4A75-8124-35B6C82A99BB}"/>
                </a:ext>
              </a:extLst>
            </p:cNvPr>
            <p:cNvSpPr>
              <a:spLocks noChangeShapeType="1"/>
            </p:cNvSpPr>
            <p:nvPr/>
          </p:nvSpPr>
          <p:spPr bwMode="auto">
            <a:xfrm>
              <a:off x="4640" y="2821"/>
              <a:ext cx="0" cy="52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7891" name="Object 29">
              <a:extLst>
                <a:ext uri="{FF2B5EF4-FFF2-40B4-BE49-F238E27FC236}">
                  <a16:creationId xmlns:a16="http://schemas.microsoft.com/office/drawing/2014/main" id="{A146423F-AC11-4371-B745-9CB2D3701105}"/>
                </a:ext>
              </a:extLst>
            </p:cNvPr>
            <p:cNvGraphicFramePr>
              <a:graphicFrameLocks noChangeAspect="1"/>
            </p:cNvGraphicFramePr>
            <p:nvPr/>
          </p:nvGraphicFramePr>
          <p:xfrm>
            <a:off x="3697" y="3035"/>
            <a:ext cx="242" cy="272"/>
          </p:xfrm>
          <a:graphic>
            <a:graphicData uri="http://schemas.openxmlformats.org/presentationml/2006/ole">
              <mc:AlternateContent xmlns:mc="http://schemas.openxmlformats.org/markup-compatibility/2006">
                <mc:Choice xmlns:v="urn:schemas-microsoft-com:vml" Requires="v">
                  <p:oleObj spid="_x0000_s37975" name="Equation" r:id="rId3" imgW="203040" imgH="228600" progId="Equation.3">
                    <p:embed/>
                  </p:oleObj>
                </mc:Choice>
                <mc:Fallback>
                  <p:oleObj name="Equation" r:id="rId3" imgW="203040" imgH="228600"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7" y="3035"/>
                          <a:ext cx="242"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963" name="Line 30">
              <a:extLst>
                <a:ext uri="{FF2B5EF4-FFF2-40B4-BE49-F238E27FC236}">
                  <a16:creationId xmlns:a16="http://schemas.microsoft.com/office/drawing/2014/main" id="{9C0C4971-E43B-48C9-9F88-1694CC192617}"/>
                </a:ext>
              </a:extLst>
            </p:cNvPr>
            <p:cNvSpPr>
              <a:spLocks noChangeShapeType="1"/>
            </p:cNvSpPr>
            <p:nvPr/>
          </p:nvSpPr>
          <p:spPr bwMode="auto">
            <a:xfrm flipH="1" flipV="1">
              <a:off x="3535" y="1814"/>
              <a:ext cx="288" cy="336"/>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7964" name="Text Box 31">
              <a:extLst>
                <a:ext uri="{FF2B5EF4-FFF2-40B4-BE49-F238E27FC236}">
                  <a16:creationId xmlns:a16="http://schemas.microsoft.com/office/drawing/2014/main" id="{6BF80A55-7673-4C7E-8C9A-83B9198F3267}"/>
                </a:ext>
              </a:extLst>
            </p:cNvPr>
            <p:cNvSpPr txBox="1">
              <a:spLocks noChangeArrowheads="1"/>
            </p:cNvSpPr>
            <p:nvPr/>
          </p:nvSpPr>
          <p:spPr bwMode="auto">
            <a:xfrm>
              <a:off x="3439" y="1814"/>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y</a:t>
              </a:r>
            </a:p>
          </p:txBody>
        </p:sp>
      </p:grpSp>
      <p:grpSp>
        <p:nvGrpSpPr>
          <p:cNvPr id="37896" name="Group 32">
            <a:extLst>
              <a:ext uri="{FF2B5EF4-FFF2-40B4-BE49-F238E27FC236}">
                <a16:creationId xmlns:a16="http://schemas.microsoft.com/office/drawing/2014/main" id="{80DF211D-EEC9-4D98-9B9D-FB57E783F228}"/>
              </a:ext>
            </a:extLst>
          </p:cNvPr>
          <p:cNvGrpSpPr>
            <a:grpSpLocks/>
          </p:cNvGrpSpPr>
          <p:nvPr/>
        </p:nvGrpSpPr>
        <p:grpSpPr bwMode="auto">
          <a:xfrm>
            <a:off x="963613" y="3289300"/>
            <a:ext cx="1154112" cy="1965325"/>
            <a:chOff x="607" y="2083"/>
            <a:chExt cx="727" cy="1238"/>
          </a:xfrm>
        </p:grpSpPr>
        <p:grpSp>
          <p:nvGrpSpPr>
            <p:cNvPr id="37924" name="Group 33">
              <a:extLst>
                <a:ext uri="{FF2B5EF4-FFF2-40B4-BE49-F238E27FC236}">
                  <a16:creationId xmlns:a16="http://schemas.microsoft.com/office/drawing/2014/main" id="{D484D487-C5CA-432F-BE7F-49F25BF5FF8A}"/>
                </a:ext>
              </a:extLst>
            </p:cNvPr>
            <p:cNvGrpSpPr>
              <a:grpSpLocks/>
            </p:cNvGrpSpPr>
            <p:nvPr/>
          </p:nvGrpSpPr>
          <p:grpSpPr bwMode="auto">
            <a:xfrm>
              <a:off x="672" y="2083"/>
              <a:ext cx="599" cy="86"/>
              <a:chOff x="613" y="2060"/>
              <a:chExt cx="742" cy="109"/>
            </a:xfrm>
          </p:grpSpPr>
          <p:grpSp>
            <p:nvGrpSpPr>
              <p:cNvPr id="37938" name="Group 34">
                <a:extLst>
                  <a:ext uri="{FF2B5EF4-FFF2-40B4-BE49-F238E27FC236}">
                    <a16:creationId xmlns:a16="http://schemas.microsoft.com/office/drawing/2014/main" id="{3155C440-AE1E-4B71-B1A3-177A8EF251B1}"/>
                  </a:ext>
                </a:extLst>
              </p:cNvPr>
              <p:cNvGrpSpPr>
                <a:grpSpLocks/>
              </p:cNvGrpSpPr>
              <p:nvPr/>
            </p:nvGrpSpPr>
            <p:grpSpPr bwMode="auto">
              <a:xfrm>
                <a:off x="659" y="2060"/>
                <a:ext cx="696" cy="96"/>
                <a:chOff x="4104" y="1152"/>
                <a:chExt cx="696" cy="96"/>
              </a:xfrm>
            </p:grpSpPr>
            <p:grpSp>
              <p:nvGrpSpPr>
                <p:cNvPr id="37940" name="Group 35">
                  <a:extLst>
                    <a:ext uri="{FF2B5EF4-FFF2-40B4-BE49-F238E27FC236}">
                      <a16:creationId xmlns:a16="http://schemas.microsoft.com/office/drawing/2014/main" id="{D866AC3D-16B5-4B0D-AA6D-2FBB84C2FFCF}"/>
                    </a:ext>
                  </a:extLst>
                </p:cNvPr>
                <p:cNvGrpSpPr>
                  <a:grpSpLocks/>
                </p:cNvGrpSpPr>
                <p:nvPr/>
              </p:nvGrpSpPr>
              <p:grpSpPr bwMode="auto">
                <a:xfrm>
                  <a:off x="4104" y="1152"/>
                  <a:ext cx="336" cy="96"/>
                  <a:chOff x="2112" y="3792"/>
                  <a:chExt cx="336" cy="96"/>
                </a:xfrm>
              </p:grpSpPr>
              <p:sp>
                <p:nvSpPr>
                  <p:cNvPr id="37946" name="Line 36">
                    <a:extLst>
                      <a:ext uri="{FF2B5EF4-FFF2-40B4-BE49-F238E27FC236}">
                        <a16:creationId xmlns:a16="http://schemas.microsoft.com/office/drawing/2014/main" id="{94943375-2417-4EB3-8F06-21009ABFDBFB}"/>
                      </a:ext>
                    </a:extLst>
                  </p:cNvPr>
                  <p:cNvSpPr>
                    <a:spLocks noChangeShapeType="1"/>
                  </p:cNvSpPr>
                  <p:nvPr/>
                </p:nvSpPr>
                <p:spPr bwMode="auto">
                  <a:xfrm flipH="1">
                    <a:off x="2112"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47" name="Line 37">
                    <a:extLst>
                      <a:ext uri="{FF2B5EF4-FFF2-40B4-BE49-F238E27FC236}">
                        <a16:creationId xmlns:a16="http://schemas.microsoft.com/office/drawing/2014/main" id="{2701113E-4634-4626-84A3-81164BDA79CF}"/>
                      </a:ext>
                    </a:extLst>
                  </p:cNvPr>
                  <p:cNvSpPr>
                    <a:spLocks noChangeShapeType="1"/>
                  </p:cNvSpPr>
                  <p:nvPr/>
                </p:nvSpPr>
                <p:spPr bwMode="auto">
                  <a:xfrm flipH="1">
                    <a:off x="2208"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48" name="Line 38">
                    <a:extLst>
                      <a:ext uri="{FF2B5EF4-FFF2-40B4-BE49-F238E27FC236}">
                        <a16:creationId xmlns:a16="http://schemas.microsoft.com/office/drawing/2014/main" id="{031FEDA8-1A9D-4850-97B1-2E45E8AAB6A4}"/>
                      </a:ext>
                    </a:extLst>
                  </p:cNvPr>
                  <p:cNvSpPr>
                    <a:spLocks noChangeShapeType="1"/>
                  </p:cNvSpPr>
                  <p:nvPr/>
                </p:nvSpPr>
                <p:spPr bwMode="auto">
                  <a:xfrm flipH="1">
                    <a:off x="2304"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49" name="Line 39">
                    <a:extLst>
                      <a:ext uri="{FF2B5EF4-FFF2-40B4-BE49-F238E27FC236}">
                        <a16:creationId xmlns:a16="http://schemas.microsoft.com/office/drawing/2014/main" id="{9E360A88-07C2-48BA-B64D-668CCFEEFE60}"/>
                      </a:ext>
                    </a:extLst>
                  </p:cNvPr>
                  <p:cNvSpPr>
                    <a:spLocks noChangeShapeType="1"/>
                  </p:cNvSpPr>
                  <p:nvPr/>
                </p:nvSpPr>
                <p:spPr bwMode="auto">
                  <a:xfrm flipH="1">
                    <a:off x="2400"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7941" name="Group 40">
                  <a:extLst>
                    <a:ext uri="{FF2B5EF4-FFF2-40B4-BE49-F238E27FC236}">
                      <a16:creationId xmlns:a16="http://schemas.microsoft.com/office/drawing/2014/main" id="{4B59806D-353D-4FAA-8CF9-92F43D9938B6}"/>
                    </a:ext>
                  </a:extLst>
                </p:cNvPr>
                <p:cNvGrpSpPr>
                  <a:grpSpLocks/>
                </p:cNvGrpSpPr>
                <p:nvPr/>
              </p:nvGrpSpPr>
              <p:grpSpPr bwMode="auto">
                <a:xfrm>
                  <a:off x="4464" y="1152"/>
                  <a:ext cx="336" cy="96"/>
                  <a:chOff x="2112" y="3792"/>
                  <a:chExt cx="336" cy="96"/>
                </a:xfrm>
              </p:grpSpPr>
              <p:sp>
                <p:nvSpPr>
                  <p:cNvPr id="37942" name="Line 41">
                    <a:extLst>
                      <a:ext uri="{FF2B5EF4-FFF2-40B4-BE49-F238E27FC236}">
                        <a16:creationId xmlns:a16="http://schemas.microsoft.com/office/drawing/2014/main" id="{A9C1A6D1-B609-455C-B83B-958F054D6D60}"/>
                      </a:ext>
                    </a:extLst>
                  </p:cNvPr>
                  <p:cNvSpPr>
                    <a:spLocks noChangeShapeType="1"/>
                  </p:cNvSpPr>
                  <p:nvPr/>
                </p:nvSpPr>
                <p:spPr bwMode="auto">
                  <a:xfrm flipH="1">
                    <a:off x="2112"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43" name="Line 42">
                    <a:extLst>
                      <a:ext uri="{FF2B5EF4-FFF2-40B4-BE49-F238E27FC236}">
                        <a16:creationId xmlns:a16="http://schemas.microsoft.com/office/drawing/2014/main" id="{527838A4-2F50-48C0-91B2-DE844193FE9A}"/>
                      </a:ext>
                    </a:extLst>
                  </p:cNvPr>
                  <p:cNvSpPr>
                    <a:spLocks noChangeShapeType="1"/>
                  </p:cNvSpPr>
                  <p:nvPr/>
                </p:nvSpPr>
                <p:spPr bwMode="auto">
                  <a:xfrm flipH="1">
                    <a:off x="2208"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44" name="Line 43">
                    <a:extLst>
                      <a:ext uri="{FF2B5EF4-FFF2-40B4-BE49-F238E27FC236}">
                        <a16:creationId xmlns:a16="http://schemas.microsoft.com/office/drawing/2014/main" id="{2BB274C4-7288-43CE-8F90-F2014940B43C}"/>
                      </a:ext>
                    </a:extLst>
                  </p:cNvPr>
                  <p:cNvSpPr>
                    <a:spLocks noChangeShapeType="1"/>
                  </p:cNvSpPr>
                  <p:nvPr/>
                </p:nvSpPr>
                <p:spPr bwMode="auto">
                  <a:xfrm flipH="1">
                    <a:off x="2304"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45" name="Line 44">
                    <a:extLst>
                      <a:ext uri="{FF2B5EF4-FFF2-40B4-BE49-F238E27FC236}">
                        <a16:creationId xmlns:a16="http://schemas.microsoft.com/office/drawing/2014/main" id="{441B2B65-54F6-4772-AB96-76187D767731}"/>
                      </a:ext>
                    </a:extLst>
                  </p:cNvPr>
                  <p:cNvSpPr>
                    <a:spLocks noChangeShapeType="1"/>
                  </p:cNvSpPr>
                  <p:nvPr/>
                </p:nvSpPr>
                <p:spPr bwMode="auto">
                  <a:xfrm flipH="1">
                    <a:off x="2400"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37939" name="Line 45">
                <a:extLst>
                  <a:ext uri="{FF2B5EF4-FFF2-40B4-BE49-F238E27FC236}">
                    <a16:creationId xmlns:a16="http://schemas.microsoft.com/office/drawing/2014/main" id="{8D065453-BB17-4515-BA80-3877A3EE8EFC}"/>
                  </a:ext>
                </a:extLst>
              </p:cNvPr>
              <p:cNvSpPr>
                <a:spLocks noChangeShapeType="1"/>
              </p:cNvSpPr>
              <p:nvPr/>
            </p:nvSpPr>
            <p:spPr bwMode="auto">
              <a:xfrm>
                <a:off x="613" y="2169"/>
                <a:ext cx="74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7925" name="Line 46">
              <a:extLst>
                <a:ext uri="{FF2B5EF4-FFF2-40B4-BE49-F238E27FC236}">
                  <a16:creationId xmlns:a16="http://schemas.microsoft.com/office/drawing/2014/main" id="{A6713B69-CB5A-4305-9369-4DB4CB6F1955}"/>
                </a:ext>
              </a:extLst>
            </p:cNvPr>
            <p:cNvSpPr>
              <a:spLocks noChangeShapeType="1"/>
            </p:cNvSpPr>
            <p:nvPr/>
          </p:nvSpPr>
          <p:spPr bwMode="auto">
            <a:xfrm>
              <a:off x="970" y="2833"/>
              <a:ext cx="0" cy="384"/>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7926" name="Line 47">
              <a:extLst>
                <a:ext uri="{FF2B5EF4-FFF2-40B4-BE49-F238E27FC236}">
                  <a16:creationId xmlns:a16="http://schemas.microsoft.com/office/drawing/2014/main" id="{4EAC3EAC-7172-4306-A204-830A895C4E48}"/>
                </a:ext>
              </a:extLst>
            </p:cNvPr>
            <p:cNvSpPr>
              <a:spLocks noChangeShapeType="1"/>
            </p:cNvSpPr>
            <p:nvPr/>
          </p:nvSpPr>
          <p:spPr bwMode="auto">
            <a:xfrm>
              <a:off x="972" y="2169"/>
              <a:ext cx="0" cy="32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7927" name="Group 48">
              <a:extLst>
                <a:ext uri="{FF2B5EF4-FFF2-40B4-BE49-F238E27FC236}">
                  <a16:creationId xmlns:a16="http://schemas.microsoft.com/office/drawing/2014/main" id="{2DFFE072-C73E-497C-82FC-0C0AB6D5BA72}"/>
                </a:ext>
              </a:extLst>
            </p:cNvPr>
            <p:cNvGrpSpPr>
              <a:grpSpLocks/>
            </p:cNvGrpSpPr>
            <p:nvPr/>
          </p:nvGrpSpPr>
          <p:grpSpPr bwMode="auto">
            <a:xfrm>
              <a:off x="786" y="2476"/>
              <a:ext cx="358" cy="611"/>
              <a:chOff x="786" y="2476"/>
              <a:chExt cx="358" cy="611"/>
            </a:xfrm>
          </p:grpSpPr>
          <p:sp>
            <p:nvSpPr>
              <p:cNvPr id="37934" name="Line 49">
                <a:extLst>
                  <a:ext uri="{FF2B5EF4-FFF2-40B4-BE49-F238E27FC236}">
                    <a16:creationId xmlns:a16="http://schemas.microsoft.com/office/drawing/2014/main" id="{6F4F6772-67FC-41E0-B37A-E12FBB2ABE20}"/>
                  </a:ext>
                </a:extLst>
              </p:cNvPr>
              <p:cNvSpPr>
                <a:spLocks noChangeShapeType="1"/>
              </p:cNvSpPr>
              <p:nvPr/>
            </p:nvSpPr>
            <p:spPr bwMode="auto">
              <a:xfrm flipH="1">
                <a:off x="792" y="2476"/>
                <a:ext cx="188" cy="397"/>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5" name="Line 50">
                <a:extLst>
                  <a:ext uri="{FF2B5EF4-FFF2-40B4-BE49-F238E27FC236}">
                    <a16:creationId xmlns:a16="http://schemas.microsoft.com/office/drawing/2014/main" id="{E1B1EAFA-8E53-43C2-9800-34EC51B5DCBE}"/>
                  </a:ext>
                </a:extLst>
              </p:cNvPr>
              <p:cNvSpPr>
                <a:spLocks noChangeShapeType="1"/>
              </p:cNvSpPr>
              <p:nvPr/>
            </p:nvSpPr>
            <p:spPr bwMode="auto">
              <a:xfrm>
                <a:off x="967" y="2496"/>
                <a:ext cx="166" cy="591"/>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6" name="Line 51">
                <a:extLst>
                  <a:ext uri="{FF2B5EF4-FFF2-40B4-BE49-F238E27FC236}">
                    <a16:creationId xmlns:a16="http://schemas.microsoft.com/office/drawing/2014/main" id="{4CEDE2E6-8047-4743-BC71-ED21ECE0FAB0}"/>
                  </a:ext>
                </a:extLst>
              </p:cNvPr>
              <p:cNvSpPr>
                <a:spLocks noChangeShapeType="1"/>
              </p:cNvSpPr>
              <p:nvPr/>
            </p:nvSpPr>
            <p:spPr bwMode="auto">
              <a:xfrm>
                <a:off x="786" y="2880"/>
                <a:ext cx="358" cy="202"/>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7" name="Line 52">
                <a:extLst>
                  <a:ext uri="{FF2B5EF4-FFF2-40B4-BE49-F238E27FC236}">
                    <a16:creationId xmlns:a16="http://schemas.microsoft.com/office/drawing/2014/main" id="{EF380543-6376-4E37-B20C-F91B25719C8B}"/>
                  </a:ext>
                </a:extLst>
              </p:cNvPr>
              <p:cNvSpPr>
                <a:spLocks noChangeShapeType="1"/>
              </p:cNvSpPr>
              <p:nvPr/>
            </p:nvSpPr>
            <p:spPr bwMode="auto">
              <a:xfrm>
                <a:off x="973" y="2491"/>
                <a:ext cx="0" cy="329"/>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7928" name="Text Box 53">
              <a:extLst>
                <a:ext uri="{FF2B5EF4-FFF2-40B4-BE49-F238E27FC236}">
                  <a16:creationId xmlns:a16="http://schemas.microsoft.com/office/drawing/2014/main" id="{BCC034CE-D605-4BAA-9825-EFB86EF84D45}"/>
                </a:ext>
              </a:extLst>
            </p:cNvPr>
            <p:cNvSpPr txBox="1">
              <a:spLocks noChangeArrowheads="1"/>
            </p:cNvSpPr>
            <p:nvPr/>
          </p:nvSpPr>
          <p:spPr bwMode="auto">
            <a:xfrm>
              <a:off x="945" y="2367"/>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rPr>
                <a:t>A</a:t>
              </a:r>
            </a:p>
          </p:txBody>
        </p:sp>
        <p:sp>
          <p:nvSpPr>
            <p:cNvPr id="37929" name="Text Box 54">
              <a:extLst>
                <a:ext uri="{FF2B5EF4-FFF2-40B4-BE49-F238E27FC236}">
                  <a16:creationId xmlns:a16="http://schemas.microsoft.com/office/drawing/2014/main" id="{96FBA8BD-E0EA-45D7-AA33-90785F83ACF0}"/>
                </a:ext>
              </a:extLst>
            </p:cNvPr>
            <p:cNvSpPr txBox="1">
              <a:spLocks noChangeArrowheads="1"/>
            </p:cNvSpPr>
            <p:nvPr/>
          </p:nvSpPr>
          <p:spPr bwMode="auto">
            <a:xfrm>
              <a:off x="607" y="2779"/>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rPr>
                <a:t>B</a:t>
              </a:r>
            </a:p>
          </p:txBody>
        </p:sp>
        <p:sp>
          <p:nvSpPr>
            <p:cNvPr id="37930" name="Text Box 55">
              <a:extLst>
                <a:ext uri="{FF2B5EF4-FFF2-40B4-BE49-F238E27FC236}">
                  <a16:creationId xmlns:a16="http://schemas.microsoft.com/office/drawing/2014/main" id="{4207F69B-7BBC-4C10-8A3B-EC219B1C0D0A}"/>
                </a:ext>
              </a:extLst>
            </p:cNvPr>
            <p:cNvSpPr txBox="1">
              <a:spLocks noChangeArrowheads="1"/>
            </p:cNvSpPr>
            <p:nvPr/>
          </p:nvSpPr>
          <p:spPr bwMode="auto">
            <a:xfrm>
              <a:off x="1102" y="2936"/>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rPr>
                <a:t>D</a:t>
              </a:r>
            </a:p>
          </p:txBody>
        </p:sp>
        <p:sp>
          <p:nvSpPr>
            <p:cNvPr id="37931" name="Text Box 56">
              <a:extLst>
                <a:ext uri="{FF2B5EF4-FFF2-40B4-BE49-F238E27FC236}">
                  <a16:creationId xmlns:a16="http://schemas.microsoft.com/office/drawing/2014/main" id="{3CA11E01-836C-47CC-8607-E38D77F8323B}"/>
                </a:ext>
              </a:extLst>
            </p:cNvPr>
            <p:cNvSpPr txBox="1">
              <a:spLocks noChangeArrowheads="1"/>
            </p:cNvSpPr>
            <p:nvPr/>
          </p:nvSpPr>
          <p:spPr bwMode="auto">
            <a:xfrm>
              <a:off x="697" y="3071"/>
              <a:ext cx="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rPr>
                <a:t>W</a:t>
              </a:r>
            </a:p>
          </p:txBody>
        </p:sp>
        <p:sp>
          <p:nvSpPr>
            <p:cNvPr id="37932" name="Text Box 57">
              <a:extLst>
                <a:ext uri="{FF2B5EF4-FFF2-40B4-BE49-F238E27FC236}">
                  <a16:creationId xmlns:a16="http://schemas.microsoft.com/office/drawing/2014/main" id="{E292A041-9767-4F93-A21A-2391241674BA}"/>
                </a:ext>
              </a:extLst>
            </p:cNvPr>
            <p:cNvSpPr txBox="1">
              <a:spLocks noChangeArrowheads="1"/>
            </p:cNvSpPr>
            <p:nvPr/>
          </p:nvSpPr>
          <p:spPr bwMode="auto">
            <a:xfrm>
              <a:off x="772" y="2687"/>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rPr>
                <a:t>C</a:t>
              </a:r>
            </a:p>
          </p:txBody>
        </p:sp>
        <p:sp>
          <p:nvSpPr>
            <p:cNvPr id="37933" name="Oval 58">
              <a:extLst>
                <a:ext uri="{FF2B5EF4-FFF2-40B4-BE49-F238E27FC236}">
                  <a16:creationId xmlns:a16="http://schemas.microsoft.com/office/drawing/2014/main" id="{2806306C-8D1B-4657-99F1-85F51558B40E}"/>
                </a:ext>
              </a:extLst>
            </p:cNvPr>
            <p:cNvSpPr>
              <a:spLocks noChangeArrowheads="1"/>
            </p:cNvSpPr>
            <p:nvPr/>
          </p:nvSpPr>
          <p:spPr bwMode="auto">
            <a:xfrm>
              <a:off x="942" y="2783"/>
              <a:ext cx="41" cy="56"/>
            </a:xfrm>
            <a:prstGeom prst="ellipse">
              <a:avLst/>
            </a:prstGeom>
            <a:solidFill>
              <a:srgbClr val="FF0000"/>
            </a:solidFill>
            <a:ln w="3175">
              <a:solidFill>
                <a:srgbClr val="FF00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37897" name="Group 59">
            <a:extLst>
              <a:ext uri="{FF2B5EF4-FFF2-40B4-BE49-F238E27FC236}">
                <a16:creationId xmlns:a16="http://schemas.microsoft.com/office/drawing/2014/main" id="{F2873B1C-86D1-434F-8EFD-C8BE5C66AB04}"/>
              </a:ext>
            </a:extLst>
          </p:cNvPr>
          <p:cNvGrpSpPr>
            <a:grpSpLocks/>
          </p:cNvGrpSpPr>
          <p:nvPr/>
        </p:nvGrpSpPr>
        <p:grpSpPr bwMode="auto">
          <a:xfrm>
            <a:off x="3076575" y="3278188"/>
            <a:ext cx="1612900" cy="1736725"/>
            <a:chOff x="1991" y="2091"/>
            <a:chExt cx="1016" cy="1094"/>
          </a:xfrm>
        </p:grpSpPr>
        <p:grpSp>
          <p:nvGrpSpPr>
            <p:cNvPr id="37898" name="Group 60">
              <a:extLst>
                <a:ext uri="{FF2B5EF4-FFF2-40B4-BE49-F238E27FC236}">
                  <a16:creationId xmlns:a16="http://schemas.microsoft.com/office/drawing/2014/main" id="{4C8DD278-AE5D-4BD4-A6DB-79F9090F5A34}"/>
                </a:ext>
              </a:extLst>
            </p:cNvPr>
            <p:cNvGrpSpPr>
              <a:grpSpLocks/>
            </p:cNvGrpSpPr>
            <p:nvPr/>
          </p:nvGrpSpPr>
          <p:grpSpPr bwMode="auto">
            <a:xfrm>
              <a:off x="2065" y="2091"/>
              <a:ext cx="750" cy="96"/>
              <a:chOff x="2065" y="2091"/>
              <a:chExt cx="750" cy="96"/>
            </a:xfrm>
          </p:grpSpPr>
          <p:grpSp>
            <p:nvGrpSpPr>
              <p:cNvPr id="37912" name="Group 61">
                <a:extLst>
                  <a:ext uri="{FF2B5EF4-FFF2-40B4-BE49-F238E27FC236}">
                    <a16:creationId xmlns:a16="http://schemas.microsoft.com/office/drawing/2014/main" id="{9D34CB12-CFD0-4625-A005-6601C1C5D208}"/>
                  </a:ext>
                </a:extLst>
              </p:cNvPr>
              <p:cNvGrpSpPr>
                <a:grpSpLocks/>
              </p:cNvGrpSpPr>
              <p:nvPr/>
            </p:nvGrpSpPr>
            <p:grpSpPr bwMode="auto">
              <a:xfrm>
                <a:off x="2119" y="2091"/>
                <a:ext cx="696" cy="96"/>
                <a:chOff x="4104" y="1152"/>
                <a:chExt cx="696" cy="96"/>
              </a:xfrm>
            </p:grpSpPr>
            <p:grpSp>
              <p:nvGrpSpPr>
                <p:cNvPr id="37914" name="Group 62">
                  <a:extLst>
                    <a:ext uri="{FF2B5EF4-FFF2-40B4-BE49-F238E27FC236}">
                      <a16:creationId xmlns:a16="http://schemas.microsoft.com/office/drawing/2014/main" id="{02848832-27DB-4F0B-A5D5-07DBFAA6A995}"/>
                    </a:ext>
                  </a:extLst>
                </p:cNvPr>
                <p:cNvGrpSpPr>
                  <a:grpSpLocks/>
                </p:cNvGrpSpPr>
                <p:nvPr/>
              </p:nvGrpSpPr>
              <p:grpSpPr bwMode="auto">
                <a:xfrm>
                  <a:off x="4104" y="1152"/>
                  <a:ext cx="336" cy="96"/>
                  <a:chOff x="2112" y="3792"/>
                  <a:chExt cx="336" cy="96"/>
                </a:xfrm>
              </p:grpSpPr>
              <p:sp>
                <p:nvSpPr>
                  <p:cNvPr id="37920" name="Line 63">
                    <a:extLst>
                      <a:ext uri="{FF2B5EF4-FFF2-40B4-BE49-F238E27FC236}">
                        <a16:creationId xmlns:a16="http://schemas.microsoft.com/office/drawing/2014/main" id="{90CCE5BA-413D-40F6-B703-002A9B6C8E05}"/>
                      </a:ext>
                    </a:extLst>
                  </p:cNvPr>
                  <p:cNvSpPr>
                    <a:spLocks noChangeShapeType="1"/>
                  </p:cNvSpPr>
                  <p:nvPr/>
                </p:nvSpPr>
                <p:spPr bwMode="auto">
                  <a:xfrm flipH="1">
                    <a:off x="2112"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1" name="Line 64">
                    <a:extLst>
                      <a:ext uri="{FF2B5EF4-FFF2-40B4-BE49-F238E27FC236}">
                        <a16:creationId xmlns:a16="http://schemas.microsoft.com/office/drawing/2014/main" id="{07C2E53A-0A76-497D-94D3-40B3451F6D6C}"/>
                      </a:ext>
                    </a:extLst>
                  </p:cNvPr>
                  <p:cNvSpPr>
                    <a:spLocks noChangeShapeType="1"/>
                  </p:cNvSpPr>
                  <p:nvPr/>
                </p:nvSpPr>
                <p:spPr bwMode="auto">
                  <a:xfrm flipH="1">
                    <a:off x="2208"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2" name="Line 65">
                    <a:extLst>
                      <a:ext uri="{FF2B5EF4-FFF2-40B4-BE49-F238E27FC236}">
                        <a16:creationId xmlns:a16="http://schemas.microsoft.com/office/drawing/2014/main" id="{5F10CFCE-7A1C-4C0D-BDFF-29D873BCDB5B}"/>
                      </a:ext>
                    </a:extLst>
                  </p:cNvPr>
                  <p:cNvSpPr>
                    <a:spLocks noChangeShapeType="1"/>
                  </p:cNvSpPr>
                  <p:nvPr/>
                </p:nvSpPr>
                <p:spPr bwMode="auto">
                  <a:xfrm flipH="1">
                    <a:off x="2304"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3" name="Line 66">
                    <a:extLst>
                      <a:ext uri="{FF2B5EF4-FFF2-40B4-BE49-F238E27FC236}">
                        <a16:creationId xmlns:a16="http://schemas.microsoft.com/office/drawing/2014/main" id="{CD4F5DEC-497D-4ECF-8D57-8BE2683B68A6}"/>
                      </a:ext>
                    </a:extLst>
                  </p:cNvPr>
                  <p:cNvSpPr>
                    <a:spLocks noChangeShapeType="1"/>
                  </p:cNvSpPr>
                  <p:nvPr/>
                </p:nvSpPr>
                <p:spPr bwMode="auto">
                  <a:xfrm flipH="1">
                    <a:off x="2400"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7915" name="Group 67">
                  <a:extLst>
                    <a:ext uri="{FF2B5EF4-FFF2-40B4-BE49-F238E27FC236}">
                      <a16:creationId xmlns:a16="http://schemas.microsoft.com/office/drawing/2014/main" id="{E04E64D7-48DD-4306-A35F-4656E923B991}"/>
                    </a:ext>
                  </a:extLst>
                </p:cNvPr>
                <p:cNvGrpSpPr>
                  <a:grpSpLocks/>
                </p:cNvGrpSpPr>
                <p:nvPr/>
              </p:nvGrpSpPr>
              <p:grpSpPr bwMode="auto">
                <a:xfrm>
                  <a:off x="4464" y="1152"/>
                  <a:ext cx="336" cy="96"/>
                  <a:chOff x="2112" y="3792"/>
                  <a:chExt cx="336" cy="96"/>
                </a:xfrm>
              </p:grpSpPr>
              <p:sp>
                <p:nvSpPr>
                  <p:cNvPr id="37916" name="Line 68">
                    <a:extLst>
                      <a:ext uri="{FF2B5EF4-FFF2-40B4-BE49-F238E27FC236}">
                        <a16:creationId xmlns:a16="http://schemas.microsoft.com/office/drawing/2014/main" id="{318E81F5-6615-45B8-AB13-2CF04C76DF1B}"/>
                      </a:ext>
                    </a:extLst>
                  </p:cNvPr>
                  <p:cNvSpPr>
                    <a:spLocks noChangeShapeType="1"/>
                  </p:cNvSpPr>
                  <p:nvPr/>
                </p:nvSpPr>
                <p:spPr bwMode="auto">
                  <a:xfrm flipH="1">
                    <a:off x="2112"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7" name="Line 69">
                    <a:extLst>
                      <a:ext uri="{FF2B5EF4-FFF2-40B4-BE49-F238E27FC236}">
                        <a16:creationId xmlns:a16="http://schemas.microsoft.com/office/drawing/2014/main" id="{A80F4488-87AF-4C72-B97C-DCFF1A9797F0}"/>
                      </a:ext>
                    </a:extLst>
                  </p:cNvPr>
                  <p:cNvSpPr>
                    <a:spLocks noChangeShapeType="1"/>
                  </p:cNvSpPr>
                  <p:nvPr/>
                </p:nvSpPr>
                <p:spPr bwMode="auto">
                  <a:xfrm flipH="1">
                    <a:off x="2208"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8" name="Line 70">
                    <a:extLst>
                      <a:ext uri="{FF2B5EF4-FFF2-40B4-BE49-F238E27FC236}">
                        <a16:creationId xmlns:a16="http://schemas.microsoft.com/office/drawing/2014/main" id="{C34FBB2F-975E-4ABF-8EAB-2DA82AF10384}"/>
                      </a:ext>
                    </a:extLst>
                  </p:cNvPr>
                  <p:cNvSpPr>
                    <a:spLocks noChangeShapeType="1"/>
                  </p:cNvSpPr>
                  <p:nvPr/>
                </p:nvSpPr>
                <p:spPr bwMode="auto">
                  <a:xfrm flipH="1">
                    <a:off x="2304"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9" name="Line 71">
                    <a:extLst>
                      <a:ext uri="{FF2B5EF4-FFF2-40B4-BE49-F238E27FC236}">
                        <a16:creationId xmlns:a16="http://schemas.microsoft.com/office/drawing/2014/main" id="{C8F19D52-A92C-49C2-AADF-ECB0FDE32F35}"/>
                      </a:ext>
                    </a:extLst>
                  </p:cNvPr>
                  <p:cNvSpPr>
                    <a:spLocks noChangeShapeType="1"/>
                  </p:cNvSpPr>
                  <p:nvPr/>
                </p:nvSpPr>
                <p:spPr bwMode="auto">
                  <a:xfrm flipH="1">
                    <a:off x="2400" y="379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37913" name="Line 72">
                <a:extLst>
                  <a:ext uri="{FF2B5EF4-FFF2-40B4-BE49-F238E27FC236}">
                    <a16:creationId xmlns:a16="http://schemas.microsoft.com/office/drawing/2014/main" id="{0A32ED4D-D320-4700-B752-C8B9F235B315}"/>
                  </a:ext>
                </a:extLst>
              </p:cNvPr>
              <p:cNvSpPr>
                <a:spLocks noChangeShapeType="1"/>
              </p:cNvSpPr>
              <p:nvPr/>
            </p:nvSpPr>
            <p:spPr bwMode="auto">
              <a:xfrm>
                <a:off x="2065" y="2184"/>
                <a:ext cx="7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7899" name="Line 73">
              <a:extLst>
                <a:ext uri="{FF2B5EF4-FFF2-40B4-BE49-F238E27FC236}">
                  <a16:creationId xmlns:a16="http://schemas.microsoft.com/office/drawing/2014/main" id="{448481F0-960B-428D-A02E-339C2E6BF78D}"/>
                </a:ext>
              </a:extLst>
            </p:cNvPr>
            <p:cNvSpPr>
              <a:spLocks noChangeShapeType="1"/>
            </p:cNvSpPr>
            <p:nvPr/>
          </p:nvSpPr>
          <p:spPr bwMode="auto">
            <a:xfrm>
              <a:off x="2460" y="2702"/>
              <a:ext cx="0" cy="384"/>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nvGrpSpPr>
            <p:cNvPr id="37900" name="Group 74">
              <a:extLst>
                <a:ext uri="{FF2B5EF4-FFF2-40B4-BE49-F238E27FC236}">
                  <a16:creationId xmlns:a16="http://schemas.microsoft.com/office/drawing/2014/main" id="{A7D3E398-66FE-4495-B14E-9D0839C5A10B}"/>
                </a:ext>
              </a:extLst>
            </p:cNvPr>
            <p:cNvGrpSpPr>
              <a:grpSpLocks/>
            </p:cNvGrpSpPr>
            <p:nvPr/>
          </p:nvGrpSpPr>
          <p:grpSpPr bwMode="auto">
            <a:xfrm>
              <a:off x="2190" y="2491"/>
              <a:ext cx="633" cy="383"/>
              <a:chOff x="2183" y="2491"/>
              <a:chExt cx="633" cy="383"/>
            </a:xfrm>
          </p:grpSpPr>
          <p:sp>
            <p:nvSpPr>
              <p:cNvPr id="37908" name="Line 75">
                <a:extLst>
                  <a:ext uri="{FF2B5EF4-FFF2-40B4-BE49-F238E27FC236}">
                    <a16:creationId xmlns:a16="http://schemas.microsoft.com/office/drawing/2014/main" id="{21236D78-4BA0-47D1-BA8E-8CB7304D6E97}"/>
                  </a:ext>
                </a:extLst>
              </p:cNvPr>
              <p:cNvSpPr>
                <a:spLocks noChangeShapeType="1"/>
              </p:cNvSpPr>
              <p:nvPr/>
            </p:nvSpPr>
            <p:spPr bwMode="auto">
              <a:xfrm rot="6001671" flipH="1">
                <a:off x="2524" y="2444"/>
                <a:ext cx="188" cy="397"/>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9" name="Line 76">
                <a:extLst>
                  <a:ext uri="{FF2B5EF4-FFF2-40B4-BE49-F238E27FC236}">
                    <a16:creationId xmlns:a16="http://schemas.microsoft.com/office/drawing/2014/main" id="{57D6D853-7C22-48FB-B997-B943047E263A}"/>
                  </a:ext>
                </a:extLst>
              </p:cNvPr>
              <p:cNvSpPr>
                <a:spLocks noChangeShapeType="1"/>
              </p:cNvSpPr>
              <p:nvPr/>
            </p:nvSpPr>
            <p:spPr bwMode="auto">
              <a:xfrm rot="6001671">
                <a:off x="2396" y="2495"/>
                <a:ext cx="166" cy="591"/>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0" name="Line 77">
                <a:extLst>
                  <a:ext uri="{FF2B5EF4-FFF2-40B4-BE49-F238E27FC236}">
                    <a16:creationId xmlns:a16="http://schemas.microsoft.com/office/drawing/2014/main" id="{02C8E32C-41CB-483F-8368-631A30109887}"/>
                  </a:ext>
                </a:extLst>
              </p:cNvPr>
              <p:cNvSpPr>
                <a:spLocks noChangeShapeType="1"/>
              </p:cNvSpPr>
              <p:nvPr/>
            </p:nvSpPr>
            <p:spPr bwMode="auto">
              <a:xfrm rot="6001671">
                <a:off x="2128" y="2573"/>
                <a:ext cx="358" cy="194"/>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1" name="Line 78">
                <a:extLst>
                  <a:ext uri="{FF2B5EF4-FFF2-40B4-BE49-F238E27FC236}">
                    <a16:creationId xmlns:a16="http://schemas.microsoft.com/office/drawing/2014/main" id="{634DE3B9-8E11-479C-9713-7DB0D59301D2}"/>
                  </a:ext>
                </a:extLst>
              </p:cNvPr>
              <p:cNvSpPr>
                <a:spLocks noChangeShapeType="1"/>
              </p:cNvSpPr>
              <p:nvPr/>
            </p:nvSpPr>
            <p:spPr bwMode="auto">
              <a:xfrm rot="6001671">
                <a:off x="2622" y="2567"/>
                <a:ext cx="0" cy="329"/>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7901" name="Line 79">
              <a:extLst>
                <a:ext uri="{FF2B5EF4-FFF2-40B4-BE49-F238E27FC236}">
                  <a16:creationId xmlns:a16="http://schemas.microsoft.com/office/drawing/2014/main" id="{623179E0-B784-45B4-83B5-9B637D8C4989}"/>
                </a:ext>
              </a:extLst>
            </p:cNvPr>
            <p:cNvSpPr>
              <a:spLocks noChangeShapeType="1"/>
            </p:cNvSpPr>
            <p:nvPr/>
          </p:nvSpPr>
          <p:spPr bwMode="auto">
            <a:xfrm>
              <a:off x="2448" y="2187"/>
              <a:ext cx="0" cy="32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2" name="Text Box 80">
              <a:extLst>
                <a:ext uri="{FF2B5EF4-FFF2-40B4-BE49-F238E27FC236}">
                  <a16:creationId xmlns:a16="http://schemas.microsoft.com/office/drawing/2014/main" id="{0ADFA168-966F-4157-8BE6-E45B2F583B4F}"/>
                </a:ext>
              </a:extLst>
            </p:cNvPr>
            <p:cNvSpPr txBox="1">
              <a:spLocks noChangeArrowheads="1"/>
            </p:cNvSpPr>
            <p:nvPr/>
          </p:nvSpPr>
          <p:spPr bwMode="auto">
            <a:xfrm>
              <a:off x="2270" y="2547"/>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rPr>
                <a:t>C</a:t>
              </a:r>
            </a:p>
          </p:txBody>
        </p:sp>
        <p:sp>
          <p:nvSpPr>
            <p:cNvPr id="37903" name="Text Box 81">
              <a:extLst>
                <a:ext uri="{FF2B5EF4-FFF2-40B4-BE49-F238E27FC236}">
                  <a16:creationId xmlns:a16="http://schemas.microsoft.com/office/drawing/2014/main" id="{54615E75-3537-450D-B532-188BE608084D}"/>
                </a:ext>
              </a:extLst>
            </p:cNvPr>
            <p:cNvSpPr txBox="1">
              <a:spLocks noChangeArrowheads="1"/>
            </p:cNvSpPr>
            <p:nvPr/>
          </p:nvSpPr>
          <p:spPr bwMode="auto">
            <a:xfrm>
              <a:off x="2784" y="2673"/>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rPr>
                <a:t>A</a:t>
              </a:r>
            </a:p>
          </p:txBody>
        </p:sp>
        <p:sp>
          <p:nvSpPr>
            <p:cNvPr id="37904" name="Text Box 82">
              <a:extLst>
                <a:ext uri="{FF2B5EF4-FFF2-40B4-BE49-F238E27FC236}">
                  <a16:creationId xmlns:a16="http://schemas.microsoft.com/office/drawing/2014/main" id="{2D2F8D0A-C084-4C36-B018-7ECC1FA2BDD6}"/>
                </a:ext>
              </a:extLst>
            </p:cNvPr>
            <p:cNvSpPr txBox="1">
              <a:spLocks noChangeArrowheads="1"/>
            </p:cNvSpPr>
            <p:nvPr/>
          </p:nvSpPr>
          <p:spPr bwMode="auto">
            <a:xfrm>
              <a:off x="2252" y="2336"/>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rPr>
                <a:t>B</a:t>
              </a:r>
            </a:p>
          </p:txBody>
        </p:sp>
        <p:sp>
          <p:nvSpPr>
            <p:cNvPr id="37905" name="Text Box 83">
              <a:extLst>
                <a:ext uri="{FF2B5EF4-FFF2-40B4-BE49-F238E27FC236}">
                  <a16:creationId xmlns:a16="http://schemas.microsoft.com/office/drawing/2014/main" id="{D261418C-2751-4989-B734-85A1816AC837}"/>
                </a:ext>
              </a:extLst>
            </p:cNvPr>
            <p:cNvSpPr txBox="1">
              <a:spLocks noChangeArrowheads="1"/>
            </p:cNvSpPr>
            <p:nvPr/>
          </p:nvSpPr>
          <p:spPr bwMode="auto">
            <a:xfrm>
              <a:off x="1991" y="2718"/>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rPr>
                <a:t>D</a:t>
              </a:r>
            </a:p>
          </p:txBody>
        </p:sp>
        <p:sp>
          <p:nvSpPr>
            <p:cNvPr id="37906" name="Text Box 84">
              <a:extLst>
                <a:ext uri="{FF2B5EF4-FFF2-40B4-BE49-F238E27FC236}">
                  <a16:creationId xmlns:a16="http://schemas.microsoft.com/office/drawing/2014/main" id="{AE92CBCA-8DF6-42C8-A8FB-C732719B3625}"/>
                </a:ext>
              </a:extLst>
            </p:cNvPr>
            <p:cNvSpPr txBox="1">
              <a:spLocks noChangeArrowheads="1"/>
            </p:cNvSpPr>
            <p:nvPr/>
          </p:nvSpPr>
          <p:spPr bwMode="auto">
            <a:xfrm>
              <a:off x="2185" y="2935"/>
              <a:ext cx="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rPr>
                <a:t>W</a:t>
              </a:r>
            </a:p>
          </p:txBody>
        </p:sp>
        <p:sp>
          <p:nvSpPr>
            <p:cNvPr id="37907" name="Oval 85">
              <a:extLst>
                <a:ext uri="{FF2B5EF4-FFF2-40B4-BE49-F238E27FC236}">
                  <a16:creationId xmlns:a16="http://schemas.microsoft.com/office/drawing/2014/main" id="{50C9E9D5-4C52-4942-89D9-B76FF6E63F21}"/>
                </a:ext>
              </a:extLst>
            </p:cNvPr>
            <p:cNvSpPr>
              <a:spLocks noChangeArrowheads="1"/>
            </p:cNvSpPr>
            <p:nvPr/>
          </p:nvSpPr>
          <p:spPr bwMode="auto">
            <a:xfrm>
              <a:off x="2429" y="2669"/>
              <a:ext cx="41" cy="56"/>
            </a:xfrm>
            <a:prstGeom prst="ellipse">
              <a:avLst/>
            </a:prstGeom>
            <a:solidFill>
              <a:srgbClr val="FF0000"/>
            </a:solidFill>
            <a:ln w="3175">
              <a:solidFill>
                <a:srgbClr val="FF00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37890" name="Object 86">
            <a:extLst>
              <a:ext uri="{FF2B5EF4-FFF2-40B4-BE49-F238E27FC236}">
                <a16:creationId xmlns:a16="http://schemas.microsoft.com/office/drawing/2014/main" id="{01B99F99-181C-44B1-9B1A-65EC157FF525}"/>
              </a:ext>
            </a:extLst>
          </p:cNvPr>
          <p:cNvGraphicFramePr>
            <a:graphicFrameLocks noChangeAspect="1"/>
          </p:cNvGraphicFramePr>
          <p:nvPr/>
        </p:nvGraphicFramePr>
        <p:xfrm>
          <a:off x="3224213" y="5486400"/>
          <a:ext cx="2490787" cy="536575"/>
        </p:xfrm>
        <a:graphic>
          <a:graphicData uri="http://schemas.openxmlformats.org/presentationml/2006/ole">
            <mc:AlternateContent xmlns:mc="http://schemas.openxmlformats.org/markup-compatibility/2006">
              <mc:Choice xmlns:v="urn:schemas-microsoft-com:vml" Requires="v">
                <p:oleObj spid="_x0000_s37976" name="Equation" r:id="rId5" imgW="1180800" imgH="253800" progId="Equation.3">
                  <p:embed/>
                </p:oleObj>
              </mc:Choice>
              <mc:Fallback>
                <p:oleObj name="Equation" r:id="rId5" imgW="1180800" imgH="253800" progId="Equation.3">
                  <p:embed/>
                  <p:pic>
                    <p:nvPicPr>
                      <p:cNvPr id="0" name="Object 8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4213" y="5486400"/>
                        <a:ext cx="249078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8914" name="Object 2">
            <a:extLst>
              <a:ext uri="{FF2B5EF4-FFF2-40B4-BE49-F238E27FC236}">
                <a16:creationId xmlns:a16="http://schemas.microsoft.com/office/drawing/2014/main" id="{EF65EC00-8D7E-4978-9EBE-AF6D63699F85}"/>
              </a:ext>
            </a:extLst>
          </p:cNvPr>
          <p:cNvGraphicFramePr>
            <a:graphicFrameLocks noChangeAspect="1"/>
          </p:cNvGraphicFramePr>
          <p:nvPr/>
        </p:nvGraphicFramePr>
        <p:xfrm>
          <a:off x="5943600" y="762000"/>
          <a:ext cx="1828800" cy="942975"/>
        </p:xfrm>
        <a:graphic>
          <a:graphicData uri="http://schemas.openxmlformats.org/presentationml/2006/ole">
            <mc:AlternateContent xmlns:mc="http://schemas.openxmlformats.org/markup-compatibility/2006">
              <mc:Choice xmlns:v="urn:schemas-microsoft-com:vml" Requires="v">
                <p:oleObj spid="_x0000_s38920" name="Equation" r:id="rId3" imgW="838080" imgH="431640" progId="Equation.3">
                  <p:embed/>
                </p:oleObj>
              </mc:Choice>
              <mc:Fallback>
                <p:oleObj name="Equation" r:id="rId3" imgW="838080" imgH="431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762000"/>
                        <a:ext cx="1828800"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5" name="Object 3">
            <a:extLst>
              <a:ext uri="{FF2B5EF4-FFF2-40B4-BE49-F238E27FC236}">
                <a16:creationId xmlns:a16="http://schemas.microsoft.com/office/drawing/2014/main" id="{769642A3-5A4E-49F1-9FFB-603D52152AE8}"/>
              </a:ext>
            </a:extLst>
          </p:cNvPr>
          <p:cNvGraphicFramePr>
            <a:graphicFrameLocks noChangeAspect="1"/>
          </p:cNvGraphicFramePr>
          <p:nvPr/>
        </p:nvGraphicFramePr>
        <p:xfrm>
          <a:off x="4038600" y="1828800"/>
          <a:ext cx="1447800" cy="520700"/>
        </p:xfrm>
        <a:graphic>
          <a:graphicData uri="http://schemas.openxmlformats.org/presentationml/2006/ole">
            <mc:AlternateContent xmlns:mc="http://schemas.openxmlformats.org/markup-compatibility/2006">
              <mc:Choice xmlns:v="urn:schemas-microsoft-com:vml" Requires="v">
                <p:oleObj spid="_x0000_s38921" name="Equation" r:id="rId5" imgW="634680" imgH="228600" progId="Equation.3">
                  <p:embed/>
                </p:oleObj>
              </mc:Choice>
              <mc:Fallback>
                <p:oleObj name="Equation" r:id="rId5" imgW="63468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1828800"/>
                        <a:ext cx="14478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8" name="Text Box 4">
            <a:extLst>
              <a:ext uri="{FF2B5EF4-FFF2-40B4-BE49-F238E27FC236}">
                <a16:creationId xmlns:a16="http://schemas.microsoft.com/office/drawing/2014/main" id="{72CF37E4-332E-4DF4-BF35-467FEA0AB30A}"/>
              </a:ext>
            </a:extLst>
          </p:cNvPr>
          <p:cNvSpPr txBox="1">
            <a:spLocks noChangeArrowheads="1"/>
          </p:cNvSpPr>
          <p:nvPr/>
        </p:nvSpPr>
        <p:spPr bwMode="auto">
          <a:xfrm>
            <a:off x="1066800" y="2514600"/>
            <a:ext cx="7162800"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50000"/>
              </a:lnSpc>
            </a:pPr>
            <a:r>
              <a:rPr lang="zh-CN" altLang="en-US">
                <a:ea typeface="宋体" panose="02010600030101010101" pitchFamily="2" charset="-122"/>
              </a:rPr>
              <a:t>则重心坐标与质心坐标同，但概念不同</a:t>
            </a:r>
            <a:r>
              <a:rPr lang="en-US" altLang="zh-CN">
                <a:ea typeface="宋体" panose="02010600030101010101" pitchFamily="2" charset="-122"/>
              </a:rPr>
              <a:t>. </a:t>
            </a:r>
            <a:r>
              <a:rPr lang="zh-CN" altLang="en-US">
                <a:ea typeface="宋体" panose="02010600030101010101" pitchFamily="2" charset="-122"/>
              </a:rPr>
              <a:t>质心是质量中心，其运动服从质心运动定理</a:t>
            </a:r>
            <a:r>
              <a:rPr lang="en-US" altLang="zh-CN">
                <a:ea typeface="宋体" panose="02010600030101010101" pitchFamily="2" charset="-122"/>
              </a:rPr>
              <a:t>. </a:t>
            </a:r>
            <a:r>
              <a:rPr lang="zh-CN" altLang="en-US">
                <a:ea typeface="宋体" panose="02010600030101010101" pitchFamily="2" charset="-122"/>
              </a:rPr>
              <a:t>重心是重力合力作用线通过的那一点</a:t>
            </a:r>
            <a:r>
              <a:rPr lang="en-US" altLang="zh-CN">
                <a:ea typeface="宋体" panose="02010600030101010101" pitchFamily="2" charset="-122"/>
              </a:rPr>
              <a:t>.</a:t>
            </a:r>
          </a:p>
        </p:txBody>
      </p:sp>
      <p:graphicFrame>
        <p:nvGraphicFramePr>
          <p:cNvPr id="38916" name="Object 5">
            <a:extLst>
              <a:ext uri="{FF2B5EF4-FFF2-40B4-BE49-F238E27FC236}">
                <a16:creationId xmlns:a16="http://schemas.microsoft.com/office/drawing/2014/main" id="{A5230BFB-2F6C-48F9-82A8-5C73682FAC43}"/>
              </a:ext>
            </a:extLst>
          </p:cNvPr>
          <p:cNvGraphicFramePr>
            <a:graphicFrameLocks noChangeAspect="1"/>
          </p:cNvGraphicFramePr>
          <p:nvPr/>
        </p:nvGraphicFramePr>
        <p:xfrm>
          <a:off x="1066800" y="762000"/>
          <a:ext cx="1828800" cy="901700"/>
        </p:xfrm>
        <a:graphic>
          <a:graphicData uri="http://schemas.openxmlformats.org/presentationml/2006/ole">
            <mc:AlternateContent xmlns:mc="http://schemas.openxmlformats.org/markup-compatibility/2006">
              <mc:Choice xmlns:v="urn:schemas-microsoft-com:vml" Requires="v">
                <p:oleObj spid="_x0000_s38922" name="Equation" r:id="rId7" imgW="876240" imgH="431640" progId="Equation.3">
                  <p:embed/>
                </p:oleObj>
              </mc:Choice>
              <mc:Fallback>
                <p:oleObj name="Equation" r:id="rId7" imgW="876240" imgH="43164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762000"/>
                        <a:ext cx="1828800"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7" name="Object 6">
            <a:extLst>
              <a:ext uri="{FF2B5EF4-FFF2-40B4-BE49-F238E27FC236}">
                <a16:creationId xmlns:a16="http://schemas.microsoft.com/office/drawing/2014/main" id="{D34065F5-97B2-4729-B948-C407CB7C80C0}"/>
              </a:ext>
            </a:extLst>
          </p:cNvPr>
          <p:cNvGraphicFramePr>
            <a:graphicFrameLocks noChangeAspect="1"/>
          </p:cNvGraphicFramePr>
          <p:nvPr/>
        </p:nvGraphicFramePr>
        <p:xfrm>
          <a:off x="3543300" y="762000"/>
          <a:ext cx="1752600" cy="863600"/>
        </p:xfrm>
        <a:graphic>
          <a:graphicData uri="http://schemas.openxmlformats.org/presentationml/2006/ole">
            <mc:AlternateContent xmlns:mc="http://schemas.openxmlformats.org/markup-compatibility/2006">
              <mc:Choice xmlns:v="urn:schemas-microsoft-com:vml" Requires="v">
                <p:oleObj spid="_x0000_s38923" name="Equation" r:id="rId9" imgW="876240" imgH="431640" progId="Equation.3">
                  <p:embed/>
                </p:oleObj>
              </mc:Choice>
              <mc:Fallback>
                <p:oleObj name="Equation" r:id="rId9" imgW="876240" imgH="43164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43300" y="762000"/>
                        <a:ext cx="17526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19" name="Text Box 7">
            <a:extLst>
              <a:ext uri="{FF2B5EF4-FFF2-40B4-BE49-F238E27FC236}">
                <a16:creationId xmlns:a16="http://schemas.microsoft.com/office/drawing/2014/main" id="{9A02F0A5-073A-4F23-B702-5A0061A89597}"/>
              </a:ext>
            </a:extLst>
          </p:cNvPr>
          <p:cNvSpPr txBox="1">
            <a:spLocks noChangeArrowheads="1"/>
          </p:cNvSpPr>
          <p:nvPr/>
        </p:nvSpPr>
        <p:spPr bwMode="auto">
          <a:xfrm>
            <a:off x="1069975" y="1831975"/>
            <a:ext cx="79692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ea typeface="宋体" panose="02010600030101010101" pitchFamily="2" charset="-122"/>
              </a:rPr>
              <a:t>若取</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40" name="Text Box 3">
            <a:extLst>
              <a:ext uri="{FF2B5EF4-FFF2-40B4-BE49-F238E27FC236}">
                <a16:creationId xmlns:a16="http://schemas.microsoft.com/office/drawing/2014/main" id="{7DAAA81F-23E0-4EA2-AEDD-709970B46D86}"/>
              </a:ext>
            </a:extLst>
          </p:cNvPr>
          <p:cNvSpPr txBox="1">
            <a:spLocks noChangeArrowheads="1"/>
          </p:cNvSpPr>
          <p:nvPr/>
        </p:nvSpPr>
        <p:spPr bwMode="auto">
          <a:xfrm>
            <a:off x="990600" y="889000"/>
            <a:ext cx="74676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50000"/>
              </a:lnSpc>
              <a:spcBef>
                <a:spcPct val="50000"/>
              </a:spcBef>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例题</a:t>
            </a:r>
            <a:r>
              <a:rPr lang="en-US" altLang="zh-CN">
                <a:solidFill>
                  <a:srgbClr val="FF0000"/>
                </a:solidFill>
                <a:ea typeface="宋体" panose="02010600030101010101" pitchFamily="2" charset="-122"/>
              </a:rPr>
              <a:t>2]</a:t>
            </a:r>
            <a:r>
              <a:rPr lang="zh-CN" altLang="en-US">
                <a:ea typeface="宋体" panose="02010600030101010101" pitchFamily="2" charset="-122"/>
              </a:rPr>
              <a:t>如图</a:t>
            </a:r>
            <a:r>
              <a:rPr lang="en-US" altLang="zh-CN">
                <a:ea typeface="宋体" panose="02010600030101010101" pitchFamily="2" charset="-122"/>
              </a:rPr>
              <a:t>(a)</a:t>
            </a:r>
            <a:r>
              <a:rPr lang="zh-CN" altLang="en-US">
                <a:ea typeface="宋体" panose="02010600030101010101" pitchFamily="2" charset="-122"/>
              </a:rPr>
              <a:t>表示半径为</a:t>
            </a:r>
            <a:r>
              <a:rPr lang="en-US" altLang="zh-CN" i="1">
                <a:ea typeface="宋体" panose="02010600030101010101" pitchFamily="2" charset="-122"/>
              </a:rPr>
              <a:t>R</a:t>
            </a:r>
            <a:r>
              <a:rPr lang="zh-CN" altLang="en-US">
                <a:ea typeface="宋体" panose="02010600030101010101" pitchFamily="2" charset="-122"/>
              </a:rPr>
              <a:t>的放水弧形闸门，可绕图中左方质点转动，总质量为</a:t>
            </a:r>
            <a:r>
              <a:rPr lang="en-US" altLang="zh-CN" i="1">
                <a:ea typeface="宋体" panose="02010600030101010101" pitchFamily="2" charset="-122"/>
              </a:rPr>
              <a:t>m</a:t>
            </a:r>
            <a:r>
              <a:rPr lang="en-US" altLang="zh-CN">
                <a:ea typeface="宋体" panose="02010600030101010101" pitchFamily="2" charset="-122"/>
              </a:rPr>
              <a:t>,</a:t>
            </a:r>
            <a:r>
              <a:rPr lang="zh-CN" altLang="en-US">
                <a:ea typeface="宋体" panose="02010600030101010101" pitchFamily="2" charset="-122"/>
              </a:rPr>
              <a:t>质心在距转轴        处，闸门及钢架对质点的总转动惯量为                   </a:t>
            </a:r>
            <a:r>
              <a:rPr lang="en-US" altLang="zh-CN">
                <a:ea typeface="宋体" panose="02010600030101010101" pitchFamily="2" charset="-122"/>
              </a:rPr>
              <a:t>,</a:t>
            </a:r>
            <a:r>
              <a:rPr lang="zh-CN" altLang="en-US">
                <a:ea typeface="宋体" panose="02010600030101010101" pitchFamily="2" charset="-122"/>
              </a:rPr>
              <a:t>可用钢丝绳将弧形闸门提起放水，近似认为在开始提升时钢架部分处于水平，弧形部分的切向加速度为</a:t>
            </a:r>
            <a:r>
              <a:rPr lang="en-US" altLang="zh-CN" i="1">
                <a:ea typeface="宋体" panose="02010600030101010101" pitchFamily="2" charset="-122"/>
              </a:rPr>
              <a:t>a</a:t>
            </a:r>
            <a:r>
              <a:rPr lang="en-US" altLang="zh-CN">
                <a:ea typeface="宋体" panose="02010600030101010101" pitchFamily="2" charset="-122"/>
              </a:rPr>
              <a:t>=0.1</a:t>
            </a:r>
            <a:r>
              <a:rPr lang="en-US" altLang="zh-CN" i="1">
                <a:ea typeface="宋体" panose="02010600030101010101" pitchFamily="2" charset="-122"/>
              </a:rPr>
              <a:t>g</a:t>
            </a:r>
            <a:r>
              <a:rPr lang="zh-CN" altLang="en-US">
                <a:ea typeface="宋体" panose="02010600030101010101" pitchFamily="2" charset="-122"/>
              </a:rPr>
              <a:t>，</a:t>
            </a:r>
            <a:r>
              <a:rPr lang="en-US" altLang="zh-CN" i="1">
                <a:ea typeface="宋体" panose="02010600030101010101" pitchFamily="2" charset="-122"/>
              </a:rPr>
              <a:t>g</a:t>
            </a:r>
            <a:r>
              <a:rPr lang="zh-CN" altLang="en-US">
                <a:ea typeface="宋体" panose="02010600030101010101" pitchFamily="2" charset="-122"/>
              </a:rPr>
              <a:t>为重力加速度</a:t>
            </a:r>
            <a:r>
              <a:rPr lang="en-US" altLang="zh-CN">
                <a:ea typeface="宋体" panose="02010600030101010101" pitchFamily="2" charset="-122"/>
              </a:rPr>
              <a:t>,</a:t>
            </a:r>
            <a:r>
              <a:rPr lang="zh-CN" altLang="en-US">
                <a:ea typeface="宋体" panose="02010600030101010101" pitchFamily="2" charset="-122"/>
              </a:rPr>
              <a:t>不计摩擦</a:t>
            </a:r>
            <a:r>
              <a:rPr lang="en-US" altLang="zh-CN">
                <a:ea typeface="宋体" panose="02010600030101010101" pitchFamily="2" charset="-122"/>
              </a:rPr>
              <a:t>,</a:t>
            </a:r>
            <a:r>
              <a:rPr lang="zh-CN" altLang="en-US">
                <a:ea typeface="宋体" panose="02010600030101010101" pitchFamily="2" charset="-122"/>
              </a:rPr>
              <a:t>不计水浮力</a:t>
            </a:r>
            <a:r>
              <a:rPr lang="en-US" altLang="zh-CN">
                <a:ea typeface="宋体" panose="02010600030101010101" pitchFamily="2" charset="-122"/>
              </a:rPr>
              <a:t>.</a:t>
            </a:r>
          </a:p>
        </p:txBody>
      </p:sp>
      <p:graphicFrame>
        <p:nvGraphicFramePr>
          <p:cNvPr id="39938" name="Object 4">
            <a:extLst>
              <a:ext uri="{FF2B5EF4-FFF2-40B4-BE49-F238E27FC236}">
                <a16:creationId xmlns:a16="http://schemas.microsoft.com/office/drawing/2014/main" id="{A859C624-3EA8-40C5-974C-907B70A967A7}"/>
              </a:ext>
            </a:extLst>
          </p:cNvPr>
          <p:cNvGraphicFramePr>
            <a:graphicFrameLocks noChangeAspect="1"/>
          </p:cNvGraphicFramePr>
          <p:nvPr/>
        </p:nvGraphicFramePr>
        <p:xfrm>
          <a:off x="5715000" y="2054225"/>
          <a:ext cx="1295400" cy="654050"/>
        </p:xfrm>
        <a:graphic>
          <a:graphicData uri="http://schemas.openxmlformats.org/presentationml/2006/ole">
            <mc:AlternateContent xmlns:mc="http://schemas.openxmlformats.org/markup-compatibility/2006">
              <mc:Choice xmlns:v="urn:schemas-microsoft-com:vml" Requires="v">
                <p:oleObj spid="_x0000_s39959" name="Equation" r:id="rId3" imgW="698400" imgH="393480" progId="Equation.3">
                  <p:embed/>
                </p:oleObj>
              </mc:Choice>
              <mc:Fallback>
                <p:oleObj name="Equation" r:id="rId3" imgW="69840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2054225"/>
                        <a:ext cx="1295400"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39" name="Object 5">
            <a:extLst>
              <a:ext uri="{FF2B5EF4-FFF2-40B4-BE49-F238E27FC236}">
                <a16:creationId xmlns:a16="http://schemas.microsoft.com/office/drawing/2014/main" id="{B662A310-352C-4FC1-A7D0-9AE62B8D36B9}"/>
              </a:ext>
            </a:extLst>
          </p:cNvPr>
          <p:cNvGraphicFramePr>
            <a:graphicFrameLocks noChangeAspect="1"/>
          </p:cNvGraphicFramePr>
          <p:nvPr/>
        </p:nvGraphicFramePr>
        <p:xfrm>
          <a:off x="6962775" y="1520825"/>
          <a:ext cx="733425" cy="596900"/>
        </p:xfrm>
        <a:graphic>
          <a:graphicData uri="http://schemas.openxmlformats.org/presentationml/2006/ole">
            <mc:AlternateContent xmlns:mc="http://schemas.openxmlformats.org/markup-compatibility/2006">
              <mc:Choice xmlns:v="urn:schemas-microsoft-com:vml" Requires="v">
                <p:oleObj spid="_x0000_s39960" name="Equation" r:id="rId5" imgW="279360" imgH="393480" progId="Equation.3">
                  <p:embed/>
                </p:oleObj>
              </mc:Choice>
              <mc:Fallback>
                <p:oleObj name="Equation" r:id="rId5" imgW="279360" imgH="3934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2775" y="1520825"/>
                        <a:ext cx="733425"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9941" name="Group 6">
            <a:extLst>
              <a:ext uri="{FF2B5EF4-FFF2-40B4-BE49-F238E27FC236}">
                <a16:creationId xmlns:a16="http://schemas.microsoft.com/office/drawing/2014/main" id="{808A64B1-1389-4244-96DA-1A2962D56968}"/>
              </a:ext>
            </a:extLst>
          </p:cNvPr>
          <p:cNvGrpSpPr>
            <a:grpSpLocks/>
          </p:cNvGrpSpPr>
          <p:nvPr/>
        </p:nvGrpSpPr>
        <p:grpSpPr bwMode="auto">
          <a:xfrm>
            <a:off x="4648200" y="4267200"/>
            <a:ext cx="2414588" cy="1603375"/>
            <a:chOff x="2304" y="2910"/>
            <a:chExt cx="1521" cy="1010"/>
          </a:xfrm>
        </p:grpSpPr>
        <p:sp>
          <p:nvSpPr>
            <p:cNvPr id="39942" name="Rectangle 7">
              <a:extLst>
                <a:ext uri="{FF2B5EF4-FFF2-40B4-BE49-F238E27FC236}">
                  <a16:creationId xmlns:a16="http://schemas.microsoft.com/office/drawing/2014/main" id="{084C2184-F6E7-4EB1-B4C5-0DC75E7815E6}"/>
                </a:ext>
              </a:extLst>
            </p:cNvPr>
            <p:cNvSpPr>
              <a:spLocks noChangeArrowheads="1"/>
            </p:cNvSpPr>
            <p:nvPr/>
          </p:nvSpPr>
          <p:spPr bwMode="auto">
            <a:xfrm>
              <a:off x="2405" y="3206"/>
              <a:ext cx="1192" cy="132"/>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65576" name="Oval 8">
              <a:extLst>
                <a:ext uri="{FF2B5EF4-FFF2-40B4-BE49-F238E27FC236}">
                  <a16:creationId xmlns:a16="http://schemas.microsoft.com/office/drawing/2014/main" id="{39C2806B-AAB6-4414-9819-E597CC0A653B}"/>
                </a:ext>
              </a:extLst>
            </p:cNvPr>
            <p:cNvSpPr>
              <a:spLocks noChangeArrowheads="1"/>
            </p:cNvSpPr>
            <p:nvPr/>
          </p:nvSpPr>
          <p:spPr bwMode="auto">
            <a:xfrm>
              <a:off x="2341" y="3207"/>
              <a:ext cx="133" cy="131"/>
            </a:xfrm>
            <a:prstGeom prst="ellipse">
              <a:avLst/>
            </a:prstGeom>
            <a:gradFill rotWithShape="0">
              <a:gsLst>
                <a:gs pos="0">
                  <a:schemeClr val="bg2">
                    <a:gamma/>
                    <a:tint val="0"/>
                    <a:invGamma/>
                  </a:schemeClr>
                </a:gs>
                <a:gs pos="100000">
                  <a:schemeClr val="bg2"/>
                </a:gs>
              </a:gsLst>
              <a:path path="shape">
                <a:fillToRect l="50000" t="50000" r="50000" b="50000"/>
              </a:path>
            </a:gradFill>
            <a:ln w="19050">
              <a:solidFill>
                <a:srgbClr val="0000FF"/>
              </a:solidFill>
              <a:round/>
              <a:headEnd/>
              <a:tailEnd/>
            </a:ln>
            <a:effectLst/>
          </p:spPr>
          <p:txBody>
            <a:bodyPr wrap="none" anchor="ctr"/>
            <a:lstStyle/>
            <a:p>
              <a:pPr>
                <a:defRPr/>
              </a:pPr>
              <a:endParaRPr lang="zh-CN" altLang="en-US"/>
            </a:p>
          </p:txBody>
        </p:sp>
        <p:grpSp>
          <p:nvGrpSpPr>
            <p:cNvPr id="39944" name="Group 9">
              <a:extLst>
                <a:ext uri="{FF2B5EF4-FFF2-40B4-BE49-F238E27FC236}">
                  <a16:creationId xmlns:a16="http://schemas.microsoft.com/office/drawing/2014/main" id="{6585C4B6-666D-4FAA-BECC-B0A19CA01207}"/>
                </a:ext>
              </a:extLst>
            </p:cNvPr>
            <p:cNvGrpSpPr>
              <a:grpSpLocks/>
            </p:cNvGrpSpPr>
            <p:nvPr/>
          </p:nvGrpSpPr>
          <p:grpSpPr bwMode="auto">
            <a:xfrm rot="906454">
              <a:off x="3268" y="3531"/>
              <a:ext cx="557" cy="389"/>
              <a:chOff x="2050" y="2633"/>
              <a:chExt cx="606" cy="471"/>
            </a:xfrm>
          </p:grpSpPr>
          <p:sp>
            <p:nvSpPr>
              <p:cNvPr id="39957" name="Freeform 10" descr="浅色上对角线">
                <a:extLst>
                  <a:ext uri="{FF2B5EF4-FFF2-40B4-BE49-F238E27FC236}">
                    <a16:creationId xmlns:a16="http://schemas.microsoft.com/office/drawing/2014/main" id="{366DD820-2BFF-437D-A94C-CE5C3A7DC2C4}"/>
                  </a:ext>
                </a:extLst>
              </p:cNvPr>
              <p:cNvSpPr>
                <a:spLocks/>
              </p:cNvSpPr>
              <p:nvPr/>
            </p:nvSpPr>
            <p:spPr bwMode="auto">
              <a:xfrm>
                <a:off x="2057" y="2641"/>
                <a:ext cx="599" cy="463"/>
              </a:xfrm>
              <a:custGeom>
                <a:avLst/>
                <a:gdLst>
                  <a:gd name="T0" fmla="*/ 591 w 599"/>
                  <a:gd name="T1" fmla="*/ 0 h 463"/>
                  <a:gd name="T2" fmla="*/ 337 w 599"/>
                  <a:gd name="T3" fmla="*/ 45 h 463"/>
                  <a:gd name="T4" fmla="*/ 120 w 599"/>
                  <a:gd name="T5" fmla="*/ 194 h 463"/>
                  <a:gd name="T6" fmla="*/ 0 w 599"/>
                  <a:gd name="T7" fmla="*/ 411 h 463"/>
                  <a:gd name="T8" fmla="*/ 97 w 599"/>
                  <a:gd name="T9" fmla="*/ 463 h 463"/>
                  <a:gd name="T10" fmla="*/ 240 w 599"/>
                  <a:gd name="T11" fmla="*/ 269 h 463"/>
                  <a:gd name="T12" fmla="*/ 434 w 599"/>
                  <a:gd name="T13" fmla="*/ 134 h 463"/>
                  <a:gd name="T14" fmla="*/ 599 w 599"/>
                  <a:gd name="T15" fmla="*/ 104 h 463"/>
                  <a:gd name="T16" fmla="*/ 591 w 599"/>
                  <a:gd name="T17" fmla="*/ 0 h 4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9"/>
                  <a:gd name="T28" fmla="*/ 0 h 463"/>
                  <a:gd name="T29" fmla="*/ 599 w 599"/>
                  <a:gd name="T30" fmla="*/ 463 h 46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9" h="463">
                    <a:moveTo>
                      <a:pt x="591" y="0"/>
                    </a:moveTo>
                    <a:lnTo>
                      <a:pt x="337" y="45"/>
                    </a:lnTo>
                    <a:lnTo>
                      <a:pt x="120" y="194"/>
                    </a:lnTo>
                    <a:lnTo>
                      <a:pt x="0" y="411"/>
                    </a:lnTo>
                    <a:lnTo>
                      <a:pt x="97" y="463"/>
                    </a:lnTo>
                    <a:lnTo>
                      <a:pt x="240" y="269"/>
                    </a:lnTo>
                    <a:lnTo>
                      <a:pt x="434" y="134"/>
                    </a:lnTo>
                    <a:lnTo>
                      <a:pt x="599" y="104"/>
                    </a:lnTo>
                    <a:lnTo>
                      <a:pt x="591" y="0"/>
                    </a:lnTo>
                    <a:close/>
                  </a:path>
                </a:pathLst>
              </a:custGeom>
              <a:pattFill prst="ltUpDiag">
                <a:fgClr>
                  <a:srgbClr val="CC9900"/>
                </a:fgClr>
                <a:bgClr>
                  <a:schemeClr val="bg1"/>
                </a:bgClr>
              </a:pattFill>
              <a:ln>
                <a:noFill/>
              </a:ln>
              <a:extLst>
                <a:ext uri="{91240B29-F687-4F45-9708-019B960494DF}">
                  <a14:hiddenLine xmlns:a14="http://schemas.microsoft.com/office/drawing/2010/main" w="19050" cap="flat" cmpd="sng">
                    <a:solidFill>
                      <a:srgbClr val="000000"/>
                    </a:solidFill>
                    <a:prstDash val="solid"/>
                    <a:round/>
                    <a:headEnd type="none" w="med" len="med"/>
                    <a:tailEnd type="none" w="med" len="med"/>
                  </a14:hiddenLine>
                </a:ext>
              </a:extLst>
            </p:spPr>
            <p:txBody>
              <a:bodyPr/>
              <a:lstStyle/>
              <a:p>
                <a:endParaRPr lang="zh-CN" altLang="en-US"/>
              </a:p>
            </p:txBody>
          </p:sp>
          <p:sp>
            <p:nvSpPr>
              <p:cNvPr id="39958" name="Freeform 11">
                <a:extLst>
                  <a:ext uri="{FF2B5EF4-FFF2-40B4-BE49-F238E27FC236}">
                    <a16:creationId xmlns:a16="http://schemas.microsoft.com/office/drawing/2014/main" id="{E815A51C-C795-4C3C-8158-40FB00984AE5}"/>
                  </a:ext>
                </a:extLst>
              </p:cNvPr>
              <p:cNvSpPr>
                <a:spLocks/>
              </p:cNvSpPr>
              <p:nvPr/>
            </p:nvSpPr>
            <p:spPr bwMode="auto">
              <a:xfrm>
                <a:off x="2050" y="2633"/>
                <a:ext cx="598" cy="412"/>
              </a:xfrm>
              <a:custGeom>
                <a:avLst/>
                <a:gdLst>
                  <a:gd name="T0" fmla="*/ 598 w 598"/>
                  <a:gd name="T1" fmla="*/ 0 h 412"/>
                  <a:gd name="T2" fmla="*/ 344 w 598"/>
                  <a:gd name="T3" fmla="*/ 60 h 412"/>
                  <a:gd name="T4" fmla="*/ 134 w 598"/>
                  <a:gd name="T5" fmla="*/ 210 h 412"/>
                  <a:gd name="T6" fmla="*/ 0 w 598"/>
                  <a:gd name="T7" fmla="*/ 412 h 412"/>
                  <a:gd name="T8" fmla="*/ 0 60000 65536"/>
                  <a:gd name="T9" fmla="*/ 0 60000 65536"/>
                  <a:gd name="T10" fmla="*/ 0 60000 65536"/>
                  <a:gd name="T11" fmla="*/ 0 60000 65536"/>
                  <a:gd name="T12" fmla="*/ 0 w 598"/>
                  <a:gd name="T13" fmla="*/ 0 h 412"/>
                  <a:gd name="T14" fmla="*/ 598 w 598"/>
                  <a:gd name="T15" fmla="*/ 412 h 412"/>
                </a:gdLst>
                <a:ahLst/>
                <a:cxnLst>
                  <a:cxn ang="T8">
                    <a:pos x="T0" y="T1"/>
                  </a:cxn>
                  <a:cxn ang="T9">
                    <a:pos x="T2" y="T3"/>
                  </a:cxn>
                  <a:cxn ang="T10">
                    <a:pos x="T4" y="T5"/>
                  </a:cxn>
                  <a:cxn ang="T11">
                    <a:pos x="T6" y="T7"/>
                  </a:cxn>
                </a:cxnLst>
                <a:rect l="T12" t="T13" r="T14" b="T15"/>
                <a:pathLst>
                  <a:path w="598" h="412">
                    <a:moveTo>
                      <a:pt x="598" y="0"/>
                    </a:moveTo>
                    <a:cubicBezTo>
                      <a:pt x="556" y="10"/>
                      <a:pt x="421" y="25"/>
                      <a:pt x="344" y="60"/>
                    </a:cubicBezTo>
                    <a:cubicBezTo>
                      <a:pt x="267" y="95"/>
                      <a:pt x="191" y="151"/>
                      <a:pt x="134" y="210"/>
                    </a:cubicBezTo>
                    <a:cubicBezTo>
                      <a:pt x="77" y="269"/>
                      <a:pt x="28" y="370"/>
                      <a:pt x="0" y="412"/>
                    </a:cubicBezTo>
                  </a:path>
                </a:pathLst>
              </a:custGeom>
              <a:noFill/>
              <a:ln w="19050" cap="flat" cmpd="sng">
                <a:solidFill>
                  <a:srgbClr val="CC99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9945" name="Group 12">
              <a:extLst>
                <a:ext uri="{FF2B5EF4-FFF2-40B4-BE49-F238E27FC236}">
                  <a16:creationId xmlns:a16="http://schemas.microsoft.com/office/drawing/2014/main" id="{C4E1D064-BEC4-4D3B-924F-6AC266AB43FC}"/>
                </a:ext>
              </a:extLst>
            </p:cNvPr>
            <p:cNvGrpSpPr>
              <a:grpSpLocks/>
            </p:cNvGrpSpPr>
            <p:nvPr/>
          </p:nvGrpSpPr>
          <p:grpSpPr bwMode="auto">
            <a:xfrm>
              <a:off x="3498" y="2910"/>
              <a:ext cx="157" cy="710"/>
              <a:chOff x="2170" y="1945"/>
              <a:chExt cx="171" cy="859"/>
            </a:xfrm>
          </p:grpSpPr>
          <p:sp>
            <p:nvSpPr>
              <p:cNvPr id="39953" name="Freeform 13">
                <a:extLst>
                  <a:ext uri="{FF2B5EF4-FFF2-40B4-BE49-F238E27FC236}">
                    <a16:creationId xmlns:a16="http://schemas.microsoft.com/office/drawing/2014/main" id="{B1580946-1386-4956-A335-FDC225FFA975}"/>
                  </a:ext>
                </a:extLst>
              </p:cNvPr>
              <p:cNvSpPr>
                <a:spLocks/>
              </p:cNvSpPr>
              <p:nvPr/>
            </p:nvSpPr>
            <p:spPr bwMode="auto">
              <a:xfrm>
                <a:off x="2175" y="1945"/>
                <a:ext cx="112" cy="845"/>
              </a:xfrm>
              <a:custGeom>
                <a:avLst/>
                <a:gdLst>
                  <a:gd name="T0" fmla="*/ 0 w 112"/>
                  <a:gd name="T1" fmla="*/ 0 h 845"/>
                  <a:gd name="T2" fmla="*/ 112 w 112"/>
                  <a:gd name="T3" fmla="*/ 434 h 845"/>
                  <a:gd name="T4" fmla="*/ 0 w 112"/>
                  <a:gd name="T5" fmla="*/ 845 h 845"/>
                  <a:gd name="T6" fmla="*/ 0 60000 65536"/>
                  <a:gd name="T7" fmla="*/ 0 60000 65536"/>
                  <a:gd name="T8" fmla="*/ 0 60000 65536"/>
                  <a:gd name="T9" fmla="*/ 0 w 112"/>
                  <a:gd name="T10" fmla="*/ 0 h 845"/>
                  <a:gd name="T11" fmla="*/ 112 w 112"/>
                  <a:gd name="T12" fmla="*/ 845 h 845"/>
                </a:gdLst>
                <a:ahLst/>
                <a:cxnLst>
                  <a:cxn ang="T6">
                    <a:pos x="T0" y="T1"/>
                  </a:cxn>
                  <a:cxn ang="T7">
                    <a:pos x="T2" y="T3"/>
                  </a:cxn>
                  <a:cxn ang="T8">
                    <a:pos x="T4" y="T5"/>
                  </a:cxn>
                </a:cxnLst>
                <a:rect l="T9" t="T10" r="T11" b="T12"/>
                <a:pathLst>
                  <a:path w="112" h="845">
                    <a:moveTo>
                      <a:pt x="0" y="0"/>
                    </a:moveTo>
                    <a:cubicBezTo>
                      <a:pt x="56" y="146"/>
                      <a:pt x="112" y="293"/>
                      <a:pt x="112" y="434"/>
                    </a:cubicBezTo>
                    <a:cubicBezTo>
                      <a:pt x="112" y="575"/>
                      <a:pt x="56" y="710"/>
                      <a:pt x="0" y="845"/>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 name="Freeform 14">
                <a:extLst>
                  <a:ext uri="{FF2B5EF4-FFF2-40B4-BE49-F238E27FC236}">
                    <a16:creationId xmlns:a16="http://schemas.microsoft.com/office/drawing/2014/main" id="{04CB5963-DE8E-41C9-A448-29C18C7C693A}"/>
                  </a:ext>
                </a:extLst>
              </p:cNvPr>
              <p:cNvSpPr>
                <a:spLocks/>
              </p:cNvSpPr>
              <p:nvPr/>
            </p:nvSpPr>
            <p:spPr bwMode="auto">
              <a:xfrm>
                <a:off x="2229" y="1948"/>
                <a:ext cx="112" cy="845"/>
              </a:xfrm>
              <a:custGeom>
                <a:avLst/>
                <a:gdLst>
                  <a:gd name="T0" fmla="*/ 0 w 112"/>
                  <a:gd name="T1" fmla="*/ 0 h 845"/>
                  <a:gd name="T2" fmla="*/ 112 w 112"/>
                  <a:gd name="T3" fmla="*/ 434 h 845"/>
                  <a:gd name="T4" fmla="*/ 0 w 112"/>
                  <a:gd name="T5" fmla="*/ 845 h 845"/>
                  <a:gd name="T6" fmla="*/ 0 60000 65536"/>
                  <a:gd name="T7" fmla="*/ 0 60000 65536"/>
                  <a:gd name="T8" fmla="*/ 0 60000 65536"/>
                  <a:gd name="T9" fmla="*/ 0 w 112"/>
                  <a:gd name="T10" fmla="*/ 0 h 845"/>
                  <a:gd name="T11" fmla="*/ 112 w 112"/>
                  <a:gd name="T12" fmla="*/ 845 h 845"/>
                </a:gdLst>
                <a:ahLst/>
                <a:cxnLst>
                  <a:cxn ang="T6">
                    <a:pos x="T0" y="T1"/>
                  </a:cxn>
                  <a:cxn ang="T7">
                    <a:pos x="T2" y="T3"/>
                  </a:cxn>
                  <a:cxn ang="T8">
                    <a:pos x="T4" y="T5"/>
                  </a:cxn>
                </a:cxnLst>
                <a:rect l="T9" t="T10" r="T11" b="T12"/>
                <a:pathLst>
                  <a:path w="112" h="845">
                    <a:moveTo>
                      <a:pt x="0" y="0"/>
                    </a:moveTo>
                    <a:cubicBezTo>
                      <a:pt x="56" y="146"/>
                      <a:pt x="112" y="293"/>
                      <a:pt x="112" y="434"/>
                    </a:cubicBezTo>
                    <a:cubicBezTo>
                      <a:pt x="112" y="575"/>
                      <a:pt x="56" y="710"/>
                      <a:pt x="0" y="845"/>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5" name="Line 15">
                <a:extLst>
                  <a:ext uri="{FF2B5EF4-FFF2-40B4-BE49-F238E27FC236}">
                    <a16:creationId xmlns:a16="http://schemas.microsoft.com/office/drawing/2014/main" id="{93E2ACB3-FE0F-4621-99B6-78A01D5F39A4}"/>
                  </a:ext>
                </a:extLst>
              </p:cNvPr>
              <p:cNvSpPr>
                <a:spLocks noChangeShapeType="1"/>
              </p:cNvSpPr>
              <p:nvPr/>
            </p:nvSpPr>
            <p:spPr bwMode="auto">
              <a:xfrm>
                <a:off x="2184" y="1945"/>
                <a:ext cx="45" cy="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6" name="Line 16">
                <a:extLst>
                  <a:ext uri="{FF2B5EF4-FFF2-40B4-BE49-F238E27FC236}">
                    <a16:creationId xmlns:a16="http://schemas.microsoft.com/office/drawing/2014/main" id="{87646133-D02F-43B5-93F8-95976674DF01}"/>
                  </a:ext>
                </a:extLst>
              </p:cNvPr>
              <p:cNvSpPr>
                <a:spLocks noChangeShapeType="1"/>
              </p:cNvSpPr>
              <p:nvPr/>
            </p:nvSpPr>
            <p:spPr bwMode="auto">
              <a:xfrm flipV="1">
                <a:off x="2170" y="2782"/>
                <a:ext cx="60" cy="2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9946" name="Freeform 17">
              <a:extLst>
                <a:ext uri="{FF2B5EF4-FFF2-40B4-BE49-F238E27FC236}">
                  <a16:creationId xmlns:a16="http://schemas.microsoft.com/office/drawing/2014/main" id="{B4437CE2-57C0-41DF-8CCC-CA8D6E6E8A70}"/>
                </a:ext>
              </a:extLst>
            </p:cNvPr>
            <p:cNvSpPr>
              <a:spLocks/>
            </p:cNvSpPr>
            <p:nvPr/>
          </p:nvSpPr>
          <p:spPr bwMode="auto">
            <a:xfrm>
              <a:off x="2438" y="3207"/>
              <a:ext cx="1031" cy="124"/>
            </a:xfrm>
            <a:custGeom>
              <a:avLst/>
              <a:gdLst>
                <a:gd name="T0" fmla="*/ 0 w 1122"/>
                <a:gd name="T1" fmla="*/ 117 h 150"/>
                <a:gd name="T2" fmla="*/ 193 w 1122"/>
                <a:gd name="T3" fmla="*/ 0 h 150"/>
                <a:gd name="T4" fmla="*/ 371 w 1122"/>
                <a:gd name="T5" fmla="*/ 124 h 150"/>
                <a:gd name="T6" fmla="*/ 550 w 1122"/>
                <a:gd name="T7" fmla="*/ 0 h 150"/>
                <a:gd name="T8" fmla="*/ 715 w 1122"/>
                <a:gd name="T9" fmla="*/ 117 h 150"/>
                <a:gd name="T10" fmla="*/ 887 w 1122"/>
                <a:gd name="T11" fmla="*/ 0 h 150"/>
                <a:gd name="T12" fmla="*/ 1031 w 1122"/>
                <a:gd name="T13" fmla="*/ 117 h 150"/>
                <a:gd name="T14" fmla="*/ 0 60000 65536"/>
                <a:gd name="T15" fmla="*/ 0 60000 65536"/>
                <a:gd name="T16" fmla="*/ 0 60000 65536"/>
                <a:gd name="T17" fmla="*/ 0 60000 65536"/>
                <a:gd name="T18" fmla="*/ 0 60000 65536"/>
                <a:gd name="T19" fmla="*/ 0 60000 65536"/>
                <a:gd name="T20" fmla="*/ 0 60000 65536"/>
                <a:gd name="T21" fmla="*/ 0 w 1122"/>
                <a:gd name="T22" fmla="*/ 0 h 150"/>
                <a:gd name="T23" fmla="*/ 1122 w 1122"/>
                <a:gd name="T24" fmla="*/ 150 h 1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22" h="150">
                  <a:moveTo>
                    <a:pt x="0" y="142"/>
                  </a:moveTo>
                  <a:lnTo>
                    <a:pt x="210" y="0"/>
                  </a:lnTo>
                  <a:lnTo>
                    <a:pt x="404" y="150"/>
                  </a:lnTo>
                  <a:lnTo>
                    <a:pt x="599" y="0"/>
                  </a:lnTo>
                  <a:lnTo>
                    <a:pt x="778" y="142"/>
                  </a:lnTo>
                  <a:lnTo>
                    <a:pt x="965" y="0"/>
                  </a:lnTo>
                  <a:lnTo>
                    <a:pt x="1122" y="142"/>
                  </a:lnTo>
                </a:path>
              </a:pathLst>
            </a:custGeom>
            <a:noFill/>
            <a:ln w="12700" cap="flat" cmpd="sng">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 name="Line 18">
              <a:extLst>
                <a:ext uri="{FF2B5EF4-FFF2-40B4-BE49-F238E27FC236}">
                  <a16:creationId xmlns:a16="http://schemas.microsoft.com/office/drawing/2014/main" id="{A1D8277D-CB35-4BC8-917C-DBD114624A3A}"/>
                </a:ext>
              </a:extLst>
            </p:cNvPr>
            <p:cNvSpPr>
              <a:spLocks noChangeShapeType="1"/>
            </p:cNvSpPr>
            <p:nvPr/>
          </p:nvSpPr>
          <p:spPr bwMode="auto">
            <a:xfrm>
              <a:off x="2624" y="3213"/>
              <a:ext cx="0" cy="13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8" name="Line 19">
              <a:extLst>
                <a:ext uri="{FF2B5EF4-FFF2-40B4-BE49-F238E27FC236}">
                  <a16:creationId xmlns:a16="http://schemas.microsoft.com/office/drawing/2014/main" id="{EE67F903-9800-457F-A51C-83475CAC2AE1}"/>
                </a:ext>
              </a:extLst>
            </p:cNvPr>
            <p:cNvSpPr>
              <a:spLocks noChangeShapeType="1"/>
            </p:cNvSpPr>
            <p:nvPr/>
          </p:nvSpPr>
          <p:spPr bwMode="auto">
            <a:xfrm>
              <a:off x="2807" y="3212"/>
              <a:ext cx="0" cy="13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 name="Line 20">
              <a:extLst>
                <a:ext uri="{FF2B5EF4-FFF2-40B4-BE49-F238E27FC236}">
                  <a16:creationId xmlns:a16="http://schemas.microsoft.com/office/drawing/2014/main" id="{73E66ACB-02E8-4953-836A-AA79F1ACA5DC}"/>
                </a:ext>
              </a:extLst>
            </p:cNvPr>
            <p:cNvSpPr>
              <a:spLocks noChangeShapeType="1"/>
            </p:cNvSpPr>
            <p:nvPr/>
          </p:nvSpPr>
          <p:spPr bwMode="auto">
            <a:xfrm>
              <a:off x="2978" y="3204"/>
              <a:ext cx="0" cy="131"/>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 name="Line 21">
              <a:extLst>
                <a:ext uri="{FF2B5EF4-FFF2-40B4-BE49-F238E27FC236}">
                  <a16:creationId xmlns:a16="http://schemas.microsoft.com/office/drawing/2014/main" id="{D13010AF-679D-4017-86D1-BEB075F2F2D1}"/>
                </a:ext>
              </a:extLst>
            </p:cNvPr>
            <p:cNvSpPr>
              <a:spLocks noChangeShapeType="1"/>
            </p:cNvSpPr>
            <p:nvPr/>
          </p:nvSpPr>
          <p:spPr bwMode="auto">
            <a:xfrm>
              <a:off x="3156" y="3215"/>
              <a:ext cx="0" cy="13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1" name="Line 22">
              <a:extLst>
                <a:ext uri="{FF2B5EF4-FFF2-40B4-BE49-F238E27FC236}">
                  <a16:creationId xmlns:a16="http://schemas.microsoft.com/office/drawing/2014/main" id="{E53A9E82-4779-42D7-9653-7377FB62AABF}"/>
                </a:ext>
              </a:extLst>
            </p:cNvPr>
            <p:cNvSpPr>
              <a:spLocks noChangeShapeType="1"/>
            </p:cNvSpPr>
            <p:nvPr/>
          </p:nvSpPr>
          <p:spPr bwMode="auto">
            <a:xfrm>
              <a:off x="3320" y="3202"/>
              <a:ext cx="0" cy="13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2" name="Text Box 23">
              <a:extLst>
                <a:ext uri="{FF2B5EF4-FFF2-40B4-BE49-F238E27FC236}">
                  <a16:creationId xmlns:a16="http://schemas.microsoft.com/office/drawing/2014/main" id="{54C3DE04-5479-42D9-A2AA-AA88464B22DA}"/>
                </a:ext>
              </a:extLst>
            </p:cNvPr>
            <p:cNvSpPr txBox="1">
              <a:spLocks noChangeArrowheads="1"/>
            </p:cNvSpPr>
            <p:nvPr/>
          </p:nvSpPr>
          <p:spPr bwMode="auto">
            <a:xfrm>
              <a:off x="2304" y="3600"/>
              <a:ext cx="5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图</a:t>
              </a:r>
              <a:r>
                <a:rPr lang="en-US" altLang="zh-CN">
                  <a:ea typeface="宋体" panose="02010600030101010101" pitchFamily="2" charset="-122"/>
                </a:rPr>
                <a:t>(a) </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050" name="Object 2">
            <a:extLst>
              <a:ext uri="{FF2B5EF4-FFF2-40B4-BE49-F238E27FC236}">
                <a16:creationId xmlns:a16="http://schemas.microsoft.com/office/drawing/2014/main" id="{CF3063C1-3041-49C9-98B3-6420C886F1BF}"/>
              </a:ext>
            </a:extLst>
          </p:cNvPr>
          <p:cNvGraphicFramePr>
            <a:graphicFrameLocks noChangeAspect="1"/>
          </p:cNvGraphicFramePr>
          <p:nvPr/>
        </p:nvGraphicFramePr>
        <p:xfrm>
          <a:off x="1343025" y="2590800"/>
          <a:ext cx="1781175" cy="808038"/>
        </p:xfrm>
        <a:graphic>
          <a:graphicData uri="http://schemas.openxmlformats.org/presentationml/2006/ole">
            <mc:AlternateContent xmlns:mc="http://schemas.openxmlformats.org/markup-compatibility/2006">
              <mc:Choice xmlns:v="urn:schemas-microsoft-com:vml" Requires="v">
                <p:oleObj spid="_x0000_s2068" name="公式" r:id="rId3" imgW="850680" imgH="419040" progId="Equation.3">
                  <p:embed/>
                </p:oleObj>
              </mc:Choice>
              <mc:Fallback>
                <p:oleObj name="公式" r:id="rId3" imgW="850680" imgH="4190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3025" y="2590800"/>
                        <a:ext cx="1781175"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3">
            <a:extLst>
              <a:ext uri="{FF2B5EF4-FFF2-40B4-BE49-F238E27FC236}">
                <a16:creationId xmlns:a16="http://schemas.microsoft.com/office/drawing/2014/main" id="{9C7C6C31-406C-45A6-8AEE-78F7C7EB68BB}"/>
              </a:ext>
            </a:extLst>
          </p:cNvPr>
          <p:cNvGraphicFramePr>
            <a:graphicFrameLocks noChangeAspect="1"/>
          </p:cNvGraphicFramePr>
          <p:nvPr/>
        </p:nvGraphicFramePr>
        <p:xfrm>
          <a:off x="4038600" y="2743200"/>
          <a:ext cx="1112838" cy="604838"/>
        </p:xfrm>
        <a:graphic>
          <a:graphicData uri="http://schemas.openxmlformats.org/presentationml/2006/ole">
            <mc:AlternateContent xmlns:mc="http://schemas.openxmlformats.org/markup-compatibility/2006">
              <mc:Choice xmlns:v="urn:schemas-microsoft-com:vml" Requires="v">
                <p:oleObj spid="_x0000_s2069" name="公式" r:id="rId5" imgW="444240" imgH="241200" progId="Equation.3">
                  <p:embed/>
                </p:oleObj>
              </mc:Choice>
              <mc:Fallback>
                <p:oleObj name="公式" r:id="rId5" imgW="444240" imgH="241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2743200"/>
                        <a:ext cx="1112838"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2" name="Object 4">
            <a:extLst>
              <a:ext uri="{FF2B5EF4-FFF2-40B4-BE49-F238E27FC236}">
                <a16:creationId xmlns:a16="http://schemas.microsoft.com/office/drawing/2014/main" id="{4CEE1F67-7FBC-4FF0-8C48-248104BE71DE}"/>
              </a:ext>
            </a:extLst>
          </p:cNvPr>
          <p:cNvGraphicFramePr>
            <a:graphicFrameLocks noChangeAspect="1"/>
          </p:cNvGraphicFramePr>
          <p:nvPr/>
        </p:nvGraphicFramePr>
        <p:xfrm>
          <a:off x="4098925" y="3733800"/>
          <a:ext cx="1082675" cy="555625"/>
        </p:xfrm>
        <a:graphic>
          <a:graphicData uri="http://schemas.openxmlformats.org/presentationml/2006/ole">
            <mc:AlternateContent xmlns:mc="http://schemas.openxmlformats.org/markup-compatibility/2006">
              <mc:Choice xmlns:v="urn:schemas-microsoft-com:vml" Requires="v">
                <p:oleObj spid="_x0000_s2070" name="公式" r:id="rId7" imgW="469800" imgH="241200" progId="Equation.3">
                  <p:embed/>
                </p:oleObj>
              </mc:Choice>
              <mc:Fallback>
                <p:oleObj name="公式" r:id="rId7" imgW="469800" imgH="2412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98925" y="3733800"/>
                        <a:ext cx="1082675"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3" name="Object 5">
            <a:extLst>
              <a:ext uri="{FF2B5EF4-FFF2-40B4-BE49-F238E27FC236}">
                <a16:creationId xmlns:a16="http://schemas.microsoft.com/office/drawing/2014/main" id="{F695CD13-E219-4E84-A549-BEC68AF79970}"/>
              </a:ext>
            </a:extLst>
          </p:cNvPr>
          <p:cNvGraphicFramePr>
            <a:graphicFrameLocks noChangeAspect="1"/>
          </p:cNvGraphicFramePr>
          <p:nvPr/>
        </p:nvGraphicFramePr>
        <p:xfrm>
          <a:off x="1752600" y="3505200"/>
          <a:ext cx="1524000" cy="915988"/>
        </p:xfrm>
        <a:graphic>
          <a:graphicData uri="http://schemas.openxmlformats.org/presentationml/2006/ole">
            <mc:AlternateContent xmlns:mc="http://schemas.openxmlformats.org/markup-compatibility/2006">
              <mc:Choice xmlns:v="urn:schemas-microsoft-com:vml" Requires="v">
                <p:oleObj spid="_x0000_s2071" name="公式" r:id="rId9" imgW="761760" imgH="457200" progId="Equation.3">
                  <p:embed/>
                </p:oleObj>
              </mc:Choice>
              <mc:Fallback>
                <p:oleObj name="公式" r:id="rId9" imgW="761760" imgH="4572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2600" y="3505200"/>
                        <a:ext cx="152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4" name="Object 6">
            <a:extLst>
              <a:ext uri="{FF2B5EF4-FFF2-40B4-BE49-F238E27FC236}">
                <a16:creationId xmlns:a16="http://schemas.microsoft.com/office/drawing/2014/main" id="{9CA649B4-B36C-46A1-93F4-E3D466176960}"/>
              </a:ext>
            </a:extLst>
          </p:cNvPr>
          <p:cNvGraphicFramePr>
            <a:graphicFrameLocks noChangeAspect="1"/>
          </p:cNvGraphicFramePr>
          <p:nvPr/>
        </p:nvGraphicFramePr>
        <p:xfrm>
          <a:off x="1249363" y="1011238"/>
          <a:ext cx="5075237" cy="512762"/>
        </p:xfrm>
        <a:graphic>
          <a:graphicData uri="http://schemas.openxmlformats.org/presentationml/2006/ole">
            <mc:AlternateContent xmlns:mc="http://schemas.openxmlformats.org/markup-compatibility/2006">
              <mc:Choice xmlns:v="urn:schemas-microsoft-com:vml" Requires="v">
                <p:oleObj spid="_x0000_s2072" name="公式" r:id="rId11" imgW="2286000" imgH="241200" progId="Equation.3">
                  <p:embed/>
                </p:oleObj>
              </mc:Choice>
              <mc:Fallback>
                <p:oleObj name="公式" r:id="rId11" imgW="2286000" imgH="2412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49363" y="1011238"/>
                        <a:ext cx="5075237"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5" name="Object 7">
            <a:extLst>
              <a:ext uri="{FF2B5EF4-FFF2-40B4-BE49-F238E27FC236}">
                <a16:creationId xmlns:a16="http://schemas.microsoft.com/office/drawing/2014/main" id="{48F061B0-DA84-4969-83E4-78FD52BE45A4}"/>
              </a:ext>
            </a:extLst>
          </p:cNvPr>
          <p:cNvGraphicFramePr>
            <a:graphicFrameLocks noChangeAspect="1"/>
          </p:cNvGraphicFramePr>
          <p:nvPr/>
        </p:nvGraphicFramePr>
        <p:xfrm>
          <a:off x="3133725" y="1484313"/>
          <a:ext cx="1666875" cy="609600"/>
        </p:xfrm>
        <a:graphic>
          <a:graphicData uri="http://schemas.openxmlformats.org/presentationml/2006/ole">
            <mc:AlternateContent xmlns:mc="http://schemas.openxmlformats.org/markup-compatibility/2006">
              <mc:Choice xmlns:v="urn:schemas-microsoft-com:vml" Requires="v">
                <p:oleObj spid="_x0000_s2073" name="公式" r:id="rId13" imgW="660240" imgH="241200" progId="Equation.3">
                  <p:embed/>
                </p:oleObj>
              </mc:Choice>
              <mc:Fallback>
                <p:oleObj name="公式" r:id="rId13" imgW="660240" imgH="24120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3725" y="1484313"/>
                        <a:ext cx="16668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6" name="Object 8">
            <a:extLst>
              <a:ext uri="{FF2B5EF4-FFF2-40B4-BE49-F238E27FC236}">
                <a16:creationId xmlns:a16="http://schemas.microsoft.com/office/drawing/2014/main" id="{CFC12DFC-D834-4CF2-8CC1-D645CA6C3720}"/>
              </a:ext>
            </a:extLst>
          </p:cNvPr>
          <p:cNvGraphicFramePr>
            <a:graphicFrameLocks noChangeAspect="1"/>
          </p:cNvGraphicFramePr>
          <p:nvPr/>
        </p:nvGraphicFramePr>
        <p:xfrm>
          <a:off x="1219200" y="2057400"/>
          <a:ext cx="3505200" cy="522288"/>
        </p:xfrm>
        <a:graphic>
          <a:graphicData uri="http://schemas.openxmlformats.org/presentationml/2006/ole">
            <mc:AlternateContent xmlns:mc="http://schemas.openxmlformats.org/markup-compatibility/2006">
              <mc:Choice xmlns:v="urn:schemas-microsoft-com:vml" Requires="v">
                <p:oleObj spid="_x0000_s2074" name="公式" r:id="rId15" imgW="1523880" imgH="241200" progId="Equation.3">
                  <p:embed/>
                </p:oleObj>
              </mc:Choice>
              <mc:Fallback>
                <p:oleObj name="公式" r:id="rId15" imgW="1523880" imgH="24120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9200" y="2057400"/>
                        <a:ext cx="350520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0" name="Text Box 9">
            <a:extLst>
              <a:ext uri="{FF2B5EF4-FFF2-40B4-BE49-F238E27FC236}">
                <a16:creationId xmlns:a16="http://schemas.microsoft.com/office/drawing/2014/main" id="{1BEBB2E6-F4BF-4FA1-99B0-984CA53C6A20}"/>
              </a:ext>
            </a:extLst>
          </p:cNvPr>
          <p:cNvSpPr txBox="1">
            <a:spLocks noChangeArrowheads="1"/>
          </p:cNvSpPr>
          <p:nvPr/>
        </p:nvSpPr>
        <p:spPr bwMode="auto">
          <a:xfrm>
            <a:off x="1143000" y="609600"/>
            <a:ext cx="1782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取参考点</a:t>
            </a:r>
            <a:r>
              <a:rPr lang="en-US" altLang="zh-CN" i="1">
                <a:ea typeface="宋体" panose="02010600030101010101" pitchFamily="2" charset="-122"/>
              </a:rPr>
              <a:t>O </a:t>
            </a:r>
            <a:r>
              <a:rPr lang="en-US" altLang="zh-CN">
                <a:ea typeface="宋体" panose="02010600030101010101" pitchFamily="2" charset="-122"/>
              </a:rPr>
              <a:t> </a:t>
            </a:r>
          </a:p>
        </p:txBody>
      </p:sp>
      <p:sp>
        <p:nvSpPr>
          <p:cNvPr id="2061" name="Rectangle 10">
            <a:extLst>
              <a:ext uri="{FF2B5EF4-FFF2-40B4-BE49-F238E27FC236}">
                <a16:creationId xmlns:a16="http://schemas.microsoft.com/office/drawing/2014/main" id="{E845758D-E805-4D50-8541-EEA582FECA2B}"/>
              </a:ext>
            </a:extLst>
          </p:cNvPr>
          <p:cNvSpPr>
            <a:spLocks noChangeArrowheads="1"/>
          </p:cNvSpPr>
          <p:nvPr/>
        </p:nvSpPr>
        <p:spPr bwMode="auto">
          <a:xfrm>
            <a:off x="1219200" y="4427538"/>
            <a:ext cx="7239000" cy="15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solidFill>
                  <a:srgbClr val="FF0000"/>
                </a:solidFill>
                <a:ea typeface="宋体" panose="02010600030101010101" pitchFamily="2" charset="-122"/>
              </a:rPr>
              <a:t>结论：</a:t>
            </a:r>
            <a:r>
              <a:rPr lang="zh-CN" altLang="en-US">
                <a:ea typeface="宋体" panose="02010600030101010101" pitchFamily="2" charset="-122"/>
              </a:rPr>
              <a:t>刚体平动时</a:t>
            </a:r>
            <a:r>
              <a:rPr lang="en-US" altLang="zh-CN">
                <a:ea typeface="宋体" panose="02010600030101010101" pitchFamily="2" charset="-122"/>
              </a:rPr>
              <a:t>,</a:t>
            </a:r>
            <a:r>
              <a:rPr lang="zh-CN" altLang="en-US">
                <a:ea typeface="宋体" panose="02010600030101010101" pitchFamily="2" charset="-122"/>
              </a:rPr>
              <a:t>其上各点具有相同的速度、加速度及相同的轨迹</a:t>
            </a:r>
            <a:r>
              <a:rPr lang="en-US" altLang="zh-CN">
                <a:ea typeface="宋体" panose="02010600030101010101" pitchFamily="2" charset="-122"/>
              </a:rPr>
              <a:t>.</a:t>
            </a:r>
            <a:r>
              <a:rPr lang="zh-CN" altLang="en-US">
                <a:ea typeface="宋体" panose="02010600030101010101" pitchFamily="2" charset="-122"/>
              </a:rPr>
              <a:t>可用一个质点的运动代替刚体的运动</a:t>
            </a:r>
            <a:r>
              <a:rPr lang="en-US" altLang="zh-CN">
                <a:ea typeface="宋体" panose="02010600030101010101" pitchFamily="2" charset="-122"/>
              </a:rPr>
              <a:t>.</a:t>
            </a:r>
          </a:p>
        </p:txBody>
      </p:sp>
      <p:grpSp>
        <p:nvGrpSpPr>
          <p:cNvPr id="2062" name="Group 11">
            <a:extLst>
              <a:ext uri="{FF2B5EF4-FFF2-40B4-BE49-F238E27FC236}">
                <a16:creationId xmlns:a16="http://schemas.microsoft.com/office/drawing/2014/main" id="{6307B9DC-2FBE-482A-808E-6E1081741D8F}"/>
              </a:ext>
            </a:extLst>
          </p:cNvPr>
          <p:cNvGrpSpPr>
            <a:grpSpLocks/>
          </p:cNvGrpSpPr>
          <p:nvPr/>
        </p:nvGrpSpPr>
        <p:grpSpPr bwMode="auto">
          <a:xfrm>
            <a:off x="5486400" y="1676400"/>
            <a:ext cx="2652713" cy="2271713"/>
            <a:chOff x="3024" y="1161"/>
            <a:chExt cx="1671" cy="1431"/>
          </a:xfrm>
        </p:grpSpPr>
        <p:sp>
          <p:nvSpPr>
            <p:cNvPr id="2063" name="Text Box 12">
              <a:extLst>
                <a:ext uri="{FF2B5EF4-FFF2-40B4-BE49-F238E27FC236}">
                  <a16:creationId xmlns:a16="http://schemas.microsoft.com/office/drawing/2014/main" id="{DBDAEFD5-F57F-4ACA-AE5B-02C1D357B4C8}"/>
                </a:ext>
              </a:extLst>
            </p:cNvPr>
            <p:cNvSpPr txBox="1">
              <a:spLocks noChangeArrowheads="1"/>
            </p:cNvSpPr>
            <p:nvPr/>
          </p:nvSpPr>
          <p:spPr bwMode="auto">
            <a:xfrm>
              <a:off x="3024" y="230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O</a:t>
              </a:r>
            </a:p>
          </p:txBody>
        </p:sp>
        <p:graphicFrame>
          <p:nvGraphicFramePr>
            <p:cNvPr id="2057" name="Object 9">
              <a:extLst>
                <a:ext uri="{FF2B5EF4-FFF2-40B4-BE49-F238E27FC236}">
                  <a16:creationId xmlns:a16="http://schemas.microsoft.com/office/drawing/2014/main" id="{A8B6846D-D994-4DBA-8192-4FE373C5FCA4}"/>
                </a:ext>
              </a:extLst>
            </p:cNvPr>
            <p:cNvGraphicFramePr>
              <a:graphicFrameLocks noChangeAspect="1"/>
            </p:cNvGraphicFramePr>
            <p:nvPr/>
          </p:nvGraphicFramePr>
          <p:xfrm>
            <a:off x="3504" y="1776"/>
            <a:ext cx="211" cy="335"/>
          </p:xfrm>
          <a:graphic>
            <a:graphicData uri="http://schemas.openxmlformats.org/presentationml/2006/ole">
              <mc:AlternateContent xmlns:mc="http://schemas.openxmlformats.org/markup-compatibility/2006">
                <mc:Choice xmlns:v="urn:schemas-microsoft-com:vml" Requires="v">
                  <p:oleObj spid="_x0000_s2075" name="公式" r:id="rId17" imgW="152280" imgH="241200" progId="Equation.3">
                    <p:embed/>
                  </p:oleObj>
                </mc:Choice>
                <mc:Fallback>
                  <p:oleObj name="公式" r:id="rId17" imgW="152280" imgH="241200"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04" y="1776"/>
                          <a:ext cx="211"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8" name="Object 10">
              <a:extLst>
                <a:ext uri="{FF2B5EF4-FFF2-40B4-BE49-F238E27FC236}">
                  <a16:creationId xmlns:a16="http://schemas.microsoft.com/office/drawing/2014/main" id="{BD4DA942-24A1-473E-9138-1D16B97EF13E}"/>
                </a:ext>
              </a:extLst>
            </p:cNvPr>
            <p:cNvGraphicFramePr>
              <a:graphicFrameLocks noChangeAspect="1"/>
            </p:cNvGraphicFramePr>
            <p:nvPr/>
          </p:nvGraphicFramePr>
          <p:xfrm>
            <a:off x="3709" y="2112"/>
            <a:ext cx="190" cy="310"/>
          </p:xfrm>
          <a:graphic>
            <a:graphicData uri="http://schemas.openxmlformats.org/presentationml/2006/ole">
              <mc:AlternateContent xmlns:mc="http://schemas.openxmlformats.org/markup-compatibility/2006">
                <mc:Choice xmlns:v="urn:schemas-microsoft-com:vml" Requires="v">
                  <p:oleObj spid="_x0000_s2076" name="公式" r:id="rId19" imgW="139680" imgH="228600" progId="Equation.3">
                    <p:embed/>
                  </p:oleObj>
                </mc:Choice>
                <mc:Fallback>
                  <p:oleObj name="公式" r:id="rId19" imgW="139680" imgH="228600" progId="Equation.3">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09" y="2112"/>
                          <a:ext cx="190"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4" name="Freeform 15">
              <a:extLst>
                <a:ext uri="{FF2B5EF4-FFF2-40B4-BE49-F238E27FC236}">
                  <a16:creationId xmlns:a16="http://schemas.microsoft.com/office/drawing/2014/main" id="{1F7B124C-51E9-4103-80AC-6BF2222AA921}"/>
                </a:ext>
              </a:extLst>
            </p:cNvPr>
            <p:cNvSpPr>
              <a:spLocks/>
            </p:cNvSpPr>
            <p:nvPr/>
          </p:nvSpPr>
          <p:spPr bwMode="auto">
            <a:xfrm>
              <a:off x="3687" y="1161"/>
              <a:ext cx="1008" cy="1128"/>
            </a:xfrm>
            <a:custGeom>
              <a:avLst/>
              <a:gdLst>
                <a:gd name="T0" fmla="*/ 92 w 880"/>
                <a:gd name="T1" fmla="*/ 330 h 1040"/>
                <a:gd name="T2" fmla="*/ 92 w 880"/>
                <a:gd name="T3" fmla="*/ 746 h 1040"/>
                <a:gd name="T4" fmla="*/ 641 w 880"/>
                <a:gd name="T5" fmla="*/ 798 h 1040"/>
                <a:gd name="T6" fmla="*/ 751 w 880"/>
                <a:gd name="T7" fmla="*/ 1059 h 1040"/>
                <a:gd name="T8" fmla="*/ 971 w 880"/>
                <a:gd name="T9" fmla="*/ 382 h 1040"/>
                <a:gd name="T10" fmla="*/ 531 w 880"/>
                <a:gd name="T11" fmla="*/ 434 h 1040"/>
                <a:gd name="T12" fmla="*/ 202 w 880"/>
                <a:gd name="T13" fmla="*/ 226 h 1040"/>
                <a:gd name="T14" fmla="*/ 92 w 880"/>
                <a:gd name="T15" fmla="*/ 17 h 1040"/>
                <a:gd name="T16" fmla="*/ 92 w 880"/>
                <a:gd name="T17" fmla="*/ 330 h 10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0"/>
                <a:gd name="T28" fmla="*/ 0 h 1040"/>
                <a:gd name="T29" fmla="*/ 880 w 880"/>
                <a:gd name="T30" fmla="*/ 1040 h 10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0" h="1040">
                  <a:moveTo>
                    <a:pt x="80" y="304"/>
                  </a:moveTo>
                  <a:cubicBezTo>
                    <a:pt x="80" y="416"/>
                    <a:pt x="0" y="616"/>
                    <a:pt x="80" y="688"/>
                  </a:cubicBezTo>
                  <a:cubicBezTo>
                    <a:pt x="160" y="760"/>
                    <a:pt x="464" y="688"/>
                    <a:pt x="560" y="736"/>
                  </a:cubicBezTo>
                  <a:cubicBezTo>
                    <a:pt x="656" y="784"/>
                    <a:pt x="608" y="1040"/>
                    <a:pt x="656" y="976"/>
                  </a:cubicBezTo>
                  <a:cubicBezTo>
                    <a:pt x="704" y="912"/>
                    <a:pt x="880" y="448"/>
                    <a:pt x="848" y="352"/>
                  </a:cubicBezTo>
                  <a:cubicBezTo>
                    <a:pt x="816" y="256"/>
                    <a:pt x="576" y="424"/>
                    <a:pt x="464" y="400"/>
                  </a:cubicBezTo>
                  <a:cubicBezTo>
                    <a:pt x="352" y="376"/>
                    <a:pt x="240" y="272"/>
                    <a:pt x="176" y="208"/>
                  </a:cubicBezTo>
                  <a:cubicBezTo>
                    <a:pt x="112" y="144"/>
                    <a:pt x="96" y="0"/>
                    <a:pt x="80" y="16"/>
                  </a:cubicBezTo>
                  <a:cubicBezTo>
                    <a:pt x="64" y="32"/>
                    <a:pt x="80" y="192"/>
                    <a:pt x="80" y="304"/>
                  </a:cubicBezTo>
                  <a:close/>
                </a:path>
              </a:pathLst>
            </a:custGeom>
            <a:gradFill rotWithShape="0">
              <a:gsLst>
                <a:gs pos="0">
                  <a:srgbClr val="FFFFFF"/>
                </a:gs>
                <a:gs pos="100000">
                  <a:srgbClr val="99FFCC"/>
                </a:gs>
              </a:gsLst>
              <a:path path="rect">
                <a:fillToRect l="50000" t="50000" r="50000" b="50000"/>
              </a:path>
            </a:gradFill>
            <a:ln w="9525">
              <a:solidFill>
                <a:schemeClr val="tx1"/>
              </a:solidFill>
              <a:round/>
              <a:headEnd/>
              <a:tailEnd/>
            </a:ln>
          </p:spPr>
          <p:txBody>
            <a:bodyPr/>
            <a:lstStyle/>
            <a:p>
              <a:endParaRPr lang="zh-CN" altLang="en-US"/>
            </a:p>
          </p:txBody>
        </p:sp>
        <p:sp>
          <p:nvSpPr>
            <p:cNvPr id="2065" name="Line 16">
              <a:extLst>
                <a:ext uri="{FF2B5EF4-FFF2-40B4-BE49-F238E27FC236}">
                  <a16:creationId xmlns:a16="http://schemas.microsoft.com/office/drawing/2014/main" id="{396276A8-B6AB-4DE4-ADEA-618C484EDC40}"/>
                </a:ext>
              </a:extLst>
            </p:cNvPr>
            <p:cNvSpPr>
              <a:spLocks noChangeShapeType="1"/>
            </p:cNvSpPr>
            <p:nvPr/>
          </p:nvSpPr>
          <p:spPr bwMode="auto">
            <a:xfrm>
              <a:off x="4160" y="1626"/>
              <a:ext cx="0" cy="304"/>
            </a:xfrm>
            <a:prstGeom prst="line">
              <a:avLst/>
            </a:prstGeom>
            <a:noFill/>
            <a:ln w="19050">
              <a:solidFill>
                <a:srgbClr val="FF0000"/>
              </a:solidFill>
              <a:round/>
              <a:headEnd type="triangle" w="sm" len="lg"/>
              <a:tailEnd/>
            </a:ln>
            <a:extLst>
              <a:ext uri="{909E8E84-426E-40DD-AFC4-6F175D3DCCD1}">
                <a14:hiddenFill xmlns:a14="http://schemas.microsoft.com/office/drawing/2010/main">
                  <a:noFill/>
                </a14:hiddenFill>
              </a:ext>
            </a:extLst>
          </p:spPr>
          <p:txBody>
            <a:bodyPr/>
            <a:lstStyle/>
            <a:p>
              <a:endParaRPr lang="zh-CN" altLang="en-US"/>
            </a:p>
          </p:txBody>
        </p:sp>
        <p:sp>
          <p:nvSpPr>
            <p:cNvPr id="2066" name="Line 17">
              <a:extLst>
                <a:ext uri="{FF2B5EF4-FFF2-40B4-BE49-F238E27FC236}">
                  <a16:creationId xmlns:a16="http://schemas.microsoft.com/office/drawing/2014/main" id="{7BF9AB6F-5DE7-495C-97EF-04747CE383BE}"/>
                </a:ext>
              </a:extLst>
            </p:cNvPr>
            <p:cNvSpPr>
              <a:spLocks noChangeShapeType="1"/>
            </p:cNvSpPr>
            <p:nvPr/>
          </p:nvSpPr>
          <p:spPr bwMode="auto">
            <a:xfrm flipV="1">
              <a:off x="3243" y="1911"/>
              <a:ext cx="915" cy="481"/>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067" name="Line 18">
              <a:extLst>
                <a:ext uri="{FF2B5EF4-FFF2-40B4-BE49-F238E27FC236}">
                  <a16:creationId xmlns:a16="http://schemas.microsoft.com/office/drawing/2014/main" id="{97D7C8CA-CCCB-41B6-AD0B-2FF0C77BBAD7}"/>
                </a:ext>
              </a:extLst>
            </p:cNvPr>
            <p:cNvSpPr>
              <a:spLocks noChangeShapeType="1"/>
            </p:cNvSpPr>
            <p:nvPr/>
          </p:nvSpPr>
          <p:spPr bwMode="auto">
            <a:xfrm flipV="1">
              <a:off x="3251" y="1632"/>
              <a:ext cx="925" cy="76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59" name="Object 11">
              <a:extLst>
                <a:ext uri="{FF2B5EF4-FFF2-40B4-BE49-F238E27FC236}">
                  <a16:creationId xmlns:a16="http://schemas.microsoft.com/office/drawing/2014/main" id="{E2128697-A5CE-4C07-8395-855F89B109EA}"/>
                </a:ext>
              </a:extLst>
            </p:cNvPr>
            <p:cNvGraphicFramePr>
              <a:graphicFrameLocks noChangeAspect="1"/>
            </p:cNvGraphicFramePr>
            <p:nvPr/>
          </p:nvGraphicFramePr>
          <p:xfrm>
            <a:off x="4202" y="1617"/>
            <a:ext cx="223" cy="325"/>
          </p:xfrm>
          <a:graphic>
            <a:graphicData uri="http://schemas.openxmlformats.org/presentationml/2006/ole">
              <mc:AlternateContent xmlns:mc="http://schemas.openxmlformats.org/markup-compatibility/2006">
                <mc:Choice xmlns:v="urn:schemas-microsoft-com:vml" Requires="v">
                  <p:oleObj spid="_x0000_s2077" name="公式" r:id="rId21" imgW="164880" imgH="241200" progId="Equation.3">
                    <p:embed/>
                  </p:oleObj>
                </mc:Choice>
                <mc:Fallback>
                  <p:oleObj name="公式" r:id="rId21" imgW="164880" imgH="241200" progId="Equation.3">
                    <p:embed/>
                    <p:pic>
                      <p:nvPicPr>
                        <p:cNvPr id="0"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02" y="1617"/>
                          <a:ext cx="223"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4" name="Text Box 2">
            <a:extLst>
              <a:ext uri="{FF2B5EF4-FFF2-40B4-BE49-F238E27FC236}">
                <a16:creationId xmlns:a16="http://schemas.microsoft.com/office/drawing/2014/main" id="{00500073-CA83-41F9-AB52-92EA5D3228DA}"/>
              </a:ext>
            </a:extLst>
          </p:cNvPr>
          <p:cNvSpPr txBox="1">
            <a:spLocks noChangeArrowheads="1"/>
          </p:cNvSpPr>
          <p:nvPr/>
        </p:nvSpPr>
        <p:spPr bwMode="auto">
          <a:xfrm>
            <a:off x="762000" y="493713"/>
            <a:ext cx="7559675" cy="217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lang="zh-CN" altLang="en-US">
                <a:ea typeface="宋体" panose="02010600030101010101" pitchFamily="2" charset="-122"/>
              </a:rPr>
              <a:t>（</a:t>
            </a:r>
            <a:r>
              <a:rPr lang="en-US" altLang="zh-CN">
                <a:ea typeface="宋体" panose="02010600030101010101" pitchFamily="2" charset="-122"/>
              </a:rPr>
              <a:t>1</a:t>
            </a:r>
            <a:r>
              <a:rPr lang="zh-CN" altLang="en-US">
                <a:ea typeface="宋体" panose="02010600030101010101" pitchFamily="2" charset="-122"/>
              </a:rPr>
              <a:t>）求开始提升时的瞬时，钢丝绳对弧形闸门的拉力和质点对闸门钢架的支承力</a:t>
            </a:r>
            <a:r>
              <a:rPr lang="en-US" altLang="zh-CN">
                <a:ea typeface="宋体" panose="02010600030101010101" pitchFamily="2" charset="-122"/>
              </a:rPr>
              <a:t>.</a:t>
            </a:r>
          </a:p>
          <a:p>
            <a:pPr eaLnBrk="1" hangingPunct="1">
              <a:lnSpc>
                <a:spcPct val="130000"/>
              </a:lnSpc>
              <a:spcBef>
                <a:spcPct val="50000"/>
              </a:spcBef>
            </a:pPr>
            <a:r>
              <a:rPr lang="zh-CN" altLang="en-US">
                <a:ea typeface="宋体" panose="02010600030101010101" pitchFamily="2" charset="-122"/>
              </a:rPr>
              <a:t>（</a:t>
            </a:r>
            <a:r>
              <a:rPr lang="en-US" altLang="zh-CN">
                <a:ea typeface="宋体" panose="02010600030101010101" pitchFamily="2" charset="-122"/>
              </a:rPr>
              <a:t>2</a:t>
            </a:r>
            <a:r>
              <a:rPr lang="zh-CN" altLang="en-US">
                <a:ea typeface="宋体" panose="02010600030101010101" pitchFamily="2" charset="-122"/>
              </a:rPr>
              <a:t>）若以同样加速度提升同样重量的平板闸门</a:t>
            </a:r>
            <a:r>
              <a:rPr lang="en-US" altLang="zh-CN">
                <a:ea typeface="宋体" panose="02010600030101010101" pitchFamily="2" charset="-122"/>
              </a:rPr>
              <a:t>[</a:t>
            </a:r>
            <a:r>
              <a:rPr lang="zh-CN" altLang="en-US">
                <a:ea typeface="宋体" panose="02010600030101010101" pitchFamily="2" charset="-122"/>
              </a:rPr>
              <a:t>图</a:t>
            </a:r>
            <a:r>
              <a:rPr lang="en-US" altLang="zh-CN">
                <a:ea typeface="宋体" panose="02010600030101010101" pitchFamily="2" charset="-122"/>
              </a:rPr>
              <a:t>(b)]</a:t>
            </a:r>
            <a:r>
              <a:rPr lang="zh-CN" altLang="en-US">
                <a:ea typeface="宋体" panose="02010600030101010101" pitchFamily="2" charset="-122"/>
              </a:rPr>
              <a:t>需拉力是多少？</a:t>
            </a:r>
          </a:p>
        </p:txBody>
      </p:sp>
      <p:grpSp>
        <p:nvGrpSpPr>
          <p:cNvPr id="40965" name="Group 3">
            <a:extLst>
              <a:ext uri="{FF2B5EF4-FFF2-40B4-BE49-F238E27FC236}">
                <a16:creationId xmlns:a16="http://schemas.microsoft.com/office/drawing/2014/main" id="{70AF7E2D-199C-47FC-BC54-86B01DEEA7CE}"/>
              </a:ext>
            </a:extLst>
          </p:cNvPr>
          <p:cNvGrpSpPr>
            <a:grpSpLocks/>
          </p:cNvGrpSpPr>
          <p:nvPr/>
        </p:nvGrpSpPr>
        <p:grpSpPr bwMode="auto">
          <a:xfrm>
            <a:off x="5867400" y="2438400"/>
            <a:ext cx="1016000" cy="2667000"/>
            <a:chOff x="3696" y="1536"/>
            <a:chExt cx="640" cy="1680"/>
          </a:xfrm>
        </p:grpSpPr>
        <p:grpSp>
          <p:nvGrpSpPr>
            <p:cNvPr id="40966" name="Group 4">
              <a:extLst>
                <a:ext uri="{FF2B5EF4-FFF2-40B4-BE49-F238E27FC236}">
                  <a16:creationId xmlns:a16="http://schemas.microsoft.com/office/drawing/2014/main" id="{A1A0ABA9-1DEF-4A42-B3F4-0B3E3AB89938}"/>
                </a:ext>
              </a:extLst>
            </p:cNvPr>
            <p:cNvGrpSpPr>
              <a:grpSpLocks/>
            </p:cNvGrpSpPr>
            <p:nvPr/>
          </p:nvGrpSpPr>
          <p:grpSpPr bwMode="auto">
            <a:xfrm>
              <a:off x="3696" y="1536"/>
              <a:ext cx="606" cy="1390"/>
              <a:chOff x="3696" y="1536"/>
              <a:chExt cx="606" cy="1390"/>
            </a:xfrm>
          </p:grpSpPr>
          <p:graphicFrame>
            <p:nvGraphicFramePr>
              <p:cNvPr id="40962" name="Object 5">
                <a:extLst>
                  <a:ext uri="{FF2B5EF4-FFF2-40B4-BE49-F238E27FC236}">
                    <a16:creationId xmlns:a16="http://schemas.microsoft.com/office/drawing/2014/main" id="{7CD3A887-80F9-475C-9FBD-8311BEDFBD49}"/>
                  </a:ext>
                </a:extLst>
              </p:cNvPr>
              <p:cNvGraphicFramePr>
                <a:graphicFrameLocks noChangeAspect="1"/>
              </p:cNvGraphicFramePr>
              <p:nvPr/>
            </p:nvGraphicFramePr>
            <p:xfrm>
              <a:off x="3936" y="1536"/>
              <a:ext cx="250" cy="279"/>
            </p:xfrm>
            <a:graphic>
              <a:graphicData uri="http://schemas.openxmlformats.org/presentationml/2006/ole">
                <mc:AlternateContent xmlns:mc="http://schemas.openxmlformats.org/markup-compatibility/2006">
                  <mc:Choice xmlns:v="urn:schemas-microsoft-com:vml" Requires="v">
                    <p:oleObj spid="_x0000_s40974" name="Equation" r:id="rId3" imgW="215640" imgH="241200" progId="Equation.3">
                      <p:embed/>
                    </p:oleObj>
                  </mc:Choice>
                  <mc:Fallback>
                    <p:oleObj name="Equation" r:id="rId3" imgW="215640" imgH="24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6" y="1536"/>
                            <a:ext cx="250"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3" name="Object 6">
                <a:extLst>
                  <a:ext uri="{FF2B5EF4-FFF2-40B4-BE49-F238E27FC236}">
                    <a16:creationId xmlns:a16="http://schemas.microsoft.com/office/drawing/2014/main" id="{F8CF6CFA-9926-4ECA-8B8F-023D6BF42350}"/>
                  </a:ext>
                </a:extLst>
              </p:cNvPr>
              <p:cNvGraphicFramePr>
                <a:graphicFrameLocks noChangeAspect="1"/>
              </p:cNvGraphicFramePr>
              <p:nvPr/>
            </p:nvGraphicFramePr>
            <p:xfrm>
              <a:off x="3946" y="2670"/>
              <a:ext cx="241" cy="256"/>
            </p:xfrm>
            <a:graphic>
              <a:graphicData uri="http://schemas.openxmlformats.org/presentationml/2006/ole">
                <mc:AlternateContent xmlns:mc="http://schemas.openxmlformats.org/markup-compatibility/2006">
                  <mc:Choice xmlns:v="urn:schemas-microsoft-com:vml" Requires="v">
                    <p:oleObj spid="_x0000_s40975" name="Equation" r:id="rId5" imgW="203040" imgH="215640" progId="Equation.3">
                      <p:embed/>
                    </p:oleObj>
                  </mc:Choice>
                  <mc:Fallback>
                    <p:oleObj name="Equation" r:id="rId5" imgW="203040" imgH="2156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6" y="2670"/>
                            <a:ext cx="241"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8" name="Rectangle 7">
                <a:extLst>
                  <a:ext uri="{FF2B5EF4-FFF2-40B4-BE49-F238E27FC236}">
                    <a16:creationId xmlns:a16="http://schemas.microsoft.com/office/drawing/2014/main" id="{F60113EF-3C87-4F0E-9A94-07A7021F1CD6}"/>
                  </a:ext>
                </a:extLst>
              </p:cNvPr>
              <p:cNvSpPr>
                <a:spLocks noChangeArrowheads="1"/>
              </p:cNvSpPr>
              <p:nvPr/>
            </p:nvSpPr>
            <p:spPr bwMode="auto">
              <a:xfrm>
                <a:off x="3892" y="1859"/>
                <a:ext cx="56" cy="688"/>
              </a:xfrm>
              <a:prstGeom prst="rect">
                <a:avLst/>
              </a:prstGeom>
              <a:noFill/>
              <a:ln w="19050">
                <a:solidFill>
                  <a:schemeClr val="tx1"/>
                </a:solidFill>
                <a:miter lim="800000"/>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40969" name="Group 8">
                <a:extLst>
                  <a:ext uri="{FF2B5EF4-FFF2-40B4-BE49-F238E27FC236}">
                    <a16:creationId xmlns:a16="http://schemas.microsoft.com/office/drawing/2014/main" id="{181AD6B9-879F-4D33-989C-AC8095548966}"/>
                  </a:ext>
                </a:extLst>
              </p:cNvPr>
              <p:cNvGrpSpPr>
                <a:grpSpLocks/>
              </p:cNvGrpSpPr>
              <p:nvPr/>
            </p:nvGrpSpPr>
            <p:grpSpPr bwMode="auto">
              <a:xfrm>
                <a:off x="3696" y="2403"/>
                <a:ext cx="606" cy="471"/>
                <a:chOff x="2050" y="2633"/>
                <a:chExt cx="606" cy="471"/>
              </a:xfrm>
            </p:grpSpPr>
            <p:sp>
              <p:nvSpPr>
                <p:cNvPr id="40972" name="Freeform 9" descr="浅色上对角线">
                  <a:extLst>
                    <a:ext uri="{FF2B5EF4-FFF2-40B4-BE49-F238E27FC236}">
                      <a16:creationId xmlns:a16="http://schemas.microsoft.com/office/drawing/2014/main" id="{C35A80BF-4AF4-432C-A2D5-CCCEEB7796E7}"/>
                    </a:ext>
                  </a:extLst>
                </p:cNvPr>
                <p:cNvSpPr>
                  <a:spLocks/>
                </p:cNvSpPr>
                <p:nvPr/>
              </p:nvSpPr>
              <p:spPr bwMode="auto">
                <a:xfrm>
                  <a:off x="2057" y="2641"/>
                  <a:ext cx="599" cy="463"/>
                </a:xfrm>
                <a:custGeom>
                  <a:avLst/>
                  <a:gdLst>
                    <a:gd name="T0" fmla="*/ 591 w 599"/>
                    <a:gd name="T1" fmla="*/ 0 h 463"/>
                    <a:gd name="T2" fmla="*/ 337 w 599"/>
                    <a:gd name="T3" fmla="*/ 45 h 463"/>
                    <a:gd name="T4" fmla="*/ 120 w 599"/>
                    <a:gd name="T5" fmla="*/ 194 h 463"/>
                    <a:gd name="T6" fmla="*/ 0 w 599"/>
                    <a:gd name="T7" fmla="*/ 411 h 463"/>
                    <a:gd name="T8" fmla="*/ 97 w 599"/>
                    <a:gd name="T9" fmla="*/ 463 h 463"/>
                    <a:gd name="T10" fmla="*/ 240 w 599"/>
                    <a:gd name="T11" fmla="*/ 269 h 463"/>
                    <a:gd name="T12" fmla="*/ 434 w 599"/>
                    <a:gd name="T13" fmla="*/ 134 h 463"/>
                    <a:gd name="T14" fmla="*/ 599 w 599"/>
                    <a:gd name="T15" fmla="*/ 104 h 463"/>
                    <a:gd name="T16" fmla="*/ 591 w 599"/>
                    <a:gd name="T17" fmla="*/ 0 h 4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9"/>
                    <a:gd name="T28" fmla="*/ 0 h 463"/>
                    <a:gd name="T29" fmla="*/ 599 w 599"/>
                    <a:gd name="T30" fmla="*/ 463 h 46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9" h="463">
                      <a:moveTo>
                        <a:pt x="591" y="0"/>
                      </a:moveTo>
                      <a:lnTo>
                        <a:pt x="337" y="45"/>
                      </a:lnTo>
                      <a:lnTo>
                        <a:pt x="120" y="194"/>
                      </a:lnTo>
                      <a:lnTo>
                        <a:pt x="0" y="411"/>
                      </a:lnTo>
                      <a:lnTo>
                        <a:pt x="97" y="463"/>
                      </a:lnTo>
                      <a:lnTo>
                        <a:pt x="240" y="269"/>
                      </a:lnTo>
                      <a:lnTo>
                        <a:pt x="434" y="134"/>
                      </a:lnTo>
                      <a:lnTo>
                        <a:pt x="599" y="104"/>
                      </a:lnTo>
                      <a:lnTo>
                        <a:pt x="591" y="0"/>
                      </a:lnTo>
                      <a:close/>
                    </a:path>
                  </a:pathLst>
                </a:custGeom>
                <a:pattFill prst="ltUpDiag">
                  <a:fgClr>
                    <a:srgbClr val="CC9900"/>
                  </a:fgClr>
                  <a:bgClr>
                    <a:schemeClr val="bg1"/>
                  </a:bgClr>
                </a:pattFill>
                <a:ln>
                  <a:noFill/>
                </a:ln>
                <a:extLst>
                  <a:ext uri="{91240B29-F687-4F45-9708-019B960494DF}">
                    <a14:hiddenLine xmlns:a14="http://schemas.microsoft.com/office/drawing/2010/main" w="19050" cap="flat" cmpd="sng">
                      <a:solidFill>
                        <a:srgbClr val="000000"/>
                      </a:solidFill>
                      <a:prstDash val="solid"/>
                      <a:round/>
                      <a:headEnd type="none" w="med" len="med"/>
                      <a:tailEnd type="none" w="med" len="med"/>
                    </a14:hiddenLine>
                  </a:ext>
                </a:extLst>
              </p:spPr>
              <p:txBody>
                <a:bodyPr/>
                <a:lstStyle/>
                <a:p>
                  <a:endParaRPr lang="zh-CN" altLang="en-US"/>
                </a:p>
              </p:txBody>
            </p:sp>
            <p:sp>
              <p:nvSpPr>
                <p:cNvPr id="40973" name="Freeform 10">
                  <a:extLst>
                    <a:ext uri="{FF2B5EF4-FFF2-40B4-BE49-F238E27FC236}">
                      <a16:creationId xmlns:a16="http://schemas.microsoft.com/office/drawing/2014/main" id="{787BFAF3-B6B4-4ACF-A53C-4B63B45C8898}"/>
                    </a:ext>
                  </a:extLst>
                </p:cNvPr>
                <p:cNvSpPr>
                  <a:spLocks/>
                </p:cNvSpPr>
                <p:nvPr/>
              </p:nvSpPr>
              <p:spPr bwMode="auto">
                <a:xfrm>
                  <a:off x="2050" y="2633"/>
                  <a:ext cx="598" cy="412"/>
                </a:xfrm>
                <a:custGeom>
                  <a:avLst/>
                  <a:gdLst>
                    <a:gd name="T0" fmla="*/ 598 w 598"/>
                    <a:gd name="T1" fmla="*/ 0 h 412"/>
                    <a:gd name="T2" fmla="*/ 344 w 598"/>
                    <a:gd name="T3" fmla="*/ 60 h 412"/>
                    <a:gd name="T4" fmla="*/ 134 w 598"/>
                    <a:gd name="T5" fmla="*/ 210 h 412"/>
                    <a:gd name="T6" fmla="*/ 0 w 598"/>
                    <a:gd name="T7" fmla="*/ 412 h 412"/>
                    <a:gd name="T8" fmla="*/ 0 60000 65536"/>
                    <a:gd name="T9" fmla="*/ 0 60000 65536"/>
                    <a:gd name="T10" fmla="*/ 0 60000 65536"/>
                    <a:gd name="T11" fmla="*/ 0 60000 65536"/>
                    <a:gd name="T12" fmla="*/ 0 w 598"/>
                    <a:gd name="T13" fmla="*/ 0 h 412"/>
                    <a:gd name="T14" fmla="*/ 598 w 598"/>
                    <a:gd name="T15" fmla="*/ 412 h 412"/>
                  </a:gdLst>
                  <a:ahLst/>
                  <a:cxnLst>
                    <a:cxn ang="T8">
                      <a:pos x="T0" y="T1"/>
                    </a:cxn>
                    <a:cxn ang="T9">
                      <a:pos x="T2" y="T3"/>
                    </a:cxn>
                    <a:cxn ang="T10">
                      <a:pos x="T4" y="T5"/>
                    </a:cxn>
                    <a:cxn ang="T11">
                      <a:pos x="T6" y="T7"/>
                    </a:cxn>
                  </a:cxnLst>
                  <a:rect l="T12" t="T13" r="T14" b="T15"/>
                  <a:pathLst>
                    <a:path w="598" h="412">
                      <a:moveTo>
                        <a:pt x="598" y="0"/>
                      </a:moveTo>
                      <a:cubicBezTo>
                        <a:pt x="556" y="10"/>
                        <a:pt x="421" y="25"/>
                        <a:pt x="344" y="60"/>
                      </a:cubicBezTo>
                      <a:cubicBezTo>
                        <a:pt x="267" y="95"/>
                        <a:pt x="191" y="151"/>
                        <a:pt x="134" y="210"/>
                      </a:cubicBezTo>
                      <a:cubicBezTo>
                        <a:pt x="77" y="269"/>
                        <a:pt x="28" y="370"/>
                        <a:pt x="0" y="412"/>
                      </a:cubicBezTo>
                    </a:path>
                  </a:pathLst>
                </a:custGeom>
                <a:noFill/>
                <a:ln w="19050" cap="flat" cmpd="sng">
                  <a:solidFill>
                    <a:srgbClr val="CC99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0970" name="Line 11">
                <a:extLst>
                  <a:ext uri="{FF2B5EF4-FFF2-40B4-BE49-F238E27FC236}">
                    <a16:creationId xmlns:a16="http://schemas.microsoft.com/office/drawing/2014/main" id="{099C99C7-573F-4DDF-96F1-4225BBB7BE5D}"/>
                  </a:ext>
                </a:extLst>
              </p:cNvPr>
              <p:cNvSpPr>
                <a:spLocks noChangeShapeType="1"/>
              </p:cNvSpPr>
              <p:nvPr/>
            </p:nvSpPr>
            <p:spPr bwMode="auto">
              <a:xfrm flipV="1">
                <a:off x="3914" y="1552"/>
                <a:ext cx="0" cy="307"/>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0971" name="Line 12">
                <a:extLst>
                  <a:ext uri="{FF2B5EF4-FFF2-40B4-BE49-F238E27FC236}">
                    <a16:creationId xmlns:a16="http://schemas.microsoft.com/office/drawing/2014/main" id="{3F42A490-4F06-4326-A519-114E5F0E197E}"/>
                  </a:ext>
                </a:extLst>
              </p:cNvPr>
              <p:cNvSpPr>
                <a:spLocks noChangeShapeType="1"/>
              </p:cNvSpPr>
              <p:nvPr/>
            </p:nvSpPr>
            <p:spPr bwMode="auto">
              <a:xfrm>
                <a:off x="3914" y="2322"/>
                <a:ext cx="8" cy="502"/>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sp>
          <p:nvSpPr>
            <p:cNvPr id="40967" name="Text Box 13">
              <a:extLst>
                <a:ext uri="{FF2B5EF4-FFF2-40B4-BE49-F238E27FC236}">
                  <a16:creationId xmlns:a16="http://schemas.microsoft.com/office/drawing/2014/main" id="{038C4DE9-B10E-4B9B-B74D-D680DED991E0}"/>
                </a:ext>
              </a:extLst>
            </p:cNvPr>
            <p:cNvSpPr txBox="1">
              <a:spLocks noChangeArrowheads="1"/>
            </p:cNvSpPr>
            <p:nvPr/>
          </p:nvSpPr>
          <p:spPr bwMode="auto">
            <a:xfrm>
              <a:off x="3744" y="2928"/>
              <a:ext cx="5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图</a:t>
              </a:r>
              <a:r>
                <a:rPr lang="en-US" altLang="zh-CN">
                  <a:ea typeface="宋体" panose="02010600030101010101" pitchFamily="2" charset="-122"/>
                </a:rPr>
                <a:t>(b) </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1996" name="Group 2">
            <a:extLst>
              <a:ext uri="{FF2B5EF4-FFF2-40B4-BE49-F238E27FC236}">
                <a16:creationId xmlns:a16="http://schemas.microsoft.com/office/drawing/2014/main" id="{F5457217-FDDB-4534-8017-1301657C3B57}"/>
              </a:ext>
            </a:extLst>
          </p:cNvPr>
          <p:cNvGrpSpPr>
            <a:grpSpLocks/>
          </p:cNvGrpSpPr>
          <p:nvPr/>
        </p:nvGrpSpPr>
        <p:grpSpPr bwMode="auto">
          <a:xfrm>
            <a:off x="4887913" y="609600"/>
            <a:ext cx="3309937" cy="2057400"/>
            <a:chOff x="3079" y="384"/>
            <a:chExt cx="2085" cy="1296"/>
          </a:xfrm>
        </p:grpSpPr>
        <p:grpSp>
          <p:nvGrpSpPr>
            <p:cNvPr id="42002" name="Group 3">
              <a:extLst>
                <a:ext uri="{FF2B5EF4-FFF2-40B4-BE49-F238E27FC236}">
                  <a16:creationId xmlns:a16="http://schemas.microsoft.com/office/drawing/2014/main" id="{FA894D2C-841C-4FE9-9F8C-DA5B6308A830}"/>
                </a:ext>
              </a:extLst>
            </p:cNvPr>
            <p:cNvGrpSpPr>
              <a:grpSpLocks/>
            </p:cNvGrpSpPr>
            <p:nvPr/>
          </p:nvGrpSpPr>
          <p:grpSpPr bwMode="auto">
            <a:xfrm>
              <a:off x="3079" y="384"/>
              <a:ext cx="2085" cy="1280"/>
              <a:chOff x="3079" y="384"/>
              <a:chExt cx="2085" cy="1280"/>
            </a:xfrm>
          </p:grpSpPr>
          <p:sp>
            <p:nvSpPr>
              <p:cNvPr id="42004" name="Rectangle 4">
                <a:extLst>
                  <a:ext uri="{FF2B5EF4-FFF2-40B4-BE49-F238E27FC236}">
                    <a16:creationId xmlns:a16="http://schemas.microsoft.com/office/drawing/2014/main" id="{A6C23CC6-CDB9-4FD8-A78B-1914DA6B86E9}"/>
                  </a:ext>
                </a:extLst>
              </p:cNvPr>
              <p:cNvSpPr>
                <a:spLocks noChangeArrowheads="1"/>
              </p:cNvSpPr>
              <p:nvPr/>
            </p:nvSpPr>
            <p:spPr bwMode="auto">
              <a:xfrm>
                <a:off x="3509" y="950"/>
                <a:ext cx="1192" cy="132"/>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95621" name="Oval 5">
                <a:extLst>
                  <a:ext uri="{FF2B5EF4-FFF2-40B4-BE49-F238E27FC236}">
                    <a16:creationId xmlns:a16="http://schemas.microsoft.com/office/drawing/2014/main" id="{AFFDB489-9544-4A9F-AF99-D369F26842A6}"/>
                  </a:ext>
                </a:extLst>
              </p:cNvPr>
              <p:cNvSpPr>
                <a:spLocks noChangeArrowheads="1"/>
              </p:cNvSpPr>
              <p:nvPr/>
            </p:nvSpPr>
            <p:spPr bwMode="auto">
              <a:xfrm>
                <a:off x="3445" y="951"/>
                <a:ext cx="133" cy="131"/>
              </a:xfrm>
              <a:prstGeom prst="ellipse">
                <a:avLst/>
              </a:prstGeom>
              <a:gradFill rotWithShape="0">
                <a:gsLst>
                  <a:gs pos="0">
                    <a:schemeClr val="bg2">
                      <a:gamma/>
                      <a:tint val="0"/>
                      <a:invGamma/>
                    </a:schemeClr>
                  </a:gs>
                  <a:gs pos="100000">
                    <a:schemeClr val="bg2"/>
                  </a:gs>
                </a:gsLst>
                <a:path path="shape">
                  <a:fillToRect l="50000" t="50000" r="50000" b="50000"/>
                </a:path>
              </a:gradFill>
              <a:ln w="19050">
                <a:solidFill>
                  <a:srgbClr val="0000FF"/>
                </a:solidFill>
                <a:round/>
                <a:headEnd/>
                <a:tailEnd/>
              </a:ln>
              <a:effectLst/>
            </p:spPr>
            <p:txBody>
              <a:bodyPr wrap="none" anchor="ctr"/>
              <a:lstStyle/>
              <a:p>
                <a:pPr>
                  <a:defRPr/>
                </a:pPr>
                <a:endParaRPr lang="zh-CN" altLang="en-US"/>
              </a:p>
            </p:txBody>
          </p:sp>
          <p:sp>
            <p:nvSpPr>
              <p:cNvPr id="42006" name="Line 6">
                <a:extLst>
                  <a:ext uri="{FF2B5EF4-FFF2-40B4-BE49-F238E27FC236}">
                    <a16:creationId xmlns:a16="http://schemas.microsoft.com/office/drawing/2014/main" id="{696655C5-8AA2-4077-89C5-0BB02434FA84}"/>
                  </a:ext>
                </a:extLst>
              </p:cNvPr>
              <p:cNvSpPr>
                <a:spLocks noChangeShapeType="1"/>
              </p:cNvSpPr>
              <p:nvPr/>
            </p:nvSpPr>
            <p:spPr bwMode="auto">
              <a:xfrm flipV="1">
                <a:off x="3563" y="1013"/>
                <a:ext cx="1567" cy="7"/>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nvGrpSpPr>
              <p:cNvPr id="42007" name="Group 7">
                <a:extLst>
                  <a:ext uri="{FF2B5EF4-FFF2-40B4-BE49-F238E27FC236}">
                    <a16:creationId xmlns:a16="http://schemas.microsoft.com/office/drawing/2014/main" id="{7B59C176-9B0A-4009-AD85-7A34A3580712}"/>
                  </a:ext>
                </a:extLst>
              </p:cNvPr>
              <p:cNvGrpSpPr>
                <a:grpSpLocks/>
              </p:cNvGrpSpPr>
              <p:nvPr/>
            </p:nvGrpSpPr>
            <p:grpSpPr bwMode="auto">
              <a:xfrm rot="906454">
                <a:off x="4372" y="1275"/>
                <a:ext cx="557" cy="389"/>
                <a:chOff x="2050" y="2633"/>
                <a:chExt cx="606" cy="471"/>
              </a:xfrm>
            </p:grpSpPr>
            <p:sp>
              <p:nvSpPr>
                <p:cNvPr id="42026" name="Freeform 8" descr="浅色上对角线">
                  <a:extLst>
                    <a:ext uri="{FF2B5EF4-FFF2-40B4-BE49-F238E27FC236}">
                      <a16:creationId xmlns:a16="http://schemas.microsoft.com/office/drawing/2014/main" id="{DA7B3D3B-8A20-4020-A66E-512560729A2D}"/>
                    </a:ext>
                  </a:extLst>
                </p:cNvPr>
                <p:cNvSpPr>
                  <a:spLocks/>
                </p:cNvSpPr>
                <p:nvPr/>
              </p:nvSpPr>
              <p:spPr bwMode="auto">
                <a:xfrm>
                  <a:off x="2057" y="2641"/>
                  <a:ext cx="599" cy="463"/>
                </a:xfrm>
                <a:custGeom>
                  <a:avLst/>
                  <a:gdLst>
                    <a:gd name="T0" fmla="*/ 591 w 599"/>
                    <a:gd name="T1" fmla="*/ 0 h 463"/>
                    <a:gd name="T2" fmla="*/ 337 w 599"/>
                    <a:gd name="T3" fmla="*/ 45 h 463"/>
                    <a:gd name="T4" fmla="*/ 120 w 599"/>
                    <a:gd name="T5" fmla="*/ 194 h 463"/>
                    <a:gd name="T6" fmla="*/ 0 w 599"/>
                    <a:gd name="T7" fmla="*/ 411 h 463"/>
                    <a:gd name="T8" fmla="*/ 97 w 599"/>
                    <a:gd name="T9" fmla="*/ 463 h 463"/>
                    <a:gd name="T10" fmla="*/ 240 w 599"/>
                    <a:gd name="T11" fmla="*/ 269 h 463"/>
                    <a:gd name="T12" fmla="*/ 434 w 599"/>
                    <a:gd name="T13" fmla="*/ 134 h 463"/>
                    <a:gd name="T14" fmla="*/ 599 w 599"/>
                    <a:gd name="T15" fmla="*/ 104 h 463"/>
                    <a:gd name="T16" fmla="*/ 591 w 599"/>
                    <a:gd name="T17" fmla="*/ 0 h 4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9"/>
                    <a:gd name="T28" fmla="*/ 0 h 463"/>
                    <a:gd name="T29" fmla="*/ 599 w 599"/>
                    <a:gd name="T30" fmla="*/ 463 h 46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9" h="463">
                      <a:moveTo>
                        <a:pt x="591" y="0"/>
                      </a:moveTo>
                      <a:lnTo>
                        <a:pt x="337" y="45"/>
                      </a:lnTo>
                      <a:lnTo>
                        <a:pt x="120" y="194"/>
                      </a:lnTo>
                      <a:lnTo>
                        <a:pt x="0" y="411"/>
                      </a:lnTo>
                      <a:lnTo>
                        <a:pt x="97" y="463"/>
                      </a:lnTo>
                      <a:lnTo>
                        <a:pt x="240" y="269"/>
                      </a:lnTo>
                      <a:lnTo>
                        <a:pt x="434" y="134"/>
                      </a:lnTo>
                      <a:lnTo>
                        <a:pt x="599" y="104"/>
                      </a:lnTo>
                      <a:lnTo>
                        <a:pt x="591" y="0"/>
                      </a:lnTo>
                      <a:close/>
                    </a:path>
                  </a:pathLst>
                </a:custGeom>
                <a:pattFill prst="ltUpDiag">
                  <a:fgClr>
                    <a:srgbClr val="CC9900"/>
                  </a:fgClr>
                  <a:bgClr>
                    <a:schemeClr val="bg1"/>
                  </a:bgClr>
                </a:pattFill>
                <a:ln>
                  <a:noFill/>
                </a:ln>
                <a:extLst>
                  <a:ext uri="{91240B29-F687-4F45-9708-019B960494DF}">
                    <a14:hiddenLine xmlns:a14="http://schemas.microsoft.com/office/drawing/2010/main" w="19050" cap="flat" cmpd="sng">
                      <a:solidFill>
                        <a:srgbClr val="000000"/>
                      </a:solidFill>
                      <a:prstDash val="solid"/>
                      <a:round/>
                      <a:headEnd type="none" w="med" len="med"/>
                      <a:tailEnd type="none" w="med" len="med"/>
                    </a14:hiddenLine>
                  </a:ext>
                </a:extLst>
              </p:spPr>
              <p:txBody>
                <a:bodyPr/>
                <a:lstStyle/>
                <a:p>
                  <a:endParaRPr lang="zh-CN" altLang="en-US"/>
                </a:p>
              </p:txBody>
            </p:sp>
            <p:sp>
              <p:nvSpPr>
                <p:cNvPr id="42027" name="Freeform 9">
                  <a:extLst>
                    <a:ext uri="{FF2B5EF4-FFF2-40B4-BE49-F238E27FC236}">
                      <a16:creationId xmlns:a16="http://schemas.microsoft.com/office/drawing/2014/main" id="{0EC1874C-EB28-4A94-BFBC-2E0CEA024DC0}"/>
                    </a:ext>
                  </a:extLst>
                </p:cNvPr>
                <p:cNvSpPr>
                  <a:spLocks/>
                </p:cNvSpPr>
                <p:nvPr/>
              </p:nvSpPr>
              <p:spPr bwMode="auto">
                <a:xfrm>
                  <a:off x="2050" y="2633"/>
                  <a:ext cx="598" cy="412"/>
                </a:xfrm>
                <a:custGeom>
                  <a:avLst/>
                  <a:gdLst>
                    <a:gd name="T0" fmla="*/ 598 w 598"/>
                    <a:gd name="T1" fmla="*/ 0 h 412"/>
                    <a:gd name="T2" fmla="*/ 344 w 598"/>
                    <a:gd name="T3" fmla="*/ 60 h 412"/>
                    <a:gd name="T4" fmla="*/ 134 w 598"/>
                    <a:gd name="T5" fmla="*/ 210 h 412"/>
                    <a:gd name="T6" fmla="*/ 0 w 598"/>
                    <a:gd name="T7" fmla="*/ 412 h 412"/>
                    <a:gd name="T8" fmla="*/ 0 60000 65536"/>
                    <a:gd name="T9" fmla="*/ 0 60000 65536"/>
                    <a:gd name="T10" fmla="*/ 0 60000 65536"/>
                    <a:gd name="T11" fmla="*/ 0 60000 65536"/>
                    <a:gd name="T12" fmla="*/ 0 w 598"/>
                    <a:gd name="T13" fmla="*/ 0 h 412"/>
                    <a:gd name="T14" fmla="*/ 598 w 598"/>
                    <a:gd name="T15" fmla="*/ 412 h 412"/>
                  </a:gdLst>
                  <a:ahLst/>
                  <a:cxnLst>
                    <a:cxn ang="T8">
                      <a:pos x="T0" y="T1"/>
                    </a:cxn>
                    <a:cxn ang="T9">
                      <a:pos x="T2" y="T3"/>
                    </a:cxn>
                    <a:cxn ang="T10">
                      <a:pos x="T4" y="T5"/>
                    </a:cxn>
                    <a:cxn ang="T11">
                      <a:pos x="T6" y="T7"/>
                    </a:cxn>
                  </a:cxnLst>
                  <a:rect l="T12" t="T13" r="T14" b="T15"/>
                  <a:pathLst>
                    <a:path w="598" h="412">
                      <a:moveTo>
                        <a:pt x="598" y="0"/>
                      </a:moveTo>
                      <a:cubicBezTo>
                        <a:pt x="556" y="10"/>
                        <a:pt x="421" y="25"/>
                        <a:pt x="344" y="60"/>
                      </a:cubicBezTo>
                      <a:cubicBezTo>
                        <a:pt x="267" y="95"/>
                        <a:pt x="191" y="151"/>
                        <a:pt x="134" y="210"/>
                      </a:cubicBezTo>
                      <a:cubicBezTo>
                        <a:pt x="77" y="269"/>
                        <a:pt x="28" y="370"/>
                        <a:pt x="0" y="412"/>
                      </a:cubicBezTo>
                    </a:path>
                  </a:pathLst>
                </a:custGeom>
                <a:noFill/>
                <a:ln w="19050" cap="flat" cmpd="sng">
                  <a:solidFill>
                    <a:srgbClr val="CC99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2008" name="Group 10">
                <a:extLst>
                  <a:ext uri="{FF2B5EF4-FFF2-40B4-BE49-F238E27FC236}">
                    <a16:creationId xmlns:a16="http://schemas.microsoft.com/office/drawing/2014/main" id="{87F99D53-3842-4BB0-BF6D-188A89E5F179}"/>
                  </a:ext>
                </a:extLst>
              </p:cNvPr>
              <p:cNvGrpSpPr>
                <a:grpSpLocks/>
              </p:cNvGrpSpPr>
              <p:nvPr/>
            </p:nvGrpSpPr>
            <p:grpSpPr bwMode="auto">
              <a:xfrm>
                <a:off x="4602" y="654"/>
                <a:ext cx="157" cy="710"/>
                <a:chOff x="2170" y="1945"/>
                <a:chExt cx="171" cy="859"/>
              </a:xfrm>
            </p:grpSpPr>
            <p:sp>
              <p:nvSpPr>
                <p:cNvPr id="42022" name="Freeform 11">
                  <a:extLst>
                    <a:ext uri="{FF2B5EF4-FFF2-40B4-BE49-F238E27FC236}">
                      <a16:creationId xmlns:a16="http://schemas.microsoft.com/office/drawing/2014/main" id="{8491DC76-0ACE-4FF3-AEC4-D97D7467D473}"/>
                    </a:ext>
                  </a:extLst>
                </p:cNvPr>
                <p:cNvSpPr>
                  <a:spLocks/>
                </p:cNvSpPr>
                <p:nvPr/>
              </p:nvSpPr>
              <p:spPr bwMode="auto">
                <a:xfrm>
                  <a:off x="2175" y="1945"/>
                  <a:ext cx="112" cy="845"/>
                </a:xfrm>
                <a:custGeom>
                  <a:avLst/>
                  <a:gdLst>
                    <a:gd name="T0" fmla="*/ 0 w 112"/>
                    <a:gd name="T1" fmla="*/ 0 h 845"/>
                    <a:gd name="T2" fmla="*/ 112 w 112"/>
                    <a:gd name="T3" fmla="*/ 434 h 845"/>
                    <a:gd name="T4" fmla="*/ 0 w 112"/>
                    <a:gd name="T5" fmla="*/ 845 h 845"/>
                    <a:gd name="T6" fmla="*/ 0 60000 65536"/>
                    <a:gd name="T7" fmla="*/ 0 60000 65536"/>
                    <a:gd name="T8" fmla="*/ 0 60000 65536"/>
                    <a:gd name="T9" fmla="*/ 0 w 112"/>
                    <a:gd name="T10" fmla="*/ 0 h 845"/>
                    <a:gd name="T11" fmla="*/ 112 w 112"/>
                    <a:gd name="T12" fmla="*/ 845 h 845"/>
                  </a:gdLst>
                  <a:ahLst/>
                  <a:cxnLst>
                    <a:cxn ang="T6">
                      <a:pos x="T0" y="T1"/>
                    </a:cxn>
                    <a:cxn ang="T7">
                      <a:pos x="T2" y="T3"/>
                    </a:cxn>
                    <a:cxn ang="T8">
                      <a:pos x="T4" y="T5"/>
                    </a:cxn>
                  </a:cxnLst>
                  <a:rect l="T9" t="T10" r="T11" b="T12"/>
                  <a:pathLst>
                    <a:path w="112" h="845">
                      <a:moveTo>
                        <a:pt x="0" y="0"/>
                      </a:moveTo>
                      <a:cubicBezTo>
                        <a:pt x="56" y="146"/>
                        <a:pt x="112" y="293"/>
                        <a:pt x="112" y="434"/>
                      </a:cubicBezTo>
                      <a:cubicBezTo>
                        <a:pt x="112" y="575"/>
                        <a:pt x="56" y="710"/>
                        <a:pt x="0" y="845"/>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23" name="Freeform 12">
                  <a:extLst>
                    <a:ext uri="{FF2B5EF4-FFF2-40B4-BE49-F238E27FC236}">
                      <a16:creationId xmlns:a16="http://schemas.microsoft.com/office/drawing/2014/main" id="{A4D38A4B-8F50-4BEC-B147-362649BC0318}"/>
                    </a:ext>
                  </a:extLst>
                </p:cNvPr>
                <p:cNvSpPr>
                  <a:spLocks/>
                </p:cNvSpPr>
                <p:nvPr/>
              </p:nvSpPr>
              <p:spPr bwMode="auto">
                <a:xfrm>
                  <a:off x="2229" y="1948"/>
                  <a:ext cx="112" cy="845"/>
                </a:xfrm>
                <a:custGeom>
                  <a:avLst/>
                  <a:gdLst>
                    <a:gd name="T0" fmla="*/ 0 w 112"/>
                    <a:gd name="T1" fmla="*/ 0 h 845"/>
                    <a:gd name="T2" fmla="*/ 112 w 112"/>
                    <a:gd name="T3" fmla="*/ 434 h 845"/>
                    <a:gd name="T4" fmla="*/ 0 w 112"/>
                    <a:gd name="T5" fmla="*/ 845 h 845"/>
                    <a:gd name="T6" fmla="*/ 0 60000 65536"/>
                    <a:gd name="T7" fmla="*/ 0 60000 65536"/>
                    <a:gd name="T8" fmla="*/ 0 60000 65536"/>
                    <a:gd name="T9" fmla="*/ 0 w 112"/>
                    <a:gd name="T10" fmla="*/ 0 h 845"/>
                    <a:gd name="T11" fmla="*/ 112 w 112"/>
                    <a:gd name="T12" fmla="*/ 845 h 845"/>
                  </a:gdLst>
                  <a:ahLst/>
                  <a:cxnLst>
                    <a:cxn ang="T6">
                      <a:pos x="T0" y="T1"/>
                    </a:cxn>
                    <a:cxn ang="T7">
                      <a:pos x="T2" y="T3"/>
                    </a:cxn>
                    <a:cxn ang="T8">
                      <a:pos x="T4" y="T5"/>
                    </a:cxn>
                  </a:cxnLst>
                  <a:rect l="T9" t="T10" r="T11" b="T12"/>
                  <a:pathLst>
                    <a:path w="112" h="845">
                      <a:moveTo>
                        <a:pt x="0" y="0"/>
                      </a:moveTo>
                      <a:cubicBezTo>
                        <a:pt x="56" y="146"/>
                        <a:pt x="112" y="293"/>
                        <a:pt x="112" y="434"/>
                      </a:cubicBezTo>
                      <a:cubicBezTo>
                        <a:pt x="112" y="575"/>
                        <a:pt x="56" y="710"/>
                        <a:pt x="0" y="845"/>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24" name="Line 13">
                  <a:extLst>
                    <a:ext uri="{FF2B5EF4-FFF2-40B4-BE49-F238E27FC236}">
                      <a16:creationId xmlns:a16="http://schemas.microsoft.com/office/drawing/2014/main" id="{561403E9-0794-4B2E-AA5D-5AAAE4C876E1}"/>
                    </a:ext>
                  </a:extLst>
                </p:cNvPr>
                <p:cNvSpPr>
                  <a:spLocks noChangeShapeType="1"/>
                </p:cNvSpPr>
                <p:nvPr/>
              </p:nvSpPr>
              <p:spPr bwMode="auto">
                <a:xfrm>
                  <a:off x="2184" y="1945"/>
                  <a:ext cx="45" cy="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5" name="Line 14">
                  <a:extLst>
                    <a:ext uri="{FF2B5EF4-FFF2-40B4-BE49-F238E27FC236}">
                      <a16:creationId xmlns:a16="http://schemas.microsoft.com/office/drawing/2014/main" id="{4FE38714-3400-475D-AA02-C27D9C2F0A57}"/>
                    </a:ext>
                  </a:extLst>
                </p:cNvPr>
                <p:cNvSpPr>
                  <a:spLocks noChangeShapeType="1"/>
                </p:cNvSpPr>
                <p:nvPr/>
              </p:nvSpPr>
              <p:spPr bwMode="auto">
                <a:xfrm flipV="1">
                  <a:off x="2170" y="2782"/>
                  <a:ext cx="60" cy="2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2009" name="Freeform 15">
                <a:extLst>
                  <a:ext uri="{FF2B5EF4-FFF2-40B4-BE49-F238E27FC236}">
                    <a16:creationId xmlns:a16="http://schemas.microsoft.com/office/drawing/2014/main" id="{4C0907ED-C79C-46F2-A9C3-EB5686086F3A}"/>
                  </a:ext>
                </a:extLst>
              </p:cNvPr>
              <p:cNvSpPr>
                <a:spLocks/>
              </p:cNvSpPr>
              <p:nvPr/>
            </p:nvSpPr>
            <p:spPr bwMode="auto">
              <a:xfrm>
                <a:off x="3542" y="951"/>
                <a:ext cx="1031" cy="124"/>
              </a:xfrm>
              <a:custGeom>
                <a:avLst/>
                <a:gdLst>
                  <a:gd name="T0" fmla="*/ 0 w 1122"/>
                  <a:gd name="T1" fmla="*/ 117 h 150"/>
                  <a:gd name="T2" fmla="*/ 193 w 1122"/>
                  <a:gd name="T3" fmla="*/ 0 h 150"/>
                  <a:gd name="T4" fmla="*/ 371 w 1122"/>
                  <a:gd name="T5" fmla="*/ 124 h 150"/>
                  <a:gd name="T6" fmla="*/ 550 w 1122"/>
                  <a:gd name="T7" fmla="*/ 0 h 150"/>
                  <a:gd name="T8" fmla="*/ 715 w 1122"/>
                  <a:gd name="T9" fmla="*/ 117 h 150"/>
                  <a:gd name="T10" fmla="*/ 887 w 1122"/>
                  <a:gd name="T11" fmla="*/ 0 h 150"/>
                  <a:gd name="T12" fmla="*/ 1031 w 1122"/>
                  <a:gd name="T13" fmla="*/ 117 h 150"/>
                  <a:gd name="T14" fmla="*/ 0 60000 65536"/>
                  <a:gd name="T15" fmla="*/ 0 60000 65536"/>
                  <a:gd name="T16" fmla="*/ 0 60000 65536"/>
                  <a:gd name="T17" fmla="*/ 0 60000 65536"/>
                  <a:gd name="T18" fmla="*/ 0 60000 65536"/>
                  <a:gd name="T19" fmla="*/ 0 60000 65536"/>
                  <a:gd name="T20" fmla="*/ 0 60000 65536"/>
                  <a:gd name="T21" fmla="*/ 0 w 1122"/>
                  <a:gd name="T22" fmla="*/ 0 h 150"/>
                  <a:gd name="T23" fmla="*/ 1122 w 1122"/>
                  <a:gd name="T24" fmla="*/ 150 h 1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22" h="150">
                    <a:moveTo>
                      <a:pt x="0" y="142"/>
                    </a:moveTo>
                    <a:lnTo>
                      <a:pt x="210" y="0"/>
                    </a:lnTo>
                    <a:lnTo>
                      <a:pt x="404" y="150"/>
                    </a:lnTo>
                    <a:lnTo>
                      <a:pt x="599" y="0"/>
                    </a:lnTo>
                    <a:lnTo>
                      <a:pt x="778" y="142"/>
                    </a:lnTo>
                    <a:lnTo>
                      <a:pt x="965" y="0"/>
                    </a:lnTo>
                    <a:lnTo>
                      <a:pt x="1122" y="142"/>
                    </a:lnTo>
                  </a:path>
                </a:pathLst>
              </a:custGeom>
              <a:noFill/>
              <a:ln w="12700" cap="flat" cmpd="sng">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10" name="Line 16">
                <a:extLst>
                  <a:ext uri="{FF2B5EF4-FFF2-40B4-BE49-F238E27FC236}">
                    <a16:creationId xmlns:a16="http://schemas.microsoft.com/office/drawing/2014/main" id="{EFC10B27-C0F2-4882-9E9E-C2916FBA63F9}"/>
                  </a:ext>
                </a:extLst>
              </p:cNvPr>
              <p:cNvSpPr>
                <a:spLocks noChangeShapeType="1"/>
              </p:cNvSpPr>
              <p:nvPr/>
            </p:nvSpPr>
            <p:spPr bwMode="auto">
              <a:xfrm>
                <a:off x="3728" y="957"/>
                <a:ext cx="0" cy="13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1" name="Line 17">
                <a:extLst>
                  <a:ext uri="{FF2B5EF4-FFF2-40B4-BE49-F238E27FC236}">
                    <a16:creationId xmlns:a16="http://schemas.microsoft.com/office/drawing/2014/main" id="{E4CE4C54-DA9A-4590-9D7F-E76D406A1696}"/>
                  </a:ext>
                </a:extLst>
              </p:cNvPr>
              <p:cNvSpPr>
                <a:spLocks noChangeShapeType="1"/>
              </p:cNvSpPr>
              <p:nvPr/>
            </p:nvSpPr>
            <p:spPr bwMode="auto">
              <a:xfrm>
                <a:off x="3911" y="956"/>
                <a:ext cx="0" cy="13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2" name="Line 18">
                <a:extLst>
                  <a:ext uri="{FF2B5EF4-FFF2-40B4-BE49-F238E27FC236}">
                    <a16:creationId xmlns:a16="http://schemas.microsoft.com/office/drawing/2014/main" id="{B02E8978-7E68-48B4-B71E-6AC190DC4121}"/>
                  </a:ext>
                </a:extLst>
              </p:cNvPr>
              <p:cNvSpPr>
                <a:spLocks noChangeShapeType="1"/>
              </p:cNvSpPr>
              <p:nvPr/>
            </p:nvSpPr>
            <p:spPr bwMode="auto">
              <a:xfrm>
                <a:off x="4082" y="948"/>
                <a:ext cx="0" cy="131"/>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3" name="Line 19">
                <a:extLst>
                  <a:ext uri="{FF2B5EF4-FFF2-40B4-BE49-F238E27FC236}">
                    <a16:creationId xmlns:a16="http://schemas.microsoft.com/office/drawing/2014/main" id="{FE358410-C11A-4A73-B3DD-74D2AF53E84E}"/>
                  </a:ext>
                </a:extLst>
              </p:cNvPr>
              <p:cNvSpPr>
                <a:spLocks noChangeShapeType="1"/>
              </p:cNvSpPr>
              <p:nvPr/>
            </p:nvSpPr>
            <p:spPr bwMode="auto">
              <a:xfrm>
                <a:off x="4260" y="959"/>
                <a:ext cx="0" cy="13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4" name="Line 20">
                <a:extLst>
                  <a:ext uri="{FF2B5EF4-FFF2-40B4-BE49-F238E27FC236}">
                    <a16:creationId xmlns:a16="http://schemas.microsoft.com/office/drawing/2014/main" id="{0C1ABC51-A4AD-41B6-B271-1D0E401AE236}"/>
                  </a:ext>
                </a:extLst>
              </p:cNvPr>
              <p:cNvSpPr>
                <a:spLocks noChangeShapeType="1"/>
              </p:cNvSpPr>
              <p:nvPr/>
            </p:nvSpPr>
            <p:spPr bwMode="auto">
              <a:xfrm>
                <a:off x="4424" y="946"/>
                <a:ext cx="0" cy="13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5" name="Line 21">
                <a:extLst>
                  <a:ext uri="{FF2B5EF4-FFF2-40B4-BE49-F238E27FC236}">
                    <a16:creationId xmlns:a16="http://schemas.microsoft.com/office/drawing/2014/main" id="{43F75F31-0F32-4AF4-9586-A02B52F60DF3}"/>
                  </a:ext>
                </a:extLst>
              </p:cNvPr>
              <p:cNvSpPr>
                <a:spLocks noChangeShapeType="1"/>
              </p:cNvSpPr>
              <p:nvPr/>
            </p:nvSpPr>
            <p:spPr bwMode="auto">
              <a:xfrm>
                <a:off x="4326" y="1006"/>
                <a:ext cx="0" cy="414"/>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2016" name="Line 22">
                <a:extLst>
                  <a:ext uri="{FF2B5EF4-FFF2-40B4-BE49-F238E27FC236}">
                    <a16:creationId xmlns:a16="http://schemas.microsoft.com/office/drawing/2014/main" id="{1347FD0D-BED4-43FB-910F-3839DA298A2E}"/>
                  </a:ext>
                </a:extLst>
              </p:cNvPr>
              <p:cNvSpPr>
                <a:spLocks noChangeShapeType="1"/>
              </p:cNvSpPr>
              <p:nvPr/>
            </p:nvSpPr>
            <p:spPr bwMode="auto">
              <a:xfrm flipV="1">
                <a:off x="3507" y="530"/>
                <a:ext cx="7" cy="422"/>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2017" name="Line 23">
                <a:extLst>
                  <a:ext uri="{FF2B5EF4-FFF2-40B4-BE49-F238E27FC236}">
                    <a16:creationId xmlns:a16="http://schemas.microsoft.com/office/drawing/2014/main" id="{72681E4A-25AB-428E-BDAB-AC6A33FC482F}"/>
                  </a:ext>
                </a:extLst>
              </p:cNvPr>
              <p:cNvSpPr>
                <a:spLocks noChangeShapeType="1"/>
              </p:cNvSpPr>
              <p:nvPr/>
            </p:nvSpPr>
            <p:spPr bwMode="auto">
              <a:xfrm flipH="1" flipV="1">
                <a:off x="3268" y="785"/>
                <a:ext cx="185" cy="196"/>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2018" name="Line 24">
                <a:extLst>
                  <a:ext uri="{FF2B5EF4-FFF2-40B4-BE49-F238E27FC236}">
                    <a16:creationId xmlns:a16="http://schemas.microsoft.com/office/drawing/2014/main" id="{BC459A33-FCBE-4554-9FEE-D7C54628BC02}"/>
                  </a:ext>
                </a:extLst>
              </p:cNvPr>
              <p:cNvSpPr>
                <a:spLocks noChangeShapeType="1"/>
              </p:cNvSpPr>
              <p:nvPr/>
            </p:nvSpPr>
            <p:spPr bwMode="auto">
              <a:xfrm flipV="1">
                <a:off x="4759" y="518"/>
                <a:ext cx="0" cy="495"/>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2019" name="Text Box 25">
                <a:extLst>
                  <a:ext uri="{FF2B5EF4-FFF2-40B4-BE49-F238E27FC236}">
                    <a16:creationId xmlns:a16="http://schemas.microsoft.com/office/drawing/2014/main" id="{DAF2A128-7D0B-40CF-95F1-52F65E622211}"/>
                  </a:ext>
                </a:extLst>
              </p:cNvPr>
              <p:cNvSpPr txBox="1">
                <a:spLocks noChangeArrowheads="1"/>
              </p:cNvSpPr>
              <p:nvPr/>
            </p:nvSpPr>
            <p:spPr bwMode="auto">
              <a:xfrm>
                <a:off x="4952" y="96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x</a:t>
                </a:r>
              </a:p>
            </p:txBody>
          </p:sp>
          <p:sp>
            <p:nvSpPr>
              <p:cNvPr id="42020" name="Text Box 26">
                <a:extLst>
                  <a:ext uri="{FF2B5EF4-FFF2-40B4-BE49-F238E27FC236}">
                    <a16:creationId xmlns:a16="http://schemas.microsoft.com/office/drawing/2014/main" id="{F8DACB93-4266-4E9C-95C4-0CDBC9DBFABF}"/>
                  </a:ext>
                </a:extLst>
              </p:cNvPr>
              <p:cNvSpPr txBox="1">
                <a:spLocks noChangeArrowheads="1"/>
              </p:cNvSpPr>
              <p:nvPr/>
            </p:nvSpPr>
            <p:spPr bwMode="auto">
              <a:xfrm>
                <a:off x="3329" y="406"/>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y</a:t>
                </a:r>
              </a:p>
            </p:txBody>
          </p:sp>
          <p:sp>
            <p:nvSpPr>
              <p:cNvPr id="42021" name="Text Box 27">
                <a:extLst>
                  <a:ext uri="{FF2B5EF4-FFF2-40B4-BE49-F238E27FC236}">
                    <a16:creationId xmlns:a16="http://schemas.microsoft.com/office/drawing/2014/main" id="{25F3735B-7BD4-4593-8D36-77331A0ADFFC}"/>
                  </a:ext>
                </a:extLst>
              </p:cNvPr>
              <p:cNvSpPr txBox="1">
                <a:spLocks noChangeArrowheads="1"/>
              </p:cNvSpPr>
              <p:nvPr/>
            </p:nvSpPr>
            <p:spPr bwMode="auto">
              <a:xfrm>
                <a:off x="3239" y="95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O</a:t>
                </a:r>
              </a:p>
            </p:txBody>
          </p:sp>
          <p:graphicFrame>
            <p:nvGraphicFramePr>
              <p:cNvPr id="41993" name="Object 28">
                <a:extLst>
                  <a:ext uri="{FF2B5EF4-FFF2-40B4-BE49-F238E27FC236}">
                    <a16:creationId xmlns:a16="http://schemas.microsoft.com/office/drawing/2014/main" id="{2108DE0D-CD2C-4637-A19D-46A9CB99C9A0}"/>
                  </a:ext>
                </a:extLst>
              </p:cNvPr>
              <p:cNvGraphicFramePr>
                <a:graphicFrameLocks noChangeAspect="1"/>
              </p:cNvGraphicFramePr>
              <p:nvPr/>
            </p:nvGraphicFramePr>
            <p:xfrm>
              <a:off x="3079" y="528"/>
              <a:ext cx="265" cy="294"/>
            </p:xfrm>
            <a:graphic>
              <a:graphicData uri="http://schemas.openxmlformats.org/presentationml/2006/ole">
                <mc:AlternateContent xmlns:mc="http://schemas.openxmlformats.org/markup-compatibility/2006">
                  <mc:Choice xmlns:v="urn:schemas-microsoft-com:vml" Requires="v">
                    <p:oleObj spid="_x0000_s42028" name="Equation" r:id="rId3" imgW="228600" imgH="253800" progId="Equation.3">
                      <p:embed/>
                    </p:oleObj>
                  </mc:Choice>
                  <mc:Fallback>
                    <p:oleObj name="Equation" r:id="rId3" imgW="228600" imgH="2538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 y="528"/>
                            <a:ext cx="265" cy="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4" name="Object 29">
                <a:extLst>
                  <a:ext uri="{FF2B5EF4-FFF2-40B4-BE49-F238E27FC236}">
                    <a16:creationId xmlns:a16="http://schemas.microsoft.com/office/drawing/2014/main" id="{4CB08C14-70F9-4029-80C9-0B59576E7062}"/>
                  </a:ext>
                </a:extLst>
              </p:cNvPr>
              <p:cNvGraphicFramePr>
                <a:graphicFrameLocks noChangeAspect="1"/>
              </p:cNvGraphicFramePr>
              <p:nvPr/>
            </p:nvGraphicFramePr>
            <p:xfrm>
              <a:off x="4783" y="384"/>
              <a:ext cx="250" cy="279"/>
            </p:xfrm>
            <a:graphic>
              <a:graphicData uri="http://schemas.openxmlformats.org/presentationml/2006/ole">
                <mc:AlternateContent xmlns:mc="http://schemas.openxmlformats.org/markup-compatibility/2006">
                  <mc:Choice xmlns:v="urn:schemas-microsoft-com:vml" Requires="v">
                    <p:oleObj spid="_x0000_s42029" name="Equation" r:id="rId5" imgW="215640" imgH="241200" progId="Equation.3">
                      <p:embed/>
                    </p:oleObj>
                  </mc:Choice>
                  <mc:Fallback>
                    <p:oleObj name="Equation" r:id="rId5" imgW="215640" imgH="241200" progId="Equation.3">
                      <p:embed/>
                      <p:pic>
                        <p:nvPicPr>
                          <p:cNvPr id="0"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3" y="384"/>
                            <a:ext cx="250"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5" name="Object 30">
                <a:extLst>
                  <a:ext uri="{FF2B5EF4-FFF2-40B4-BE49-F238E27FC236}">
                    <a16:creationId xmlns:a16="http://schemas.microsoft.com/office/drawing/2014/main" id="{0777858A-953A-4A10-A070-47AC669C3212}"/>
                  </a:ext>
                </a:extLst>
              </p:cNvPr>
              <p:cNvGraphicFramePr>
                <a:graphicFrameLocks noChangeAspect="1"/>
              </p:cNvGraphicFramePr>
              <p:nvPr/>
            </p:nvGraphicFramePr>
            <p:xfrm>
              <a:off x="4086" y="1246"/>
              <a:ext cx="241" cy="256"/>
            </p:xfrm>
            <a:graphic>
              <a:graphicData uri="http://schemas.openxmlformats.org/presentationml/2006/ole">
                <mc:AlternateContent xmlns:mc="http://schemas.openxmlformats.org/markup-compatibility/2006">
                  <mc:Choice xmlns:v="urn:schemas-microsoft-com:vml" Requires="v">
                    <p:oleObj spid="_x0000_s42030" name="Equation" r:id="rId7" imgW="203040" imgH="215640" progId="Equation.3">
                      <p:embed/>
                    </p:oleObj>
                  </mc:Choice>
                  <mc:Fallback>
                    <p:oleObj name="Equation" r:id="rId7" imgW="203040" imgH="215640" progId="Equation.3">
                      <p:embed/>
                      <p:pic>
                        <p:nvPicPr>
                          <p:cNvPr id="0" name="Object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86" y="1246"/>
                            <a:ext cx="241"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2003" name="Text Box 31">
              <a:extLst>
                <a:ext uri="{FF2B5EF4-FFF2-40B4-BE49-F238E27FC236}">
                  <a16:creationId xmlns:a16="http://schemas.microsoft.com/office/drawing/2014/main" id="{2BADA740-6438-4BBE-9B23-BFD65FE2E08F}"/>
                </a:ext>
              </a:extLst>
            </p:cNvPr>
            <p:cNvSpPr txBox="1">
              <a:spLocks noChangeArrowheads="1"/>
            </p:cNvSpPr>
            <p:nvPr/>
          </p:nvSpPr>
          <p:spPr bwMode="auto">
            <a:xfrm>
              <a:off x="3312" y="1392"/>
              <a:ext cx="5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图</a:t>
              </a:r>
              <a:r>
                <a:rPr lang="en-US" altLang="zh-CN">
                  <a:ea typeface="宋体" panose="02010600030101010101" pitchFamily="2" charset="-122"/>
                </a:rPr>
                <a:t>(a) </a:t>
              </a:r>
            </a:p>
          </p:txBody>
        </p:sp>
      </p:grpSp>
      <p:sp>
        <p:nvSpPr>
          <p:cNvPr id="41997" name="Text Box 32">
            <a:extLst>
              <a:ext uri="{FF2B5EF4-FFF2-40B4-BE49-F238E27FC236}">
                <a16:creationId xmlns:a16="http://schemas.microsoft.com/office/drawing/2014/main" id="{69217742-67FC-4EC5-9B1C-500AF6276986}"/>
              </a:ext>
            </a:extLst>
          </p:cNvPr>
          <p:cNvSpPr txBox="1">
            <a:spLocks noChangeArrowheads="1"/>
          </p:cNvSpPr>
          <p:nvPr/>
        </p:nvSpPr>
        <p:spPr bwMode="auto">
          <a:xfrm>
            <a:off x="914400" y="523875"/>
            <a:ext cx="4191000"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解</a:t>
            </a:r>
            <a:r>
              <a:rPr lang="en-US" altLang="zh-CN">
                <a:solidFill>
                  <a:srgbClr val="FF0000"/>
                </a:solidFill>
                <a:ea typeface="宋体" panose="02010600030101010101" pitchFamily="2" charset="-122"/>
              </a:rPr>
              <a:t>]</a:t>
            </a:r>
            <a:r>
              <a:rPr lang="zh-CN" altLang="en-US">
                <a:ea typeface="宋体" panose="02010600030101010101" pitchFamily="2" charset="-122"/>
              </a:rPr>
              <a:t>（</a:t>
            </a:r>
            <a:r>
              <a:rPr lang="en-US" altLang="zh-CN">
                <a:ea typeface="宋体" panose="02010600030101010101" pitchFamily="2" charset="-122"/>
              </a:rPr>
              <a:t>1</a:t>
            </a:r>
            <a:r>
              <a:rPr lang="zh-CN" altLang="en-US">
                <a:ea typeface="宋体" panose="02010600030101010101" pitchFamily="2" charset="-122"/>
              </a:rPr>
              <a:t>）以弧形闸门及钢架为隔离体，受力如图</a:t>
            </a:r>
            <a:r>
              <a:rPr lang="en-US" altLang="zh-CN">
                <a:ea typeface="宋体" panose="02010600030101010101" pitchFamily="2" charset="-122"/>
              </a:rPr>
              <a:t>(a)</a:t>
            </a:r>
            <a:r>
              <a:rPr lang="zh-CN" altLang="en-US">
                <a:ea typeface="宋体" panose="02010600030101010101" pitchFamily="2" charset="-122"/>
              </a:rPr>
              <a:t>所示</a:t>
            </a:r>
            <a:r>
              <a:rPr lang="en-US" altLang="zh-CN">
                <a:ea typeface="宋体" panose="02010600030101010101" pitchFamily="2" charset="-122"/>
              </a:rPr>
              <a:t>. </a:t>
            </a:r>
            <a:r>
              <a:rPr lang="zh-CN" altLang="en-US">
                <a:ea typeface="宋体" panose="02010600030101010101" pitchFamily="2" charset="-122"/>
              </a:rPr>
              <a:t>建立直角坐标系</a:t>
            </a:r>
            <a:r>
              <a:rPr lang="en-US" altLang="zh-CN" i="1">
                <a:ea typeface="宋体" panose="02010600030101010101" pitchFamily="2" charset="-122"/>
              </a:rPr>
              <a:t>Oxy</a:t>
            </a:r>
            <a:r>
              <a:rPr lang="zh-CN" altLang="en-US">
                <a:ea typeface="宋体" panose="02010600030101010101" pitchFamily="2" charset="-122"/>
              </a:rPr>
              <a:t>，</a:t>
            </a:r>
          </a:p>
        </p:txBody>
      </p:sp>
      <p:graphicFrame>
        <p:nvGraphicFramePr>
          <p:cNvPr id="41986" name="Object 33">
            <a:extLst>
              <a:ext uri="{FF2B5EF4-FFF2-40B4-BE49-F238E27FC236}">
                <a16:creationId xmlns:a16="http://schemas.microsoft.com/office/drawing/2014/main" id="{B939DC27-463B-4973-A46F-1C7797AEDC06}"/>
              </a:ext>
            </a:extLst>
          </p:cNvPr>
          <p:cNvGraphicFramePr>
            <a:graphicFrameLocks noChangeAspect="1"/>
          </p:cNvGraphicFramePr>
          <p:nvPr/>
        </p:nvGraphicFramePr>
        <p:xfrm>
          <a:off x="2298700" y="2514600"/>
          <a:ext cx="2640013" cy="533400"/>
        </p:xfrm>
        <a:graphic>
          <a:graphicData uri="http://schemas.openxmlformats.org/presentationml/2006/ole">
            <mc:AlternateContent xmlns:mc="http://schemas.openxmlformats.org/markup-compatibility/2006">
              <mc:Choice xmlns:v="urn:schemas-microsoft-com:vml" Requires="v">
                <p:oleObj spid="_x0000_s42031" name="Equation" r:id="rId9" imgW="1257120" imgH="253800" progId="Equation.3">
                  <p:embed/>
                </p:oleObj>
              </mc:Choice>
              <mc:Fallback>
                <p:oleObj name="Equation" r:id="rId9" imgW="1257120" imgH="253800" progId="Equation.3">
                  <p:embed/>
                  <p:pic>
                    <p:nvPicPr>
                      <p:cNvPr id="0" name="Object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98700" y="2514600"/>
                        <a:ext cx="264001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8" name="Text Box 34">
            <a:extLst>
              <a:ext uri="{FF2B5EF4-FFF2-40B4-BE49-F238E27FC236}">
                <a16:creationId xmlns:a16="http://schemas.microsoft.com/office/drawing/2014/main" id="{B60C0899-6A72-48A7-BC28-640B66CA7E8C}"/>
              </a:ext>
            </a:extLst>
          </p:cNvPr>
          <p:cNvSpPr txBox="1">
            <a:spLocks noChangeArrowheads="1"/>
          </p:cNvSpPr>
          <p:nvPr/>
        </p:nvSpPr>
        <p:spPr bwMode="auto">
          <a:xfrm>
            <a:off x="914400" y="3014663"/>
            <a:ext cx="2401888"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lang="zh-CN" altLang="en-US">
                <a:ea typeface="宋体" panose="02010600030101010101" pitchFamily="2" charset="-122"/>
              </a:rPr>
              <a:t>向</a:t>
            </a:r>
            <a:r>
              <a:rPr lang="en-US" altLang="zh-CN" i="1">
                <a:ea typeface="宋体" panose="02010600030101010101" pitchFamily="2" charset="-122"/>
              </a:rPr>
              <a:t>x</a:t>
            </a:r>
            <a:r>
              <a:rPr lang="zh-CN" altLang="en-US">
                <a:ea typeface="宋体" panose="02010600030101010101" pitchFamily="2" charset="-122"/>
              </a:rPr>
              <a:t>及</a:t>
            </a:r>
            <a:r>
              <a:rPr lang="en-US" altLang="zh-CN" i="1">
                <a:ea typeface="宋体" panose="02010600030101010101" pitchFamily="2" charset="-122"/>
              </a:rPr>
              <a:t>y</a:t>
            </a:r>
            <a:r>
              <a:rPr lang="zh-CN" altLang="en-US">
                <a:ea typeface="宋体" panose="02010600030101010101" pitchFamily="2" charset="-122"/>
              </a:rPr>
              <a:t>轴投影得 </a:t>
            </a:r>
          </a:p>
        </p:txBody>
      </p:sp>
      <p:sp>
        <p:nvSpPr>
          <p:cNvPr id="41999" name="Text Box 35">
            <a:extLst>
              <a:ext uri="{FF2B5EF4-FFF2-40B4-BE49-F238E27FC236}">
                <a16:creationId xmlns:a16="http://schemas.microsoft.com/office/drawing/2014/main" id="{FE4F9D40-92DE-4B7E-A5BE-EABBEECD1ED7}"/>
              </a:ext>
            </a:extLst>
          </p:cNvPr>
          <p:cNvSpPr txBox="1">
            <a:spLocks noChangeArrowheads="1"/>
          </p:cNvSpPr>
          <p:nvPr/>
        </p:nvSpPr>
        <p:spPr bwMode="auto">
          <a:xfrm>
            <a:off x="914400" y="4217988"/>
            <a:ext cx="23622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lang="zh-CN" altLang="en-US">
                <a:ea typeface="宋体" panose="02010600030101010101" pitchFamily="2" charset="-122"/>
              </a:rPr>
              <a:t>根据转动定理</a:t>
            </a:r>
          </a:p>
        </p:txBody>
      </p:sp>
      <p:graphicFrame>
        <p:nvGraphicFramePr>
          <p:cNvPr id="41987" name="Object 36">
            <a:extLst>
              <a:ext uri="{FF2B5EF4-FFF2-40B4-BE49-F238E27FC236}">
                <a16:creationId xmlns:a16="http://schemas.microsoft.com/office/drawing/2014/main" id="{B6B2C49A-21CE-4133-B626-9E2FA89FBB42}"/>
              </a:ext>
            </a:extLst>
          </p:cNvPr>
          <p:cNvGraphicFramePr>
            <a:graphicFrameLocks noChangeAspect="1"/>
          </p:cNvGraphicFramePr>
          <p:nvPr/>
        </p:nvGraphicFramePr>
        <p:xfrm>
          <a:off x="3968750" y="3048000"/>
          <a:ext cx="1504950" cy="501650"/>
        </p:xfrm>
        <a:graphic>
          <a:graphicData uri="http://schemas.openxmlformats.org/presentationml/2006/ole">
            <mc:AlternateContent xmlns:mc="http://schemas.openxmlformats.org/markup-compatibility/2006">
              <mc:Choice xmlns:v="urn:schemas-microsoft-com:vml" Requires="v">
                <p:oleObj spid="_x0000_s42032" name="Equation" r:id="rId11" imgW="761760" imgH="253800" progId="Equation.3">
                  <p:embed/>
                </p:oleObj>
              </mc:Choice>
              <mc:Fallback>
                <p:oleObj name="Equation" r:id="rId11" imgW="761760" imgH="253800" progId="Equation.3">
                  <p:embed/>
                  <p:pic>
                    <p:nvPicPr>
                      <p:cNvPr id="0" name="Object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68750" y="3048000"/>
                        <a:ext cx="15049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88" name="Object 37">
            <a:extLst>
              <a:ext uri="{FF2B5EF4-FFF2-40B4-BE49-F238E27FC236}">
                <a16:creationId xmlns:a16="http://schemas.microsoft.com/office/drawing/2014/main" id="{B649073F-DEB0-4531-A317-AA5FFFBF3493}"/>
              </a:ext>
            </a:extLst>
          </p:cNvPr>
          <p:cNvGraphicFramePr>
            <a:graphicFrameLocks noChangeAspect="1"/>
          </p:cNvGraphicFramePr>
          <p:nvPr/>
        </p:nvGraphicFramePr>
        <p:xfrm>
          <a:off x="3352800" y="4217988"/>
          <a:ext cx="3508375" cy="811212"/>
        </p:xfrm>
        <a:graphic>
          <a:graphicData uri="http://schemas.openxmlformats.org/presentationml/2006/ole">
            <mc:AlternateContent xmlns:mc="http://schemas.openxmlformats.org/markup-compatibility/2006">
              <mc:Choice xmlns:v="urn:schemas-microsoft-com:vml" Requires="v">
                <p:oleObj spid="_x0000_s42033" name="Equation" r:id="rId13" imgW="1701720" imgH="393480" progId="Equation.3">
                  <p:embed/>
                </p:oleObj>
              </mc:Choice>
              <mc:Fallback>
                <p:oleObj name="Equation" r:id="rId13" imgW="1701720" imgH="393480" progId="Equation.3">
                  <p:embed/>
                  <p:pic>
                    <p:nvPicPr>
                      <p:cNvPr id="0" name="Object 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52800" y="4217988"/>
                        <a:ext cx="3508375" cy="811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89" name="Object 38">
            <a:extLst>
              <a:ext uri="{FF2B5EF4-FFF2-40B4-BE49-F238E27FC236}">
                <a16:creationId xmlns:a16="http://schemas.microsoft.com/office/drawing/2014/main" id="{AB514A3C-9000-454C-89FF-BBCD16F856B9}"/>
              </a:ext>
            </a:extLst>
          </p:cNvPr>
          <p:cNvGraphicFramePr>
            <a:graphicFrameLocks noChangeAspect="1"/>
          </p:cNvGraphicFramePr>
          <p:nvPr/>
        </p:nvGraphicFramePr>
        <p:xfrm>
          <a:off x="3352800" y="3581400"/>
          <a:ext cx="2895600" cy="542925"/>
        </p:xfrm>
        <a:graphic>
          <a:graphicData uri="http://schemas.openxmlformats.org/presentationml/2006/ole">
            <mc:AlternateContent xmlns:mc="http://schemas.openxmlformats.org/markup-compatibility/2006">
              <mc:Choice xmlns:v="urn:schemas-microsoft-com:vml" Requires="v">
                <p:oleObj spid="_x0000_s42034" name="Equation" r:id="rId15" imgW="1422360" imgH="266400" progId="Equation.3">
                  <p:embed/>
                </p:oleObj>
              </mc:Choice>
              <mc:Fallback>
                <p:oleObj name="Equation" r:id="rId15" imgW="1422360" imgH="266400" progId="Equation.3">
                  <p:embed/>
                  <p:pic>
                    <p:nvPicPr>
                      <p:cNvPr id="0" name="Object 3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52800" y="3581400"/>
                        <a:ext cx="28956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0" name="Object 39">
            <a:extLst>
              <a:ext uri="{FF2B5EF4-FFF2-40B4-BE49-F238E27FC236}">
                <a16:creationId xmlns:a16="http://schemas.microsoft.com/office/drawing/2014/main" id="{AD6F2AA5-FFB7-44C1-A7BC-EEA89070675F}"/>
              </a:ext>
            </a:extLst>
          </p:cNvPr>
          <p:cNvGraphicFramePr>
            <a:graphicFrameLocks noChangeAspect="1"/>
          </p:cNvGraphicFramePr>
          <p:nvPr/>
        </p:nvGraphicFramePr>
        <p:xfrm>
          <a:off x="2286000" y="5316538"/>
          <a:ext cx="1042988" cy="549275"/>
        </p:xfrm>
        <a:graphic>
          <a:graphicData uri="http://schemas.openxmlformats.org/presentationml/2006/ole">
            <mc:AlternateContent xmlns:mc="http://schemas.openxmlformats.org/markup-compatibility/2006">
              <mc:Choice xmlns:v="urn:schemas-microsoft-com:vml" Requires="v">
                <p:oleObj spid="_x0000_s42035" name="Equation" r:id="rId17" imgW="482400" imgH="253800" progId="Equation.3">
                  <p:embed/>
                </p:oleObj>
              </mc:Choice>
              <mc:Fallback>
                <p:oleObj name="Equation" r:id="rId17" imgW="482400" imgH="253800" progId="Equation.3">
                  <p:embed/>
                  <p:pic>
                    <p:nvPicPr>
                      <p:cNvPr id="0" name="Object 3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86000" y="5316538"/>
                        <a:ext cx="1042988"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1" name="Object 40">
            <a:extLst>
              <a:ext uri="{FF2B5EF4-FFF2-40B4-BE49-F238E27FC236}">
                <a16:creationId xmlns:a16="http://schemas.microsoft.com/office/drawing/2014/main" id="{24BA9EAA-2562-43B8-8CBF-E43370B8E76B}"/>
              </a:ext>
            </a:extLst>
          </p:cNvPr>
          <p:cNvGraphicFramePr>
            <a:graphicFrameLocks noChangeAspect="1"/>
          </p:cNvGraphicFramePr>
          <p:nvPr/>
        </p:nvGraphicFramePr>
        <p:xfrm>
          <a:off x="6096000" y="5180013"/>
          <a:ext cx="915988" cy="730250"/>
        </p:xfrm>
        <a:graphic>
          <a:graphicData uri="http://schemas.openxmlformats.org/presentationml/2006/ole">
            <mc:AlternateContent xmlns:mc="http://schemas.openxmlformats.org/markup-compatibility/2006">
              <mc:Choice xmlns:v="urn:schemas-microsoft-com:vml" Requires="v">
                <p:oleObj spid="_x0000_s42036" name="Equation" r:id="rId19" imgW="495000" imgH="393480" progId="Equation.3">
                  <p:embed/>
                </p:oleObj>
              </mc:Choice>
              <mc:Fallback>
                <p:oleObj name="Equation" r:id="rId19" imgW="495000" imgH="393480" progId="Equation.3">
                  <p:embed/>
                  <p:pic>
                    <p:nvPicPr>
                      <p:cNvPr id="0" name="Object 4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96000" y="5180013"/>
                        <a:ext cx="915988"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2" name="Object 41">
            <a:extLst>
              <a:ext uri="{FF2B5EF4-FFF2-40B4-BE49-F238E27FC236}">
                <a16:creationId xmlns:a16="http://schemas.microsoft.com/office/drawing/2014/main" id="{12BD5473-9076-47F0-97CC-811B2DA8DCD9}"/>
              </a:ext>
            </a:extLst>
          </p:cNvPr>
          <p:cNvGraphicFramePr>
            <a:graphicFrameLocks noChangeAspect="1"/>
          </p:cNvGraphicFramePr>
          <p:nvPr/>
        </p:nvGraphicFramePr>
        <p:xfrm>
          <a:off x="3810000" y="5103813"/>
          <a:ext cx="1676400" cy="839787"/>
        </p:xfrm>
        <a:graphic>
          <a:graphicData uri="http://schemas.openxmlformats.org/presentationml/2006/ole">
            <mc:AlternateContent xmlns:mc="http://schemas.openxmlformats.org/markup-compatibility/2006">
              <mc:Choice xmlns:v="urn:schemas-microsoft-com:vml" Requires="v">
                <p:oleObj spid="_x0000_s42037" name="Equation" r:id="rId21" imgW="787320" imgH="393480" progId="Equation.3">
                  <p:embed/>
                </p:oleObj>
              </mc:Choice>
              <mc:Fallback>
                <p:oleObj name="Equation" r:id="rId21" imgW="787320" imgH="393480" progId="Equation.3">
                  <p:embed/>
                  <p:pic>
                    <p:nvPicPr>
                      <p:cNvPr id="0" name="Object 4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10000" y="5103813"/>
                        <a:ext cx="1676400" cy="839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00" name="Text Box 42">
            <a:extLst>
              <a:ext uri="{FF2B5EF4-FFF2-40B4-BE49-F238E27FC236}">
                <a16:creationId xmlns:a16="http://schemas.microsoft.com/office/drawing/2014/main" id="{428A328C-270E-4955-9ED8-A334D0FAFC2B}"/>
              </a:ext>
            </a:extLst>
          </p:cNvPr>
          <p:cNvSpPr txBox="1">
            <a:spLocks noChangeArrowheads="1"/>
          </p:cNvSpPr>
          <p:nvPr/>
        </p:nvSpPr>
        <p:spPr bwMode="auto">
          <a:xfrm>
            <a:off x="974725" y="5276850"/>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起动时</a:t>
            </a:r>
          </a:p>
        </p:txBody>
      </p:sp>
      <p:sp>
        <p:nvSpPr>
          <p:cNvPr id="42001" name="Text Box 43">
            <a:extLst>
              <a:ext uri="{FF2B5EF4-FFF2-40B4-BE49-F238E27FC236}">
                <a16:creationId xmlns:a16="http://schemas.microsoft.com/office/drawing/2014/main" id="{A221D4B8-41F4-47D8-90E0-E37749AA612C}"/>
              </a:ext>
            </a:extLst>
          </p:cNvPr>
          <p:cNvSpPr txBox="1">
            <a:spLocks noChangeArrowheads="1"/>
          </p:cNvSpPr>
          <p:nvPr/>
        </p:nvSpPr>
        <p:spPr bwMode="auto">
          <a:xfrm>
            <a:off x="898525" y="1933575"/>
            <a:ext cx="27114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lang="zh-CN" altLang="en-US">
                <a:ea typeface="宋体" panose="02010600030101010101" pitchFamily="2" charset="-122"/>
              </a:rPr>
              <a:t>根据质心运动定理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9" name="Rectangle 2">
            <a:extLst>
              <a:ext uri="{FF2B5EF4-FFF2-40B4-BE49-F238E27FC236}">
                <a16:creationId xmlns:a16="http://schemas.microsoft.com/office/drawing/2014/main" id="{5798300E-A943-4FD7-A719-A0354CBD2D8A}"/>
              </a:ext>
            </a:extLst>
          </p:cNvPr>
          <p:cNvSpPr>
            <a:spLocks noChangeArrowheads="1"/>
          </p:cNvSpPr>
          <p:nvPr/>
        </p:nvSpPr>
        <p:spPr bwMode="auto">
          <a:xfrm>
            <a:off x="838200" y="1254125"/>
            <a:ext cx="76200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60000"/>
              </a:lnSpc>
            </a:pPr>
            <a:r>
              <a:rPr lang="zh-CN" altLang="en-US">
                <a:ea typeface="宋体" panose="02010600030101010101" pitchFamily="2" charset="-122"/>
              </a:rPr>
              <a:t>即起动瞬时绳对闸板的拉力为            ，质点</a:t>
            </a:r>
            <a:r>
              <a:rPr lang="en-US" altLang="zh-CN" i="1">
                <a:ea typeface="宋体" panose="02010600030101010101" pitchFamily="2" charset="-122"/>
              </a:rPr>
              <a:t>O </a:t>
            </a:r>
            <a:r>
              <a:rPr lang="zh-CN" altLang="en-US">
                <a:ea typeface="宋体" panose="02010600030101010101" pitchFamily="2" charset="-122"/>
              </a:rPr>
              <a:t>对闸门钢架的支承力竖直向上，大小等于</a:t>
            </a:r>
            <a:r>
              <a:rPr lang="en-US" altLang="zh-CN">
                <a:ea typeface="宋体" panose="02010600030101010101" pitchFamily="2" charset="-122"/>
              </a:rPr>
              <a:t>29</a:t>
            </a:r>
            <a:r>
              <a:rPr lang="en-US" altLang="zh-CN" i="1">
                <a:ea typeface="宋体" panose="02010600030101010101" pitchFamily="2" charset="-122"/>
              </a:rPr>
              <a:t>mg</a:t>
            </a:r>
            <a:r>
              <a:rPr lang="en-US" altLang="zh-CN">
                <a:ea typeface="宋体" panose="02010600030101010101" pitchFamily="2" charset="-122"/>
              </a:rPr>
              <a:t>/90.</a:t>
            </a:r>
          </a:p>
        </p:txBody>
      </p:sp>
      <p:graphicFrame>
        <p:nvGraphicFramePr>
          <p:cNvPr id="43010" name="Object 3">
            <a:extLst>
              <a:ext uri="{FF2B5EF4-FFF2-40B4-BE49-F238E27FC236}">
                <a16:creationId xmlns:a16="http://schemas.microsoft.com/office/drawing/2014/main" id="{956230A1-D5CF-4BCF-97F2-6A53CD9A2AB8}"/>
              </a:ext>
            </a:extLst>
          </p:cNvPr>
          <p:cNvGraphicFramePr>
            <a:graphicFrameLocks noChangeAspect="1"/>
          </p:cNvGraphicFramePr>
          <p:nvPr/>
        </p:nvGraphicFramePr>
        <p:xfrm>
          <a:off x="4953000" y="1295400"/>
          <a:ext cx="914400" cy="706438"/>
        </p:xfrm>
        <a:graphic>
          <a:graphicData uri="http://schemas.openxmlformats.org/presentationml/2006/ole">
            <mc:AlternateContent xmlns:mc="http://schemas.openxmlformats.org/markup-compatibility/2006">
              <mc:Choice xmlns:v="urn:schemas-microsoft-com:vml" Requires="v">
                <p:oleObj spid="_x0000_s43031" name="Equation" r:id="rId3" imgW="457200" imgH="393480" progId="Equation.3">
                  <p:embed/>
                </p:oleObj>
              </mc:Choice>
              <mc:Fallback>
                <p:oleObj name="Equation" r:id="rId3" imgW="457200" imgH="393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295400"/>
                        <a:ext cx="914400" cy="706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3020" name="Group 4">
            <a:extLst>
              <a:ext uri="{FF2B5EF4-FFF2-40B4-BE49-F238E27FC236}">
                <a16:creationId xmlns:a16="http://schemas.microsoft.com/office/drawing/2014/main" id="{A35802B2-DAEB-4F00-8273-832CE796FD6B}"/>
              </a:ext>
            </a:extLst>
          </p:cNvPr>
          <p:cNvGrpSpPr>
            <a:grpSpLocks/>
          </p:cNvGrpSpPr>
          <p:nvPr/>
        </p:nvGrpSpPr>
        <p:grpSpPr bwMode="auto">
          <a:xfrm>
            <a:off x="6172200" y="3200400"/>
            <a:ext cx="1016000" cy="2667000"/>
            <a:chOff x="3888" y="2016"/>
            <a:chExt cx="640" cy="1680"/>
          </a:xfrm>
        </p:grpSpPr>
        <p:grpSp>
          <p:nvGrpSpPr>
            <p:cNvPr id="43023" name="Group 5">
              <a:extLst>
                <a:ext uri="{FF2B5EF4-FFF2-40B4-BE49-F238E27FC236}">
                  <a16:creationId xmlns:a16="http://schemas.microsoft.com/office/drawing/2014/main" id="{7EEF6D43-0765-4429-886A-54A6DD627EC5}"/>
                </a:ext>
              </a:extLst>
            </p:cNvPr>
            <p:cNvGrpSpPr>
              <a:grpSpLocks/>
            </p:cNvGrpSpPr>
            <p:nvPr/>
          </p:nvGrpSpPr>
          <p:grpSpPr bwMode="auto">
            <a:xfrm>
              <a:off x="3888" y="2016"/>
              <a:ext cx="606" cy="1390"/>
              <a:chOff x="3888" y="2016"/>
              <a:chExt cx="606" cy="1390"/>
            </a:xfrm>
          </p:grpSpPr>
          <p:graphicFrame>
            <p:nvGraphicFramePr>
              <p:cNvPr id="43017" name="Object 6">
                <a:extLst>
                  <a:ext uri="{FF2B5EF4-FFF2-40B4-BE49-F238E27FC236}">
                    <a16:creationId xmlns:a16="http://schemas.microsoft.com/office/drawing/2014/main" id="{E54B2DEF-F493-41C7-B501-29C75F3449B9}"/>
                  </a:ext>
                </a:extLst>
              </p:cNvPr>
              <p:cNvGraphicFramePr>
                <a:graphicFrameLocks noChangeAspect="1"/>
              </p:cNvGraphicFramePr>
              <p:nvPr/>
            </p:nvGraphicFramePr>
            <p:xfrm>
              <a:off x="4128" y="2016"/>
              <a:ext cx="250" cy="279"/>
            </p:xfrm>
            <a:graphic>
              <a:graphicData uri="http://schemas.openxmlformats.org/presentationml/2006/ole">
                <mc:AlternateContent xmlns:mc="http://schemas.openxmlformats.org/markup-compatibility/2006">
                  <mc:Choice xmlns:v="urn:schemas-microsoft-com:vml" Requires="v">
                    <p:oleObj spid="_x0000_s43032" name="Equation" r:id="rId5" imgW="215640" imgH="241200" progId="Equation.3">
                      <p:embed/>
                    </p:oleObj>
                  </mc:Choice>
                  <mc:Fallback>
                    <p:oleObj name="Equation" r:id="rId5" imgW="215640" imgH="241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8" y="2016"/>
                            <a:ext cx="250"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8" name="Object 7">
                <a:extLst>
                  <a:ext uri="{FF2B5EF4-FFF2-40B4-BE49-F238E27FC236}">
                    <a16:creationId xmlns:a16="http://schemas.microsoft.com/office/drawing/2014/main" id="{9912117C-05FC-482E-8202-FA244BE66F15}"/>
                  </a:ext>
                </a:extLst>
              </p:cNvPr>
              <p:cNvGraphicFramePr>
                <a:graphicFrameLocks noChangeAspect="1"/>
              </p:cNvGraphicFramePr>
              <p:nvPr/>
            </p:nvGraphicFramePr>
            <p:xfrm>
              <a:off x="4138" y="3150"/>
              <a:ext cx="241" cy="256"/>
            </p:xfrm>
            <a:graphic>
              <a:graphicData uri="http://schemas.openxmlformats.org/presentationml/2006/ole">
                <mc:AlternateContent xmlns:mc="http://schemas.openxmlformats.org/markup-compatibility/2006">
                  <mc:Choice xmlns:v="urn:schemas-microsoft-com:vml" Requires="v">
                    <p:oleObj spid="_x0000_s43033" name="Equation" r:id="rId7" imgW="203040" imgH="215640" progId="Equation.3">
                      <p:embed/>
                    </p:oleObj>
                  </mc:Choice>
                  <mc:Fallback>
                    <p:oleObj name="Equation" r:id="rId7" imgW="203040" imgH="21564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38" y="3150"/>
                            <a:ext cx="241"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25" name="Rectangle 8">
                <a:extLst>
                  <a:ext uri="{FF2B5EF4-FFF2-40B4-BE49-F238E27FC236}">
                    <a16:creationId xmlns:a16="http://schemas.microsoft.com/office/drawing/2014/main" id="{51833189-FDB8-4CC2-8DD3-F00148AA4084}"/>
                  </a:ext>
                </a:extLst>
              </p:cNvPr>
              <p:cNvSpPr>
                <a:spLocks noChangeArrowheads="1"/>
              </p:cNvSpPr>
              <p:nvPr/>
            </p:nvSpPr>
            <p:spPr bwMode="auto">
              <a:xfrm>
                <a:off x="4084" y="2339"/>
                <a:ext cx="56" cy="688"/>
              </a:xfrm>
              <a:prstGeom prst="rect">
                <a:avLst/>
              </a:prstGeom>
              <a:noFill/>
              <a:ln w="19050">
                <a:solidFill>
                  <a:schemeClr val="tx1"/>
                </a:solidFill>
                <a:miter lim="800000"/>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43026" name="Group 9">
                <a:extLst>
                  <a:ext uri="{FF2B5EF4-FFF2-40B4-BE49-F238E27FC236}">
                    <a16:creationId xmlns:a16="http://schemas.microsoft.com/office/drawing/2014/main" id="{E1E58420-1F32-4FE0-BED3-4C027292771C}"/>
                  </a:ext>
                </a:extLst>
              </p:cNvPr>
              <p:cNvGrpSpPr>
                <a:grpSpLocks/>
              </p:cNvGrpSpPr>
              <p:nvPr/>
            </p:nvGrpSpPr>
            <p:grpSpPr bwMode="auto">
              <a:xfrm>
                <a:off x="3888" y="2883"/>
                <a:ext cx="606" cy="471"/>
                <a:chOff x="2050" y="2633"/>
                <a:chExt cx="606" cy="471"/>
              </a:xfrm>
            </p:grpSpPr>
            <p:sp>
              <p:nvSpPr>
                <p:cNvPr id="43029" name="Freeform 10" descr="浅色上对角线">
                  <a:extLst>
                    <a:ext uri="{FF2B5EF4-FFF2-40B4-BE49-F238E27FC236}">
                      <a16:creationId xmlns:a16="http://schemas.microsoft.com/office/drawing/2014/main" id="{02C8969A-A958-467C-88BF-AF87BBAFF832}"/>
                    </a:ext>
                  </a:extLst>
                </p:cNvPr>
                <p:cNvSpPr>
                  <a:spLocks/>
                </p:cNvSpPr>
                <p:nvPr/>
              </p:nvSpPr>
              <p:spPr bwMode="auto">
                <a:xfrm>
                  <a:off x="2057" y="2641"/>
                  <a:ext cx="599" cy="463"/>
                </a:xfrm>
                <a:custGeom>
                  <a:avLst/>
                  <a:gdLst>
                    <a:gd name="T0" fmla="*/ 591 w 599"/>
                    <a:gd name="T1" fmla="*/ 0 h 463"/>
                    <a:gd name="T2" fmla="*/ 337 w 599"/>
                    <a:gd name="T3" fmla="*/ 45 h 463"/>
                    <a:gd name="T4" fmla="*/ 120 w 599"/>
                    <a:gd name="T5" fmla="*/ 194 h 463"/>
                    <a:gd name="T6" fmla="*/ 0 w 599"/>
                    <a:gd name="T7" fmla="*/ 411 h 463"/>
                    <a:gd name="T8" fmla="*/ 97 w 599"/>
                    <a:gd name="T9" fmla="*/ 463 h 463"/>
                    <a:gd name="T10" fmla="*/ 240 w 599"/>
                    <a:gd name="T11" fmla="*/ 269 h 463"/>
                    <a:gd name="T12" fmla="*/ 434 w 599"/>
                    <a:gd name="T13" fmla="*/ 134 h 463"/>
                    <a:gd name="T14" fmla="*/ 599 w 599"/>
                    <a:gd name="T15" fmla="*/ 104 h 463"/>
                    <a:gd name="T16" fmla="*/ 591 w 599"/>
                    <a:gd name="T17" fmla="*/ 0 h 4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9"/>
                    <a:gd name="T28" fmla="*/ 0 h 463"/>
                    <a:gd name="T29" fmla="*/ 599 w 599"/>
                    <a:gd name="T30" fmla="*/ 463 h 46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9" h="463">
                      <a:moveTo>
                        <a:pt x="591" y="0"/>
                      </a:moveTo>
                      <a:lnTo>
                        <a:pt x="337" y="45"/>
                      </a:lnTo>
                      <a:lnTo>
                        <a:pt x="120" y="194"/>
                      </a:lnTo>
                      <a:lnTo>
                        <a:pt x="0" y="411"/>
                      </a:lnTo>
                      <a:lnTo>
                        <a:pt x="97" y="463"/>
                      </a:lnTo>
                      <a:lnTo>
                        <a:pt x="240" y="269"/>
                      </a:lnTo>
                      <a:lnTo>
                        <a:pt x="434" y="134"/>
                      </a:lnTo>
                      <a:lnTo>
                        <a:pt x="599" y="104"/>
                      </a:lnTo>
                      <a:lnTo>
                        <a:pt x="591" y="0"/>
                      </a:lnTo>
                      <a:close/>
                    </a:path>
                  </a:pathLst>
                </a:custGeom>
                <a:pattFill prst="ltUpDiag">
                  <a:fgClr>
                    <a:srgbClr val="CC9900"/>
                  </a:fgClr>
                  <a:bgClr>
                    <a:schemeClr val="bg1"/>
                  </a:bgClr>
                </a:pattFill>
                <a:ln>
                  <a:noFill/>
                </a:ln>
                <a:extLst>
                  <a:ext uri="{91240B29-F687-4F45-9708-019B960494DF}">
                    <a14:hiddenLine xmlns:a14="http://schemas.microsoft.com/office/drawing/2010/main" w="19050" cap="flat" cmpd="sng">
                      <a:solidFill>
                        <a:srgbClr val="000000"/>
                      </a:solidFill>
                      <a:prstDash val="solid"/>
                      <a:round/>
                      <a:headEnd type="none" w="med" len="med"/>
                      <a:tailEnd type="none" w="med" len="med"/>
                    </a14:hiddenLine>
                  </a:ext>
                </a:extLst>
              </p:spPr>
              <p:txBody>
                <a:bodyPr/>
                <a:lstStyle/>
                <a:p>
                  <a:endParaRPr lang="zh-CN" altLang="en-US"/>
                </a:p>
              </p:txBody>
            </p:sp>
            <p:sp>
              <p:nvSpPr>
                <p:cNvPr id="43030" name="Freeform 11">
                  <a:extLst>
                    <a:ext uri="{FF2B5EF4-FFF2-40B4-BE49-F238E27FC236}">
                      <a16:creationId xmlns:a16="http://schemas.microsoft.com/office/drawing/2014/main" id="{534AEA57-D67C-4693-AF74-4E94D198F6D7}"/>
                    </a:ext>
                  </a:extLst>
                </p:cNvPr>
                <p:cNvSpPr>
                  <a:spLocks/>
                </p:cNvSpPr>
                <p:nvPr/>
              </p:nvSpPr>
              <p:spPr bwMode="auto">
                <a:xfrm>
                  <a:off x="2050" y="2633"/>
                  <a:ext cx="598" cy="412"/>
                </a:xfrm>
                <a:custGeom>
                  <a:avLst/>
                  <a:gdLst>
                    <a:gd name="T0" fmla="*/ 598 w 598"/>
                    <a:gd name="T1" fmla="*/ 0 h 412"/>
                    <a:gd name="T2" fmla="*/ 344 w 598"/>
                    <a:gd name="T3" fmla="*/ 60 h 412"/>
                    <a:gd name="T4" fmla="*/ 134 w 598"/>
                    <a:gd name="T5" fmla="*/ 210 h 412"/>
                    <a:gd name="T6" fmla="*/ 0 w 598"/>
                    <a:gd name="T7" fmla="*/ 412 h 412"/>
                    <a:gd name="T8" fmla="*/ 0 60000 65536"/>
                    <a:gd name="T9" fmla="*/ 0 60000 65536"/>
                    <a:gd name="T10" fmla="*/ 0 60000 65536"/>
                    <a:gd name="T11" fmla="*/ 0 60000 65536"/>
                    <a:gd name="T12" fmla="*/ 0 w 598"/>
                    <a:gd name="T13" fmla="*/ 0 h 412"/>
                    <a:gd name="T14" fmla="*/ 598 w 598"/>
                    <a:gd name="T15" fmla="*/ 412 h 412"/>
                  </a:gdLst>
                  <a:ahLst/>
                  <a:cxnLst>
                    <a:cxn ang="T8">
                      <a:pos x="T0" y="T1"/>
                    </a:cxn>
                    <a:cxn ang="T9">
                      <a:pos x="T2" y="T3"/>
                    </a:cxn>
                    <a:cxn ang="T10">
                      <a:pos x="T4" y="T5"/>
                    </a:cxn>
                    <a:cxn ang="T11">
                      <a:pos x="T6" y="T7"/>
                    </a:cxn>
                  </a:cxnLst>
                  <a:rect l="T12" t="T13" r="T14" b="T15"/>
                  <a:pathLst>
                    <a:path w="598" h="412">
                      <a:moveTo>
                        <a:pt x="598" y="0"/>
                      </a:moveTo>
                      <a:cubicBezTo>
                        <a:pt x="556" y="10"/>
                        <a:pt x="421" y="25"/>
                        <a:pt x="344" y="60"/>
                      </a:cubicBezTo>
                      <a:cubicBezTo>
                        <a:pt x="267" y="95"/>
                        <a:pt x="191" y="151"/>
                        <a:pt x="134" y="210"/>
                      </a:cubicBezTo>
                      <a:cubicBezTo>
                        <a:pt x="77" y="269"/>
                        <a:pt x="28" y="370"/>
                        <a:pt x="0" y="412"/>
                      </a:cubicBezTo>
                    </a:path>
                  </a:pathLst>
                </a:custGeom>
                <a:noFill/>
                <a:ln w="19050" cap="flat" cmpd="sng">
                  <a:solidFill>
                    <a:srgbClr val="CC99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3027" name="Line 12">
                <a:extLst>
                  <a:ext uri="{FF2B5EF4-FFF2-40B4-BE49-F238E27FC236}">
                    <a16:creationId xmlns:a16="http://schemas.microsoft.com/office/drawing/2014/main" id="{575BF8C7-F15E-4D66-BB8F-7C1B249FA960}"/>
                  </a:ext>
                </a:extLst>
              </p:cNvPr>
              <p:cNvSpPr>
                <a:spLocks noChangeShapeType="1"/>
              </p:cNvSpPr>
              <p:nvPr/>
            </p:nvSpPr>
            <p:spPr bwMode="auto">
              <a:xfrm flipV="1">
                <a:off x="4106" y="2032"/>
                <a:ext cx="0" cy="307"/>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3028" name="Line 13">
                <a:extLst>
                  <a:ext uri="{FF2B5EF4-FFF2-40B4-BE49-F238E27FC236}">
                    <a16:creationId xmlns:a16="http://schemas.microsoft.com/office/drawing/2014/main" id="{D2F2D0EA-59FD-446D-998E-A808BF11E09F}"/>
                  </a:ext>
                </a:extLst>
              </p:cNvPr>
              <p:cNvSpPr>
                <a:spLocks noChangeShapeType="1"/>
              </p:cNvSpPr>
              <p:nvPr/>
            </p:nvSpPr>
            <p:spPr bwMode="auto">
              <a:xfrm>
                <a:off x="4106" y="2802"/>
                <a:ext cx="8" cy="502"/>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sp>
          <p:nvSpPr>
            <p:cNvPr id="43024" name="Text Box 14">
              <a:extLst>
                <a:ext uri="{FF2B5EF4-FFF2-40B4-BE49-F238E27FC236}">
                  <a16:creationId xmlns:a16="http://schemas.microsoft.com/office/drawing/2014/main" id="{D8E1A2D9-F811-40B1-92AE-6339F4BBC4CC}"/>
                </a:ext>
              </a:extLst>
            </p:cNvPr>
            <p:cNvSpPr txBox="1">
              <a:spLocks noChangeArrowheads="1"/>
            </p:cNvSpPr>
            <p:nvPr/>
          </p:nvSpPr>
          <p:spPr bwMode="auto">
            <a:xfrm>
              <a:off x="3936" y="3408"/>
              <a:ext cx="5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图</a:t>
              </a:r>
              <a:r>
                <a:rPr lang="en-US" altLang="zh-CN">
                  <a:ea typeface="宋体" panose="02010600030101010101" pitchFamily="2" charset="-122"/>
                </a:rPr>
                <a:t>(b) </a:t>
              </a:r>
            </a:p>
          </p:txBody>
        </p:sp>
      </p:grpSp>
      <p:graphicFrame>
        <p:nvGraphicFramePr>
          <p:cNvPr id="43011" name="Object 15">
            <a:extLst>
              <a:ext uri="{FF2B5EF4-FFF2-40B4-BE49-F238E27FC236}">
                <a16:creationId xmlns:a16="http://schemas.microsoft.com/office/drawing/2014/main" id="{B7E14593-3DBF-47C4-B6B9-2E7DF0DCB2B0}"/>
              </a:ext>
            </a:extLst>
          </p:cNvPr>
          <p:cNvGraphicFramePr>
            <a:graphicFrameLocks noChangeAspect="1"/>
          </p:cNvGraphicFramePr>
          <p:nvPr/>
        </p:nvGraphicFramePr>
        <p:xfrm>
          <a:off x="5575300" y="571500"/>
          <a:ext cx="1704975" cy="800100"/>
        </p:xfrm>
        <a:graphic>
          <a:graphicData uri="http://schemas.openxmlformats.org/presentationml/2006/ole">
            <mc:AlternateContent xmlns:mc="http://schemas.openxmlformats.org/markup-compatibility/2006">
              <mc:Choice xmlns:v="urn:schemas-microsoft-com:vml" Requires="v">
                <p:oleObj spid="_x0000_s43034" name="Equation" r:id="rId9" imgW="838080" imgH="393480" progId="Equation.3">
                  <p:embed/>
                </p:oleObj>
              </mc:Choice>
              <mc:Fallback>
                <p:oleObj name="Equation" r:id="rId9" imgW="838080" imgH="39348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75300" y="571500"/>
                        <a:ext cx="1704975"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2" name="Object 16">
            <a:extLst>
              <a:ext uri="{FF2B5EF4-FFF2-40B4-BE49-F238E27FC236}">
                <a16:creationId xmlns:a16="http://schemas.microsoft.com/office/drawing/2014/main" id="{673E77AD-78F5-417D-8FF4-CD6C0B7972D3}"/>
              </a:ext>
            </a:extLst>
          </p:cNvPr>
          <p:cNvGraphicFramePr>
            <a:graphicFrameLocks noChangeAspect="1"/>
          </p:cNvGraphicFramePr>
          <p:nvPr/>
        </p:nvGraphicFramePr>
        <p:xfrm>
          <a:off x="1447800" y="571500"/>
          <a:ext cx="1447800" cy="723900"/>
        </p:xfrm>
        <a:graphic>
          <a:graphicData uri="http://schemas.openxmlformats.org/presentationml/2006/ole">
            <mc:AlternateContent xmlns:mc="http://schemas.openxmlformats.org/markup-compatibility/2006">
              <mc:Choice xmlns:v="urn:schemas-microsoft-com:vml" Requires="v">
                <p:oleObj spid="_x0000_s43035" name="Equation" r:id="rId11" imgW="787320" imgH="393480" progId="Equation.3">
                  <p:embed/>
                </p:oleObj>
              </mc:Choice>
              <mc:Fallback>
                <p:oleObj name="Equation" r:id="rId11" imgW="787320" imgH="39348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7800" y="571500"/>
                        <a:ext cx="14478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13" name="Object 17">
            <a:extLst>
              <a:ext uri="{FF2B5EF4-FFF2-40B4-BE49-F238E27FC236}">
                <a16:creationId xmlns:a16="http://schemas.microsoft.com/office/drawing/2014/main" id="{AF9596A8-EA0A-4FFF-9CFF-9F0B61D1ED56}"/>
              </a:ext>
            </a:extLst>
          </p:cNvPr>
          <p:cNvGraphicFramePr>
            <a:graphicFrameLocks noChangeAspect="1"/>
          </p:cNvGraphicFramePr>
          <p:nvPr/>
        </p:nvGraphicFramePr>
        <p:xfrm>
          <a:off x="3695700" y="723900"/>
          <a:ext cx="1066800" cy="468313"/>
        </p:xfrm>
        <a:graphic>
          <a:graphicData uri="http://schemas.openxmlformats.org/presentationml/2006/ole">
            <mc:AlternateContent xmlns:mc="http://schemas.openxmlformats.org/markup-compatibility/2006">
              <mc:Choice xmlns:v="urn:schemas-microsoft-com:vml" Requires="v">
                <p:oleObj spid="_x0000_s43036" name="Equation" r:id="rId13" imgW="520560" imgH="228600" progId="Equation.3">
                  <p:embed/>
                </p:oleObj>
              </mc:Choice>
              <mc:Fallback>
                <p:oleObj name="Equation" r:id="rId13" imgW="520560" imgH="22860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95700" y="723900"/>
                        <a:ext cx="1066800"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21" name="Text Box 18">
            <a:extLst>
              <a:ext uri="{FF2B5EF4-FFF2-40B4-BE49-F238E27FC236}">
                <a16:creationId xmlns:a16="http://schemas.microsoft.com/office/drawing/2014/main" id="{B90D9877-8C63-4AEB-BCF3-2A5FE3026928}"/>
              </a:ext>
            </a:extLst>
          </p:cNvPr>
          <p:cNvSpPr txBox="1">
            <a:spLocks noChangeArrowheads="1"/>
          </p:cNvSpPr>
          <p:nvPr/>
        </p:nvSpPr>
        <p:spPr bwMode="auto">
          <a:xfrm>
            <a:off x="838200" y="2438400"/>
            <a:ext cx="73152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60000"/>
              </a:lnSpc>
            </a:pPr>
            <a:r>
              <a:rPr lang="en-US" altLang="zh-CN">
                <a:ea typeface="宋体" panose="02010600030101010101" pitchFamily="2" charset="-122"/>
              </a:rPr>
              <a:t>(2) </a:t>
            </a:r>
            <a:r>
              <a:rPr lang="zh-CN" altLang="en-US">
                <a:ea typeface="宋体" panose="02010600030101010101" pitchFamily="2" charset="-122"/>
              </a:rPr>
              <a:t>用     表示提升平板形闸门所用的拉力，对闸门应用牛顿第二定律，得：</a:t>
            </a:r>
          </a:p>
        </p:txBody>
      </p:sp>
      <p:graphicFrame>
        <p:nvGraphicFramePr>
          <p:cNvPr id="43014" name="Object 19">
            <a:extLst>
              <a:ext uri="{FF2B5EF4-FFF2-40B4-BE49-F238E27FC236}">
                <a16:creationId xmlns:a16="http://schemas.microsoft.com/office/drawing/2014/main" id="{1361BE14-9E16-4A0F-AFAD-A42E0F97307D}"/>
              </a:ext>
            </a:extLst>
          </p:cNvPr>
          <p:cNvGraphicFramePr>
            <a:graphicFrameLocks noChangeAspect="1"/>
          </p:cNvGraphicFramePr>
          <p:nvPr/>
        </p:nvGraphicFramePr>
        <p:xfrm>
          <a:off x="1600200" y="2590800"/>
          <a:ext cx="457200" cy="450850"/>
        </p:xfrm>
        <a:graphic>
          <a:graphicData uri="http://schemas.openxmlformats.org/presentationml/2006/ole">
            <mc:AlternateContent xmlns:mc="http://schemas.openxmlformats.org/markup-compatibility/2006">
              <mc:Choice xmlns:v="urn:schemas-microsoft-com:vml" Requires="v">
                <p:oleObj spid="_x0000_s43037" name="Equation" r:id="rId15" imgW="215640" imgH="241200" progId="Equation.3">
                  <p:embed/>
                </p:oleObj>
              </mc:Choice>
              <mc:Fallback>
                <p:oleObj name="Equation" r:id="rId15" imgW="215640" imgH="241200" progId="Equation.3">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00200" y="2590800"/>
                        <a:ext cx="45720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5" name="Object 20">
            <a:extLst>
              <a:ext uri="{FF2B5EF4-FFF2-40B4-BE49-F238E27FC236}">
                <a16:creationId xmlns:a16="http://schemas.microsoft.com/office/drawing/2014/main" id="{7EE880BA-3C54-425E-9CAE-531765B50BBF}"/>
              </a:ext>
            </a:extLst>
          </p:cNvPr>
          <p:cNvGraphicFramePr>
            <a:graphicFrameLocks noChangeAspect="1"/>
          </p:cNvGraphicFramePr>
          <p:nvPr/>
        </p:nvGraphicFramePr>
        <p:xfrm>
          <a:off x="2438400" y="4267200"/>
          <a:ext cx="1539875" cy="782638"/>
        </p:xfrm>
        <a:graphic>
          <a:graphicData uri="http://schemas.openxmlformats.org/presentationml/2006/ole">
            <mc:AlternateContent xmlns:mc="http://schemas.openxmlformats.org/markup-compatibility/2006">
              <mc:Choice xmlns:v="urn:schemas-microsoft-com:vml" Requires="v">
                <p:oleObj spid="_x0000_s43038" name="Equation" r:id="rId17" imgW="774360" imgH="393480" progId="Equation.3">
                  <p:embed/>
                </p:oleObj>
              </mc:Choice>
              <mc:Fallback>
                <p:oleObj name="Equation" r:id="rId17" imgW="774360" imgH="393480" progId="Equation.3">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38400" y="4267200"/>
                        <a:ext cx="1539875" cy="782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22" name="Text Box 21">
            <a:extLst>
              <a:ext uri="{FF2B5EF4-FFF2-40B4-BE49-F238E27FC236}">
                <a16:creationId xmlns:a16="http://schemas.microsoft.com/office/drawing/2014/main" id="{1156A78C-359E-4601-A06E-DBD578D2EA46}"/>
              </a:ext>
            </a:extLst>
          </p:cNvPr>
          <p:cNvSpPr txBox="1">
            <a:spLocks noChangeArrowheads="1"/>
          </p:cNvSpPr>
          <p:nvPr/>
        </p:nvSpPr>
        <p:spPr bwMode="auto">
          <a:xfrm>
            <a:off x="914400" y="4911725"/>
            <a:ext cx="49530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60000"/>
              </a:lnSpc>
            </a:pPr>
            <a:r>
              <a:rPr lang="zh-CN" altLang="en-US">
                <a:ea typeface="宋体" panose="02010600030101010101" pitchFamily="2" charset="-122"/>
              </a:rPr>
              <a:t>比较上面结果，可见提升弧形闸门所用的拉力较小</a:t>
            </a:r>
            <a:r>
              <a:rPr lang="en-US" altLang="zh-CN">
                <a:ea typeface="宋体" panose="02010600030101010101" pitchFamily="2" charset="-122"/>
              </a:rPr>
              <a:t>.</a:t>
            </a:r>
          </a:p>
        </p:txBody>
      </p:sp>
      <p:graphicFrame>
        <p:nvGraphicFramePr>
          <p:cNvPr id="43016" name="Object 22">
            <a:extLst>
              <a:ext uri="{FF2B5EF4-FFF2-40B4-BE49-F238E27FC236}">
                <a16:creationId xmlns:a16="http://schemas.microsoft.com/office/drawing/2014/main" id="{100866E0-C849-41F9-B708-BCD8D5E5B082}"/>
              </a:ext>
            </a:extLst>
          </p:cNvPr>
          <p:cNvGraphicFramePr>
            <a:graphicFrameLocks noChangeAspect="1"/>
          </p:cNvGraphicFramePr>
          <p:nvPr/>
        </p:nvGraphicFramePr>
        <p:xfrm>
          <a:off x="2362200" y="3733800"/>
          <a:ext cx="1981200" cy="455613"/>
        </p:xfrm>
        <a:graphic>
          <a:graphicData uri="http://schemas.openxmlformats.org/presentationml/2006/ole">
            <mc:AlternateContent xmlns:mc="http://schemas.openxmlformats.org/markup-compatibility/2006">
              <mc:Choice xmlns:v="urn:schemas-microsoft-com:vml" Requires="v">
                <p:oleObj spid="_x0000_s43039" name="Equation" r:id="rId19" imgW="939600" imgH="215640" progId="Equation.3">
                  <p:embed/>
                </p:oleObj>
              </mc:Choice>
              <mc:Fallback>
                <p:oleObj name="Equation" r:id="rId19" imgW="939600" imgH="215640" progId="Equation.3">
                  <p:embed/>
                  <p:pic>
                    <p:nvPicPr>
                      <p:cNvPr id="0"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62200" y="3733800"/>
                        <a:ext cx="19812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Text Box 2">
            <a:extLst>
              <a:ext uri="{FF2B5EF4-FFF2-40B4-BE49-F238E27FC236}">
                <a16:creationId xmlns:a16="http://schemas.microsoft.com/office/drawing/2014/main" id="{41743CB4-59EB-4082-BD78-E7C25C3010E2}"/>
              </a:ext>
            </a:extLst>
          </p:cNvPr>
          <p:cNvSpPr txBox="1">
            <a:spLocks noChangeArrowheads="1"/>
          </p:cNvSpPr>
          <p:nvPr/>
        </p:nvSpPr>
        <p:spPr bwMode="auto">
          <a:xfrm>
            <a:off x="609600" y="533400"/>
            <a:ext cx="7772400"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50000"/>
              </a:lnSpc>
              <a:spcBef>
                <a:spcPct val="50000"/>
              </a:spcBef>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例题</a:t>
            </a:r>
            <a:r>
              <a:rPr lang="en-US" altLang="zh-CN">
                <a:solidFill>
                  <a:srgbClr val="FF0000"/>
                </a:solidFill>
                <a:ea typeface="宋体" panose="02010600030101010101" pitchFamily="2" charset="-122"/>
              </a:rPr>
              <a:t>3]</a:t>
            </a:r>
            <a:r>
              <a:rPr lang="zh-CN" altLang="en-US">
                <a:ea typeface="宋体" panose="02010600030101010101" pitchFamily="2" charset="-122"/>
              </a:rPr>
              <a:t>如图表示一种用实验方法测量转动惯量的装置。待测刚体装在转动架上，线的一端绕在转动架的轮轴上，线与线轴垂直，轮轴的轴体半径为</a:t>
            </a:r>
            <a:r>
              <a:rPr lang="en-US" altLang="zh-CN" i="1">
                <a:ea typeface="宋体" panose="02010600030101010101" pitchFamily="2" charset="-122"/>
              </a:rPr>
              <a:t>r</a:t>
            </a:r>
            <a:r>
              <a:rPr lang="zh-CN" altLang="en-US">
                <a:ea typeface="宋体" panose="02010600030101010101" pitchFamily="2" charset="-122"/>
              </a:rPr>
              <a:t>，线的另一端通过定滑轮悬挂质量为</a:t>
            </a:r>
            <a:r>
              <a:rPr lang="en-US" altLang="zh-CN" i="1">
                <a:ea typeface="宋体" panose="02010600030101010101" pitchFamily="2" charset="-122"/>
              </a:rPr>
              <a:t>m</a:t>
            </a:r>
            <a:r>
              <a:rPr lang="zh-CN" altLang="en-US">
                <a:ea typeface="宋体" panose="02010600030101010101" pitchFamily="2" charset="-122"/>
              </a:rPr>
              <a:t>的重物，已知转动架惯量为</a:t>
            </a:r>
            <a:r>
              <a:rPr lang="en-US" altLang="zh-CN" i="1">
                <a:ea typeface="宋体" panose="02010600030101010101" pitchFamily="2" charset="-122"/>
              </a:rPr>
              <a:t>I</a:t>
            </a:r>
            <a:r>
              <a:rPr lang="en-US" altLang="zh-CN" baseline="-25000">
                <a:ea typeface="宋体" panose="02010600030101010101" pitchFamily="2" charset="-122"/>
              </a:rPr>
              <a:t>0</a:t>
            </a:r>
            <a:r>
              <a:rPr lang="en-US" altLang="zh-CN">
                <a:ea typeface="宋体" panose="02010600030101010101" pitchFamily="2" charset="-122"/>
              </a:rPr>
              <a:t> </a:t>
            </a:r>
            <a:r>
              <a:rPr lang="zh-CN" altLang="en-US">
                <a:ea typeface="宋体" panose="02010600030101010101" pitchFamily="2" charset="-122"/>
              </a:rPr>
              <a:t>，并测得</a:t>
            </a:r>
            <a:r>
              <a:rPr lang="en-US" altLang="zh-CN" i="1">
                <a:ea typeface="宋体" panose="02010600030101010101" pitchFamily="2" charset="-122"/>
              </a:rPr>
              <a:t>m</a:t>
            </a:r>
            <a:r>
              <a:rPr lang="zh-CN" altLang="en-US">
                <a:ea typeface="宋体" panose="02010600030101010101" pitchFamily="2" charset="-122"/>
              </a:rPr>
              <a:t>自静止开始下落 </a:t>
            </a:r>
            <a:r>
              <a:rPr lang="en-US" altLang="zh-CN" i="1">
                <a:ea typeface="宋体" panose="02010600030101010101" pitchFamily="2" charset="-122"/>
              </a:rPr>
              <a:t>h </a:t>
            </a:r>
            <a:r>
              <a:rPr lang="zh-CN" altLang="en-US">
                <a:ea typeface="宋体" panose="02010600030101010101" pitchFamily="2" charset="-122"/>
              </a:rPr>
              <a:t>高度的时间为 </a:t>
            </a:r>
            <a:r>
              <a:rPr lang="en-US" altLang="zh-CN" i="1">
                <a:ea typeface="宋体" panose="02010600030101010101" pitchFamily="2" charset="-122"/>
              </a:rPr>
              <a:t>t </a:t>
            </a:r>
            <a:r>
              <a:rPr lang="en-US" altLang="zh-CN">
                <a:ea typeface="宋体" panose="02010600030101010101" pitchFamily="2" charset="-122"/>
              </a:rPr>
              <a:t>,</a:t>
            </a:r>
            <a:r>
              <a:rPr lang="zh-CN" altLang="en-US">
                <a:ea typeface="宋体" panose="02010600030101010101" pitchFamily="2" charset="-122"/>
              </a:rPr>
              <a:t>求待测物体的转动惯量</a:t>
            </a:r>
            <a:r>
              <a:rPr lang="en-US" altLang="zh-CN" i="1">
                <a:ea typeface="宋体" panose="02010600030101010101" pitchFamily="2" charset="-122"/>
              </a:rPr>
              <a:t>I</a:t>
            </a:r>
            <a:r>
              <a:rPr lang="zh-CN" altLang="en-US">
                <a:ea typeface="宋体" panose="02010600030101010101" pitchFamily="2" charset="-122"/>
              </a:rPr>
              <a:t>，不计两轴承处的摩擦，不计滑轮和线的质量，线的长度不变</a:t>
            </a:r>
            <a:r>
              <a:rPr lang="en-US" altLang="zh-CN">
                <a:ea typeface="宋体" panose="02010600030101010101" pitchFamily="2" charset="-122"/>
              </a:rPr>
              <a:t>.</a:t>
            </a:r>
          </a:p>
        </p:txBody>
      </p:sp>
      <p:grpSp>
        <p:nvGrpSpPr>
          <p:cNvPr id="80899" name="Group 3">
            <a:extLst>
              <a:ext uri="{FF2B5EF4-FFF2-40B4-BE49-F238E27FC236}">
                <a16:creationId xmlns:a16="http://schemas.microsoft.com/office/drawing/2014/main" id="{D60C4C13-8330-4CB3-B2B4-FEE40547E284}"/>
              </a:ext>
            </a:extLst>
          </p:cNvPr>
          <p:cNvGrpSpPr>
            <a:grpSpLocks/>
          </p:cNvGrpSpPr>
          <p:nvPr/>
        </p:nvGrpSpPr>
        <p:grpSpPr bwMode="auto">
          <a:xfrm>
            <a:off x="4876800" y="3962400"/>
            <a:ext cx="2665413" cy="2057400"/>
            <a:chOff x="3072" y="2496"/>
            <a:chExt cx="1679" cy="1296"/>
          </a:xfrm>
        </p:grpSpPr>
        <p:sp>
          <p:nvSpPr>
            <p:cNvPr id="369668" name="Freeform 4">
              <a:extLst>
                <a:ext uri="{FF2B5EF4-FFF2-40B4-BE49-F238E27FC236}">
                  <a16:creationId xmlns:a16="http://schemas.microsoft.com/office/drawing/2014/main" id="{92FA65A5-4E6D-46B6-A28C-76A9179994C6}"/>
                </a:ext>
              </a:extLst>
            </p:cNvPr>
            <p:cNvSpPr>
              <a:spLocks/>
            </p:cNvSpPr>
            <p:nvPr/>
          </p:nvSpPr>
          <p:spPr bwMode="auto">
            <a:xfrm rot="-74899">
              <a:off x="3335" y="2592"/>
              <a:ext cx="651" cy="354"/>
            </a:xfrm>
            <a:custGeom>
              <a:avLst/>
              <a:gdLst/>
              <a:ahLst/>
              <a:cxnLst>
                <a:cxn ang="0">
                  <a:pos x="64" y="192"/>
                </a:cxn>
                <a:cxn ang="0">
                  <a:pos x="336" y="6"/>
                </a:cxn>
                <a:cxn ang="0">
                  <a:pos x="601" y="155"/>
                </a:cxn>
                <a:cxn ang="0">
                  <a:pos x="596" y="323"/>
                </a:cxn>
                <a:cxn ang="0">
                  <a:pos x="274" y="339"/>
                </a:cxn>
                <a:cxn ang="0">
                  <a:pos x="35" y="311"/>
                </a:cxn>
                <a:cxn ang="0">
                  <a:pos x="64" y="192"/>
                </a:cxn>
              </a:cxnLst>
              <a:rect l="0" t="0" r="r" b="b"/>
              <a:pathLst>
                <a:path w="651" h="354">
                  <a:moveTo>
                    <a:pt x="64" y="192"/>
                  </a:moveTo>
                  <a:cubicBezTo>
                    <a:pt x="114" y="141"/>
                    <a:pt x="247" y="12"/>
                    <a:pt x="336" y="6"/>
                  </a:cubicBezTo>
                  <a:cubicBezTo>
                    <a:pt x="425" y="0"/>
                    <a:pt x="557" y="102"/>
                    <a:pt x="601" y="155"/>
                  </a:cubicBezTo>
                  <a:cubicBezTo>
                    <a:pt x="644" y="208"/>
                    <a:pt x="651" y="292"/>
                    <a:pt x="596" y="323"/>
                  </a:cubicBezTo>
                  <a:cubicBezTo>
                    <a:pt x="541" y="354"/>
                    <a:pt x="367" y="341"/>
                    <a:pt x="274" y="339"/>
                  </a:cubicBezTo>
                  <a:cubicBezTo>
                    <a:pt x="181" y="337"/>
                    <a:pt x="70" y="335"/>
                    <a:pt x="35" y="311"/>
                  </a:cubicBezTo>
                  <a:cubicBezTo>
                    <a:pt x="0" y="287"/>
                    <a:pt x="13" y="243"/>
                    <a:pt x="64" y="192"/>
                  </a:cubicBezTo>
                  <a:close/>
                </a:path>
              </a:pathLst>
            </a:custGeom>
            <a:gradFill rotWithShape="0">
              <a:gsLst>
                <a:gs pos="0">
                  <a:schemeClr val="folHlink">
                    <a:gamma/>
                    <a:tint val="0"/>
                    <a:invGamma/>
                  </a:schemeClr>
                </a:gs>
                <a:gs pos="100000">
                  <a:schemeClr val="folHlink"/>
                </a:gs>
              </a:gsLst>
              <a:path path="rect">
                <a:fillToRect l="50000" t="50000" r="50000" b="50000"/>
              </a:path>
            </a:gradFill>
            <a:ln w="12700" cap="flat" cmpd="sng">
              <a:solidFill>
                <a:schemeClr val="bg2"/>
              </a:solidFill>
              <a:prstDash val="solid"/>
              <a:round/>
              <a:headEnd type="none" w="med" len="med"/>
              <a:tailEnd type="none" w="sm" len="lg"/>
            </a:ln>
            <a:effectLst/>
          </p:spPr>
          <p:txBody>
            <a:bodyPr/>
            <a:lstStyle/>
            <a:p>
              <a:pPr>
                <a:defRPr/>
              </a:pPr>
              <a:endParaRPr lang="zh-CN" altLang="en-US"/>
            </a:p>
          </p:txBody>
        </p:sp>
        <p:sp>
          <p:nvSpPr>
            <p:cNvPr id="80901" name="Rectangle 5">
              <a:extLst>
                <a:ext uri="{FF2B5EF4-FFF2-40B4-BE49-F238E27FC236}">
                  <a16:creationId xmlns:a16="http://schemas.microsoft.com/office/drawing/2014/main" id="{CC5DF21F-7020-4C3E-85AE-BAFE0AEC0ECA}"/>
                </a:ext>
              </a:extLst>
            </p:cNvPr>
            <p:cNvSpPr>
              <a:spLocks noChangeArrowheads="1"/>
            </p:cNvSpPr>
            <p:nvPr/>
          </p:nvSpPr>
          <p:spPr bwMode="auto">
            <a:xfrm>
              <a:off x="3372" y="2935"/>
              <a:ext cx="528" cy="27"/>
            </a:xfrm>
            <a:prstGeom prst="rect">
              <a:avLst/>
            </a:prstGeom>
            <a:gradFill rotWithShape="0">
              <a:gsLst>
                <a:gs pos="0">
                  <a:srgbClr val="5E4700"/>
                </a:gs>
                <a:gs pos="50000">
                  <a:srgbClr val="CC9900"/>
                </a:gs>
                <a:gs pos="100000">
                  <a:srgbClr val="5E4700"/>
                </a:gs>
              </a:gsLst>
              <a:lin ang="0" scaled="1"/>
            </a:gradFill>
            <a:ln w="19050">
              <a:solidFill>
                <a:srgbClr val="CC9900"/>
              </a:solidFill>
              <a:miter lim="800000"/>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0902" name="Rectangle 6" descr="深色横线">
              <a:extLst>
                <a:ext uri="{FF2B5EF4-FFF2-40B4-BE49-F238E27FC236}">
                  <a16:creationId xmlns:a16="http://schemas.microsoft.com/office/drawing/2014/main" id="{C3BEAB09-703A-437E-854A-6E08AD2885E7}"/>
                </a:ext>
              </a:extLst>
            </p:cNvPr>
            <p:cNvSpPr>
              <a:spLocks noChangeArrowheads="1"/>
            </p:cNvSpPr>
            <p:nvPr/>
          </p:nvSpPr>
          <p:spPr bwMode="auto">
            <a:xfrm>
              <a:off x="3468" y="2962"/>
              <a:ext cx="336" cy="119"/>
            </a:xfrm>
            <a:prstGeom prst="rect">
              <a:avLst/>
            </a:prstGeom>
            <a:pattFill prst="dkHorz">
              <a:fgClr>
                <a:srgbClr val="993300"/>
              </a:fgClr>
              <a:bgClr>
                <a:schemeClr val="bg1"/>
              </a:bgClr>
            </a:pattFill>
            <a:ln w="19050">
              <a:solidFill>
                <a:srgbClr val="993300"/>
              </a:solidFill>
              <a:miter lim="800000"/>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0903" name="Rectangle 7">
              <a:extLst>
                <a:ext uri="{FF2B5EF4-FFF2-40B4-BE49-F238E27FC236}">
                  <a16:creationId xmlns:a16="http://schemas.microsoft.com/office/drawing/2014/main" id="{12CB8637-F53D-441A-A988-FC0D1FABD3FE}"/>
                </a:ext>
              </a:extLst>
            </p:cNvPr>
            <p:cNvSpPr>
              <a:spLocks noChangeArrowheads="1"/>
            </p:cNvSpPr>
            <p:nvPr/>
          </p:nvSpPr>
          <p:spPr bwMode="auto">
            <a:xfrm>
              <a:off x="3432" y="3058"/>
              <a:ext cx="384" cy="27"/>
            </a:xfrm>
            <a:prstGeom prst="rect">
              <a:avLst/>
            </a:prstGeom>
            <a:gradFill rotWithShape="0">
              <a:gsLst>
                <a:gs pos="0">
                  <a:srgbClr val="5E4700"/>
                </a:gs>
                <a:gs pos="50000">
                  <a:srgbClr val="CC9900"/>
                </a:gs>
                <a:gs pos="100000">
                  <a:srgbClr val="5E4700"/>
                </a:gs>
              </a:gsLst>
              <a:lin ang="0" scaled="1"/>
            </a:gradFill>
            <a:ln w="19050">
              <a:solidFill>
                <a:srgbClr val="CC9900"/>
              </a:solidFill>
              <a:miter lim="800000"/>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0904" name="Line 8">
              <a:extLst>
                <a:ext uri="{FF2B5EF4-FFF2-40B4-BE49-F238E27FC236}">
                  <a16:creationId xmlns:a16="http://schemas.microsoft.com/office/drawing/2014/main" id="{704E276E-900F-43C8-9654-08DD7F4F713D}"/>
                </a:ext>
              </a:extLst>
            </p:cNvPr>
            <p:cNvSpPr>
              <a:spLocks noChangeShapeType="1"/>
            </p:cNvSpPr>
            <p:nvPr/>
          </p:nvSpPr>
          <p:spPr bwMode="auto">
            <a:xfrm>
              <a:off x="3786" y="3033"/>
              <a:ext cx="524" cy="0"/>
            </a:xfrm>
            <a:prstGeom prst="line">
              <a:avLst/>
            </a:prstGeom>
            <a:noFill/>
            <a:ln w="19050">
              <a:solidFill>
                <a:srgbClr val="9933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80905" name="Freeform 9">
              <a:extLst>
                <a:ext uri="{FF2B5EF4-FFF2-40B4-BE49-F238E27FC236}">
                  <a16:creationId xmlns:a16="http://schemas.microsoft.com/office/drawing/2014/main" id="{62995164-20DD-4F67-8CFD-1EE8EE3C64F2}"/>
                </a:ext>
              </a:extLst>
            </p:cNvPr>
            <p:cNvSpPr>
              <a:spLocks/>
            </p:cNvSpPr>
            <p:nvPr/>
          </p:nvSpPr>
          <p:spPr bwMode="auto">
            <a:xfrm>
              <a:off x="3359" y="3092"/>
              <a:ext cx="546" cy="127"/>
            </a:xfrm>
            <a:custGeom>
              <a:avLst/>
              <a:gdLst>
                <a:gd name="T0" fmla="*/ 0 w 763"/>
                <a:gd name="T1" fmla="*/ 123 h 232"/>
                <a:gd name="T2" fmla="*/ 145 w 763"/>
                <a:gd name="T3" fmla="*/ 0 h 232"/>
                <a:gd name="T4" fmla="*/ 418 w 763"/>
                <a:gd name="T5" fmla="*/ 0 h 232"/>
                <a:gd name="T6" fmla="*/ 546 w 763"/>
                <a:gd name="T7" fmla="*/ 115 h 232"/>
                <a:gd name="T8" fmla="*/ 498 w 763"/>
                <a:gd name="T9" fmla="*/ 119 h 232"/>
                <a:gd name="T10" fmla="*/ 401 w 763"/>
                <a:gd name="T11" fmla="*/ 33 h 232"/>
                <a:gd name="T12" fmla="*/ 166 w 763"/>
                <a:gd name="T13" fmla="*/ 33 h 232"/>
                <a:gd name="T14" fmla="*/ 49 w 763"/>
                <a:gd name="T15" fmla="*/ 127 h 232"/>
                <a:gd name="T16" fmla="*/ 0 w 763"/>
                <a:gd name="T17" fmla="*/ 123 h 2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3"/>
                <a:gd name="T28" fmla="*/ 0 h 232"/>
                <a:gd name="T29" fmla="*/ 763 w 763"/>
                <a:gd name="T30" fmla="*/ 232 h 2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3" h="232">
                  <a:moveTo>
                    <a:pt x="0" y="225"/>
                  </a:moveTo>
                  <a:lnTo>
                    <a:pt x="202" y="0"/>
                  </a:lnTo>
                  <a:lnTo>
                    <a:pt x="584" y="0"/>
                  </a:lnTo>
                  <a:lnTo>
                    <a:pt x="763" y="210"/>
                  </a:lnTo>
                  <a:lnTo>
                    <a:pt x="696" y="217"/>
                  </a:lnTo>
                  <a:lnTo>
                    <a:pt x="561" y="60"/>
                  </a:lnTo>
                  <a:lnTo>
                    <a:pt x="232" y="60"/>
                  </a:lnTo>
                  <a:lnTo>
                    <a:pt x="68" y="232"/>
                  </a:lnTo>
                  <a:lnTo>
                    <a:pt x="0" y="225"/>
                  </a:lnTo>
                  <a:close/>
                </a:path>
              </a:pathLst>
            </a:custGeom>
            <a:noFill/>
            <a:ln w="19050" cap="flat" cmpd="sng">
              <a:solidFill>
                <a:srgbClr val="0000FF"/>
              </a:solidFill>
              <a:prstDash val="solid"/>
              <a:round/>
              <a:headEnd type="none" w="med" len="me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06" name="Rectangle 10" descr="纸莎草纸">
              <a:extLst>
                <a:ext uri="{FF2B5EF4-FFF2-40B4-BE49-F238E27FC236}">
                  <a16:creationId xmlns:a16="http://schemas.microsoft.com/office/drawing/2014/main" id="{D9647B58-2AAC-42FC-81EF-BA31DE630656}"/>
                </a:ext>
              </a:extLst>
            </p:cNvPr>
            <p:cNvSpPr>
              <a:spLocks noChangeArrowheads="1"/>
            </p:cNvSpPr>
            <p:nvPr/>
          </p:nvSpPr>
          <p:spPr bwMode="auto">
            <a:xfrm>
              <a:off x="3308" y="3360"/>
              <a:ext cx="651" cy="60"/>
            </a:xfrm>
            <a:prstGeom prst="rect">
              <a:avLst/>
            </a:prstGeom>
            <a:blipFill dpi="0" rotWithShape="0">
              <a:blip r:embed="rId2"/>
              <a:srcRect/>
              <a:tile tx="0" ty="0" sx="100000" sy="100000" flip="none" algn="tl"/>
            </a:blipFill>
            <a:ln w="19050">
              <a:solidFill>
                <a:srgbClr val="993300"/>
              </a:solidFill>
              <a:miter lim="800000"/>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0907" name="Rectangle 11" descr="纸莎草纸">
              <a:extLst>
                <a:ext uri="{FF2B5EF4-FFF2-40B4-BE49-F238E27FC236}">
                  <a16:creationId xmlns:a16="http://schemas.microsoft.com/office/drawing/2014/main" id="{404583A4-7898-4E0E-B757-1ABB7A002249}"/>
                </a:ext>
              </a:extLst>
            </p:cNvPr>
            <p:cNvSpPr>
              <a:spLocks noChangeArrowheads="1"/>
            </p:cNvSpPr>
            <p:nvPr/>
          </p:nvSpPr>
          <p:spPr bwMode="auto">
            <a:xfrm>
              <a:off x="3232" y="3295"/>
              <a:ext cx="68" cy="419"/>
            </a:xfrm>
            <a:prstGeom prst="rect">
              <a:avLst/>
            </a:prstGeom>
            <a:blipFill dpi="0" rotWithShape="0">
              <a:blip r:embed="rId2"/>
              <a:srcRect/>
              <a:tile tx="0" ty="0" sx="100000" sy="100000" flip="none" algn="tl"/>
            </a:blipFill>
            <a:ln w="19050">
              <a:solidFill>
                <a:srgbClr val="993300"/>
              </a:solidFill>
              <a:miter lim="800000"/>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0908" name="Rectangle 12" descr="纸莎草纸">
              <a:extLst>
                <a:ext uri="{FF2B5EF4-FFF2-40B4-BE49-F238E27FC236}">
                  <a16:creationId xmlns:a16="http://schemas.microsoft.com/office/drawing/2014/main" id="{B8073215-ABF1-4788-9E1F-6336541811A2}"/>
                </a:ext>
              </a:extLst>
            </p:cNvPr>
            <p:cNvSpPr>
              <a:spLocks noChangeArrowheads="1"/>
            </p:cNvSpPr>
            <p:nvPr/>
          </p:nvSpPr>
          <p:spPr bwMode="auto">
            <a:xfrm>
              <a:off x="3956" y="3294"/>
              <a:ext cx="68" cy="419"/>
            </a:xfrm>
            <a:prstGeom prst="rect">
              <a:avLst/>
            </a:prstGeom>
            <a:blipFill dpi="0" rotWithShape="0">
              <a:blip r:embed="rId2"/>
              <a:srcRect/>
              <a:tile tx="0" ty="0" sx="100000" sy="100000" flip="none" algn="tl"/>
            </a:blipFill>
            <a:ln w="19050">
              <a:solidFill>
                <a:srgbClr val="993300"/>
              </a:solidFill>
              <a:miter lim="800000"/>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0909" name="Rectangle 13" descr="纸莎草纸">
              <a:extLst>
                <a:ext uri="{FF2B5EF4-FFF2-40B4-BE49-F238E27FC236}">
                  <a16:creationId xmlns:a16="http://schemas.microsoft.com/office/drawing/2014/main" id="{FCC9E32C-3681-48D6-9CB3-8A92738EF725}"/>
                </a:ext>
              </a:extLst>
            </p:cNvPr>
            <p:cNvSpPr>
              <a:spLocks noChangeArrowheads="1"/>
            </p:cNvSpPr>
            <p:nvPr/>
          </p:nvSpPr>
          <p:spPr bwMode="auto">
            <a:xfrm>
              <a:off x="3072" y="3207"/>
              <a:ext cx="1152" cy="89"/>
            </a:xfrm>
            <a:prstGeom prst="rect">
              <a:avLst/>
            </a:prstGeom>
            <a:blipFill dpi="0" rotWithShape="0">
              <a:blip r:embed="rId2"/>
              <a:srcRect/>
              <a:tile tx="0" ty="0" sx="100000" sy="100000" flip="none" algn="tl"/>
            </a:blipFill>
            <a:ln w="19050">
              <a:solidFill>
                <a:srgbClr val="993300"/>
              </a:solidFill>
              <a:miter lim="800000"/>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69678" name="Oval 14">
              <a:extLst>
                <a:ext uri="{FF2B5EF4-FFF2-40B4-BE49-F238E27FC236}">
                  <a16:creationId xmlns:a16="http://schemas.microsoft.com/office/drawing/2014/main" id="{2E2AE613-F952-491E-ADDC-13B65BCEEE3D}"/>
                </a:ext>
              </a:extLst>
            </p:cNvPr>
            <p:cNvSpPr>
              <a:spLocks noChangeArrowheads="1"/>
            </p:cNvSpPr>
            <p:nvPr/>
          </p:nvSpPr>
          <p:spPr bwMode="auto">
            <a:xfrm>
              <a:off x="4250" y="3025"/>
              <a:ext cx="187" cy="179"/>
            </a:xfrm>
            <a:prstGeom prst="ellipse">
              <a:avLst/>
            </a:prstGeom>
            <a:gradFill rotWithShape="0">
              <a:gsLst>
                <a:gs pos="0">
                  <a:schemeClr val="folHlink">
                    <a:gamma/>
                    <a:tint val="0"/>
                    <a:invGamma/>
                  </a:schemeClr>
                </a:gs>
                <a:gs pos="100000">
                  <a:schemeClr val="folHlink"/>
                </a:gs>
              </a:gsLst>
              <a:path path="shape">
                <a:fillToRect l="50000" t="50000" r="50000" b="50000"/>
              </a:path>
            </a:gradFill>
            <a:ln w="19050">
              <a:solidFill>
                <a:schemeClr val="tx1"/>
              </a:solidFill>
              <a:round/>
              <a:headEnd/>
              <a:tailEnd type="none" w="sm" len="lg"/>
            </a:ln>
            <a:effectLst/>
          </p:spPr>
          <p:txBody>
            <a:bodyPr wrap="none" anchor="ctr"/>
            <a:lstStyle/>
            <a:p>
              <a:pPr>
                <a:defRPr/>
              </a:pPr>
              <a:endParaRPr lang="zh-CN" altLang="en-US"/>
            </a:p>
          </p:txBody>
        </p:sp>
        <p:sp>
          <p:nvSpPr>
            <p:cNvPr id="80911" name="Line 15">
              <a:extLst>
                <a:ext uri="{FF2B5EF4-FFF2-40B4-BE49-F238E27FC236}">
                  <a16:creationId xmlns:a16="http://schemas.microsoft.com/office/drawing/2014/main" id="{57978FD9-7EC3-43F8-ACAA-05A7461D8717}"/>
                </a:ext>
              </a:extLst>
            </p:cNvPr>
            <p:cNvSpPr>
              <a:spLocks noChangeShapeType="1"/>
            </p:cNvSpPr>
            <p:nvPr/>
          </p:nvSpPr>
          <p:spPr bwMode="auto">
            <a:xfrm flipV="1">
              <a:off x="4182" y="3108"/>
              <a:ext cx="165" cy="97"/>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80912" name="Line 16">
              <a:extLst>
                <a:ext uri="{FF2B5EF4-FFF2-40B4-BE49-F238E27FC236}">
                  <a16:creationId xmlns:a16="http://schemas.microsoft.com/office/drawing/2014/main" id="{49C6F45F-1E24-466C-994D-2E3188BD9C60}"/>
                </a:ext>
              </a:extLst>
            </p:cNvPr>
            <p:cNvSpPr>
              <a:spLocks noChangeShapeType="1"/>
            </p:cNvSpPr>
            <p:nvPr/>
          </p:nvSpPr>
          <p:spPr bwMode="auto">
            <a:xfrm flipH="1">
              <a:off x="4227" y="3115"/>
              <a:ext cx="128" cy="120"/>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80913" name="Line 17">
              <a:extLst>
                <a:ext uri="{FF2B5EF4-FFF2-40B4-BE49-F238E27FC236}">
                  <a16:creationId xmlns:a16="http://schemas.microsoft.com/office/drawing/2014/main" id="{E9B134B7-A209-4B45-8B00-086C9F90C242}"/>
                </a:ext>
              </a:extLst>
            </p:cNvPr>
            <p:cNvSpPr>
              <a:spLocks noChangeShapeType="1"/>
            </p:cNvSpPr>
            <p:nvPr/>
          </p:nvSpPr>
          <p:spPr bwMode="auto">
            <a:xfrm flipH="1">
              <a:off x="4437" y="3108"/>
              <a:ext cx="7" cy="442"/>
            </a:xfrm>
            <a:prstGeom prst="line">
              <a:avLst/>
            </a:prstGeom>
            <a:noFill/>
            <a:ln w="19050">
              <a:solidFill>
                <a:srgbClr val="9933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369682" name="Rectangle 18">
              <a:extLst>
                <a:ext uri="{FF2B5EF4-FFF2-40B4-BE49-F238E27FC236}">
                  <a16:creationId xmlns:a16="http://schemas.microsoft.com/office/drawing/2014/main" id="{DE51028D-D52C-4A01-9523-4705A9E0FCA5}"/>
                </a:ext>
              </a:extLst>
            </p:cNvPr>
            <p:cNvSpPr>
              <a:spLocks noChangeArrowheads="1"/>
            </p:cNvSpPr>
            <p:nvPr/>
          </p:nvSpPr>
          <p:spPr bwMode="auto">
            <a:xfrm>
              <a:off x="4377" y="3557"/>
              <a:ext cx="142" cy="112"/>
            </a:xfrm>
            <a:prstGeom prst="rect">
              <a:avLst/>
            </a:prstGeom>
            <a:gradFill rotWithShape="0">
              <a:gsLst>
                <a:gs pos="0">
                  <a:schemeClr val="folHlink"/>
                </a:gs>
                <a:gs pos="50000">
                  <a:schemeClr val="folHlink">
                    <a:gamma/>
                    <a:tint val="0"/>
                    <a:invGamma/>
                  </a:schemeClr>
                </a:gs>
                <a:gs pos="100000">
                  <a:schemeClr val="folHlink"/>
                </a:gs>
              </a:gsLst>
              <a:lin ang="0" scaled="1"/>
            </a:gradFill>
            <a:ln w="19050">
              <a:solidFill>
                <a:schemeClr val="tx1"/>
              </a:solidFill>
              <a:miter lim="800000"/>
              <a:headEnd/>
              <a:tailEnd type="none" w="sm" len="lg"/>
            </a:ln>
            <a:effectLst/>
          </p:spPr>
          <p:txBody>
            <a:bodyPr wrap="none" anchor="ctr"/>
            <a:lstStyle/>
            <a:p>
              <a:pPr>
                <a:defRPr/>
              </a:pPr>
              <a:endParaRPr lang="zh-CN" altLang="en-US"/>
            </a:p>
          </p:txBody>
        </p:sp>
        <p:sp>
          <p:nvSpPr>
            <p:cNvPr id="80915" name="Rectangle 19">
              <a:extLst>
                <a:ext uri="{FF2B5EF4-FFF2-40B4-BE49-F238E27FC236}">
                  <a16:creationId xmlns:a16="http://schemas.microsoft.com/office/drawing/2014/main" id="{23E877AE-512C-4773-AB48-6EFBFD6AEEF1}"/>
                </a:ext>
              </a:extLst>
            </p:cNvPr>
            <p:cNvSpPr>
              <a:spLocks noChangeArrowheads="1"/>
            </p:cNvSpPr>
            <p:nvPr/>
          </p:nvSpPr>
          <p:spPr bwMode="auto">
            <a:xfrm>
              <a:off x="4368" y="3271"/>
              <a:ext cx="142" cy="112"/>
            </a:xfrm>
            <a:prstGeom prst="rect">
              <a:avLst/>
            </a:prstGeom>
            <a:noFill/>
            <a:ln w="19050">
              <a:solidFill>
                <a:schemeClr val="tx1"/>
              </a:solidFill>
              <a:prstDash val="sysDot"/>
              <a:miter lim="800000"/>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0916" name="Line 20">
              <a:extLst>
                <a:ext uri="{FF2B5EF4-FFF2-40B4-BE49-F238E27FC236}">
                  <a16:creationId xmlns:a16="http://schemas.microsoft.com/office/drawing/2014/main" id="{5D0DD0AE-B0CE-4686-8486-558E30F5BDAC}"/>
                </a:ext>
              </a:extLst>
            </p:cNvPr>
            <p:cNvSpPr>
              <a:spLocks noChangeShapeType="1"/>
            </p:cNvSpPr>
            <p:nvPr/>
          </p:nvSpPr>
          <p:spPr bwMode="auto">
            <a:xfrm>
              <a:off x="4511" y="3280"/>
              <a:ext cx="232" cy="0"/>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80917" name="Line 21">
              <a:extLst>
                <a:ext uri="{FF2B5EF4-FFF2-40B4-BE49-F238E27FC236}">
                  <a16:creationId xmlns:a16="http://schemas.microsoft.com/office/drawing/2014/main" id="{2F4CEDD0-EA84-4BCB-B35C-BA54B6F2679B}"/>
                </a:ext>
              </a:extLst>
            </p:cNvPr>
            <p:cNvSpPr>
              <a:spLocks noChangeShapeType="1"/>
            </p:cNvSpPr>
            <p:nvPr/>
          </p:nvSpPr>
          <p:spPr bwMode="auto">
            <a:xfrm>
              <a:off x="4519" y="3557"/>
              <a:ext cx="232" cy="0"/>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80918" name="Line 22">
              <a:extLst>
                <a:ext uri="{FF2B5EF4-FFF2-40B4-BE49-F238E27FC236}">
                  <a16:creationId xmlns:a16="http://schemas.microsoft.com/office/drawing/2014/main" id="{21CDD1D1-9A9A-4367-9E9B-26A2D7042731}"/>
                </a:ext>
              </a:extLst>
            </p:cNvPr>
            <p:cNvSpPr>
              <a:spLocks noChangeShapeType="1"/>
            </p:cNvSpPr>
            <p:nvPr/>
          </p:nvSpPr>
          <p:spPr bwMode="auto">
            <a:xfrm flipH="1">
              <a:off x="4676" y="3272"/>
              <a:ext cx="1" cy="277"/>
            </a:xfrm>
            <a:prstGeom prst="line">
              <a:avLst/>
            </a:prstGeom>
            <a:noFill/>
            <a:ln w="1905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0919" name="Text Box 23">
              <a:extLst>
                <a:ext uri="{FF2B5EF4-FFF2-40B4-BE49-F238E27FC236}">
                  <a16:creationId xmlns:a16="http://schemas.microsoft.com/office/drawing/2014/main" id="{F3C39864-AEFD-4F1D-89E9-BC25C6EB3BD0}"/>
                </a:ext>
              </a:extLst>
            </p:cNvPr>
            <p:cNvSpPr txBox="1">
              <a:spLocks noChangeArrowheads="1"/>
            </p:cNvSpPr>
            <p:nvPr/>
          </p:nvSpPr>
          <p:spPr bwMode="auto">
            <a:xfrm>
              <a:off x="4495" y="326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h</a:t>
              </a:r>
            </a:p>
          </p:txBody>
        </p:sp>
        <p:sp>
          <p:nvSpPr>
            <p:cNvPr id="80920" name="Text Box 24">
              <a:extLst>
                <a:ext uri="{FF2B5EF4-FFF2-40B4-BE49-F238E27FC236}">
                  <a16:creationId xmlns:a16="http://schemas.microsoft.com/office/drawing/2014/main" id="{FB285837-1405-4459-9B0E-3EF428EBF69E}"/>
                </a:ext>
              </a:extLst>
            </p:cNvPr>
            <p:cNvSpPr txBox="1">
              <a:spLocks noChangeArrowheads="1"/>
            </p:cNvSpPr>
            <p:nvPr/>
          </p:nvSpPr>
          <p:spPr bwMode="auto">
            <a:xfrm>
              <a:off x="3624" y="2592"/>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I</a:t>
              </a:r>
            </a:p>
          </p:txBody>
        </p:sp>
        <p:sp>
          <p:nvSpPr>
            <p:cNvPr id="80921" name="Text Box 25">
              <a:extLst>
                <a:ext uri="{FF2B5EF4-FFF2-40B4-BE49-F238E27FC236}">
                  <a16:creationId xmlns:a16="http://schemas.microsoft.com/office/drawing/2014/main" id="{72BBE2C1-1C4E-4551-A6A8-DE7DC755503B}"/>
                </a:ext>
              </a:extLst>
            </p:cNvPr>
            <p:cNvSpPr txBox="1">
              <a:spLocks noChangeArrowheads="1"/>
            </p:cNvSpPr>
            <p:nvPr/>
          </p:nvSpPr>
          <p:spPr bwMode="auto">
            <a:xfrm>
              <a:off x="3182" y="2871"/>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I</a:t>
              </a:r>
              <a:r>
                <a:rPr lang="en-US" altLang="zh-CN" baseline="-25000">
                  <a:ea typeface="宋体" panose="02010600030101010101" pitchFamily="2" charset="-122"/>
                </a:rPr>
                <a:t>0</a:t>
              </a:r>
              <a:endParaRPr lang="en-US" altLang="zh-CN">
                <a:ea typeface="宋体" panose="02010600030101010101" pitchFamily="2" charset="-122"/>
              </a:endParaRPr>
            </a:p>
          </p:txBody>
        </p:sp>
        <p:sp>
          <p:nvSpPr>
            <p:cNvPr id="80922" name="Line 26">
              <a:extLst>
                <a:ext uri="{FF2B5EF4-FFF2-40B4-BE49-F238E27FC236}">
                  <a16:creationId xmlns:a16="http://schemas.microsoft.com/office/drawing/2014/main" id="{DA5A6CE5-F40F-4BBE-85CE-E86BABB2F73C}"/>
                </a:ext>
              </a:extLst>
            </p:cNvPr>
            <p:cNvSpPr>
              <a:spLocks noChangeShapeType="1"/>
            </p:cNvSpPr>
            <p:nvPr/>
          </p:nvSpPr>
          <p:spPr bwMode="auto">
            <a:xfrm>
              <a:off x="3623" y="2496"/>
              <a:ext cx="0" cy="1152"/>
            </a:xfrm>
            <a:prstGeom prst="line">
              <a:avLst/>
            </a:prstGeom>
            <a:noFill/>
            <a:ln w="19050">
              <a:solidFill>
                <a:schemeClr val="tx1"/>
              </a:solidFill>
              <a:prstDash val="dashDot"/>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80923" name="Line 27">
              <a:extLst>
                <a:ext uri="{FF2B5EF4-FFF2-40B4-BE49-F238E27FC236}">
                  <a16:creationId xmlns:a16="http://schemas.microsoft.com/office/drawing/2014/main" id="{4CC8125C-1D10-4BC0-B167-956996C93068}"/>
                </a:ext>
              </a:extLst>
            </p:cNvPr>
            <p:cNvSpPr>
              <a:spLocks noChangeShapeType="1"/>
            </p:cNvSpPr>
            <p:nvPr/>
          </p:nvSpPr>
          <p:spPr bwMode="auto">
            <a:xfrm>
              <a:off x="3714" y="3448"/>
              <a:ext cx="5" cy="152"/>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80924" name="Line 28">
              <a:extLst>
                <a:ext uri="{FF2B5EF4-FFF2-40B4-BE49-F238E27FC236}">
                  <a16:creationId xmlns:a16="http://schemas.microsoft.com/office/drawing/2014/main" id="{38A6EC91-3A73-48C3-A4FB-BEAB16D78205}"/>
                </a:ext>
              </a:extLst>
            </p:cNvPr>
            <p:cNvSpPr>
              <a:spLocks noChangeShapeType="1"/>
            </p:cNvSpPr>
            <p:nvPr/>
          </p:nvSpPr>
          <p:spPr bwMode="auto">
            <a:xfrm>
              <a:off x="3431" y="3552"/>
              <a:ext cx="19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0925" name="Line 29">
              <a:extLst>
                <a:ext uri="{FF2B5EF4-FFF2-40B4-BE49-F238E27FC236}">
                  <a16:creationId xmlns:a16="http://schemas.microsoft.com/office/drawing/2014/main" id="{49563529-5A77-4A4A-BDC5-7A5A62FEF34B}"/>
                </a:ext>
              </a:extLst>
            </p:cNvPr>
            <p:cNvSpPr>
              <a:spLocks noChangeShapeType="1"/>
            </p:cNvSpPr>
            <p:nvPr/>
          </p:nvSpPr>
          <p:spPr bwMode="auto">
            <a:xfrm flipH="1">
              <a:off x="3719" y="3552"/>
              <a:ext cx="19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80926" name="Text Box 30">
              <a:extLst>
                <a:ext uri="{FF2B5EF4-FFF2-40B4-BE49-F238E27FC236}">
                  <a16:creationId xmlns:a16="http://schemas.microsoft.com/office/drawing/2014/main" id="{180C932E-A286-4700-AFF6-8867076AD2EE}"/>
                </a:ext>
              </a:extLst>
            </p:cNvPr>
            <p:cNvSpPr txBox="1">
              <a:spLocks noChangeArrowheads="1"/>
            </p:cNvSpPr>
            <p:nvPr/>
          </p:nvSpPr>
          <p:spPr bwMode="auto">
            <a:xfrm>
              <a:off x="3575" y="3504"/>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r</a:t>
              </a:r>
            </a:p>
          </p:txBody>
        </p:sp>
        <p:sp>
          <p:nvSpPr>
            <p:cNvPr id="80927" name="Text Box 31">
              <a:extLst>
                <a:ext uri="{FF2B5EF4-FFF2-40B4-BE49-F238E27FC236}">
                  <a16:creationId xmlns:a16="http://schemas.microsoft.com/office/drawing/2014/main" id="{B4377561-E918-47DA-AD35-6C2C3D2BB498}"/>
                </a:ext>
              </a:extLst>
            </p:cNvPr>
            <p:cNvSpPr txBox="1">
              <a:spLocks noChangeArrowheads="1"/>
            </p:cNvSpPr>
            <p:nvPr/>
          </p:nvSpPr>
          <p:spPr bwMode="auto">
            <a:xfrm>
              <a:off x="4126" y="3456"/>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m</a:t>
              </a: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44" name="Text Box 2">
            <a:extLst>
              <a:ext uri="{FF2B5EF4-FFF2-40B4-BE49-F238E27FC236}">
                <a16:creationId xmlns:a16="http://schemas.microsoft.com/office/drawing/2014/main" id="{65D24BCD-BA01-493A-B680-67A64E3F67E8}"/>
              </a:ext>
            </a:extLst>
          </p:cNvPr>
          <p:cNvSpPr txBox="1">
            <a:spLocks noChangeArrowheads="1"/>
          </p:cNvSpPr>
          <p:nvPr/>
        </p:nvSpPr>
        <p:spPr bwMode="auto">
          <a:xfrm>
            <a:off x="774700" y="525463"/>
            <a:ext cx="71024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50000"/>
              </a:lnSpc>
              <a:spcBef>
                <a:spcPct val="50000"/>
              </a:spcBef>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解</a:t>
            </a:r>
            <a:r>
              <a:rPr lang="en-US" altLang="zh-CN">
                <a:solidFill>
                  <a:srgbClr val="FF0000"/>
                </a:solidFill>
                <a:ea typeface="宋体" panose="02010600030101010101" pitchFamily="2" charset="-122"/>
              </a:rPr>
              <a:t>]</a:t>
            </a:r>
            <a:r>
              <a:rPr lang="zh-CN" altLang="en-US">
                <a:ea typeface="宋体" panose="02010600030101010101" pitchFamily="2" charset="-122"/>
              </a:rPr>
              <a:t>分别以质点 </a:t>
            </a:r>
            <a:r>
              <a:rPr lang="en-US" altLang="zh-CN" i="1">
                <a:ea typeface="宋体" panose="02010600030101010101" pitchFamily="2" charset="-122"/>
              </a:rPr>
              <a:t>m </a:t>
            </a:r>
            <a:r>
              <a:rPr lang="zh-CN" altLang="en-US">
                <a:ea typeface="宋体" panose="02010600030101010101" pitchFamily="2" charset="-122"/>
              </a:rPr>
              <a:t>和转动系统 </a:t>
            </a:r>
            <a:r>
              <a:rPr lang="en-US" altLang="zh-CN" i="1">
                <a:ea typeface="宋体" panose="02010600030101010101" pitchFamily="2" charset="-122"/>
              </a:rPr>
              <a:t>I+I</a:t>
            </a:r>
            <a:r>
              <a:rPr lang="en-US" altLang="zh-CN" baseline="-25000">
                <a:ea typeface="宋体" panose="02010600030101010101" pitchFamily="2" charset="-122"/>
              </a:rPr>
              <a:t>0</a:t>
            </a:r>
            <a:r>
              <a:rPr lang="en-US" altLang="zh-CN">
                <a:ea typeface="宋体" panose="02010600030101010101" pitchFamily="2" charset="-122"/>
              </a:rPr>
              <a:t> </a:t>
            </a:r>
            <a:r>
              <a:rPr lang="zh-CN" altLang="en-US">
                <a:ea typeface="宋体" panose="02010600030101010101" pitchFamily="2" charset="-122"/>
              </a:rPr>
              <a:t>作为研究对象，受力分析如图</a:t>
            </a:r>
            <a:r>
              <a:rPr lang="en-US" altLang="zh-CN">
                <a:ea typeface="宋体" panose="02010600030101010101" pitchFamily="2" charset="-122"/>
              </a:rPr>
              <a:t>.</a:t>
            </a:r>
          </a:p>
        </p:txBody>
      </p:sp>
      <p:grpSp>
        <p:nvGrpSpPr>
          <p:cNvPr id="44045" name="Group 3">
            <a:extLst>
              <a:ext uri="{FF2B5EF4-FFF2-40B4-BE49-F238E27FC236}">
                <a16:creationId xmlns:a16="http://schemas.microsoft.com/office/drawing/2014/main" id="{E5D032E6-6970-453F-8EC2-A4E95E2344F2}"/>
              </a:ext>
            </a:extLst>
          </p:cNvPr>
          <p:cNvGrpSpPr>
            <a:grpSpLocks/>
          </p:cNvGrpSpPr>
          <p:nvPr/>
        </p:nvGrpSpPr>
        <p:grpSpPr bwMode="auto">
          <a:xfrm>
            <a:off x="4283075" y="1238250"/>
            <a:ext cx="2362200" cy="2027238"/>
            <a:chOff x="2698" y="780"/>
            <a:chExt cx="1488" cy="1277"/>
          </a:xfrm>
        </p:grpSpPr>
        <p:sp>
          <p:nvSpPr>
            <p:cNvPr id="44051" name="Oval 4">
              <a:extLst>
                <a:ext uri="{FF2B5EF4-FFF2-40B4-BE49-F238E27FC236}">
                  <a16:creationId xmlns:a16="http://schemas.microsoft.com/office/drawing/2014/main" id="{CE679753-3800-4CEC-BA77-1FFBA93AF0BC}"/>
                </a:ext>
              </a:extLst>
            </p:cNvPr>
            <p:cNvSpPr>
              <a:spLocks noChangeArrowheads="1"/>
            </p:cNvSpPr>
            <p:nvPr/>
          </p:nvSpPr>
          <p:spPr bwMode="auto">
            <a:xfrm>
              <a:off x="2940" y="1190"/>
              <a:ext cx="726" cy="650"/>
            </a:xfrm>
            <a:prstGeom prst="ellipse">
              <a:avLst/>
            </a:prstGeom>
            <a:noFill/>
            <a:ln w="19050">
              <a:solidFill>
                <a:srgbClr val="CC9900"/>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4052" name="Oval 5">
              <a:extLst>
                <a:ext uri="{FF2B5EF4-FFF2-40B4-BE49-F238E27FC236}">
                  <a16:creationId xmlns:a16="http://schemas.microsoft.com/office/drawing/2014/main" id="{C0F4998B-A6B6-4AF8-8980-108195192B99}"/>
                </a:ext>
              </a:extLst>
            </p:cNvPr>
            <p:cNvSpPr>
              <a:spLocks noChangeArrowheads="1"/>
            </p:cNvSpPr>
            <p:nvPr/>
          </p:nvSpPr>
          <p:spPr bwMode="auto">
            <a:xfrm>
              <a:off x="3134" y="1354"/>
              <a:ext cx="336" cy="329"/>
            </a:xfrm>
            <a:prstGeom prst="ellipse">
              <a:avLst/>
            </a:prstGeom>
            <a:noFill/>
            <a:ln w="19050">
              <a:solidFill>
                <a:srgbClr val="CC9900"/>
              </a:solidFill>
              <a:prstDash val="dash"/>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4053" name="Line 6">
              <a:extLst>
                <a:ext uri="{FF2B5EF4-FFF2-40B4-BE49-F238E27FC236}">
                  <a16:creationId xmlns:a16="http://schemas.microsoft.com/office/drawing/2014/main" id="{F2DA7622-F86B-4541-875A-868175CC512E}"/>
                </a:ext>
              </a:extLst>
            </p:cNvPr>
            <p:cNvSpPr>
              <a:spLocks noChangeShapeType="1"/>
            </p:cNvSpPr>
            <p:nvPr/>
          </p:nvSpPr>
          <p:spPr bwMode="auto">
            <a:xfrm flipV="1">
              <a:off x="2761" y="1534"/>
              <a:ext cx="1421" cy="7"/>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4054" name="Line 7">
              <a:extLst>
                <a:ext uri="{FF2B5EF4-FFF2-40B4-BE49-F238E27FC236}">
                  <a16:creationId xmlns:a16="http://schemas.microsoft.com/office/drawing/2014/main" id="{28E38C2D-CA60-47B0-A4AE-ADB194E3B5F2}"/>
                </a:ext>
              </a:extLst>
            </p:cNvPr>
            <p:cNvSpPr>
              <a:spLocks noChangeShapeType="1"/>
            </p:cNvSpPr>
            <p:nvPr/>
          </p:nvSpPr>
          <p:spPr bwMode="auto">
            <a:xfrm flipV="1">
              <a:off x="3316" y="898"/>
              <a:ext cx="0" cy="1159"/>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4055" name="Line 8">
              <a:extLst>
                <a:ext uri="{FF2B5EF4-FFF2-40B4-BE49-F238E27FC236}">
                  <a16:creationId xmlns:a16="http://schemas.microsoft.com/office/drawing/2014/main" id="{46ECF482-224A-4B33-BAFB-77F6BB5897E1}"/>
                </a:ext>
              </a:extLst>
            </p:cNvPr>
            <p:cNvSpPr>
              <a:spLocks noChangeShapeType="1"/>
            </p:cNvSpPr>
            <p:nvPr/>
          </p:nvSpPr>
          <p:spPr bwMode="auto">
            <a:xfrm flipH="1" flipV="1">
              <a:off x="2918" y="1152"/>
              <a:ext cx="389" cy="382"/>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4056" name="Line 9">
              <a:extLst>
                <a:ext uri="{FF2B5EF4-FFF2-40B4-BE49-F238E27FC236}">
                  <a16:creationId xmlns:a16="http://schemas.microsoft.com/office/drawing/2014/main" id="{95529F58-4F75-44D3-A28C-38BF60C4BC8D}"/>
                </a:ext>
              </a:extLst>
            </p:cNvPr>
            <p:cNvSpPr>
              <a:spLocks noChangeShapeType="1"/>
            </p:cNvSpPr>
            <p:nvPr/>
          </p:nvSpPr>
          <p:spPr bwMode="auto">
            <a:xfrm>
              <a:off x="3314" y="1683"/>
              <a:ext cx="524"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4057" name="Freeform 10">
              <a:extLst>
                <a:ext uri="{FF2B5EF4-FFF2-40B4-BE49-F238E27FC236}">
                  <a16:creationId xmlns:a16="http://schemas.microsoft.com/office/drawing/2014/main" id="{D7AD8DBD-7961-46E9-96BB-48C201676F63}"/>
                </a:ext>
              </a:extLst>
            </p:cNvPr>
            <p:cNvSpPr>
              <a:spLocks/>
            </p:cNvSpPr>
            <p:nvPr/>
          </p:nvSpPr>
          <p:spPr bwMode="auto">
            <a:xfrm>
              <a:off x="3456" y="1092"/>
              <a:ext cx="292" cy="240"/>
            </a:xfrm>
            <a:custGeom>
              <a:avLst/>
              <a:gdLst>
                <a:gd name="T0" fmla="*/ 292 w 292"/>
                <a:gd name="T1" fmla="*/ 240 h 240"/>
                <a:gd name="T2" fmla="*/ 180 w 292"/>
                <a:gd name="T3" fmla="*/ 90 h 240"/>
                <a:gd name="T4" fmla="*/ 0 w 292"/>
                <a:gd name="T5" fmla="*/ 0 h 240"/>
                <a:gd name="T6" fmla="*/ 0 60000 65536"/>
                <a:gd name="T7" fmla="*/ 0 60000 65536"/>
                <a:gd name="T8" fmla="*/ 0 60000 65536"/>
                <a:gd name="T9" fmla="*/ 0 w 292"/>
                <a:gd name="T10" fmla="*/ 0 h 240"/>
                <a:gd name="T11" fmla="*/ 292 w 292"/>
                <a:gd name="T12" fmla="*/ 240 h 240"/>
              </a:gdLst>
              <a:ahLst/>
              <a:cxnLst>
                <a:cxn ang="T6">
                  <a:pos x="T0" y="T1"/>
                </a:cxn>
                <a:cxn ang="T7">
                  <a:pos x="T2" y="T3"/>
                </a:cxn>
                <a:cxn ang="T8">
                  <a:pos x="T4" y="T5"/>
                </a:cxn>
              </a:cxnLst>
              <a:rect l="T9" t="T10" r="T11" b="T12"/>
              <a:pathLst>
                <a:path w="292" h="240">
                  <a:moveTo>
                    <a:pt x="292" y="240"/>
                  </a:moveTo>
                  <a:cubicBezTo>
                    <a:pt x="260" y="185"/>
                    <a:pt x="229" y="130"/>
                    <a:pt x="180" y="90"/>
                  </a:cubicBezTo>
                  <a:cubicBezTo>
                    <a:pt x="131" y="50"/>
                    <a:pt x="65" y="25"/>
                    <a:pt x="0" y="0"/>
                  </a:cubicBezTo>
                </a:path>
              </a:pathLst>
            </a:custGeom>
            <a:noFill/>
            <a:ln w="19050" cap="flat" cmpd="sng">
              <a:solidFill>
                <a:schemeClr val="tx1"/>
              </a:solidFill>
              <a:prstDash val="solid"/>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58" name="Text Box 11">
              <a:extLst>
                <a:ext uri="{FF2B5EF4-FFF2-40B4-BE49-F238E27FC236}">
                  <a16:creationId xmlns:a16="http://schemas.microsoft.com/office/drawing/2014/main" id="{02468A6C-3D00-4875-BCE3-3081C1496AF1}"/>
                </a:ext>
              </a:extLst>
            </p:cNvPr>
            <p:cNvSpPr txBox="1">
              <a:spLocks noChangeArrowheads="1"/>
            </p:cNvSpPr>
            <p:nvPr/>
          </p:nvSpPr>
          <p:spPr bwMode="auto">
            <a:xfrm>
              <a:off x="3974" y="147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x</a:t>
              </a:r>
            </a:p>
          </p:txBody>
        </p:sp>
        <p:sp>
          <p:nvSpPr>
            <p:cNvPr id="44059" name="Text Box 12">
              <a:extLst>
                <a:ext uri="{FF2B5EF4-FFF2-40B4-BE49-F238E27FC236}">
                  <a16:creationId xmlns:a16="http://schemas.microsoft.com/office/drawing/2014/main" id="{034227FB-6473-499A-B30B-251155ADAD24}"/>
                </a:ext>
              </a:extLst>
            </p:cNvPr>
            <p:cNvSpPr txBox="1">
              <a:spLocks noChangeArrowheads="1"/>
            </p:cNvSpPr>
            <p:nvPr/>
          </p:nvSpPr>
          <p:spPr bwMode="auto">
            <a:xfrm>
              <a:off x="3129" y="780"/>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y</a:t>
              </a:r>
            </a:p>
          </p:txBody>
        </p:sp>
        <p:sp>
          <p:nvSpPr>
            <p:cNvPr id="44060" name="Text Box 13">
              <a:extLst>
                <a:ext uri="{FF2B5EF4-FFF2-40B4-BE49-F238E27FC236}">
                  <a16:creationId xmlns:a16="http://schemas.microsoft.com/office/drawing/2014/main" id="{C622655E-94C0-4491-9EE8-24CA6E5465CF}"/>
                </a:ext>
              </a:extLst>
            </p:cNvPr>
            <p:cNvSpPr txBox="1">
              <a:spLocks noChangeArrowheads="1"/>
            </p:cNvSpPr>
            <p:nvPr/>
          </p:nvSpPr>
          <p:spPr bwMode="auto">
            <a:xfrm>
              <a:off x="3100" y="1477"/>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O</a:t>
              </a:r>
            </a:p>
          </p:txBody>
        </p:sp>
        <p:graphicFrame>
          <p:nvGraphicFramePr>
            <p:cNvPr id="44042" name="Object 14">
              <a:extLst>
                <a:ext uri="{FF2B5EF4-FFF2-40B4-BE49-F238E27FC236}">
                  <a16:creationId xmlns:a16="http://schemas.microsoft.com/office/drawing/2014/main" id="{CF77F7F8-D0C9-4049-8CC2-03D061EB4749}"/>
                </a:ext>
              </a:extLst>
            </p:cNvPr>
            <p:cNvGraphicFramePr>
              <a:graphicFrameLocks noChangeAspect="1"/>
            </p:cNvGraphicFramePr>
            <p:nvPr/>
          </p:nvGraphicFramePr>
          <p:xfrm>
            <a:off x="2698" y="1039"/>
            <a:ext cx="243" cy="269"/>
          </p:xfrm>
          <a:graphic>
            <a:graphicData uri="http://schemas.openxmlformats.org/presentationml/2006/ole">
              <mc:AlternateContent xmlns:mc="http://schemas.openxmlformats.org/markup-compatibility/2006">
                <mc:Choice xmlns:v="urn:schemas-microsoft-com:vml" Requires="v">
                  <p:oleObj spid="_x0000_s44061" name="Equation" r:id="rId3" imgW="228600" imgH="253800" progId="Equation.3">
                    <p:embed/>
                  </p:oleObj>
                </mc:Choice>
                <mc:Fallback>
                  <p:oleObj name="Equation" r:id="rId3" imgW="228600" imgH="2538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8" y="1039"/>
                          <a:ext cx="243"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3" name="Object 15">
              <a:extLst>
                <a:ext uri="{FF2B5EF4-FFF2-40B4-BE49-F238E27FC236}">
                  <a16:creationId xmlns:a16="http://schemas.microsoft.com/office/drawing/2014/main" id="{6190E3EC-EA45-4689-9CAF-FE235273B4B8}"/>
                </a:ext>
              </a:extLst>
            </p:cNvPr>
            <p:cNvGraphicFramePr>
              <a:graphicFrameLocks noChangeAspect="1"/>
            </p:cNvGraphicFramePr>
            <p:nvPr/>
          </p:nvGraphicFramePr>
          <p:xfrm>
            <a:off x="3687" y="1702"/>
            <a:ext cx="283" cy="256"/>
          </p:xfrm>
          <a:graphic>
            <a:graphicData uri="http://schemas.openxmlformats.org/presentationml/2006/ole">
              <mc:AlternateContent xmlns:mc="http://schemas.openxmlformats.org/markup-compatibility/2006">
                <mc:Choice xmlns:v="urn:schemas-microsoft-com:vml" Requires="v">
                  <p:oleObj spid="_x0000_s44062" name="Equation" r:id="rId5" imgW="266400" imgH="241200" progId="Equation.3">
                    <p:embed/>
                  </p:oleObj>
                </mc:Choice>
                <mc:Fallback>
                  <p:oleObj name="Equation" r:id="rId5" imgW="266400" imgH="2412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7" y="1702"/>
                          <a:ext cx="283"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4046" name="Group 16">
            <a:extLst>
              <a:ext uri="{FF2B5EF4-FFF2-40B4-BE49-F238E27FC236}">
                <a16:creationId xmlns:a16="http://schemas.microsoft.com/office/drawing/2014/main" id="{91E2B751-4348-494C-9710-72166F16E9FC}"/>
              </a:ext>
            </a:extLst>
          </p:cNvPr>
          <p:cNvGrpSpPr>
            <a:grpSpLocks/>
          </p:cNvGrpSpPr>
          <p:nvPr/>
        </p:nvGrpSpPr>
        <p:grpSpPr bwMode="auto">
          <a:xfrm>
            <a:off x="7029450" y="1595438"/>
            <a:ext cx="671513" cy="1431925"/>
            <a:chOff x="4428" y="1005"/>
            <a:chExt cx="423" cy="902"/>
          </a:xfrm>
        </p:grpSpPr>
        <p:sp>
          <p:nvSpPr>
            <p:cNvPr id="44048" name="Rectangle 17">
              <a:extLst>
                <a:ext uri="{FF2B5EF4-FFF2-40B4-BE49-F238E27FC236}">
                  <a16:creationId xmlns:a16="http://schemas.microsoft.com/office/drawing/2014/main" id="{D5CE6EDC-D228-4173-8CBF-CC49386F5440}"/>
                </a:ext>
              </a:extLst>
            </p:cNvPr>
            <p:cNvSpPr>
              <a:spLocks noChangeArrowheads="1"/>
            </p:cNvSpPr>
            <p:nvPr/>
          </p:nvSpPr>
          <p:spPr bwMode="auto">
            <a:xfrm>
              <a:off x="4428" y="1414"/>
              <a:ext cx="157" cy="188"/>
            </a:xfrm>
            <a:prstGeom prst="rect">
              <a:avLst/>
            </a:prstGeom>
            <a:noFill/>
            <a:ln w="19050">
              <a:solidFill>
                <a:schemeClr val="tx1"/>
              </a:solidFill>
              <a:miter lim="800000"/>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4049" name="Line 18">
              <a:extLst>
                <a:ext uri="{FF2B5EF4-FFF2-40B4-BE49-F238E27FC236}">
                  <a16:creationId xmlns:a16="http://schemas.microsoft.com/office/drawing/2014/main" id="{4C63A0AF-F635-4762-9704-7145EB79EDFC}"/>
                </a:ext>
              </a:extLst>
            </p:cNvPr>
            <p:cNvSpPr>
              <a:spLocks noChangeShapeType="1"/>
            </p:cNvSpPr>
            <p:nvPr/>
          </p:nvSpPr>
          <p:spPr bwMode="auto">
            <a:xfrm flipV="1">
              <a:off x="4511" y="1085"/>
              <a:ext cx="0" cy="329"/>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4050" name="Line 19">
              <a:extLst>
                <a:ext uri="{FF2B5EF4-FFF2-40B4-BE49-F238E27FC236}">
                  <a16:creationId xmlns:a16="http://schemas.microsoft.com/office/drawing/2014/main" id="{5416F198-43BD-4684-AF40-DAC1F907AE9B}"/>
                </a:ext>
              </a:extLst>
            </p:cNvPr>
            <p:cNvSpPr>
              <a:spLocks noChangeShapeType="1"/>
            </p:cNvSpPr>
            <p:nvPr/>
          </p:nvSpPr>
          <p:spPr bwMode="auto">
            <a:xfrm>
              <a:off x="4510" y="1504"/>
              <a:ext cx="0" cy="367"/>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4040" name="Object 20">
              <a:extLst>
                <a:ext uri="{FF2B5EF4-FFF2-40B4-BE49-F238E27FC236}">
                  <a16:creationId xmlns:a16="http://schemas.microsoft.com/office/drawing/2014/main" id="{4355A324-714A-431D-931E-D2886C9C5553}"/>
                </a:ext>
              </a:extLst>
            </p:cNvPr>
            <p:cNvGraphicFramePr>
              <a:graphicFrameLocks noChangeAspect="1"/>
            </p:cNvGraphicFramePr>
            <p:nvPr/>
          </p:nvGraphicFramePr>
          <p:xfrm>
            <a:off x="4568" y="1005"/>
            <a:ext cx="283" cy="256"/>
          </p:xfrm>
          <a:graphic>
            <a:graphicData uri="http://schemas.openxmlformats.org/presentationml/2006/ole">
              <mc:AlternateContent xmlns:mc="http://schemas.openxmlformats.org/markup-compatibility/2006">
                <mc:Choice xmlns:v="urn:schemas-microsoft-com:vml" Requires="v">
                  <p:oleObj spid="_x0000_s44063" name="Equation" r:id="rId7" imgW="266400" imgH="241200" progId="Equation.3">
                    <p:embed/>
                  </p:oleObj>
                </mc:Choice>
                <mc:Fallback>
                  <p:oleObj name="Equation" r:id="rId7" imgW="266400" imgH="241200" progId="Equation.3">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68" y="1005"/>
                          <a:ext cx="283"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1" name="Object 21">
              <a:extLst>
                <a:ext uri="{FF2B5EF4-FFF2-40B4-BE49-F238E27FC236}">
                  <a16:creationId xmlns:a16="http://schemas.microsoft.com/office/drawing/2014/main" id="{786D4057-DEDF-4F5D-8470-D9BC968F2AD1}"/>
                </a:ext>
              </a:extLst>
            </p:cNvPr>
            <p:cNvGraphicFramePr>
              <a:graphicFrameLocks noChangeAspect="1"/>
            </p:cNvGraphicFramePr>
            <p:nvPr/>
          </p:nvGraphicFramePr>
          <p:xfrm>
            <a:off x="4596" y="1704"/>
            <a:ext cx="191" cy="203"/>
          </p:xfrm>
          <a:graphic>
            <a:graphicData uri="http://schemas.openxmlformats.org/presentationml/2006/ole">
              <mc:AlternateContent xmlns:mc="http://schemas.openxmlformats.org/markup-compatibility/2006">
                <mc:Choice xmlns:v="urn:schemas-microsoft-com:vml" Requires="v">
                  <p:oleObj spid="_x0000_s44064" name="Equation" r:id="rId9" imgW="203040" imgH="215640" progId="Equation.3">
                    <p:embed/>
                  </p:oleObj>
                </mc:Choice>
                <mc:Fallback>
                  <p:oleObj name="Equation" r:id="rId9" imgW="203040" imgH="215640"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96" y="1704"/>
                          <a:ext cx="191" cy="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4034" name="Object 22">
            <a:extLst>
              <a:ext uri="{FF2B5EF4-FFF2-40B4-BE49-F238E27FC236}">
                <a16:creationId xmlns:a16="http://schemas.microsoft.com/office/drawing/2014/main" id="{A35813AF-6BE8-45D8-A5AC-8C773A0EE535}"/>
              </a:ext>
            </a:extLst>
          </p:cNvPr>
          <p:cNvGraphicFramePr>
            <a:graphicFrameLocks noChangeAspect="1"/>
          </p:cNvGraphicFramePr>
          <p:nvPr/>
        </p:nvGraphicFramePr>
        <p:xfrm>
          <a:off x="1479550" y="2303463"/>
          <a:ext cx="2427288" cy="474662"/>
        </p:xfrm>
        <a:graphic>
          <a:graphicData uri="http://schemas.openxmlformats.org/presentationml/2006/ole">
            <mc:AlternateContent xmlns:mc="http://schemas.openxmlformats.org/markup-compatibility/2006">
              <mc:Choice xmlns:v="urn:schemas-microsoft-com:vml" Requires="v">
                <p:oleObj spid="_x0000_s44065" name="Equation" r:id="rId11" imgW="1193760" imgH="215640" progId="Equation.3">
                  <p:embed/>
                </p:oleObj>
              </mc:Choice>
              <mc:Fallback>
                <p:oleObj name="Equation" r:id="rId11" imgW="1193760" imgH="215640"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9550" y="2303463"/>
                        <a:ext cx="2427288"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5" name="Object 23">
            <a:extLst>
              <a:ext uri="{FF2B5EF4-FFF2-40B4-BE49-F238E27FC236}">
                <a16:creationId xmlns:a16="http://schemas.microsoft.com/office/drawing/2014/main" id="{2EE23CB2-BC46-4E64-9F70-5F516C5AAA0E}"/>
              </a:ext>
            </a:extLst>
          </p:cNvPr>
          <p:cNvGraphicFramePr>
            <a:graphicFrameLocks noChangeAspect="1"/>
          </p:cNvGraphicFramePr>
          <p:nvPr/>
        </p:nvGraphicFramePr>
        <p:xfrm>
          <a:off x="1479550" y="1752600"/>
          <a:ext cx="2236788" cy="430213"/>
        </p:xfrm>
        <a:graphic>
          <a:graphicData uri="http://schemas.openxmlformats.org/presentationml/2006/ole">
            <mc:AlternateContent xmlns:mc="http://schemas.openxmlformats.org/markup-compatibility/2006">
              <mc:Choice xmlns:v="urn:schemas-microsoft-com:vml" Requires="v">
                <p:oleObj spid="_x0000_s44066" name="Equation" r:id="rId13" imgW="1066680" imgH="228600" progId="Equation.3">
                  <p:embed/>
                </p:oleObj>
              </mc:Choice>
              <mc:Fallback>
                <p:oleObj name="Equation" r:id="rId13" imgW="1066680" imgH="228600" progId="Equation.3">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79550" y="1752600"/>
                        <a:ext cx="2236788"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6" name="Object 24">
            <a:extLst>
              <a:ext uri="{FF2B5EF4-FFF2-40B4-BE49-F238E27FC236}">
                <a16:creationId xmlns:a16="http://schemas.microsoft.com/office/drawing/2014/main" id="{5D6BBB04-38EE-444C-B24F-17BC2311716E}"/>
              </a:ext>
            </a:extLst>
          </p:cNvPr>
          <p:cNvGraphicFramePr>
            <a:graphicFrameLocks noChangeAspect="1"/>
          </p:cNvGraphicFramePr>
          <p:nvPr/>
        </p:nvGraphicFramePr>
        <p:xfrm>
          <a:off x="1479550" y="2898775"/>
          <a:ext cx="1365250" cy="446088"/>
        </p:xfrm>
        <a:graphic>
          <a:graphicData uri="http://schemas.openxmlformats.org/presentationml/2006/ole">
            <mc:AlternateContent xmlns:mc="http://schemas.openxmlformats.org/markup-compatibility/2006">
              <mc:Choice xmlns:v="urn:schemas-microsoft-com:vml" Requires="v">
                <p:oleObj spid="_x0000_s44067" name="Equation" r:id="rId15" imgW="660240" imgH="215640" progId="Equation.3">
                  <p:embed/>
                </p:oleObj>
              </mc:Choice>
              <mc:Fallback>
                <p:oleObj name="Equation" r:id="rId15" imgW="660240" imgH="215640" progId="Equation.3">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79550" y="2898775"/>
                        <a:ext cx="1365250"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7" name="Object 25">
            <a:extLst>
              <a:ext uri="{FF2B5EF4-FFF2-40B4-BE49-F238E27FC236}">
                <a16:creationId xmlns:a16="http://schemas.microsoft.com/office/drawing/2014/main" id="{7467971B-553D-41A5-9C09-3FDA954C510D}"/>
              </a:ext>
            </a:extLst>
          </p:cNvPr>
          <p:cNvGraphicFramePr>
            <a:graphicFrameLocks noChangeAspect="1"/>
          </p:cNvGraphicFramePr>
          <p:nvPr/>
        </p:nvGraphicFramePr>
        <p:xfrm>
          <a:off x="1479550" y="3465513"/>
          <a:ext cx="982663" cy="300037"/>
        </p:xfrm>
        <a:graphic>
          <a:graphicData uri="http://schemas.openxmlformats.org/presentationml/2006/ole">
            <mc:AlternateContent xmlns:mc="http://schemas.openxmlformats.org/markup-compatibility/2006">
              <mc:Choice xmlns:v="urn:schemas-microsoft-com:vml" Requires="v">
                <p:oleObj spid="_x0000_s44068" name="Equation" r:id="rId17" imgW="457200" imgH="139680" progId="Equation.3">
                  <p:embed/>
                </p:oleObj>
              </mc:Choice>
              <mc:Fallback>
                <p:oleObj name="Equation" r:id="rId17" imgW="457200" imgH="139680" progId="Equation.3">
                  <p:embed/>
                  <p:pic>
                    <p:nvPicPr>
                      <p:cNvPr id="0"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79550" y="3465513"/>
                        <a:ext cx="982663" cy="300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8" name="Object 26">
            <a:extLst>
              <a:ext uri="{FF2B5EF4-FFF2-40B4-BE49-F238E27FC236}">
                <a16:creationId xmlns:a16="http://schemas.microsoft.com/office/drawing/2014/main" id="{9B8D99E2-903B-47CF-97B6-00BA924E41AD}"/>
              </a:ext>
            </a:extLst>
          </p:cNvPr>
          <p:cNvGraphicFramePr>
            <a:graphicFrameLocks noChangeAspect="1"/>
          </p:cNvGraphicFramePr>
          <p:nvPr/>
        </p:nvGraphicFramePr>
        <p:xfrm>
          <a:off x="1479550" y="3886200"/>
          <a:ext cx="1066800" cy="688975"/>
        </p:xfrm>
        <a:graphic>
          <a:graphicData uri="http://schemas.openxmlformats.org/presentationml/2006/ole">
            <mc:AlternateContent xmlns:mc="http://schemas.openxmlformats.org/markup-compatibility/2006">
              <mc:Choice xmlns:v="urn:schemas-microsoft-com:vml" Requires="v">
                <p:oleObj spid="_x0000_s44069" name="Equation" r:id="rId19" imgW="609480" imgH="393480" progId="Equation.3">
                  <p:embed/>
                </p:oleObj>
              </mc:Choice>
              <mc:Fallback>
                <p:oleObj name="Equation" r:id="rId19" imgW="609480" imgH="393480" progId="Equation.3">
                  <p:embed/>
                  <p:pic>
                    <p:nvPicPr>
                      <p:cNvPr id="0" name="Object 2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79550" y="3886200"/>
                        <a:ext cx="10668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9" name="Object 27">
            <a:extLst>
              <a:ext uri="{FF2B5EF4-FFF2-40B4-BE49-F238E27FC236}">
                <a16:creationId xmlns:a16="http://schemas.microsoft.com/office/drawing/2014/main" id="{92964161-9314-4939-BBA8-0E6527467D47}"/>
              </a:ext>
            </a:extLst>
          </p:cNvPr>
          <p:cNvGraphicFramePr>
            <a:graphicFrameLocks noChangeAspect="1"/>
          </p:cNvGraphicFramePr>
          <p:nvPr/>
        </p:nvGraphicFramePr>
        <p:xfrm>
          <a:off x="3429000" y="4343400"/>
          <a:ext cx="2701925" cy="858838"/>
        </p:xfrm>
        <a:graphic>
          <a:graphicData uri="http://schemas.openxmlformats.org/presentationml/2006/ole">
            <mc:AlternateContent xmlns:mc="http://schemas.openxmlformats.org/markup-compatibility/2006">
              <mc:Choice xmlns:v="urn:schemas-microsoft-com:vml" Requires="v">
                <p:oleObj spid="_x0000_s44070" name="Equation" r:id="rId21" imgW="1358640" imgH="431640" progId="Equation.3">
                  <p:embed/>
                </p:oleObj>
              </mc:Choice>
              <mc:Fallback>
                <p:oleObj name="Equation" r:id="rId21" imgW="1358640" imgH="431640" progId="Equation.3">
                  <p:embed/>
                  <p:pic>
                    <p:nvPicPr>
                      <p:cNvPr id="0" name="Object 2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29000" y="4343400"/>
                        <a:ext cx="2701925" cy="85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47" name="AutoShape 28">
            <a:extLst>
              <a:ext uri="{FF2B5EF4-FFF2-40B4-BE49-F238E27FC236}">
                <a16:creationId xmlns:a16="http://schemas.microsoft.com/office/drawing/2014/main" id="{690713B6-D249-4389-935D-AB5221F889D6}"/>
              </a:ext>
            </a:extLst>
          </p:cNvPr>
          <p:cNvSpPr>
            <a:spLocks/>
          </p:cNvSpPr>
          <p:nvPr/>
        </p:nvSpPr>
        <p:spPr bwMode="auto">
          <a:xfrm>
            <a:off x="1219200" y="1828800"/>
            <a:ext cx="228600" cy="2514600"/>
          </a:xfrm>
          <a:prstGeom prst="leftBrace">
            <a:avLst>
              <a:gd name="adj1" fmla="val 91667"/>
              <a:gd name="adj2" fmla="val 49560"/>
            </a:avLst>
          </a:prstGeom>
          <a:noFill/>
          <a:ln w="19050">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Text Box 2">
            <a:extLst>
              <a:ext uri="{FF2B5EF4-FFF2-40B4-BE49-F238E27FC236}">
                <a16:creationId xmlns:a16="http://schemas.microsoft.com/office/drawing/2014/main" id="{EDF62627-8C90-4F43-B9E4-4A4795E3BD19}"/>
              </a:ext>
            </a:extLst>
          </p:cNvPr>
          <p:cNvSpPr txBox="1">
            <a:spLocks noChangeArrowheads="1"/>
          </p:cNvSpPr>
          <p:nvPr/>
        </p:nvSpPr>
        <p:spPr bwMode="auto">
          <a:xfrm>
            <a:off x="1358900" y="623888"/>
            <a:ext cx="6489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3600"/>
              <a:t>§7.4</a:t>
            </a:r>
            <a:r>
              <a:rPr lang="zh-CN" altLang="en-US" sz="3600"/>
              <a:t>刚体定轴转动的动能定理  </a:t>
            </a:r>
          </a:p>
        </p:txBody>
      </p:sp>
      <p:sp>
        <p:nvSpPr>
          <p:cNvPr id="81923" name="Text Box 3">
            <a:extLst>
              <a:ext uri="{FF2B5EF4-FFF2-40B4-BE49-F238E27FC236}">
                <a16:creationId xmlns:a16="http://schemas.microsoft.com/office/drawing/2014/main" id="{894DC29C-AD04-4A7E-9E08-EEB053D4B6D9}"/>
              </a:ext>
            </a:extLst>
          </p:cNvPr>
          <p:cNvSpPr txBox="1">
            <a:spLocks noChangeArrowheads="1"/>
          </p:cNvSpPr>
          <p:nvPr/>
        </p:nvSpPr>
        <p:spPr bwMode="auto">
          <a:xfrm>
            <a:off x="1384300" y="1550988"/>
            <a:ext cx="2859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§7.4.1</a:t>
            </a:r>
            <a:r>
              <a:rPr lang="zh-CN" altLang="en-US" sz="2800">
                <a:ea typeface="黑体" panose="02010609060101010101" pitchFamily="49" charset="-122"/>
              </a:rPr>
              <a:t>力矩的功  </a:t>
            </a:r>
          </a:p>
        </p:txBody>
      </p:sp>
      <p:sp>
        <p:nvSpPr>
          <p:cNvPr id="81924" name="Text Box 4">
            <a:extLst>
              <a:ext uri="{FF2B5EF4-FFF2-40B4-BE49-F238E27FC236}">
                <a16:creationId xmlns:a16="http://schemas.microsoft.com/office/drawing/2014/main" id="{C76203F7-4C3B-40BB-B299-83DC5C8A4CFA}"/>
              </a:ext>
            </a:extLst>
          </p:cNvPr>
          <p:cNvSpPr txBox="1">
            <a:spLocks noChangeArrowheads="1"/>
          </p:cNvSpPr>
          <p:nvPr/>
        </p:nvSpPr>
        <p:spPr bwMode="auto">
          <a:xfrm>
            <a:off x="1384300" y="2101850"/>
            <a:ext cx="5448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§7.4.2 </a:t>
            </a:r>
            <a:r>
              <a:rPr lang="zh-CN" altLang="en-US" sz="2800">
                <a:ea typeface="黑体" panose="02010609060101010101" pitchFamily="49" charset="-122"/>
              </a:rPr>
              <a:t>刚体定轴转动的动能定理  </a:t>
            </a:r>
          </a:p>
        </p:txBody>
      </p:sp>
      <p:sp>
        <p:nvSpPr>
          <p:cNvPr id="81925" name="Text Box 5">
            <a:extLst>
              <a:ext uri="{FF2B5EF4-FFF2-40B4-BE49-F238E27FC236}">
                <a16:creationId xmlns:a16="http://schemas.microsoft.com/office/drawing/2014/main" id="{8BFCA502-3180-4CF1-84DC-345285F277E1}"/>
              </a:ext>
            </a:extLst>
          </p:cNvPr>
          <p:cNvSpPr txBox="1">
            <a:spLocks noChangeArrowheads="1"/>
          </p:cNvSpPr>
          <p:nvPr/>
        </p:nvSpPr>
        <p:spPr bwMode="auto">
          <a:xfrm>
            <a:off x="1384300" y="2693988"/>
            <a:ext cx="4019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§7.4.3 </a:t>
            </a:r>
            <a:r>
              <a:rPr lang="zh-CN" altLang="en-US" sz="2800">
                <a:ea typeface="黑体" panose="02010609060101010101" pitchFamily="49" charset="-122"/>
              </a:rPr>
              <a:t>刚体的重力势能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5058" name="Object 2">
            <a:extLst>
              <a:ext uri="{FF2B5EF4-FFF2-40B4-BE49-F238E27FC236}">
                <a16:creationId xmlns:a16="http://schemas.microsoft.com/office/drawing/2014/main" id="{BDD33384-1346-4735-8D75-F0276E4D1DD7}"/>
              </a:ext>
            </a:extLst>
          </p:cNvPr>
          <p:cNvGraphicFramePr>
            <a:graphicFrameLocks noChangeAspect="1"/>
          </p:cNvGraphicFramePr>
          <p:nvPr/>
        </p:nvGraphicFramePr>
        <p:xfrm>
          <a:off x="2081213" y="1600200"/>
          <a:ext cx="2782887" cy="492125"/>
        </p:xfrm>
        <a:graphic>
          <a:graphicData uri="http://schemas.openxmlformats.org/presentationml/2006/ole">
            <mc:AlternateContent xmlns:mc="http://schemas.openxmlformats.org/markup-compatibility/2006">
              <mc:Choice xmlns:v="urn:schemas-microsoft-com:vml" Requires="v">
                <p:oleObj spid="_x0000_s45091" name="公式" r:id="rId3" imgW="1218960" imgH="228600" progId="Equation.3">
                  <p:embed/>
                </p:oleObj>
              </mc:Choice>
              <mc:Fallback>
                <p:oleObj name="公式" r:id="rId3" imgW="121896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1213" y="1600200"/>
                        <a:ext cx="2782887"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9" name="Text Box 3">
            <a:extLst>
              <a:ext uri="{FF2B5EF4-FFF2-40B4-BE49-F238E27FC236}">
                <a16:creationId xmlns:a16="http://schemas.microsoft.com/office/drawing/2014/main" id="{47B9A63F-F10F-47B7-A6CA-F108551B0099}"/>
              </a:ext>
            </a:extLst>
          </p:cNvPr>
          <p:cNvSpPr txBox="1">
            <a:spLocks noChangeArrowheads="1"/>
          </p:cNvSpPr>
          <p:nvPr/>
        </p:nvSpPr>
        <p:spPr bwMode="auto">
          <a:xfrm>
            <a:off x="973138" y="1951038"/>
            <a:ext cx="23368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50000"/>
              </a:lnSpc>
            </a:pPr>
            <a:r>
              <a:rPr lang="zh-CN" altLang="en-US">
                <a:ea typeface="宋体" panose="02010600030101010101" pitchFamily="2" charset="-122"/>
              </a:rPr>
              <a:t>对有限角位移</a:t>
            </a:r>
          </a:p>
        </p:txBody>
      </p:sp>
      <p:graphicFrame>
        <p:nvGraphicFramePr>
          <p:cNvPr id="45059" name="Object 4">
            <a:extLst>
              <a:ext uri="{FF2B5EF4-FFF2-40B4-BE49-F238E27FC236}">
                <a16:creationId xmlns:a16="http://schemas.microsoft.com/office/drawing/2014/main" id="{40D2509C-83CA-4C03-BACC-7E34AB088436}"/>
              </a:ext>
            </a:extLst>
          </p:cNvPr>
          <p:cNvGraphicFramePr>
            <a:graphicFrameLocks noChangeAspect="1"/>
          </p:cNvGraphicFramePr>
          <p:nvPr/>
        </p:nvGraphicFramePr>
        <p:xfrm>
          <a:off x="1371600" y="2590800"/>
          <a:ext cx="3854450" cy="758825"/>
        </p:xfrm>
        <a:graphic>
          <a:graphicData uri="http://schemas.openxmlformats.org/presentationml/2006/ole">
            <mc:AlternateContent xmlns:mc="http://schemas.openxmlformats.org/markup-compatibility/2006">
              <mc:Choice xmlns:v="urn:schemas-microsoft-com:vml" Requires="v">
                <p:oleObj spid="_x0000_s45092" name="Equation" r:id="rId5" imgW="1739880" imgH="342720" progId="Equation.3">
                  <p:embed/>
                </p:oleObj>
              </mc:Choice>
              <mc:Fallback>
                <p:oleObj name="Equation" r:id="rId5" imgW="1739880" imgH="34272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2590800"/>
                        <a:ext cx="3854450" cy="75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70" name="Text Box 5">
            <a:extLst>
              <a:ext uri="{FF2B5EF4-FFF2-40B4-BE49-F238E27FC236}">
                <a16:creationId xmlns:a16="http://schemas.microsoft.com/office/drawing/2014/main" id="{44B41F51-D695-4CEF-AC24-330418B890C1}"/>
              </a:ext>
            </a:extLst>
          </p:cNvPr>
          <p:cNvSpPr txBox="1">
            <a:spLocks noChangeArrowheads="1"/>
          </p:cNvSpPr>
          <p:nvPr/>
        </p:nvSpPr>
        <p:spPr bwMode="auto">
          <a:xfrm>
            <a:off x="990600" y="3352800"/>
            <a:ext cx="467836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50000"/>
              </a:lnSpc>
            </a:pPr>
            <a:r>
              <a:rPr lang="zh-CN" altLang="en-US">
                <a:ea typeface="宋体" panose="02010600030101010101" pitchFamily="2" charset="-122"/>
              </a:rPr>
              <a:t>作用于刚体的外力的功，可用外力对转轴的力矩 所做的功来计算</a:t>
            </a:r>
            <a:r>
              <a:rPr lang="en-US" altLang="zh-CN">
                <a:ea typeface="宋体" panose="02010600030101010101" pitchFamily="2" charset="-122"/>
              </a:rPr>
              <a:t>.</a:t>
            </a:r>
          </a:p>
        </p:txBody>
      </p:sp>
      <p:sp>
        <p:nvSpPr>
          <p:cNvPr id="45071" name="Text Box 6">
            <a:extLst>
              <a:ext uri="{FF2B5EF4-FFF2-40B4-BE49-F238E27FC236}">
                <a16:creationId xmlns:a16="http://schemas.microsoft.com/office/drawing/2014/main" id="{D38E5D36-BF37-4339-8395-6ABAF74E171B}"/>
              </a:ext>
            </a:extLst>
          </p:cNvPr>
          <p:cNvSpPr txBox="1">
            <a:spLocks noChangeArrowheads="1"/>
          </p:cNvSpPr>
          <p:nvPr/>
        </p:nvSpPr>
        <p:spPr bwMode="auto">
          <a:xfrm>
            <a:off x="990600" y="4419600"/>
            <a:ext cx="232727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50000"/>
              </a:lnSpc>
            </a:pPr>
            <a:r>
              <a:rPr lang="zh-CN" altLang="en-US">
                <a:solidFill>
                  <a:srgbClr val="FF0000"/>
                </a:solidFill>
                <a:ea typeface="宋体" panose="02010600030101010101" pitchFamily="2" charset="-122"/>
              </a:rPr>
              <a:t>力矩的功率：</a:t>
            </a:r>
          </a:p>
        </p:txBody>
      </p:sp>
      <p:graphicFrame>
        <p:nvGraphicFramePr>
          <p:cNvPr id="45060" name="Object 7">
            <a:extLst>
              <a:ext uri="{FF2B5EF4-FFF2-40B4-BE49-F238E27FC236}">
                <a16:creationId xmlns:a16="http://schemas.microsoft.com/office/drawing/2014/main" id="{14DE1377-6FDF-444B-90F7-35D2034A82D6}"/>
              </a:ext>
            </a:extLst>
          </p:cNvPr>
          <p:cNvGraphicFramePr>
            <a:graphicFrameLocks noChangeAspect="1"/>
          </p:cNvGraphicFramePr>
          <p:nvPr/>
        </p:nvGraphicFramePr>
        <p:xfrm>
          <a:off x="2819400" y="5105400"/>
          <a:ext cx="3276600" cy="763588"/>
        </p:xfrm>
        <a:graphic>
          <a:graphicData uri="http://schemas.openxmlformats.org/presentationml/2006/ole">
            <mc:AlternateContent xmlns:mc="http://schemas.openxmlformats.org/markup-compatibility/2006">
              <mc:Choice xmlns:v="urn:schemas-microsoft-com:vml" Requires="v">
                <p:oleObj spid="_x0000_s45093" name="Equation" r:id="rId7" imgW="1638000" imgH="393480" progId="Equation.3">
                  <p:embed/>
                </p:oleObj>
              </mc:Choice>
              <mc:Fallback>
                <p:oleObj name="Equation" r:id="rId7" imgW="1638000" imgH="39348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5105400"/>
                        <a:ext cx="3276600"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72" name="Text Box 8">
            <a:extLst>
              <a:ext uri="{FF2B5EF4-FFF2-40B4-BE49-F238E27FC236}">
                <a16:creationId xmlns:a16="http://schemas.microsoft.com/office/drawing/2014/main" id="{EFAD490E-E6CD-40FB-8445-6647EAC7449E}"/>
              </a:ext>
            </a:extLst>
          </p:cNvPr>
          <p:cNvSpPr txBox="1">
            <a:spLocks noChangeArrowheads="1"/>
          </p:cNvSpPr>
          <p:nvPr/>
        </p:nvSpPr>
        <p:spPr bwMode="auto">
          <a:xfrm>
            <a:off x="914400" y="533400"/>
            <a:ext cx="2859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§7.4.1</a:t>
            </a:r>
            <a:r>
              <a:rPr lang="zh-CN" altLang="en-US" sz="2800">
                <a:ea typeface="黑体" panose="02010609060101010101" pitchFamily="49" charset="-122"/>
              </a:rPr>
              <a:t>力矩的功  </a:t>
            </a:r>
          </a:p>
        </p:txBody>
      </p:sp>
      <p:grpSp>
        <p:nvGrpSpPr>
          <p:cNvPr id="45073" name="Group 9">
            <a:extLst>
              <a:ext uri="{FF2B5EF4-FFF2-40B4-BE49-F238E27FC236}">
                <a16:creationId xmlns:a16="http://schemas.microsoft.com/office/drawing/2014/main" id="{CCA74A2C-F74A-4DB6-8B0D-3063E96BA642}"/>
              </a:ext>
            </a:extLst>
          </p:cNvPr>
          <p:cNvGrpSpPr>
            <a:grpSpLocks/>
          </p:cNvGrpSpPr>
          <p:nvPr/>
        </p:nvGrpSpPr>
        <p:grpSpPr bwMode="auto">
          <a:xfrm>
            <a:off x="895350" y="1185863"/>
            <a:ext cx="6034088" cy="457200"/>
            <a:chOff x="624" y="704"/>
            <a:chExt cx="3801" cy="288"/>
          </a:xfrm>
        </p:grpSpPr>
        <p:sp>
          <p:nvSpPr>
            <p:cNvPr id="45090" name="Text Box 10">
              <a:extLst>
                <a:ext uri="{FF2B5EF4-FFF2-40B4-BE49-F238E27FC236}">
                  <a16:creationId xmlns:a16="http://schemas.microsoft.com/office/drawing/2014/main" id="{9EEAA147-A5D2-42DF-B562-82040C7BA89C}"/>
                </a:ext>
              </a:extLst>
            </p:cNvPr>
            <p:cNvSpPr txBox="1">
              <a:spLocks noChangeArrowheads="1"/>
            </p:cNvSpPr>
            <p:nvPr/>
          </p:nvSpPr>
          <p:spPr bwMode="auto">
            <a:xfrm>
              <a:off x="624" y="704"/>
              <a:ext cx="38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刚体中</a:t>
              </a:r>
              <a:r>
                <a:rPr lang="en-US" altLang="zh-CN" i="1">
                  <a:ea typeface="宋体" panose="02010600030101010101" pitchFamily="2" charset="-122"/>
                </a:rPr>
                <a:t>P</a:t>
              </a:r>
              <a:r>
                <a:rPr lang="zh-CN" altLang="en-US">
                  <a:ea typeface="宋体" panose="02010600030101010101" pitchFamily="2" charset="-122"/>
                </a:rPr>
                <a:t>点在力   的作用下位移     则</a:t>
              </a:r>
              <a:r>
                <a:rPr lang="zh-CN" altLang="en-US">
                  <a:solidFill>
                    <a:srgbClr val="0000FF"/>
                  </a:solidFill>
                  <a:ea typeface="宋体" panose="02010600030101010101" pitchFamily="2" charset="-122"/>
                </a:rPr>
                <a:t>力元功  </a:t>
              </a:r>
            </a:p>
          </p:txBody>
        </p:sp>
        <p:graphicFrame>
          <p:nvGraphicFramePr>
            <p:cNvPr id="45067" name="Object 11">
              <a:extLst>
                <a:ext uri="{FF2B5EF4-FFF2-40B4-BE49-F238E27FC236}">
                  <a16:creationId xmlns:a16="http://schemas.microsoft.com/office/drawing/2014/main" id="{8F7B0492-9605-48E2-B745-96735BBCCF62}"/>
                </a:ext>
              </a:extLst>
            </p:cNvPr>
            <p:cNvGraphicFramePr>
              <a:graphicFrameLocks noChangeAspect="1"/>
            </p:cNvGraphicFramePr>
            <p:nvPr/>
          </p:nvGraphicFramePr>
          <p:xfrm>
            <a:off x="1917" y="720"/>
            <a:ext cx="195" cy="240"/>
          </p:xfrm>
          <a:graphic>
            <a:graphicData uri="http://schemas.openxmlformats.org/presentationml/2006/ole">
              <mc:AlternateContent xmlns:mc="http://schemas.openxmlformats.org/markup-compatibility/2006">
                <mc:Choice xmlns:v="urn:schemas-microsoft-com:vml" Requires="v">
                  <p:oleObj spid="_x0000_s45094" name="Equation" r:id="rId9" imgW="164880" imgH="203040" progId="Equation.3">
                    <p:embed/>
                  </p:oleObj>
                </mc:Choice>
                <mc:Fallback>
                  <p:oleObj name="Equation" r:id="rId9" imgW="164880" imgH="20304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17" y="720"/>
                          <a:ext cx="195"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8" name="Object 12">
              <a:extLst>
                <a:ext uri="{FF2B5EF4-FFF2-40B4-BE49-F238E27FC236}">
                  <a16:creationId xmlns:a16="http://schemas.microsoft.com/office/drawing/2014/main" id="{7E5F0806-E44E-4E0A-85FE-636532C349F9}"/>
                </a:ext>
              </a:extLst>
            </p:cNvPr>
            <p:cNvGraphicFramePr>
              <a:graphicFrameLocks noChangeAspect="1"/>
            </p:cNvGraphicFramePr>
            <p:nvPr/>
          </p:nvGraphicFramePr>
          <p:xfrm>
            <a:off x="3264" y="720"/>
            <a:ext cx="257" cy="225"/>
          </p:xfrm>
          <a:graphic>
            <a:graphicData uri="http://schemas.openxmlformats.org/presentationml/2006/ole">
              <mc:AlternateContent xmlns:mc="http://schemas.openxmlformats.org/markup-compatibility/2006">
                <mc:Choice xmlns:v="urn:schemas-microsoft-com:vml" Requires="v">
                  <p:oleObj spid="_x0000_s45095" name="Equation" r:id="rId11" imgW="203040" imgH="177480" progId="Equation.3">
                    <p:embed/>
                  </p:oleObj>
                </mc:Choice>
                <mc:Fallback>
                  <p:oleObj name="Equation" r:id="rId11" imgW="203040" imgH="17748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64" y="720"/>
                          <a:ext cx="257"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5061" name="Object 15">
            <a:extLst>
              <a:ext uri="{FF2B5EF4-FFF2-40B4-BE49-F238E27FC236}">
                <a16:creationId xmlns:a16="http://schemas.microsoft.com/office/drawing/2014/main" id="{E4FC964F-8146-4FD6-967C-1BECF7CCF4A7}"/>
              </a:ext>
            </a:extLst>
          </p:cNvPr>
          <p:cNvGraphicFramePr>
            <a:graphicFrameLocks noChangeAspect="1"/>
          </p:cNvGraphicFramePr>
          <p:nvPr/>
        </p:nvGraphicFramePr>
        <p:xfrm>
          <a:off x="7759700" y="3513138"/>
          <a:ext cx="307975" cy="379412"/>
        </p:xfrm>
        <a:graphic>
          <a:graphicData uri="http://schemas.openxmlformats.org/presentationml/2006/ole">
            <mc:AlternateContent xmlns:mc="http://schemas.openxmlformats.org/markup-compatibility/2006">
              <mc:Choice xmlns:v="urn:schemas-microsoft-com:vml" Requires="v">
                <p:oleObj spid="_x0000_s45096" name="Equation" r:id="rId13" imgW="164880" imgH="203040" progId="Equation.3">
                  <p:embed/>
                </p:oleObj>
              </mc:Choice>
              <mc:Fallback>
                <p:oleObj name="Equation" r:id="rId13" imgW="164880" imgH="20304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59700" y="3513138"/>
                        <a:ext cx="307975" cy="379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7744" name="Freeform 16">
            <a:extLst>
              <a:ext uri="{FF2B5EF4-FFF2-40B4-BE49-F238E27FC236}">
                <a16:creationId xmlns:a16="http://schemas.microsoft.com/office/drawing/2014/main" id="{980C5DFE-B97B-4087-AF61-88C8112613C3}"/>
              </a:ext>
            </a:extLst>
          </p:cNvPr>
          <p:cNvSpPr>
            <a:spLocks/>
          </p:cNvSpPr>
          <p:nvPr/>
        </p:nvSpPr>
        <p:spPr bwMode="auto">
          <a:xfrm>
            <a:off x="6065838" y="2981325"/>
            <a:ext cx="1665287" cy="2333625"/>
          </a:xfrm>
          <a:custGeom>
            <a:avLst/>
            <a:gdLst/>
            <a:ahLst/>
            <a:cxnLst>
              <a:cxn ang="0">
                <a:pos x="216" y="397"/>
              </a:cxn>
              <a:cxn ang="0">
                <a:pos x="11" y="973"/>
              </a:cxn>
              <a:cxn ang="0">
                <a:pos x="148" y="1357"/>
              </a:cxn>
              <a:cxn ang="0">
                <a:pos x="562" y="1459"/>
              </a:cxn>
              <a:cxn ang="0">
                <a:pos x="853" y="1289"/>
              </a:cxn>
              <a:cxn ang="0">
                <a:pos x="1038" y="741"/>
              </a:cxn>
              <a:cxn ang="0">
                <a:pos x="786" y="109"/>
              </a:cxn>
              <a:cxn ang="0">
                <a:pos x="263" y="87"/>
              </a:cxn>
              <a:cxn ang="0">
                <a:pos x="216" y="397"/>
              </a:cxn>
            </a:cxnLst>
            <a:rect l="0" t="0" r="r" b="b"/>
            <a:pathLst>
              <a:path w="1049" h="1470">
                <a:moveTo>
                  <a:pt x="216" y="397"/>
                </a:moveTo>
                <a:cubicBezTo>
                  <a:pt x="152" y="525"/>
                  <a:pt x="23" y="813"/>
                  <a:pt x="11" y="973"/>
                </a:cubicBezTo>
                <a:cubicBezTo>
                  <a:pt x="0" y="1133"/>
                  <a:pt x="56" y="1276"/>
                  <a:pt x="148" y="1357"/>
                </a:cubicBezTo>
                <a:cubicBezTo>
                  <a:pt x="240" y="1438"/>
                  <a:pt x="445" y="1470"/>
                  <a:pt x="562" y="1459"/>
                </a:cubicBezTo>
                <a:cubicBezTo>
                  <a:pt x="679" y="1448"/>
                  <a:pt x="774" y="1409"/>
                  <a:pt x="853" y="1289"/>
                </a:cubicBezTo>
                <a:cubicBezTo>
                  <a:pt x="932" y="1169"/>
                  <a:pt x="1049" y="938"/>
                  <a:pt x="1038" y="741"/>
                </a:cubicBezTo>
                <a:cubicBezTo>
                  <a:pt x="1027" y="544"/>
                  <a:pt x="915" y="218"/>
                  <a:pt x="786" y="109"/>
                </a:cubicBezTo>
                <a:cubicBezTo>
                  <a:pt x="657" y="0"/>
                  <a:pt x="358" y="39"/>
                  <a:pt x="263" y="87"/>
                </a:cubicBezTo>
                <a:cubicBezTo>
                  <a:pt x="168" y="135"/>
                  <a:pt x="226" y="333"/>
                  <a:pt x="216" y="397"/>
                </a:cubicBezTo>
                <a:close/>
              </a:path>
            </a:pathLst>
          </a:custGeom>
          <a:gradFill rotWithShape="0">
            <a:gsLst>
              <a:gs pos="0">
                <a:schemeClr val="hlink"/>
              </a:gs>
              <a:gs pos="50000">
                <a:schemeClr val="hlink">
                  <a:gamma/>
                  <a:tint val="0"/>
                  <a:invGamma/>
                </a:schemeClr>
              </a:gs>
              <a:gs pos="100000">
                <a:schemeClr val="hlink"/>
              </a:gs>
            </a:gsLst>
            <a:lin ang="0" scaled="1"/>
          </a:gradFill>
          <a:ln w="6350" cap="flat" cmpd="sng">
            <a:solidFill>
              <a:srgbClr val="0000FF"/>
            </a:solidFill>
            <a:prstDash val="solid"/>
            <a:miter lim="800000"/>
            <a:headEnd type="none" w="med" len="med"/>
            <a:tailEnd type="none" w="med" len="med"/>
          </a:ln>
          <a:effectLst/>
        </p:spPr>
        <p:txBody>
          <a:bodyPr wrap="none"/>
          <a:lstStyle/>
          <a:p>
            <a:pPr>
              <a:defRPr/>
            </a:pPr>
            <a:endParaRPr lang="zh-CN" altLang="en-US"/>
          </a:p>
        </p:txBody>
      </p:sp>
      <p:sp>
        <p:nvSpPr>
          <p:cNvPr id="45075" name="Text Box 17">
            <a:extLst>
              <a:ext uri="{FF2B5EF4-FFF2-40B4-BE49-F238E27FC236}">
                <a16:creationId xmlns:a16="http://schemas.microsoft.com/office/drawing/2014/main" id="{C47F2D43-63B7-4BFF-A4E9-0E3BE9B58556}"/>
              </a:ext>
            </a:extLst>
          </p:cNvPr>
          <p:cNvSpPr txBox="1">
            <a:spLocks noChangeArrowheads="1"/>
          </p:cNvSpPr>
          <p:nvPr/>
        </p:nvSpPr>
        <p:spPr bwMode="auto">
          <a:xfrm>
            <a:off x="6602413" y="4354513"/>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a:t>O</a:t>
            </a:r>
          </a:p>
        </p:txBody>
      </p:sp>
      <p:sp>
        <p:nvSpPr>
          <p:cNvPr id="45076" name="Text Box 18">
            <a:extLst>
              <a:ext uri="{FF2B5EF4-FFF2-40B4-BE49-F238E27FC236}">
                <a16:creationId xmlns:a16="http://schemas.microsoft.com/office/drawing/2014/main" id="{9E867FBB-1CCE-4C18-AB12-098E60C6C703}"/>
              </a:ext>
            </a:extLst>
          </p:cNvPr>
          <p:cNvSpPr txBox="1">
            <a:spLocks noChangeArrowheads="1"/>
          </p:cNvSpPr>
          <p:nvPr/>
        </p:nvSpPr>
        <p:spPr bwMode="auto">
          <a:xfrm>
            <a:off x="6599238" y="2443163"/>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z</a:t>
            </a:r>
          </a:p>
        </p:txBody>
      </p:sp>
      <p:graphicFrame>
        <p:nvGraphicFramePr>
          <p:cNvPr id="45062" name="Object 19">
            <a:extLst>
              <a:ext uri="{FF2B5EF4-FFF2-40B4-BE49-F238E27FC236}">
                <a16:creationId xmlns:a16="http://schemas.microsoft.com/office/drawing/2014/main" id="{660A9D16-CD5F-4CF0-AFC2-A56F0BD6C14A}"/>
              </a:ext>
            </a:extLst>
          </p:cNvPr>
          <p:cNvGraphicFramePr>
            <a:graphicFrameLocks noChangeAspect="1"/>
          </p:cNvGraphicFramePr>
          <p:nvPr/>
        </p:nvGraphicFramePr>
        <p:xfrm>
          <a:off x="7504113" y="4884738"/>
          <a:ext cx="349250" cy="442912"/>
        </p:xfrm>
        <a:graphic>
          <a:graphicData uri="http://schemas.openxmlformats.org/presentationml/2006/ole">
            <mc:AlternateContent xmlns:mc="http://schemas.openxmlformats.org/markup-compatibility/2006">
              <mc:Choice xmlns:v="urn:schemas-microsoft-com:vml" Requires="v">
                <p:oleObj spid="_x0000_s45097" name="Equation" r:id="rId15" imgW="190440" imgH="241200" progId="Equation.3">
                  <p:embed/>
                </p:oleObj>
              </mc:Choice>
              <mc:Fallback>
                <p:oleObj name="Equation" r:id="rId15" imgW="190440" imgH="241200" progId="Equation.3">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04113" y="4884738"/>
                        <a:ext cx="349250"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3" name="Object 20">
            <a:extLst>
              <a:ext uri="{FF2B5EF4-FFF2-40B4-BE49-F238E27FC236}">
                <a16:creationId xmlns:a16="http://schemas.microsoft.com/office/drawing/2014/main" id="{D778B237-1529-4B17-BEB9-C4B06D71EBBE}"/>
              </a:ext>
            </a:extLst>
          </p:cNvPr>
          <p:cNvGraphicFramePr>
            <a:graphicFrameLocks noChangeAspect="1"/>
          </p:cNvGraphicFramePr>
          <p:nvPr/>
        </p:nvGraphicFramePr>
        <p:xfrm>
          <a:off x="7756525" y="4206875"/>
          <a:ext cx="341313" cy="423863"/>
        </p:xfrm>
        <a:graphic>
          <a:graphicData uri="http://schemas.openxmlformats.org/presentationml/2006/ole">
            <mc:AlternateContent xmlns:mc="http://schemas.openxmlformats.org/markup-compatibility/2006">
              <mc:Choice xmlns:v="urn:schemas-microsoft-com:vml" Requires="v">
                <p:oleObj spid="_x0000_s45098" name="Equation" r:id="rId17" imgW="203040" imgH="253800" progId="Equation.3">
                  <p:embed/>
                </p:oleObj>
              </mc:Choice>
              <mc:Fallback>
                <p:oleObj name="Equation" r:id="rId17" imgW="203040" imgH="253800" progId="Equation.3">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756525" y="4206875"/>
                        <a:ext cx="341313"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77" name="Oval 21">
            <a:extLst>
              <a:ext uri="{FF2B5EF4-FFF2-40B4-BE49-F238E27FC236}">
                <a16:creationId xmlns:a16="http://schemas.microsoft.com/office/drawing/2014/main" id="{6AA0AB14-AF5C-464A-BFAD-BBD21C6DF2D1}"/>
              </a:ext>
            </a:extLst>
          </p:cNvPr>
          <p:cNvSpPr>
            <a:spLocks noChangeArrowheads="1"/>
          </p:cNvSpPr>
          <p:nvPr/>
        </p:nvSpPr>
        <p:spPr bwMode="auto">
          <a:xfrm>
            <a:off x="6216650" y="3943350"/>
            <a:ext cx="1371600" cy="838200"/>
          </a:xfrm>
          <a:prstGeom prst="ellipse">
            <a:avLst/>
          </a:prstGeom>
          <a:solidFill>
            <a:schemeClr val="bg1"/>
          </a:solidFill>
          <a:ln w="19050">
            <a:solidFill>
              <a:schemeClr val="hlink"/>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5078" name="Line 22">
            <a:extLst>
              <a:ext uri="{FF2B5EF4-FFF2-40B4-BE49-F238E27FC236}">
                <a16:creationId xmlns:a16="http://schemas.microsoft.com/office/drawing/2014/main" id="{6108CBC5-2F62-4B9A-AD82-1170AB0D1239}"/>
              </a:ext>
            </a:extLst>
          </p:cNvPr>
          <p:cNvSpPr>
            <a:spLocks noChangeShapeType="1"/>
          </p:cNvSpPr>
          <p:nvPr/>
        </p:nvSpPr>
        <p:spPr bwMode="auto">
          <a:xfrm flipV="1">
            <a:off x="6892925" y="2495550"/>
            <a:ext cx="0" cy="1838325"/>
          </a:xfrm>
          <a:prstGeom prst="line">
            <a:avLst/>
          </a:prstGeom>
          <a:noFill/>
          <a:ln w="19050">
            <a:solidFill>
              <a:schemeClr val="tx1"/>
            </a:solidFill>
            <a:miter lim="800000"/>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45079" name="Line 23">
            <a:extLst>
              <a:ext uri="{FF2B5EF4-FFF2-40B4-BE49-F238E27FC236}">
                <a16:creationId xmlns:a16="http://schemas.microsoft.com/office/drawing/2014/main" id="{CE1431F1-5DBB-46FA-B142-AD402F371B6D}"/>
              </a:ext>
            </a:extLst>
          </p:cNvPr>
          <p:cNvSpPr>
            <a:spLocks noChangeShapeType="1"/>
          </p:cNvSpPr>
          <p:nvPr/>
        </p:nvSpPr>
        <p:spPr bwMode="auto">
          <a:xfrm>
            <a:off x="6889750" y="4352925"/>
            <a:ext cx="0" cy="1071563"/>
          </a:xfrm>
          <a:prstGeom prst="line">
            <a:avLst/>
          </a:prstGeom>
          <a:noFill/>
          <a:ln w="19050">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5080" name="Line 24">
            <a:extLst>
              <a:ext uri="{FF2B5EF4-FFF2-40B4-BE49-F238E27FC236}">
                <a16:creationId xmlns:a16="http://schemas.microsoft.com/office/drawing/2014/main" id="{83CDA668-6C9C-41D7-B3DB-616BD5F37FA7}"/>
              </a:ext>
            </a:extLst>
          </p:cNvPr>
          <p:cNvSpPr>
            <a:spLocks noChangeShapeType="1"/>
          </p:cNvSpPr>
          <p:nvPr/>
        </p:nvSpPr>
        <p:spPr bwMode="auto">
          <a:xfrm>
            <a:off x="6888163" y="4346575"/>
            <a:ext cx="846137" cy="561975"/>
          </a:xfrm>
          <a:prstGeom prst="line">
            <a:avLst/>
          </a:prstGeom>
          <a:noFill/>
          <a:ln w="19050">
            <a:solidFill>
              <a:schemeClr val="tx1"/>
            </a:solidFill>
            <a:miter lim="800000"/>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45081" name="Line 25">
            <a:extLst>
              <a:ext uri="{FF2B5EF4-FFF2-40B4-BE49-F238E27FC236}">
                <a16:creationId xmlns:a16="http://schemas.microsoft.com/office/drawing/2014/main" id="{C5537BF8-BA5F-423A-8FC4-E7EDB371EBA6}"/>
              </a:ext>
            </a:extLst>
          </p:cNvPr>
          <p:cNvSpPr>
            <a:spLocks noChangeShapeType="1"/>
          </p:cNvSpPr>
          <p:nvPr/>
        </p:nvSpPr>
        <p:spPr bwMode="auto">
          <a:xfrm>
            <a:off x="6886575" y="4348163"/>
            <a:ext cx="720725" cy="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5082" name="Freeform 26">
            <a:extLst>
              <a:ext uri="{FF2B5EF4-FFF2-40B4-BE49-F238E27FC236}">
                <a16:creationId xmlns:a16="http://schemas.microsoft.com/office/drawing/2014/main" id="{84E9AD2D-CEF0-4828-8E89-814F1AE7EC4D}"/>
              </a:ext>
            </a:extLst>
          </p:cNvPr>
          <p:cNvSpPr>
            <a:spLocks/>
          </p:cNvSpPr>
          <p:nvPr/>
        </p:nvSpPr>
        <p:spPr bwMode="auto">
          <a:xfrm rot="4470256">
            <a:off x="7016750" y="4319588"/>
            <a:ext cx="244475" cy="111125"/>
          </a:xfrm>
          <a:custGeom>
            <a:avLst/>
            <a:gdLst>
              <a:gd name="T0" fmla="*/ 0 w 71"/>
              <a:gd name="T1" fmla="*/ 0 h 71"/>
              <a:gd name="T2" fmla="*/ 165279 w 71"/>
              <a:gd name="T3" fmla="*/ 35998 h 71"/>
              <a:gd name="T4" fmla="*/ 244475 w 71"/>
              <a:gd name="T5" fmla="*/ 111125 h 71"/>
              <a:gd name="T6" fmla="*/ 0 60000 65536"/>
              <a:gd name="T7" fmla="*/ 0 60000 65536"/>
              <a:gd name="T8" fmla="*/ 0 60000 65536"/>
              <a:gd name="T9" fmla="*/ 0 w 71"/>
              <a:gd name="T10" fmla="*/ 0 h 71"/>
              <a:gd name="T11" fmla="*/ 71 w 71"/>
              <a:gd name="T12" fmla="*/ 71 h 71"/>
            </a:gdLst>
            <a:ahLst/>
            <a:cxnLst>
              <a:cxn ang="T6">
                <a:pos x="T0" y="T1"/>
              </a:cxn>
              <a:cxn ang="T7">
                <a:pos x="T2" y="T3"/>
              </a:cxn>
              <a:cxn ang="T8">
                <a:pos x="T4" y="T5"/>
              </a:cxn>
            </a:cxnLst>
            <a:rect l="T9" t="T10" r="T11" b="T12"/>
            <a:pathLst>
              <a:path w="71" h="71">
                <a:moveTo>
                  <a:pt x="0" y="0"/>
                </a:moveTo>
                <a:cubicBezTo>
                  <a:pt x="8" y="4"/>
                  <a:pt x="36" y="11"/>
                  <a:pt x="48" y="23"/>
                </a:cubicBezTo>
                <a:cubicBezTo>
                  <a:pt x="60" y="35"/>
                  <a:pt x="66" y="61"/>
                  <a:pt x="71" y="71"/>
                </a:cubicBezTo>
              </a:path>
            </a:pathLst>
          </a:custGeom>
          <a:noFill/>
          <a:ln w="19050"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aphicFrame>
        <p:nvGraphicFramePr>
          <p:cNvPr id="45064" name="Object 27">
            <a:extLst>
              <a:ext uri="{FF2B5EF4-FFF2-40B4-BE49-F238E27FC236}">
                <a16:creationId xmlns:a16="http://schemas.microsoft.com/office/drawing/2014/main" id="{7E5EF7B8-086C-4994-B41C-B570335538AE}"/>
              </a:ext>
            </a:extLst>
          </p:cNvPr>
          <p:cNvGraphicFramePr>
            <a:graphicFrameLocks noChangeAspect="1"/>
          </p:cNvGraphicFramePr>
          <p:nvPr/>
        </p:nvGraphicFramePr>
        <p:xfrm>
          <a:off x="6878638" y="4025900"/>
          <a:ext cx="352425" cy="319088"/>
        </p:xfrm>
        <a:graphic>
          <a:graphicData uri="http://schemas.openxmlformats.org/presentationml/2006/ole">
            <mc:AlternateContent xmlns:mc="http://schemas.openxmlformats.org/markup-compatibility/2006">
              <mc:Choice xmlns:v="urn:schemas-microsoft-com:vml" Requires="v">
                <p:oleObj spid="_x0000_s45099" name="Equation" r:id="rId19" imgW="228600" imgH="177480" progId="Equation.3">
                  <p:embed/>
                </p:oleObj>
              </mc:Choice>
              <mc:Fallback>
                <p:oleObj name="Equation" r:id="rId19" imgW="228600" imgH="177480" progId="Equation.3">
                  <p:embed/>
                  <p:pic>
                    <p:nvPicPr>
                      <p:cNvPr id="0" name="Object 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78638" y="4025900"/>
                        <a:ext cx="352425"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83" name="Line 28">
            <a:extLst>
              <a:ext uri="{FF2B5EF4-FFF2-40B4-BE49-F238E27FC236}">
                <a16:creationId xmlns:a16="http://schemas.microsoft.com/office/drawing/2014/main" id="{F4608710-71A3-4445-87C6-DC82A9492786}"/>
              </a:ext>
            </a:extLst>
          </p:cNvPr>
          <p:cNvSpPr>
            <a:spLocks noChangeShapeType="1"/>
          </p:cNvSpPr>
          <p:nvPr/>
        </p:nvSpPr>
        <p:spPr bwMode="auto">
          <a:xfrm flipV="1">
            <a:off x="7358063" y="3600450"/>
            <a:ext cx="0" cy="1035050"/>
          </a:xfrm>
          <a:prstGeom prst="line">
            <a:avLst/>
          </a:prstGeom>
          <a:noFill/>
          <a:ln w="19050">
            <a:solidFill>
              <a:schemeClr val="tx1"/>
            </a:solidFill>
            <a:miter lim="800000"/>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45065" name="Object 29">
            <a:extLst>
              <a:ext uri="{FF2B5EF4-FFF2-40B4-BE49-F238E27FC236}">
                <a16:creationId xmlns:a16="http://schemas.microsoft.com/office/drawing/2014/main" id="{EE51AD80-28C7-4214-A85B-D6728224B556}"/>
              </a:ext>
            </a:extLst>
          </p:cNvPr>
          <p:cNvGraphicFramePr>
            <a:graphicFrameLocks noChangeAspect="1"/>
          </p:cNvGraphicFramePr>
          <p:nvPr/>
        </p:nvGraphicFramePr>
        <p:xfrm>
          <a:off x="7019925" y="3459163"/>
          <a:ext cx="309563" cy="412750"/>
        </p:xfrm>
        <a:graphic>
          <a:graphicData uri="http://schemas.openxmlformats.org/presentationml/2006/ole">
            <mc:AlternateContent xmlns:mc="http://schemas.openxmlformats.org/markup-compatibility/2006">
              <mc:Choice xmlns:v="urn:schemas-microsoft-com:vml" Requires="v">
                <p:oleObj spid="_x0000_s45100" name="Equation" r:id="rId21" imgW="190440" imgH="253800" progId="Equation.3">
                  <p:embed/>
                </p:oleObj>
              </mc:Choice>
              <mc:Fallback>
                <p:oleObj name="Equation" r:id="rId21" imgW="190440" imgH="253800" progId="Equation.3">
                  <p:embed/>
                  <p:pic>
                    <p:nvPicPr>
                      <p:cNvPr id="0" name="Object 2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019925" y="3459163"/>
                        <a:ext cx="309563"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84" name="Line 30">
            <a:extLst>
              <a:ext uri="{FF2B5EF4-FFF2-40B4-BE49-F238E27FC236}">
                <a16:creationId xmlns:a16="http://schemas.microsoft.com/office/drawing/2014/main" id="{6D1FE8AC-09CC-447B-A76E-3FE4F31ED60A}"/>
              </a:ext>
            </a:extLst>
          </p:cNvPr>
          <p:cNvSpPr>
            <a:spLocks noChangeShapeType="1"/>
          </p:cNvSpPr>
          <p:nvPr/>
        </p:nvSpPr>
        <p:spPr bwMode="auto">
          <a:xfrm flipV="1">
            <a:off x="7351713" y="3586163"/>
            <a:ext cx="417512" cy="1071562"/>
          </a:xfrm>
          <a:prstGeom prst="line">
            <a:avLst/>
          </a:prstGeom>
          <a:noFill/>
          <a:ln w="19050">
            <a:solidFill>
              <a:schemeClr val="tx1"/>
            </a:solidFill>
            <a:miter lim="800000"/>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45085" name="Text Box 31">
            <a:extLst>
              <a:ext uri="{FF2B5EF4-FFF2-40B4-BE49-F238E27FC236}">
                <a16:creationId xmlns:a16="http://schemas.microsoft.com/office/drawing/2014/main" id="{364CF2D2-6486-469F-B66B-0C0A18721B55}"/>
              </a:ext>
            </a:extLst>
          </p:cNvPr>
          <p:cNvSpPr txBox="1">
            <a:spLocks noChangeArrowheads="1"/>
          </p:cNvSpPr>
          <p:nvPr/>
        </p:nvSpPr>
        <p:spPr bwMode="auto">
          <a:xfrm>
            <a:off x="7100888" y="4613275"/>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P</a:t>
            </a:r>
          </a:p>
        </p:txBody>
      </p:sp>
      <p:sp>
        <p:nvSpPr>
          <p:cNvPr id="45086" name="Line 32">
            <a:extLst>
              <a:ext uri="{FF2B5EF4-FFF2-40B4-BE49-F238E27FC236}">
                <a16:creationId xmlns:a16="http://schemas.microsoft.com/office/drawing/2014/main" id="{8AF56009-80E3-4DFC-BDFB-74D0D946A4D0}"/>
              </a:ext>
            </a:extLst>
          </p:cNvPr>
          <p:cNvSpPr>
            <a:spLocks noChangeShapeType="1"/>
          </p:cNvSpPr>
          <p:nvPr/>
        </p:nvSpPr>
        <p:spPr bwMode="auto">
          <a:xfrm flipV="1">
            <a:off x="7361238" y="4397375"/>
            <a:ext cx="406400" cy="266700"/>
          </a:xfrm>
          <a:prstGeom prst="line">
            <a:avLst/>
          </a:prstGeom>
          <a:noFill/>
          <a:ln w="19050">
            <a:solidFill>
              <a:schemeClr val="tx1"/>
            </a:solidFill>
            <a:miter lim="800000"/>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45066" name="Object 33">
            <a:extLst>
              <a:ext uri="{FF2B5EF4-FFF2-40B4-BE49-F238E27FC236}">
                <a16:creationId xmlns:a16="http://schemas.microsoft.com/office/drawing/2014/main" id="{A33FCF8C-F90D-40B0-8294-3D97BA548BC4}"/>
              </a:ext>
            </a:extLst>
          </p:cNvPr>
          <p:cNvGraphicFramePr>
            <a:graphicFrameLocks noChangeAspect="1"/>
          </p:cNvGraphicFramePr>
          <p:nvPr/>
        </p:nvGraphicFramePr>
        <p:xfrm>
          <a:off x="6940550" y="4502150"/>
          <a:ext cx="255588" cy="331788"/>
        </p:xfrm>
        <a:graphic>
          <a:graphicData uri="http://schemas.openxmlformats.org/presentationml/2006/ole">
            <mc:AlternateContent xmlns:mc="http://schemas.openxmlformats.org/markup-compatibility/2006">
              <mc:Choice xmlns:v="urn:schemas-microsoft-com:vml" Requires="v">
                <p:oleObj spid="_x0000_s45101" name="Equation" r:id="rId23" imgW="126720" imgH="164880" progId="Equation.3">
                  <p:embed/>
                </p:oleObj>
              </mc:Choice>
              <mc:Fallback>
                <p:oleObj name="Equation" r:id="rId23" imgW="126720" imgH="164880" progId="Equation.3">
                  <p:embed/>
                  <p:pic>
                    <p:nvPicPr>
                      <p:cNvPr id="0" name="Object 3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940550" y="4502150"/>
                        <a:ext cx="255588"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87" name="Oval 36">
            <a:extLst>
              <a:ext uri="{FF2B5EF4-FFF2-40B4-BE49-F238E27FC236}">
                <a16:creationId xmlns:a16="http://schemas.microsoft.com/office/drawing/2014/main" id="{7648EBF7-48A2-4946-91B4-1C18CACD8FFA}"/>
              </a:ext>
            </a:extLst>
          </p:cNvPr>
          <p:cNvSpPr>
            <a:spLocks noChangeArrowheads="1"/>
          </p:cNvSpPr>
          <p:nvPr/>
        </p:nvSpPr>
        <p:spPr bwMode="auto">
          <a:xfrm>
            <a:off x="7304088" y="4630738"/>
            <a:ext cx="76200" cy="76200"/>
          </a:xfrm>
          <a:prstGeom prst="ellipse">
            <a:avLst/>
          </a:prstGeom>
          <a:solidFill>
            <a:srgbClr val="0000FF"/>
          </a:solidFill>
          <a:ln w="9525">
            <a:solidFill>
              <a:srgbClr val="0000FF"/>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5088" name="Freeform 37">
            <a:extLst>
              <a:ext uri="{FF2B5EF4-FFF2-40B4-BE49-F238E27FC236}">
                <a16:creationId xmlns:a16="http://schemas.microsoft.com/office/drawing/2014/main" id="{7789A57C-5557-4F9C-92CB-B2433C727FD6}"/>
              </a:ext>
            </a:extLst>
          </p:cNvPr>
          <p:cNvSpPr>
            <a:spLocks/>
          </p:cNvSpPr>
          <p:nvPr/>
        </p:nvSpPr>
        <p:spPr bwMode="auto">
          <a:xfrm>
            <a:off x="7064375" y="2459038"/>
            <a:ext cx="368300" cy="161925"/>
          </a:xfrm>
          <a:custGeom>
            <a:avLst/>
            <a:gdLst>
              <a:gd name="T0" fmla="*/ 0 w 232"/>
              <a:gd name="T1" fmla="*/ 71438 h 102"/>
              <a:gd name="T2" fmla="*/ 153988 w 232"/>
              <a:gd name="T3" fmla="*/ 153988 h 102"/>
              <a:gd name="T4" fmla="*/ 307975 w 232"/>
              <a:gd name="T5" fmla="*/ 119063 h 102"/>
              <a:gd name="T6" fmla="*/ 368300 w 232"/>
              <a:gd name="T7" fmla="*/ 0 h 102"/>
              <a:gd name="T8" fmla="*/ 0 60000 65536"/>
              <a:gd name="T9" fmla="*/ 0 60000 65536"/>
              <a:gd name="T10" fmla="*/ 0 60000 65536"/>
              <a:gd name="T11" fmla="*/ 0 60000 65536"/>
              <a:gd name="T12" fmla="*/ 0 w 232"/>
              <a:gd name="T13" fmla="*/ 0 h 102"/>
              <a:gd name="T14" fmla="*/ 232 w 232"/>
              <a:gd name="T15" fmla="*/ 102 h 102"/>
            </a:gdLst>
            <a:ahLst/>
            <a:cxnLst>
              <a:cxn ang="T8">
                <a:pos x="T0" y="T1"/>
              </a:cxn>
              <a:cxn ang="T9">
                <a:pos x="T2" y="T3"/>
              </a:cxn>
              <a:cxn ang="T10">
                <a:pos x="T4" y="T5"/>
              </a:cxn>
              <a:cxn ang="T11">
                <a:pos x="T6" y="T7"/>
              </a:cxn>
            </a:cxnLst>
            <a:rect l="T12" t="T13" r="T14" b="T15"/>
            <a:pathLst>
              <a:path w="232" h="102">
                <a:moveTo>
                  <a:pt x="0" y="45"/>
                </a:moveTo>
                <a:cubicBezTo>
                  <a:pt x="32" y="68"/>
                  <a:pt x="65" y="92"/>
                  <a:pt x="97" y="97"/>
                </a:cubicBezTo>
                <a:cubicBezTo>
                  <a:pt x="129" y="102"/>
                  <a:pt x="171" y="91"/>
                  <a:pt x="194" y="75"/>
                </a:cubicBezTo>
                <a:cubicBezTo>
                  <a:pt x="217" y="59"/>
                  <a:pt x="224" y="29"/>
                  <a:pt x="232" y="0"/>
                </a:cubicBezTo>
              </a:path>
            </a:pathLst>
          </a:custGeom>
          <a:noFill/>
          <a:ln w="19050" cmpd="sng">
            <a:solidFill>
              <a:schemeClr val="tx1"/>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89" name="Text Box 38">
            <a:extLst>
              <a:ext uri="{FF2B5EF4-FFF2-40B4-BE49-F238E27FC236}">
                <a16:creationId xmlns:a16="http://schemas.microsoft.com/office/drawing/2014/main" id="{CB22FE25-42CE-45AA-A869-DDC394677801}"/>
              </a:ext>
            </a:extLst>
          </p:cNvPr>
          <p:cNvSpPr txBox="1">
            <a:spLocks noChangeArrowheads="1"/>
          </p:cNvSpPr>
          <p:nvPr/>
        </p:nvSpPr>
        <p:spPr bwMode="auto">
          <a:xfrm>
            <a:off x="7327900" y="2243138"/>
            <a:ext cx="547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sym typeface="Symbol" panose="05050102010706020507" pitchFamily="18" charset="2"/>
              </a:rPr>
              <a:t></a:t>
            </a:r>
            <a:endParaRPr lang="en-US" altLang="zh-CN" i="1">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7" name="Text Box 2">
            <a:extLst>
              <a:ext uri="{FF2B5EF4-FFF2-40B4-BE49-F238E27FC236}">
                <a16:creationId xmlns:a16="http://schemas.microsoft.com/office/drawing/2014/main" id="{5C40B293-6CBB-4FEC-8F80-4E990E6D9E9E}"/>
              </a:ext>
            </a:extLst>
          </p:cNvPr>
          <p:cNvSpPr txBox="1">
            <a:spLocks noChangeArrowheads="1"/>
          </p:cNvSpPr>
          <p:nvPr/>
        </p:nvSpPr>
        <p:spPr bwMode="auto">
          <a:xfrm>
            <a:off x="847725" y="623888"/>
            <a:ext cx="5537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§7.4.2 </a:t>
            </a:r>
            <a:r>
              <a:rPr lang="zh-CN" altLang="en-US" sz="2800">
                <a:ea typeface="黑体" panose="02010609060101010101" pitchFamily="49" charset="-122"/>
              </a:rPr>
              <a:t>刚体定轴转动的动能定理   </a:t>
            </a:r>
          </a:p>
        </p:txBody>
      </p:sp>
      <p:sp>
        <p:nvSpPr>
          <p:cNvPr id="46088" name="Text Box 3">
            <a:extLst>
              <a:ext uri="{FF2B5EF4-FFF2-40B4-BE49-F238E27FC236}">
                <a16:creationId xmlns:a16="http://schemas.microsoft.com/office/drawing/2014/main" id="{49356CC2-E22C-43FD-AD66-B389268447FA}"/>
              </a:ext>
            </a:extLst>
          </p:cNvPr>
          <p:cNvSpPr txBox="1">
            <a:spLocks noChangeArrowheads="1"/>
          </p:cNvSpPr>
          <p:nvPr/>
        </p:nvSpPr>
        <p:spPr bwMode="auto">
          <a:xfrm>
            <a:off x="990600" y="1600200"/>
            <a:ext cx="6934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宋体" panose="02010600030101010101" pitchFamily="2" charset="-122"/>
              </a:rPr>
              <a:t>        </a:t>
            </a:r>
            <a:r>
              <a:rPr lang="zh-CN" altLang="en-US">
                <a:ea typeface="宋体" panose="02010600030101010101" pitchFamily="2" charset="-122"/>
              </a:rPr>
              <a:t>当刚体绕定轴转动时</a:t>
            </a:r>
            <a:r>
              <a:rPr lang="en-US" altLang="zh-CN">
                <a:ea typeface="宋体" panose="02010600030101010101" pitchFamily="2" charset="-122"/>
              </a:rPr>
              <a:t>,</a:t>
            </a:r>
            <a:r>
              <a:rPr lang="zh-CN" altLang="en-US">
                <a:ea typeface="宋体" panose="02010600030101010101" pitchFamily="2" charset="-122"/>
              </a:rPr>
              <a:t>其动能为所有质点作圆周运动动能的总和</a:t>
            </a:r>
            <a:r>
              <a:rPr lang="en-US" altLang="zh-CN">
                <a:ea typeface="宋体" panose="02010600030101010101" pitchFamily="2" charset="-122"/>
              </a:rPr>
              <a:t>.</a:t>
            </a:r>
          </a:p>
        </p:txBody>
      </p:sp>
      <p:graphicFrame>
        <p:nvGraphicFramePr>
          <p:cNvPr id="46082" name="Object 4">
            <a:extLst>
              <a:ext uri="{FF2B5EF4-FFF2-40B4-BE49-F238E27FC236}">
                <a16:creationId xmlns:a16="http://schemas.microsoft.com/office/drawing/2014/main" id="{2C9135EB-36CC-49A6-AEE0-0DF0940AA29B}"/>
              </a:ext>
            </a:extLst>
          </p:cNvPr>
          <p:cNvGraphicFramePr>
            <a:graphicFrameLocks noChangeAspect="1"/>
          </p:cNvGraphicFramePr>
          <p:nvPr/>
        </p:nvGraphicFramePr>
        <p:xfrm>
          <a:off x="3886200" y="5029200"/>
          <a:ext cx="1755775" cy="849313"/>
        </p:xfrm>
        <a:graphic>
          <a:graphicData uri="http://schemas.openxmlformats.org/presentationml/2006/ole">
            <mc:AlternateContent xmlns:mc="http://schemas.openxmlformats.org/markup-compatibility/2006">
              <mc:Choice xmlns:v="urn:schemas-microsoft-com:vml" Requires="v">
                <p:oleObj spid="_x0000_s46092" name="Equation" r:id="rId3" imgW="812520" imgH="393480" progId="Equation.3">
                  <p:embed/>
                </p:oleObj>
              </mc:Choice>
              <mc:Fallback>
                <p:oleObj name="Equation" r:id="rId3" imgW="81252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5029200"/>
                        <a:ext cx="1755775" cy="84931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3" name="Object 5">
            <a:extLst>
              <a:ext uri="{FF2B5EF4-FFF2-40B4-BE49-F238E27FC236}">
                <a16:creationId xmlns:a16="http://schemas.microsoft.com/office/drawing/2014/main" id="{701FB60B-6874-477A-91C4-9D25A89B0C1E}"/>
              </a:ext>
            </a:extLst>
          </p:cNvPr>
          <p:cNvGraphicFramePr>
            <a:graphicFrameLocks noChangeAspect="1"/>
          </p:cNvGraphicFramePr>
          <p:nvPr/>
        </p:nvGraphicFramePr>
        <p:xfrm>
          <a:off x="1185863" y="3886200"/>
          <a:ext cx="3005137" cy="771525"/>
        </p:xfrm>
        <a:graphic>
          <a:graphicData uri="http://schemas.openxmlformats.org/presentationml/2006/ole">
            <mc:AlternateContent xmlns:mc="http://schemas.openxmlformats.org/markup-compatibility/2006">
              <mc:Choice xmlns:v="urn:schemas-microsoft-com:vml" Requires="v">
                <p:oleObj spid="_x0000_s46093" name="Equation" r:id="rId5" imgW="1536480" imgH="393480" progId="Equation.3">
                  <p:embed/>
                </p:oleObj>
              </mc:Choice>
              <mc:Fallback>
                <p:oleObj name="Equation" r:id="rId5" imgW="1536480" imgH="3934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5863" y="3886200"/>
                        <a:ext cx="3005137"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4" name="Object 6">
            <a:extLst>
              <a:ext uri="{FF2B5EF4-FFF2-40B4-BE49-F238E27FC236}">
                <a16:creationId xmlns:a16="http://schemas.microsoft.com/office/drawing/2014/main" id="{E9A7167A-4D5C-4E2F-B97B-ACCEB4A9842A}"/>
              </a:ext>
            </a:extLst>
          </p:cNvPr>
          <p:cNvGraphicFramePr>
            <a:graphicFrameLocks noChangeAspect="1"/>
          </p:cNvGraphicFramePr>
          <p:nvPr/>
        </p:nvGraphicFramePr>
        <p:xfrm>
          <a:off x="4156075" y="3886200"/>
          <a:ext cx="1787525" cy="758825"/>
        </p:xfrm>
        <a:graphic>
          <a:graphicData uri="http://schemas.openxmlformats.org/presentationml/2006/ole">
            <mc:AlternateContent xmlns:mc="http://schemas.openxmlformats.org/markup-compatibility/2006">
              <mc:Choice xmlns:v="urn:schemas-microsoft-com:vml" Requires="v">
                <p:oleObj spid="_x0000_s46094" name="Equation" r:id="rId7" imgW="927000" imgH="393480" progId="Equation.3">
                  <p:embed/>
                </p:oleObj>
              </mc:Choice>
              <mc:Fallback>
                <p:oleObj name="Equation" r:id="rId7" imgW="927000" imgH="39348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56075" y="3886200"/>
                        <a:ext cx="1787525"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5" name="Object 7">
            <a:extLst>
              <a:ext uri="{FF2B5EF4-FFF2-40B4-BE49-F238E27FC236}">
                <a16:creationId xmlns:a16="http://schemas.microsoft.com/office/drawing/2014/main" id="{8595151D-3ED8-44ED-A48F-275512A20D81}"/>
              </a:ext>
            </a:extLst>
          </p:cNvPr>
          <p:cNvGraphicFramePr>
            <a:graphicFrameLocks noChangeAspect="1"/>
          </p:cNvGraphicFramePr>
          <p:nvPr/>
        </p:nvGraphicFramePr>
        <p:xfrm>
          <a:off x="5859463" y="3886200"/>
          <a:ext cx="2217737" cy="808038"/>
        </p:xfrm>
        <a:graphic>
          <a:graphicData uri="http://schemas.openxmlformats.org/presentationml/2006/ole">
            <mc:AlternateContent xmlns:mc="http://schemas.openxmlformats.org/markup-compatibility/2006">
              <mc:Choice xmlns:v="urn:schemas-microsoft-com:vml" Requires="v">
                <p:oleObj spid="_x0000_s46095" name="Equation" r:id="rId9" imgW="1079280" imgH="393480" progId="Equation.3">
                  <p:embed/>
                </p:oleObj>
              </mc:Choice>
              <mc:Fallback>
                <p:oleObj name="Equation" r:id="rId9" imgW="1079280" imgH="39348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59463" y="3886200"/>
                        <a:ext cx="2217737"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6" name="Object 8">
            <a:extLst>
              <a:ext uri="{FF2B5EF4-FFF2-40B4-BE49-F238E27FC236}">
                <a16:creationId xmlns:a16="http://schemas.microsoft.com/office/drawing/2014/main" id="{C45DEBE3-C8CB-4B6B-97A3-18CDA7599C87}"/>
              </a:ext>
            </a:extLst>
          </p:cNvPr>
          <p:cNvGraphicFramePr>
            <a:graphicFrameLocks noChangeAspect="1"/>
          </p:cNvGraphicFramePr>
          <p:nvPr/>
        </p:nvGraphicFramePr>
        <p:xfrm>
          <a:off x="4114800" y="2590800"/>
          <a:ext cx="1600200" cy="750888"/>
        </p:xfrm>
        <a:graphic>
          <a:graphicData uri="http://schemas.openxmlformats.org/presentationml/2006/ole">
            <mc:AlternateContent xmlns:mc="http://schemas.openxmlformats.org/markup-compatibility/2006">
              <mc:Choice xmlns:v="urn:schemas-microsoft-com:vml" Requires="v">
                <p:oleObj spid="_x0000_s46096" name="Equation" r:id="rId11" imgW="838080" imgH="393480" progId="Equation.3">
                  <p:embed/>
                </p:oleObj>
              </mc:Choice>
              <mc:Fallback>
                <p:oleObj name="Equation" r:id="rId11" imgW="838080" imgH="39348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14800" y="2590800"/>
                        <a:ext cx="1600200" cy="750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89" name="Rectangle 9">
            <a:extLst>
              <a:ext uri="{FF2B5EF4-FFF2-40B4-BE49-F238E27FC236}">
                <a16:creationId xmlns:a16="http://schemas.microsoft.com/office/drawing/2014/main" id="{8A55B42E-8239-47F9-98E5-94625439111C}"/>
              </a:ext>
            </a:extLst>
          </p:cNvPr>
          <p:cNvSpPr>
            <a:spLocks noChangeArrowheads="1"/>
          </p:cNvSpPr>
          <p:nvPr/>
        </p:nvSpPr>
        <p:spPr bwMode="auto">
          <a:xfrm>
            <a:off x="944563" y="2590800"/>
            <a:ext cx="2941637"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ea typeface="宋体" panose="02010600030101010101" pitchFamily="2" charset="-122"/>
              </a:rPr>
              <a:t>任意质元的动能为：</a:t>
            </a:r>
          </a:p>
        </p:txBody>
      </p:sp>
      <p:sp>
        <p:nvSpPr>
          <p:cNvPr id="46090" name="Text Box 10">
            <a:extLst>
              <a:ext uri="{FF2B5EF4-FFF2-40B4-BE49-F238E27FC236}">
                <a16:creationId xmlns:a16="http://schemas.microsoft.com/office/drawing/2014/main" id="{91A61B13-EBD6-4144-AB61-CD88A3E9065D}"/>
              </a:ext>
            </a:extLst>
          </p:cNvPr>
          <p:cNvSpPr txBox="1">
            <a:spLocks noChangeArrowheads="1"/>
          </p:cNvSpPr>
          <p:nvPr/>
        </p:nvSpPr>
        <p:spPr bwMode="auto">
          <a:xfrm>
            <a:off x="990600" y="1208088"/>
            <a:ext cx="3398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1. </a:t>
            </a:r>
            <a:r>
              <a:rPr lang="zh-CN" altLang="en-US">
                <a:ea typeface="黑体" panose="02010609060101010101" pitchFamily="49" charset="-122"/>
              </a:rPr>
              <a:t>定轴转动刚体的动能  </a:t>
            </a:r>
          </a:p>
        </p:txBody>
      </p:sp>
      <p:sp>
        <p:nvSpPr>
          <p:cNvPr id="46091" name="Text Box 11">
            <a:extLst>
              <a:ext uri="{FF2B5EF4-FFF2-40B4-BE49-F238E27FC236}">
                <a16:creationId xmlns:a16="http://schemas.microsoft.com/office/drawing/2014/main" id="{BAED32AA-50D6-46C6-A31E-689E773AABDB}"/>
              </a:ext>
            </a:extLst>
          </p:cNvPr>
          <p:cNvSpPr txBox="1">
            <a:spLocks noChangeArrowheads="1"/>
          </p:cNvSpPr>
          <p:nvPr/>
        </p:nvSpPr>
        <p:spPr bwMode="auto">
          <a:xfrm>
            <a:off x="990600" y="3378200"/>
            <a:ext cx="1868488"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solidFill>
                  <a:srgbClr val="FF0000"/>
                </a:solidFill>
                <a:ea typeface="宋体" panose="02010600030101010101" pitchFamily="2" charset="-122"/>
              </a:rPr>
              <a:t>刚体的动能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12" name="Text Box 2">
            <a:extLst>
              <a:ext uri="{FF2B5EF4-FFF2-40B4-BE49-F238E27FC236}">
                <a16:creationId xmlns:a16="http://schemas.microsoft.com/office/drawing/2014/main" id="{60E68466-A2F4-402E-B018-9CE6D9FD634E}"/>
              </a:ext>
            </a:extLst>
          </p:cNvPr>
          <p:cNvSpPr txBox="1">
            <a:spLocks noChangeArrowheads="1"/>
          </p:cNvSpPr>
          <p:nvPr/>
        </p:nvSpPr>
        <p:spPr bwMode="auto">
          <a:xfrm>
            <a:off x="914400" y="609600"/>
            <a:ext cx="4011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2. </a:t>
            </a:r>
            <a:r>
              <a:rPr lang="zh-CN" altLang="en-US">
                <a:ea typeface="黑体" panose="02010609060101010101" pitchFamily="49" charset="-122"/>
              </a:rPr>
              <a:t>定轴转动刚体的动能定理  </a:t>
            </a:r>
          </a:p>
        </p:txBody>
      </p:sp>
      <p:graphicFrame>
        <p:nvGraphicFramePr>
          <p:cNvPr id="47106" name="Object 3">
            <a:extLst>
              <a:ext uri="{FF2B5EF4-FFF2-40B4-BE49-F238E27FC236}">
                <a16:creationId xmlns:a16="http://schemas.microsoft.com/office/drawing/2014/main" id="{4FA0A130-2781-4A10-AF25-DD61C053A638}"/>
              </a:ext>
            </a:extLst>
          </p:cNvPr>
          <p:cNvGraphicFramePr>
            <a:graphicFrameLocks noChangeAspect="1"/>
          </p:cNvGraphicFramePr>
          <p:nvPr/>
        </p:nvGraphicFramePr>
        <p:xfrm>
          <a:off x="2209800" y="4445000"/>
          <a:ext cx="4343400" cy="828675"/>
        </p:xfrm>
        <a:graphic>
          <a:graphicData uri="http://schemas.openxmlformats.org/presentationml/2006/ole">
            <mc:AlternateContent xmlns:mc="http://schemas.openxmlformats.org/markup-compatibility/2006">
              <mc:Choice xmlns:v="urn:schemas-microsoft-com:vml" Requires="v">
                <p:oleObj spid="_x0000_s47115" name="Equation" r:id="rId3" imgW="2057400" imgH="393480" progId="Equation.3">
                  <p:embed/>
                </p:oleObj>
              </mc:Choice>
              <mc:Fallback>
                <p:oleObj name="Equation" r:id="rId3" imgW="2057400" imgH="393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445000"/>
                        <a:ext cx="4343400" cy="8286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7" name="Object 4">
            <a:extLst>
              <a:ext uri="{FF2B5EF4-FFF2-40B4-BE49-F238E27FC236}">
                <a16:creationId xmlns:a16="http://schemas.microsoft.com/office/drawing/2014/main" id="{77DE1199-F6FC-4D4C-89EA-56484B2A616A}"/>
              </a:ext>
            </a:extLst>
          </p:cNvPr>
          <p:cNvGraphicFramePr>
            <a:graphicFrameLocks noChangeAspect="1"/>
          </p:cNvGraphicFramePr>
          <p:nvPr/>
        </p:nvGraphicFramePr>
        <p:xfrm>
          <a:off x="3352800" y="1143000"/>
          <a:ext cx="1828800" cy="484188"/>
        </p:xfrm>
        <a:graphic>
          <a:graphicData uri="http://schemas.openxmlformats.org/presentationml/2006/ole">
            <mc:AlternateContent xmlns:mc="http://schemas.openxmlformats.org/markup-compatibility/2006">
              <mc:Choice xmlns:v="urn:schemas-microsoft-com:vml" Requires="v">
                <p:oleObj spid="_x0000_s47116" name="Equation" r:id="rId5" imgW="863280" imgH="228600" progId="Equation.3">
                  <p:embed/>
                </p:oleObj>
              </mc:Choice>
              <mc:Fallback>
                <p:oleObj name="Equation" r:id="rId5" imgW="863280" imgH="228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1143000"/>
                        <a:ext cx="1828800"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08" name="Object 5">
            <a:extLst>
              <a:ext uri="{FF2B5EF4-FFF2-40B4-BE49-F238E27FC236}">
                <a16:creationId xmlns:a16="http://schemas.microsoft.com/office/drawing/2014/main" id="{AC9738EB-6D1F-4507-A3AF-4D5F11F50171}"/>
              </a:ext>
            </a:extLst>
          </p:cNvPr>
          <p:cNvGraphicFramePr>
            <a:graphicFrameLocks noChangeAspect="1"/>
          </p:cNvGraphicFramePr>
          <p:nvPr/>
        </p:nvGraphicFramePr>
        <p:xfrm>
          <a:off x="2058988" y="1676400"/>
          <a:ext cx="3103562" cy="677863"/>
        </p:xfrm>
        <a:graphic>
          <a:graphicData uri="http://schemas.openxmlformats.org/presentationml/2006/ole">
            <mc:AlternateContent xmlns:mc="http://schemas.openxmlformats.org/markup-compatibility/2006">
              <mc:Choice xmlns:v="urn:schemas-microsoft-com:vml" Requires="v">
                <p:oleObj spid="_x0000_s47117" name="Equation" r:id="rId7" imgW="1574640" imgH="342720" progId="Equation.3">
                  <p:embed/>
                </p:oleObj>
              </mc:Choice>
              <mc:Fallback>
                <p:oleObj name="Equation" r:id="rId7" imgW="1574640" imgH="34272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8988" y="1676400"/>
                        <a:ext cx="3103562"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09" name="Object 6">
            <a:extLst>
              <a:ext uri="{FF2B5EF4-FFF2-40B4-BE49-F238E27FC236}">
                <a16:creationId xmlns:a16="http://schemas.microsoft.com/office/drawing/2014/main" id="{A30175ED-E772-410D-B646-9D9D779C1299}"/>
              </a:ext>
            </a:extLst>
          </p:cNvPr>
          <p:cNvGraphicFramePr>
            <a:graphicFrameLocks noChangeAspect="1"/>
          </p:cNvGraphicFramePr>
          <p:nvPr/>
        </p:nvGraphicFramePr>
        <p:xfrm>
          <a:off x="3054350" y="2438400"/>
          <a:ext cx="1968500" cy="815975"/>
        </p:xfrm>
        <a:graphic>
          <a:graphicData uri="http://schemas.openxmlformats.org/presentationml/2006/ole">
            <mc:AlternateContent xmlns:mc="http://schemas.openxmlformats.org/markup-compatibility/2006">
              <mc:Choice xmlns:v="urn:schemas-microsoft-com:vml" Requires="v">
                <p:oleObj spid="_x0000_s47118" name="Equation" r:id="rId9" imgW="888840" imgH="393480" progId="Equation.3">
                  <p:embed/>
                </p:oleObj>
              </mc:Choice>
              <mc:Fallback>
                <p:oleObj name="Equation" r:id="rId9" imgW="888840" imgH="39348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4350" y="2438400"/>
                        <a:ext cx="1968500"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10" name="Object 7">
            <a:extLst>
              <a:ext uri="{FF2B5EF4-FFF2-40B4-BE49-F238E27FC236}">
                <a16:creationId xmlns:a16="http://schemas.microsoft.com/office/drawing/2014/main" id="{23157387-2916-46B3-B64F-7B2CA5544BC0}"/>
              </a:ext>
            </a:extLst>
          </p:cNvPr>
          <p:cNvGraphicFramePr>
            <a:graphicFrameLocks noChangeAspect="1"/>
          </p:cNvGraphicFramePr>
          <p:nvPr/>
        </p:nvGraphicFramePr>
        <p:xfrm>
          <a:off x="4946650" y="2430463"/>
          <a:ext cx="2063750" cy="846137"/>
        </p:xfrm>
        <a:graphic>
          <a:graphicData uri="http://schemas.openxmlformats.org/presentationml/2006/ole">
            <mc:AlternateContent xmlns:mc="http://schemas.openxmlformats.org/markup-compatibility/2006">
              <mc:Choice xmlns:v="urn:schemas-microsoft-com:vml" Requires="v">
                <p:oleObj spid="_x0000_s47119" name="Equation" r:id="rId11" imgW="825480" imgH="368280" progId="Equation.3">
                  <p:embed/>
                </p:oleObj>
              </mc:Choice>
              <mc:Fallback>
                <p:oleObj name="Equation" r:id="rId11" imgW="825480" imgH="36828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46650" y="2430463"/>
                        <a:ext cx="2063750" cy="84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13" name="Text Box 8">
            <a:extLst>
              <a:ext uri="{FF2B5EF4-FFF2-40B4-BE49-F238E27FC236}">
                <a16:creationId xmlns:a16="http://schemas.microsoft.com/office/drawing/2014/main" id="{A9DAEEF6-D52C-407C-869C-163BB4428A1B}"/>
              </a:ext>
            </a:extLst>
          </p:cNvPr>
          <p:cNvSpPr txBox="1">
            <a:spLocks noChangeArrowheads="1"/>
          </p:cNvSpPr>
          <p:nvPr/>
        </p:nvSpPr>
        <p:spPr bwMode="auto">
          <a:xfrm>
            <a:off x="1020763" y="5305425"/>
            <a:ext cx="70866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solidFill>
                  <a:srgbClr val="0000FF"/>
                </a:solidFill>
                <a:ea typeface="宋体" panose="02010600030101010101" pitchFamily="2" charset="-122"/>
              </a:rPr>
              <a:t>        </a:t>
            </a:r>
            <a:r>
              <a:rPr lang="zh-CN" altLang="en-US">
                <a:solidFill>
                  <a:srgbClr val="0000FF"/>
                </a:solidFill>
                <a:ea typeface="宋体" panose="02010600030101010101" pitchFamily="2" charset="-122"/>
              </a:rPr>
              <a:t>作用于刚体的外力对固定轴的力矩所做的功等于刚体绕定轴转动动能的改变量</a:t>
            </a:r>
            <a:r>
              <a:rPr lang="en-US" altLang="zh-CN">
                <a:solidFill>
                  <a:srgbClr val="0000FF"/>
                </a:solidFill>
                <a:ea typeface="宋体" panose="02010600030101010101" pitchFamily="2" charset="-122"/>
              </a:rPr>
              <a:t>.</a:t>
            </a:r>
          </a:p>
        </p:txBody>
      </p:sp>
      <p:graphicFrame>
        <p:nvGraphicFramePr>
          <p:cNvPr id="47111" name="Object 9">
            <a:extLst>
              <a:ext uri="{FF2B5EF4-FFF2-40B4-BE49-F238E27FC236}">
                <a16:creationId xmlns:a16="http://schemas.microsoft.com/office/drawing/2014/main" id="{40EA5890-3F70-4FF7-924B-98048B78BBB7}"/>
              </a:ext>
            </a:extLst>
          </p:cNvPr>
          <p:cNvGraphicFramePr>
            <a:graphicFrameLocks noChangeAspect="1"/>
          </p:cNvGraphicFramePr>
          <p:nvPr/>
        </p:nvGraphicFramePr>
        <p:xfrm>
          <a:off x="5327650" y="1752600"/>
          <a:ext cx="1524000" cy="582613"/>
        </p:xfrm>
        <a:graphic>
          <a:graphicData uri="http://schemas.openxmlformats.org/presentationml/2006/ole">
            <mc:AlternateContent xmlns:mc="http://schemas.openxmlformats.org/markup-compatibility/2006">
              <mc:Choice xmlns:v="urn:schemas-microsoft-com:vml" Requires="v">
                <p:oleObj spid="_x0000_s47120" name="Equation" r:id="rId13" imgW="672840" imgH="279360" progId="Equation.3">
                  <p:embed/>
                </p:oleObj>
              </mc:Choice>
              <mc:Fallback>
                <p:oleObj name="Equation" r:id="rId13" imgW="672840" imgH="27936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27650" y="1752600"/>
                        <a:ext cx="1524000"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14" name="Text Box 10">
            <a:extLst>
              <a:ext uri="{FF2B5EF4-FFF2-40B4-BE49-F238E27FC236}">
                <a16:creationId xmlns:a16="http://schemas.microsoft.com/office/drawing/2014/main" id="{04B10F69-D05D-424D-B643-9FD78AF3A9A5}"/>
              </a:ext>
            </a:extLst>
          </p:cNvPr>
          <p:cNvSpPr txBox="1">
            <a:spLocks noChangeArrowheads="1"/>
          </p:cNvSpPr>
          <p:nvPr/>
        </p:nvSpPr>
        <p:spPr bwMode="auto">
          <a:xfrm>
            <a:off x="2270125" y="3657600"/>
            <a:ext cx="5167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不变质点系</a:t>
            </a:r>
            <a:r>
              <a:rPr lang="en-US" altLang="zh-CN"/>
              <a:t>,</a:t>
            </a:r>
            <a:r>
              <a:rPr lang="zh-CN" altLang="en-US"/>
              <a:t>内力做功之和为零</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4" name="Text Box 2">
            <a:extLst>
              <a:ext uri="{FF2B5EF4-FFF2-40B4-BE49-F238E27FC236}">
                <a16:creationId xmlns:a16="http://schemas.microsoft.com/office/drawing/2014/main" id="{97407BB9-95C0-449A-885E-CFA69DDA79CB}"/>
              </a:ext>
            </a:extLst>
          </p:cNvPr>
          <p:cNvSpPr txBox="1">
            <a:spLocks noChangeArrowheads="1"/>
          </p:cNvSpPr>
          <p:nvPr/>
        </p:nvSpPr>
        <p:spPr bwMode="auto">
          <a:xfrm>
            <a:off x="914400" y="533400"/>
            <a:ext cx="4019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§7.4.3 </a:t>
            </a:r>
            <a:r>
              <a:rPr lang="zh-CN" altLang="en-US" sz="2800">
                <a:ea typeface="黑体" panose="02010609060101010101" pitchFamily="49" charset="-122"/>
              </a:rPr>
              <a:t>刚体的重力势能  </a:t>
            </a:r>
          </a:p>
        </p:txBody>
      </p:sp>
      <p:graphicFrame>
        <p:nvGraphicFramePr>
          <p:cNvPr id="48130" name="Object 3">
            <a:extLst>
              <a:ext uri="{FF2B5EF4-FFF2-40B4-BE49-F238E27FC236}">
                <a16:creationId xmlns:a16="http://schemas.microsoft.com/office/drawing/2014/main" id="{54E87847-D023-4B89-BB80-8BD83E5DE3B5}"/>
              </a:ext>
            </a:extLst>
          </p:cNvPr>
          <p:cNvGraphicFramePr>
            <a:graphicFrameLocks noChangeAspect="1"/>
          </p:cNvGraphicFramePr>
          <p:nvPr/>
        </p:nvGraphicFramePr>
        <p:xfrm>
          <a:off x="3898900" y="2676525"/>
          <a:ext cx="1546225" cy="523875"/>
        </p:xfrm>
        <a:graphic>
          <a:graphicData uri="http://schemas.openxmlformats.org/presentationml/2006/ole">
            <mc:AlternateContent xmlns:mc="http://schemas.openxmlformats.org/markup-compatibility/2006">
              <mc:Choice xmlns:v="urn:schemas-microsoft-com:vml" Requires="v">
                <p:oleObj spid="_x0000_s48137" name="Equation" r:id="rId3" imgW="711000" imgH="241200" progId="Equation.3">
                  <p:embed/>
                </p:oleObj>
              </mc:Choice>
              <mc:Fallback>
                <p:oleObj name="Equation" r:id="rId3" imgW="711000" imgH="241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8900" y="2676525"/>
                        <a:ext cx="1546225" cy="5238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5" name="Text Box 4">
            <a:extLst>
              <a:ext uri="{FF2B5EF4-FFF2-40B4-BE49-F238E27FC236}">
                <a16:creationId xmlns:a16="http://schemas.microsoft.com/office/drawing/2014/main" id="{F196A0A0-88E9-4118-B5D0-8C47A4919B79}"/>
              </a:ext>
            </a:extLst>
          </p:cNvPr>
          <p:cNvSpPr txBox="1">
            <a:spLocks noChangeArrowheads="1"/>
          </p:cNvSpPr>
          <p:nvPr/>
        </p:nvSpPr>
        <p:spPr bwMode="auto">
          <a:xfrm>
            <a:off x="914400" y="3454400"/>
            <a:ext cx="72390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solidFill>
                  <a:srgbClr val="0000FF"/>
                </a:solidFill>
                <a:ea typeface="宋体" panose="02010600030101010101" pitchFamily="2" charset="-122"/>
              </a:rPr>
              <a:t>        </a:t>
            </a:r>
            <a:r>
              <a:rPr lang="zh-CN" altLang="en-US">
                <a:solidFill>
                  <a:srgbClr val="0000FF"/>
                </a:solidFill>
                <a:ea typeface="宋体" panose="02010600030101010101" pitchFamily="2" charset="-122"/>
              </a:rPr>
              <a:t>刚体的重力势能与质量集中在质心上的一个质点的重力势能相同</a:t>
            </a:r>
            <a:r>
              <a:rPr lang="en-US" altLang="zh-CN">
                <a:solidFill>
                  <a:srgbClr val="0000FF"/>
                </a:solidFill>
                <a:ea typeface="宋体" panose="02010600030101010101" pitchFamily="2" charset="-122"/>
              </a:rPr>
              <a:t>.</a:t>
            </a:r>
          </a:p>
        </p:txBody>
      </p:sp>
      <p:graphicFrame>
        <p:nvGraphicFramePr>
          <p:cNvPr id="48131" name="Object 5">
            <a:extLst>
              <a:ext uri="{FF2B5EF4-FFF2-40B4-BE49-F238E27FC236}">
                <a16:creationId xmlns:a16="http://schemas.microsoft.com/office/drawing/2014/main" id="{3419B098-D939-4C54-985A-61A640584448}"/>
              </a:ext>
            </a:extLst>
          </p:cNvPr>
          <p:cNvGraphicFramePr>
            <a:graphicFrameLocks noChangeAspect="1"/>
          </p:cNvGraphicFramePr>
          <p:nvPr/>
        </p:nvGraphicFramePr>
        <p:xfrm>
          <a:off x="1231900" y="1776413"/>
          <a:ext cx="1924050" cy="528637"/>
        </p:xfrm>
        <a:graphic>
          <a:graphicData uri="http://schemas.openxmlformats.org/presentationml/2006/ole">
            <mc:AlternateContent xmlns:mc="http://schemas.openxmlformats.org/markup-compatibility/2006">
              <mc:Choice xmlns:v="urn:schemas-microsoft-com:vml" Requires="v">
                <p:oleObj spid="_x0000_s48138" name="Equation" r:id="rId5" imgW="952200" imgH="253800" progId="Equation.3">
                  <p:embed/>
                </p:oleObj>
              </mc:Choice>
              <mc:Fallback>
                <p:oleObj name="Equation" r:id="rId5" imgW="952200" imgH="253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1900" y="1776413"/>
                        <a:ext cx="192405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2" name="Object 6">
            <a:extLst>
              <a:ext uri="{FF2B5EF4-FFF2-40B4-BE49-F238E27FC236}">
                <a16:creationId xmlns:a16="http://schemas.microsoft.com/office/drawing/2014/main" id="{E545150F-B9E2-44DC-B0CA-090765A4F166}"/>
              </a:ext>
            </a:extLst>
          </p:cNvPr>
          <p:cNvGraphicFramePr>
            <a:graphicFrameLocks noChangeAspect="1"/>
          </p:cNvGraphicFramePr>
          <p:nvPr/>
        </p:nvGraphicFramePr>
        <p:xfrm>
          <a:off x="3124200" y="1776413"/>
          <a:ext cx="1584325" cy="520700"/>
        </p:xfrm>
        <a:graphic>
          <a:graphicData uri="http://schemas.openxmlformats.org/presentationml/2006/ole">
            <mc:AlternateContent xmlns:mc="http://schemas.openxmlformats.org/markup-compatibility/2006">
              <mc:Choice xmlns:v="urn:schemas-microsoft-com:vml" Requires="v">
                <p:oleObj spid="_x0000_s48139" name="Equation" r:id="rId7" imgW="863280" imgH="253800" progId="Equation.3">
                  <p:embed/>
                </p:oleObj>
              </mc:Choice>
              <mc:Fallback>
                <p:oleObj name="Equation" r:id="rId7" imgW="863280" imgH="253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1776413"/>
                        <a:ext cx="15843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3" name="Object 7">
            <a:extLst>
              <a:ext uri="{FF2B5EF4-FFF2-40B4-BE49-F238E27FC236}">
                <a16:creationId xmlns:a16="http://schemas.microsoft.com/office/drawing/2014/main" id="{A6BB67C1-C5BB-4FE1-B272-FBB6D8F6A939}"/>
              </a:ext>
            </a:extLst>
          </p:cNvPr>
          <p:cNvGraphicFramePr>
            <a:graphicFrameLocks noChangeAspect="1"/>
          </p:cNvGraphicFramePr>
          <p:nvPr/>
        </p:nvGraphicFramePr>
        <p:xfrm>
          <a:off x="4724400" y="1600200"/>
          <a:ext cx="2001838" cy="890588"/>
        </p:xfrm>
        <a:graphic>
          <a:graphicData uri="http://schemas.openxmlformats.org/presentationml/2006/ole">
            <mc:AlternateContent xmlns:mc="http://schemas.openxmlformats.org/markup-compatibility/2006">
              <mc:Choice xmlns:v="urn:schemas-microsoft-com:vml" Requires="v">
                <p:oleObj spid="_x0000_s48140" name="Equation" r:id="rId9" imgW="1054080" imgH="431640" progId="Equation.3">
                  <p:embed/>
                </p:oleObj>
              </mc:Choice>
              <mc:Fallback>
                <p:oleObj name="Equation" r:id="rId9" imgW="1054080" imgH="43164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4400" y="1600200"/>
                        <a:ext cx="2001838" cy="89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36" name="Text Box 8">
            <a:extLst>
              <a:ext uri="{FF2B5EF4-FFF2-40B4-BE49-F238E27FC236}">
                <a16:creationId xmlns:a16="http://schemas.microsoft.com/office/drawing/2014/main" id="{E19A3048-A536-4262-8D37-891C532F3B1D}"/>
              </a:ext>
            </a:extLst>
          </p:cNvPr>
          <p:cNvSpPr txBox="1">
            <a:spLocks noChangeArrowheads="1"/>
          </p:cNvSpPr>
          <p:nvPr/>
        </p:nvSpPr>
        <p:spPr bwMode="auto">
          <a:xfrm>
            <a:off x="990600" y="1143000"/>
            <a:ext cx="2862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刚体的重力势能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074" name="Object 2">
            <a:extLst>
              <a:ext uri="{FF2B5EF4-FFF2-40B4-BE49-F238E27FC236}">
                <a16:creationId xmlns:a16="http://schemas.microsoft.com/office/drawing/2014/main" id="{FFCA5B93-D284-49D6-8102-01D40BC56BD5}"/>
              </a:ext>
            </a:extLst>
          </p:cNvPr>
          <p:cNvGraphicFramePr>
            <a:graphicFrameLocks noChangeAspect="1"/>
          </p:cNvGraphicFramePr>
          <p:nvPr/>
        </p:nvGraphicFramePr>
        <p:xfrm>
          <a:off x="1343025" y="2590800"/>
          <a:ext cx="1781175" cy="808038"/>
        </p:xfrm>
        <a:graphic>
          <a:graphicData uri="http://schemas.openxmlformats.org/presentationml/2006/ole">
            <mc:AlternateContent xmlns:mc="http://schemas.openxmlformats.org/markup-compatibility/2006">
              <mc:Choice xmlns:v="urn:schemas-microsoft-com:vml" Requires="v">
                <p:oleObj spid="_x0000_s3092" name="公式" r:id="rId3" imgW="850680" imgH="419040" progId="Equation.3">
                  <p:embed/>
                </p:oleObj>
              </mc:Choice>
              <mc:Fallback>
                <p:oleObj name="公式" r:id="rId3" imgW="850680" imgH="4190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3025" y="2590800"/>
                        <a:ext cx="1781175"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3">
            <a:extLst>
              <a:ext uri="{FF2B5EF4-FFF2-40B4-BE49-F238E27FC236}">
                <a16:creationId xmlns:a16="http://schemas.microsoft.com/office/drawing/2014/main" id="{5203195B-8408-4F9B-A72E-5FEED3B3E545}"/>
              </a:ext>
            </a:extLst>
          </p:cNvPr>
          <p:cNvGraphicFramePr>
            <a:graphicFrameLocks noChangeAspect="1"/>
          </p:cNvGraphicFramePr>
          <p:nvPr/>
        </p:nvGraphicFramePr>
        <p:xfrm>
          <a:off x="4038600" y="2743200"/>
          <a:ext cx="1112838" cy="604838"/>
        </p:xfrm>
        <a:graphic>
          <a:graphicData uri="http://schemas.openxmlformats.org/presentationml/2006/ole">
            <mc:AlternateContent xmlns:mc="http://schemas.openxmlformats.org/markup-compatibility/2006">
              <mc:Choice xmlns:v="urn:schemas-microsoft-com:vml" Requires="v">
                <p:oleObj spid="_x0000_s3093" name="公式" r:id="rId5" imgW="444240" imgH="241200" progId="Equation.3">
                  <p:embed/>
                </p:oleObj>
              </mc:Choice>
              <mc:Fallback>
                <p:oleObj name="公式" r:id="rId5" imgW="444240" imgH="241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2743200"/>
                        <a:ext cx="1112838"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6" name="Object 4">
            <a:extLst>
              <a:ext uri="{FF2B5EF4-FFF2-40B4-BE49-F238E27FC236}">
                <a16:creationId xmlns:a16="http://schemas.microsoft.com/office/drawing/2014/main" id="{6802CBAD-8FE2-49CE-ABD9-E37B73EFA276}"/>
              </a:ext>
            </a:extLst>
          </p:cNvPr>
          <p:cNvGraphicFramePr>
            <a:graphicFrameLocks noChangeAspect="1"/>
          </p:cNvGraphicFramePr>
          <p:nvPr/>
        </p:nvGraphicFramePr>
        <p:xfrm>
          <a:off x="4098925" y="3733800"/>
          <a:ext cx="1082675" cy="555625"/>
        </p:xfrm>
        <a:graphic>
          <a:graphicData uri="http://schemas.openxmlformats.org/presentationml/2006/ole">
            <mc:AlternateContent xmlns:mc="http://schemas.openxmlformats.org/markup-compatibility/2006">
              <mc:Choice xmlns:v="urn:schemas-microsoft-com:vml" Requires="v">
                <p:oleObj spid="_x0000_s3094" name="公式" r:id="rId7" imgW="469800" imgH="241200" progId="Equation.3">
                  <p:embed/>
                </p:oleObj>
              </mc:Choice>
              <mc:Fallback>
                <p:oleObj name="公式" r:id="rId7" imgW="469800" imgH="2412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98925" y="3733800"/>
                        <a:ext cx="1082675"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7" name="Object 5">
            <a:extLst>
              <a:ext uri="{FF2B5EF4-FFF2-40B4-BE49-F238E27FC236}">
                <a16:creationId xmlns:a16="http://schemas.microsoft.com/office/drawing/2014/main" id="{A45F473E-511B-403D-940F-B1F280273EDE}"/>
              </a:ext>
            </a:extLst>
          </p:cNvPr>
          <p:cNvGraphicFramePr>
            <a:graphicFrameLocks noChangeAspect="1"/>
          </p:cNvGraphicFramePr>
          <p:nvPr/>
        </p:nvGraphicFramePr>
        <p:xfrm>
          <a:off x="1752600" y="3505200"/>
          <a:ext cx="1524000" cy="915988"/>
        </p:xfrm>
        <a:graphic>
          <a:graphicData uri="http://schemas.openxmlformats.org/presentationml/2006/ole">
            <mc:AlternateContent xmlns:mc="http://schemas.openxmlformats.org/markup-compatibility/2006">
              <mc:Choice xmlns:v="urn:schemas-microsoft-com:vml" Requires="v">
                <p:oleObj spid="_x0000_s3095" name="公式" r:id="rId9" imgW="761760" imgH="457200" progId="Equation.3">
                  <p:embed/>
                </p:oleObj>
              </mc:Choice>
              <mc:Fallback>
                <p:oleObj name="公式" r:id="rId9" imgW="761760" imgH="4572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2600" y="3505200"/>
                        <a:ext cx="152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8" name="Object 6">
            <a:extLst>
              <a:ext uri="{FF2B5EF4-FFF2-40B4-BE49-F238E27FC236}">
                <a16:creationId xmlns:a16="http://schemas.microsoft.com/office/drawing/2014/main" id="{1425CA80-8AE3-4C77-93F9-BFF9DFCD1A45}"/>
              </a:ext>
            </a:extLst>
          </p:cNvPr>
          <p:cNvGraphicFramePr>
            <a:graphicFrameLocks noChangeAspect="1"/>
          </p:cNvGraphicFramePr>
          <p:nvPr/>
        </p:nvGraphicFramePr>
        <p:xfrm>
          <a:off x="1249363" y="1011238"/>
          <a:ext cx="5075237" cy="512762"/>
        </p:xfrm>
        <a:graphic>
          <a:graphicData uri="http://schemas.openxmlformats.org/presentationml/2006/ole">
            <mc:AlternateContent xmlns:mc="http://schemas.openxmlformats.org/markup-compatibility/2006">
              <mc:Choice xmlns:v="urn:schemas-microsoft-com:vml" Requires="v">
                <p:oleObj spid="_x0000_s3096" name="公式" r:id="rId11" imgW="2286000" imgH="241200" progId="Equation.3">
                  <p:embed/>
                </p:oleObj>
              </mc:Choice>
              <mc:Fallback>
                <p:oleObj name="公式" r:id="rId11" imgW="2286000" imgH="2412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49363" y="1011238"/>
                        <a:ext cx="5075237"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9" name="Object 7">
            <a:extLst>
              <a:ext uri="{FF2B5EF4-FFF2-40B4-BE49-F238E27FC236}">
                <a16:creationId xmlns:a16="http://schemas.microsoft.com/office/drawing/2014/main" id="{66FC4D70-DF48-4F25-971B-DEAE0B199D03}"/>
              </a:ext>
            </a:extLst>
          </p:cNvPr>
          <p:cNvGraphicFramePr>
            <a:graphicFrameLocks noChangeAspect="1"/>
          </p:cNvGraphicFramePr>
          <p:nvPr/>
        </p:nvGraphicFramePr>
        <p:xfrm>
          <a:off x="3133725" y="1484313"/>
          <a:ext cx="1666875" cy="609600"/>
        </p:xfrm>
        <a:graphic>
          <a:graphicData uri="http://schemas.openxmlformats.org/presentationml/2006/ole">
            <mc:AlternateContent xmlns:mc="http://schemas.openxmlformats.org/markup-compatibility/2006">
              <mc:Choice xmlns:v="urn:schemas-microsoft-com:vml" Requires="v">
                <p:oleObj spid="_x0000_s3097" name="公式" r:id="rId13" imgW="660240" imgH="241200" progId="Equation.3">
                  <p:embed/>
                </p:oleObj>
              </mc:Choice>
              <mc:Fallback>
                <p:oleObj name="公式" r:id="rId13" imgW="660240" imgH="24120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3725" y="1484313"/>
                        <a:ext cx="16668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0" name="Object 8">
            <a:extLst>
              <a:ext uri="{FF2B5EF4-FFF2-40B4-BE49-F238E27FC236}">
                <a16:creationId xmlns:a16="http://schemas.microsoft.com/office/drawing/2014/main" id="{B80C26D6-D680-4630-B57F-439C85BF6070}"/>
              </a:ext>
            </a:extLst>
          </p:cNvPr>
          <p:cNvGraphicFramePr>
            <a:graphicFrameLocks noChangeAspect="1"/>
          </p:cNvGraphicFramePr>
          <p:nvPr/>
        </p:nvGraphicFramePr>
        <p:xfrm>
          <a:off x="1219200" y="2057400"/>
          <a:ext cx="3505200" cy="522288"/>
        </p:xfrm>
        <a:graphic>
          <a:graphicData uri="http://schemas.openxmlformats.org/presentationml/2006/ole">
            <mc:AlternateContent xmlns:mc="http://schemas.openxmlformats.org/markup-compatibility/2006">
              <mc:Choice xmlns:v="urn:schemas-microsoft-com:vml" Requires="v">
                <p:oleObj spid="_x0000_s3098" name="公式" r:id="rId15" imgW="1523880" imgH="241200" progId="Equation.3">
                  <p:embed/>
                </p:oleObj>
              </mc:Choice>
              <mc:Fallback>
                <p:oleObj name="公式" r:id="rId15" imgW="1523880" imgH="24120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9200" y="2057400"/>
                        <a:ext cx="350520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4" name="Text Box 9">
            <a:extLst>
              <a:ext uri="{FF2B5EF4-FFF2-40B4-BE49-F238E27FC236}">
                <a16:creationId xmlns:a16="http://schemas.microsoft.com/office/drawing/2014/main" id="{00326B61-CA60-4FAB-AC2D-105BE9B312B5}"/>
              </a:ext>
            </a:extLst>
          </p:cNvPr>
          <p:cNvSpPr txBox="1">
            <a:spLocks noChangeArrowheads="1"/>
          </p:cNvSpPr>
          <p:nvPr/>
        </p:nvSpPr>
        <p:spPr bwMode="auto">
          <a:xfrm>
            <a:off x="1143000" y="609600"/>
            <a:ext cx="1782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取参考点</a:t>
            </a:r>
            <a:r>
              <a:rPr lang="en-US" altLang="zh-CN" i="1">
                <a:ea typeface="宋体" panose="02010600030101010101" pitchFamily="2" charset="-122"/>
              </a:rPr>
              <a:t>O </a:t>
            </a:r>
            <a:r>
              <a:rPr lang="en-US" altLang="zh-CN">
                <a:ea typeface="宋体" panose="02010600030101010101" pitchFamily="2" charset="-122"/>
              </a:rPr>
              <a:t> </a:t>
            </a:r>
          </a:p>
        </p:txBody>
      </p:sp>
      <p:sp>
        <p:nvSpPr>
          <p:cNvPr id="3085" name="Rectangle 10">
            <a:extLst>
              <a:ext uri="{FF2B5EF4-FFF2-40B4-BE49-F238E27FC236}">
                <a16:creationId xmlns:a16="http://schemas.microsoft.com/office/drawing/2014/main" id="{C98068D5-BBBA-480B-8A17-1279046FBBC8}"/>
              </a:ext>
            </a:extLst>
          </p:cNvPr>
          <p:cNvSpPr>
            <a:spLocks noChangeArrowheads="1"/>
          </p:cNvSpPr>
          <p:nvPr/>
        </p:nvSpPr>
        <p:spPr bwMode="auto">
          <a:xfrm>
            <a:off x="1219200" y="4427538"/>
            <a:ext cx="7239000" cy="15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solidFill>
                  <a:srgbClr val="FF0000"/>
                </a:solidFill>
                <a:ea typeface="宋体" panose="02010600030101010101" pitchFamily="2" charset="-122"/>
              </a:rPr>
              <a:t>结论：</a:t>
            </a:r>
            <a:r>
              <a:rPr lang="zh-CN" altLang="en-US">
                <a:ea typeface="宋体" panose="02010600030101010101" pitchFamily="2" charset="-122"/>
              </a:rPr>
              <a:t>刚体平动时</a:t>
            </a:r>
            <a:r>
              <a:rPr lang="en-US" altLang="zh-CN">
                <a:ea typeface="宋体" panose="02010600030101010101" pitchFamily="2" charset="-122"/>
              </a:rPr>
              <a:t>,</a:t>
            </a:r>
            <a:r>
              <a:rPr lang="zh-CN" altLang="en-US">
                <a:ea typeface="宋体" panose="02010600030101010101" pitchFamily="2" charset="-122"/>
              </a:rPr>
              <a:t>其上各点具有相同的速度、加速度及相同的轨迹</a:t>
            </a:r>
            <a:r>
              <a:rPr lang="en-US" altLang="zh-CN">
                <a:ea typeface="宋体" panose="02010600030101010101" pitchFamily="2" charset="-122"/>
              </a:rPr>
              <a:t>.</a:t>
            </a:r>
            <a:r>
              <a:rPr lang="zh-CN" altLang="en-US">
                <a:ea typeface="宋体" panose="02010600030101010101" pitchFamily="2" charset="-122"/>
              </a:rPr>
              <a:t>可用一个质点的运动代替刚体的运动</a:t>
            </a:r>
            <a:r>
              <a:rPr lang="en-US" altLang="zh-CN">
                <a:ea typeface="宋体" panose="02010600030101010101" pitchFamily="2" charset="-122"/>
              </a:rPr>
              <a:t>.</a:t>
            </a:r>
          </a:p>
        </p:txBody>
      </p:sp>
      <p:grpSp>
        <p:nvGrpSpPr>
          <p:cNvPr id="3086" name="Group 11">
            <a:extLst>
              <a:ext uri="{FF2B5EF4-FFF2-40B4-BE49-F238E27FC236}">
                <a16:creationId xmlns:a16="http://schemas.microsoft.com/office/drawing/2014/main" id="{4C822B0F-4DBA-4081-BF56-078527AD545D}"/>
              </a:ext>
            </a:extLst>
          </p:cNvPr>
          <p:cNvGrpSpPr>
            <a:grpSpLocks/>
          </p:cNvGrpSpPr>
          <p:nvPr/>
        </p:nvGrpSpPr>
        <p:grpSpPr bwMode="auto">
          <a:xfrm>
            <a:off x="5486400" y="1676400"/>
            <a:ext cx="2652713" cy="2271713"/>
            <a:chOff x="3024" y="1161"/>
            <a:chExt cx="1671" cy="1431"/>
          </a:xfrm>
        </p:grpSpPr>
        <p:sp>
          <p:nvSpPr>
            <p:cNvPr id="3087" name="Text Box 12">
              <a:extLst>
                <a:ext uri="{FF2B5EF4-FFF2-40B4-BE49-F238E27FC236}">
                  <a16:creationId xmlns:a16="http://schemas.microsoft.com/office/drawing/2014/main" id="{BA82B000-8DF8-4A29-8A36-C95C426FBE9D}"/>
                </a:ext>
              </a:extLst>
            </p:cNvPr>
            <p:cNvSpPr txBox="1">
              <a:spLocks noChangeArrowheads="1"/>
            </p:cNvSpPr>
            <p:nvPr/>
          </p:nvSpPr>
          <p:spPr bwMode="auto">
            <a:xfrm>
              <a:off x="3024" y="230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O</a:t>
              </a:r>
            </a:p>
          </p:txBody>
        </p:sp>
        <p:graphicFrame>
          <p:nvGraphicFramePr>
            <p:cNvPr id="3081" name="Object 9">
              <a:extLst>
                <a:ext uri="{FF2B5EF4-FFF2-40B4-BE49-F238E27FC236}">
                  <a16:creationId xmlns:a16="http://schemas.microsoft.com/office/drawing/2014/main" id="{1AB8753E-2218-4CF7-A3BD-F76030A9221F}"/>
                </a:ext>
              </a:extLst>
            </p:cNvPr>
            <p:cNvGraphicFramePr>
              <a:graphicFrameLocks noChangeAspect="1"/>
            </p:cNvGraphicFramePr>
            <p:nvPr/>
          </p:nvGraphicFramePr>
          <p:xfrm>
            <a:off x="3504" y="1776"/>
            <a:ext cx="211" cy="335"/>
          </p:xfrm>
          <a:graphic>
            <a:graphicData uri="http://schemas.openxmlformats.org/presentationml/2006/ole">
              <mc:AlternateContent xmlns:mc="http://schemas.openxmlformats.org/markup-compatibility/2006">
                <mc:Choice xmlns:v="urn:schemas-microsoft-com:vml" Requires="v">
                  <p:oleObj spid="_x0000_s3099" name="公式" r:id="rId17" imgW="152280" imgH="241200" progId="Equation.3">
                    <p:embed/>
                  </p:oleObj>
                </mc:Choice>
                <mc:Fallback>
                  <p:oleObj name="公式" r:id="rId17" imgW="152280" imgH="241200"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04" y="1776"/>
                          <a:ext cx="211"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2" name="Object 10">
              <a:extLst>
                <a:ext uri="{FF2B5EF4-FFF2-40B4-BE49-F238E27FC236}">
                  <a16:creationId xmlns:a16="http://schemas.microsoft.com/office/drawing/2014/main" id="{95948241-A978-4873-BD02-351432E2332F}"/>
                </a:ext>
              </a:extLst>
            </p:cNvPr>
            <p:cNvGraphicFramePr>
              <a:graphicFrameLocks noChangeAspect="1"/>
            </p:cNvGraphicFramePr>
            <p:nvPr/>
          </p:nvGraphicFramePr>
          <p:xfrm>
            <a:off x="3709" y="2112"/>
            <a:ext cx="190" cy="310"/>
          </p:xfrm>
          <a:graphic>
            <a:graphicData uri="http://schemas.openxmlformats.org/presentationml/2006/ole">
              <mc:AlternateContent xmlns:mc="http://schemas.openxmlformats.org/markup-compatibility/2006">
                <mc:Choice xmlns:v="urn:schemas-microsoft-com:vml" Requires="v">
                  <p:oleObj spid="_x0000_s3100" name="公式" r:id="rId19" imgW="139680" imgH="228600" progId="Equation.3">
                    <p:embed/>
                  </p:oleObj>
                </mc:Choice>
                <mc:Fallback>
                  <p:oleObj name="公式" r:id="rId19" imgW="139680" imgH="228600" progId="Equation.3">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09" y="2112"/>
                          <a:ext cx="190"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8" name="Freeform 15">
              <a:extLst>
                <a:ext uri="{FF2B5EF4-FFF2-40B4-BE49-F238E27FC236}">
                  <a16:creationId xmlns:a16="http://schemas.microsoft.com/office/drawing/2014/main" id="{944F976F-DEF6-4136-A8A4-0996F652B966}"/>
                </a:ext>
              </a:extLst>
            </p:cNvPr>
            <p:cNvSpPr>
              <a:spLocks/>
            </p:cNvSpPr>
            <p:nvPr/>
          </p:nvSpPr>
          <p:spPr bwMode="auto">
            <a:xfrm>
              <a:off x="3687" y="1161"/>
              <a:ext cx="1008" cy="1128"/>
            </a:xfrm>
            <a:custGeom>
              <a:avLst/>
              <a:gdLst>
                <a:gd name="T0" fmla="*/ 92 w 880"/>
                <a:gd name="T1" fmla="*/ 330 h 1040"/>
                <a:gd name="T2" fmla="*/ 92 w 880"/>
                <a:gd name="T3" fmla="*/ 746 h 1040"/>
                <a:gd name="T4" fmla="*/ 641 w 880"/>
                <a:gd name="T5" fmla="*/ 798 h 1040"/>
                <a:gd name="T6" fmla="*/ 751 w 880"/>
                <a:gd name="T7" fmla="*/ 1059 h 1040"/>
                <a:gd name="T8" fmla="*/ 971 w 880"/>
                <a:gd name="T9" fmla="*/ 382 h 1040"/>
                <a:gd name="T10" fmla="*/ 531 w 880"/>
                <a:gd name="T11" fmla="*/ 434 h 1040"/>
                <a:gd name="T12" fmla="*/ 202 w 880"/>
                <a:gd name="T13" fmla="*/ 226 h 1040"/>
                <a:gd name="T14" fmla="*/ 92 w 880"/>
                <a:gd name="T15" fmla="*/ 17 h 1040"/>
                <a:gd name="T16" fmla="*/ 92 w 880"/>
                <a:gd name="T17" fmla="*/ 330 h 10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0"/>
                <a:gd name="T28" fmla="*/ 0 h 1040"/>
                <a:gd name="T29" fmla="*/ 880 w 880"/>
                <a:gd name="T30" fmla="*/ 1040 h 10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0" h="1040">
                  <a:moveTo>
                    <a:pt x="80" y="304"/>
                  </a:moveTo>
                  <a:cubicBezTo>
                    <a:pt x="80" y="416"/>
                    <a:pt x="0" y="616"/>
                    <a:pt x="80" y="688"/>
                  </a:cubicBezTo>
                  <a:cubicBezTo>
                    <a:pt x="160" y="760"/>
                    <a:pt x="464" y="688"/>
                    <a:pt x="560" y="736"/>
                  </a:cubicBezTo>
                  <a:cubicBezTo>
                    <a:pt x="656" y="784"/>
                    <a:pt x="608" y="1040"/>
                    <a:pt x="656" y="976"/>
                  </a:cubicBezTo>
                  <a:cubicBezTo>
                    <a:pt x="704" y="912"/>
                    <a:pt x="880" y="448"/>
                    <a:pt x="848" y="352"/>
                  </a:cubicBezTo>
                  <a:cubicBezTo>
                    <a:pt x="816" y="256"/>
                    <a:pt x="576" y="424"/>
                    <a:pt x="464" y="400"/>
                  </a:cubicBezTo>
                  <a:cubicBezTo>
                    <a:pt x="352" y="376"/>
                    <a:pt x="240" y="272"/>
                    <a:pt x="176" y="208"/>
                  </a:cubicBezTo>
                  <a:cubicBezTo>
                    <a:pt x="112" y="144"/>
                    <a:pt x="96" y="0"/>
                    <a:pt x="80" y="16"/>
                  </a:cubicBezTo>
                  <a:cubicBezTo>
                    <a:pt x="64" y="32"/>
                    <a:pt x="80" y="192"/>
                    <a:pt x="80" y="304"/>
                  </a:cubicBezTo>
                  <a:close/>
                </a:path>
              </a:pathLst>
            </a:custGeom>
            <a:gradFill rotWithShape="0">
              <a:gsLst>
                <a:gs pos="0">
                  <a:srgbClr val="FFFFFF"/>
                </a:gs>
                <a:gs pos="100000">
                  <a:srgbClr val="99FFCC"/>
                </a:gs>
              </a:gsLst>
              <a:path path="rect">
                <a:fillToRect l="50000" t="50000" r="50000" b="50000"/>
              </a:path>
            </a:gradFill>
            <a:ln w="9525">
              <a:solidFill>
                <a:schemeClr val="tx1"/>
              </a:solidFill>
              <a:round/>
              <a:headEnd/>
              <a:tailEnd/>
            </a:ln>
          </p:spPr>
          <p:txBody>
            <a:bodyPr/>
            <a:lstStyle/>
            <a:p>
              <a:endParaRPr lang="zh-CN" altLang="en-US"/>
            </a:p>
          </p:txBody>
        </p:sp>
        <p:sp>
          <p:nvSpPr>
            <p:cNvPr id="3089" name="Line 16">
              <a:extLst>
                <a:ext uri="{FF2B5EF4-FFF2-40B4-BE49-F238E27FC236}">
                  <a16:creationId xmlns:a16="http://schemas.microsoft.com/office/drawing/2014/main" id="{F288AC00-899E-426B-B232-8D03E8307677}"/>
                </a:ext>
              </a:extLst>
            </p:cNvPr>
            <p:cNvSpPr>
              <a:spLocks noChangeShapeType="1"/>
            </p:cNvSpPr>
            <p:nvPr/>
          </p:nvSpPr>
          <p:spPr bwMode="auto">
            <a:xfrm>
              <a:off x="4160" y="1626"/>
              <a:ext cx="0" cy="304"/>
            </a:xfrm>
            <a:prstGeom prst="line">
              <a:avLst/>
            </a:prstGeom>
            <a:noFill/>
            <a:ln w="19050">
              <a:solidFill>
                <a:srgbClr val="FF0000"/>
              </a:solidFill>
              <a:round/>
              <a:headEnd type="triangle" w="sm" len="lg"/>
              <a:tailEnd/>
            </a:ln>
            <a:extLst>
              <a:ext uri="{909E8E84-426E-40DD-AFC4-6F175D3DCCD1}">
                <a14:hiddenFill xmlns:a14="http://schemas.microsoft.com/office/drawing/2010/main">
                  <a:noFill/>
                </a14:hiddenFill>
              </a:ext>
            </a:extLst>
          </p:spPr>
          <p:txBody>
            <a:bodyPr/>
            <a:lstStyle/>
            <a:p>
              <a:endParaRPr lang="zh-CN" altLang="en-US"/>
            </a:p>
          </p:txBody>
        </p:sp>
        <p:sp>
          <p:nvSpPr>
            <p:cNvPr id="3090" name="Line 17">
              <a:extLst>
                <a:ext uri="{FF2B5EF4-FFF2-40B4-BE49-F238E27FC236}">
                  <a16:creationId xmlns:a16="http://schemas.microsoft.com/office/drawing/2014/main" id="{58B49566-6014-451E-9F9F-DE9207976039}"/>
                </a:ext>
              </a:extLst>
            </p:cNvPr>
            <p:cNvSpPr>
              <a:spLocks noChangeShapeType="1"/>
            </p:cNvSpPr>
            <p:nvPr/>
          </p:nvSpPr>
          <p:spPr bwMode="auto">
            <a:xfrm flipV="1">
              <a:off x="3243" y="1911"/>
              <a:ext cx="915" cy="481"/>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091" name="Line 18">
              <a:extLst>
                <a:ext uri="{FF2B5EF4-FFF2-40B4-BE49-F238E27FC236}">
                  <a16:creationId xmlns:a16="http://schemas.microsoft.com/office/drawing/2014/main" id="{7C960C80-F075-4CAB-8AB4-826463D7D083}"/>
                </a:ext>
              </a:extLst>
            </p:cNvPr>
            <p:cNvSpPr>
              <a:spLocks noChangeShapeType="1"/>
            </p:cNvSpPr>
            <p:nvPr/>
          </p:nvSpPr>
          <p:spPr bwMode="auto">
            <a:xfrm flipV="1">
              <a:off x="3251" y="1632"/>
              <a:ext cx="925" cy="76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083" name="Object 11">
              <a:extLst>
                <a:ext uri="{FF2B5EF4-FFF2-40B4-BE49-F238E27FC236}">
                  <a16:creationId xmlns:a16="http://schemas.microsoft.com/office/drawing/2014/main" id="{E41F27FC-86CA-4208-9F57-C5C408B05EA6}"/>
                </a:ext>
              </a:extLst>
            </p:cNvPr>
            <p:cNvGraphicFramePr>
              <a:graphicFrameLocks noChangeAspect="1"/>
            </p:cNvGraphicFramePr>
            <p:nvPr/>
          </p:nvGraphicFramePr>
          <p:xfrm>
            <a:off x="4202" y="1617"/>
            <a:ext cx="223" cy="325"/>
          </p:xfrm>
          <a:graphic>
            <a:graphicData uri="http://schemas.openxmlformats.org/presentationml/2006/ole">
              <mc:AlternateContent xmlns:mc="http://schemas.openxmlformats.org/markup-compatibility/2006">
                <mc:Choice xmlns:v="urn:schemas-microsoft-com:vml" Requires="v">
                  <p:oleObj spid="_x0000_s3101" name="公式" r:id="rId21" imgW="164880" imgH="241200" progId="Equation.3">
                    <p:embed/>
                  </p:oleObj>
                </mc:Choice>
                <mc:Fallback>
                  <p:oleObj name="公式" r:id="rId21" imgW="164880" imgH="241200" progId="Equation.3">
                    <p:embed/>
                    <p:pic>
                      <p:nvPicPr>
                        <p:cNvPr id="0"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02" y="1617"/>
                          <a:ext cx="223"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8" name="Text Box 2">
            <a:extLst>
              <a:ext uri="{FF2B5EF4-FFF2-40B4-BE49-F238E27FC236}">
                <a16:creationId xmlns:a16="http://schemas.microsoft.com/office/drawing/2014/main" id="{D62624C4-64E4-49AC-B918-B9FF9C475CDF}"/>
              </a:ext>
            </a:extLst>
          </p:cNvPr>
          <p:cNvSpPr txBox="1">
            <a:spLocks noChangeArrowheads="1"/>
          </p:cNvSpPr>
          <p:nvPr/>
        </p:nvSpPr>
        <p:spPr bwMode="auto">
          <a:xfrm>
            <a:off x="838200" y="533400"/>
            <a:ext cx="762000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例题</a:t>
            </a:r>
            <a:r>
              <a:rPr lang="en-US" altLang="zh-CN">
                <a:solidFill>
                  <a:srgbClr val="FF0000"/>
                </a:solidFill>
                <a:ea typeface="宋体" panose="02010600030101010101" pitchFamily="2" charset="-122"/>
              </a:rPr>
              <a:t>1]</a:t>
            </a:r>
            <a:r>
              <a:rPr lang="zh-CN" altLang="en-US">
                <a:ea typeface="宋体" panose="02010600030101010101" pitchFamily="2" charset="-122"/>
              </a:rPr>
              <a:t>装置如图所示，均质圆柱体质量为</a:t>
            </a:r>
            <a:r>
              <a:rPr lang="en-US" altLang="zh-CN" i="1">
                <a:ea typeface="宋体" panose="02010600030101010101" pitchFamily="2" charset="-122"/>
              </a:rPr>
              <a:t>m</a:t>
            </a:r>
            <a:r>
              <a:rPr lang="en-US" altLang="zh-CN" baseline="-25000">
                <a:ea typeface="宋体" panose="02010600030101010101" pitchFamily="2" charset="-122"/>
              </a:rPr>
              <a:t>1</a:t>
            </a:r>
            <a:r>
              <a:rPr lang="zh-CN" altLang="en-US">
                <a:ea typeface="宋体" panose="02010600030101010101" pitchFamily="2" charset="-122"/>
              </a:rPr>
              <a:t>，半径为</a:t>
            </a:r>
            <a:r>
              <a:rPr lang="en-US" altLang="zh-CN" i="1">
                <a:ea typeface="宋体" panose="02010600030101010101" pitchFamily="2" charset="-122"/>
              </a:rPr>
              <a:t>R</a:t>
            </a:r>
            <a:r>
              <a:rPr lang="zh-CN" altLang="en-US">
                <a:ea typeface="宋体" panose="02010600030101010101" pitchFamily="2" charset="-122"/>
              </a:rPr>
              <a:t>，重锤质量为</a:t>
            </a:r>
            <a:r>
              <a:rPr lang="en-US" altLang="zh-CN" i="1">
                <a:ea typeface="宋体" panose="02010600030101010101" pitchFamily="2" charset="-122"/>
              </a:rPr>
              <a:t>m</a:t>
            </a:r>
            <a:r>
              <a:rPr lang="en-US" altLang="zh-CN" baseline="-25000">
                <a:ea typeface="宋体" panose="02010600030101010101" pitchFamily="2" charset="-122"/>
              </a:rPr>
              <a:t>2</a:t>
            </a:r>
            <a:r>
              <a:rPr lang="en-US" altLang="zh-CN">
                <a:ea typeface="宋体" panose="02010600030101010101" pitchFamily="2" charset="-122"/>
              </a:rPr>
              <a:t> </a:t>
            </a:r>
            <a:r>
              <a:rPr lang="zh-CN" altLang="en-US">
                <a:ea typeface="宋体" panose="02010600030101010101" pitchFamily="2" charset="-122"/>
              </a:rPr>
              <a:t>，最初静止，后将重锤释放下落并带动柱体旋转，求重锤下落 </a:t>
            </a:r>
            <a:r>
              <a:rPr lang="en-US" altLang="zh-CN" i="1">
                <a:ea typeface="宋体" panose="02010600030101010101" pitchFamily="2" charset="-122"/>
              </a:rPr>
              <a:t>h </a:t>
            </a:r>
            <a:r>
              <a:rPr lang="zh-CN" altLang="en-US">
                <a:ea typeface="宋体" panose="02010600030101010101" pitchFamily="2" charset="-122"/>
              </a:rPr>
              <a:t>高度时的速率</a:t>
            </a:r>
            <a:r>
              <a:rPr lang="en-US" altLang="zh-CN" i="1">
                <a:ea typeface="宋体" panose="02010600030101010101" pitchFamily="2" charset="-122"/>
              </a:rPr>
              <a:t>v</a:t>
            </a:r>
            <a:r>
              <a:rPr lang="zh-CN" altLang="en-US">
                <a:ea typeface="宋体" panose="02010600030101010101" pitchFamily="2" charset="-122"/>
              </a:rPr>
              <a:t>，不计阻力，不计绳的质量及伸长</a:t>
            </a:r>
            <a:r>
              <a:rPr lang="en-US" altLang="zh-CN">
                <a:ea typeface="宋体" panose="02010600030101010101" pitchFamily="2" charset="-122"/>
              </a:rPr>
              <a:t>.</a:t>
            </a:r>
          </a:p>
        </p:txBody>
      </p:sp>
      <p:grpSp>
        <p:nvGrpSpPr>
          <p:cNvPr id="49159" name="Group 3">
            <a:extLst>
              <a:ext uri="{FF2B5EF4-FFF2-40B4-BE49-F238E27FC236}">
                <a16:creationId xmlns:a16="http://schemas.microsoft.com/office/drawing/2014/main" id="{1EB5E827-FD76-4562-A7BE-1918ABC74790}"/>
              </a:ext>
            </a:extLst>
          </p:cNvPr>
          <p:cNvGrpSpPr>
            <a:grpSpLocks/>
          </p:cNvGrpSpPr>
          <p:nvPr/>
        </p:nvGrpSpPr>
        <p:grpSpPr bwMode="auto">
          <a:xfrm>
            <a:off x="5462588" y="2187575"/>
            <a:ext cx="2446337" cy="2279650"/>
            <a:chOff x="3441" y="1378"/>
            <a:chExt cx="1541" cy="1436"/>
          </a:xfrm>
        </p:grpSpPr>
        <p:grpSp>
          <p:nvGrpSpPr>
            <p:cNvPr id="49163" name="Group 4">
              <a:extLst>
                <a:ext uri="{FF2B5EF4-FFF2-40B4-BE49-F238E27FC236}">
                  <a16:creationId xmlns:a16="http://schemas.microsoft.com/office/drawing/2014/main" id="{51E274FD-3014-40ED-A79B-2A4807F7EBB9}"/>
                </a:ext>
              </a:extLst>
            </p:cNvPr>
            <p:cNvGrpSpPr>
              <a:grpSpLocks/>
            </p:cNvGrpSpPr>
            <p:nvPr/>
          </p:nvGrpSpPr>
          <p:grpSpPr bwMode="auto">
            <a:xfrm>
              <a:off x="3441" y="1378"/>
              <a:ext cx="1541" cy="1436"/>
              <a:chOff x="3486" y="1879"/>
              <a:chExt cx="1541" cy="1436"/>
            </a:xfrm>
          </p:grpSpPr>
          <p:sp>
            <p:nvSpPr>
              <p:cNvPr id="49165" name="Rectangle 5">
                <a:extLst>
                  <a:ext uri="{FF2B5EF4-FFF2-40B4-BE49-F238E27FC236}">
                    <a16:creationId xmlns:a16="http://schemas.microsoft.com/office/drawing/2014/main" id="{BF4720B7-7C58-4121-AE9D-048221147564}"/>
                  </a:ext>
                </a:extLst>
              </p:cNvPr>
              <p:cNvSpPr>
                <a:spLocks noChangeArrowheads="1"/>
              </p:cNvSpPr>
              <p:nvPr/>
            </p:nvSpPr>
            <p:spPr bwMode="auto">
              <a:xfrm>
                <a:off x="3568" y="2566"/>
                <a:ext cx="890" cy="9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49156" name="Object 6">
                <a:extLst>
                  <a:ext uri="{FF2B5EF4-FFF2-40B4-BE49-F238E27FC236}">
                    <a16:creationId xmlns:a16="http://schemas.microsoft.com/office/drawing/2014/main" id="{13FC5481-ED67-471D-95A2-709B9701C42B}"/>
                  </a:ext>
                </a:extLst>
              </p:cNvPr>
              <p:cNvGraphicFramePr>
                <a:graphicFrameLocks noChangeAspect="1"/>
              </p:cNvGraphicFramePr>
              <p:nvPr/>
            </p:nvGraphicFramePr>
            <p:xfrm>
              <a:off x="3799" y="2192"/>
              <a:ext cx="269" cy="288"/>
            </p:xfrm>
            <a:graphic>
              <a:graphicData uri="http://schemas.openxmlformats.org/presentationml/2006/ole">
                <mc:AlternateContent xmlns:mc="http://schemas.openxmlformats.org/markup-compatibility/2006">
                  <mc:Choice xmlns:v="urn:schemas-microsoft-com:vml" Requires="v">
                    <p:oleObj spid="_x0000_s49195" name="公式" r:id="rId3" imgW="177480" imgH="190440" progId="Equation.3">
                      <p:embed/>
                    </p:oleObj>
                  </mc:Choice>
                  <mc:Fallback>
                    <p:oleObj name="公式" r:id="rId3" imgW="177480" imgH="1904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9" y="2192"/>
                            <a:ext cx="26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7" name="Object 7">
                <a:extLst>
                  <a:ext uri="{FF2B5EF4-FFF2-40B4-BE49-F238E27FC236}">
                    <a16:creationId xmlns:a16="http://schemas.microsoft.com/office/drawing/2014/main" id="{2045EC60-797D-4F4B-B5D5-F364E18C9318}"/>
                  </a:ext>
                </a:extLst>
              </p:cNvPr>
              <p:cNvGraphicFramePr>
                <a:graphicFrameLocks noChangeAspect="1"/>
              </p:cNvGraphicFramePr>
              <p:nvPr/>
            </p:nvGraphicFramePr>
            <p:xfrm>
              <a:off x="4233" y="2914"/>
              <a:ext cx="288" cy="288"/>
            </p:xfrm>
            <a:graphic>
              <a:graphicData uri="http://schemas.openxmlformats.org/presentationml/2006/ole">
                <mc:AlternateContent xmlns:mc="http://schemas.openxmlformats.org/markup-compatibility/2006">
                  <mc:Choice xmlns:v="urn:schemas-microsoft-com:vml" Requires="v">
                    <p:oleObj spid="_x0000_s49196" name="公式" r:id="rId5" imgW="190440" imgH="190440" progId="Equation.3">
                      <p:embed/>
                    </p:oleObj>
                  </mc:Choice>
                  <mc:Fallback>
                    <p:oleObj name="公式" r:id="rId5" imgW="190440" imgH="1904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3" y="2914"/>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9166" name="Group 8">
                <a:extLst>
                  <a:ext uri="{FF2B5EF4-FFF2-40B4-BE49-F238E27FC236}">
                    <a16:creationId xmlns:a16="http://schemas.microsoft.com/office/drawing/2014/main" id="{F4C41218-AA1E-423F-B45F-B1DF6962281F}"/>
                  </a:ext>
                </a:extLst>
              </p:cNvPr>
              <p:cNvGrpSpPr>
                <a:grpSpLocks/>
              </p:cNvGrpSpPr>
              <p:nvPr/>
            </p:nvGrpSpPr>
            <p:grpSpPr bwMode="auto">
              <a:xfrm>
                <a:off x="3978" y="1879"/>
                <a:ext cx="601" cy="582"/>
                <a:chOff x="3978" y="1609"/>
                <a:chExt cx="900" cy="852"/>
              </a:xfrm>
            </p:grpSpPr>
            <p:sp>
              <p:nvSpPr>
                <p:cNvPr id="49185" name="Oval 9">
                  <a:extLst>
                    <a:ext uri="{FF2B5EF4-FFF2-40B4-BE49-F238E27FC236}">
                      <a16:creationId xmlns:a16="http://schemas.microsoft.com/office/drawing/2014/main" id="{CE926818-DE13-49B0-AD72-3A63F4CB7728}"/>
                    </a:ext>
                  </a:extLst>
                </p:cNvPr>
                <p:cNvSpPr>
                  <a:spLocks noChangeArrowheads="1"/>
                </p:cNvSpPr>
                <p:nvPr/>
              </p:nvSpPr>
              <p:spPr bwMode="auto">
                <a:xfrm>
                  <a:off x="3978" y="1609"/>
                  <a:ext cx="900" cy="85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9186" name="Freeform 10">
                  <a:extLst>
                    <a:ext uri="{FF2B5EF4-FFF2-40B4-BE49-F238E27FC236}">
                      <a16:creationId xmlns:a16="http://schemas.microsoft.com/office/drawing/2014/main" id="{C17D3DCD-800A-415C-B846-541A90AB4610}"/>
                    </a:ext>
                  </a:extLst>
                </p:cNvPr>
                <p:cNvSpPr>
                  <a:spLocks/>
                </p:cNvSpPr>
                <p:nvPr/>
              </p:nvSpPr>
              <p:spPr bwMode="auto">
                <a:xfrm>
                  <a:off x="4368" y="1680"/>
                  <a:ext cx="145" cy="337"/>
                </a:xfrm>
                <a:custGeom>
                  <a:avLst/>
                  <a:gdLst>
                    <a:gd name="T0" fmla="*/ 71 w 382"/>
                    <a:gd name="T1" fmla="*/ 337 h 523"/>
                    <a:gd name="T2" fmla="*/ 0 w 382"/>
                    <a:gd name="T3" fmla="*/ 93 h 523"/>
                    <a:gd name="T4" fmla="*/ 73 w 382"/>
                    <a:gd name="T5" fmla="*/ 0 h 523"/>
                    <a:gd name="T6" fmla="*/ 145 w 382"/>
                    <a:gd name="T7" fmla="*/ 91 h 523"/>
                    <a:gd name="T8" fmla="*/ 71 w 382"/>
                    <a:gd name="T9" fmla="*/ 337 h 523"/>
                    <a:gd name="T10" fmla="*/ 0 60000 65536"/>
                    <a:gd name="T11" fmla="*/ 0 60000 65536"/>
                    <a:gd name="T12" fmla="*/ 0 60000 65536"/>
                    <a:gd name="T13" fmla="*/ 0 60000 65536"/>
                    <a:gd name="T14" fmla="*/ 0 60000 65536"/>
                    <a:gd name="T15" fmla="*/ 0 w 382"/>
                    <a:gd name="T16" fmla="*/ 0 h 523"/>
                    <a:gd name="T17" fmla="*/ 382 w 382"/>
                    <a:gd name="T18" fmla="*/ 523 h 523"/>
                  </a:gdLst>
                  <a:ahLst/>
                  <a:cxnLst>
                    <a:cxn ang="T10">
                      <a:pos x="T0" y="T1"/>
                    </a:cxn>
                    <a:cxn ang="T11">
                      <a:pos x="T2" y="T3"/>
                    </a:cxn>
                    <a:cxn ang="T12">
                      <a:pos x="T4" y="T5"/>
                    </a:cxn>
                    <a:cxn ang="T13">
                      <a:pos x="T6" y="T7"/>
                    </a:cxn>
                    <a:cxn ang="T14">
                      <a:pos x="T8" y="T9"/>
                    </a:cxn>
                  </a:cxnLst>
                  <a:rect l="T15" t="T16" r="T17" b="T18"/>
                  <a:pathLst>
                    <a:path w="382" h="523">
                      <a:moveTo>
                        <a:pt x="187" y="523"/>
                      </a:moveTo>
                      <a:cubicBezTo>
                        <a:pt x="124" y="523"/>
                        <a:pt x="0" y="231"/>
                        <a:pt x="1" y="144"/>
                      </a:cubicBezTo>
                      <a:cubicBezTo>
                        <a:pt x="1" y="56"/>
                        <a:pt x="130" y="0"/>
                        <a:pt x="193" y="0"/>
                      </a:cubicBezTo>
                      <a:cubicBezTo>
                        <a:pt x="256" y="0"/>
                        <a:pt x="382" y="55"/>
                        <a:pt x="381" y="142"/>
                      </a:cubicBezTo>
                      <a:cubicBezTo>
                        <a:pt x="380" y="229"/>
                        <a:pt x="250" y="523"/>
                        <a:pt x="187" y="523"/>
                      </a:cubicBezTo>
                      <a:close/>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87" name="Freeform 11">
                  <a:extLst>
                    <a:ext uri="{FF2B5EF4-FFF2-40B4-BE49-F238E27FC236}">
                      <a16:creationId xmlns:a16="http://schemas.microsoft.com/office/drawing/2014/main" id="{CA7C8DE8-6732-44B2-84F4-E7D1D94D7539}"/>
                    </a:ext>
                  </a:extLst>
                </p:cNvPr>
                <p:cNvSpPr>
                  <a:spLocks/>
                </p:cNvSpPr>
                <p:nvPr/>
              </p:nvSpPr>
              <p:spPr bwMode="auto">
                <a:xfrm rot="5400000">
                  <a:off x="4560" y="1872"/>
                  <a:ext cx="145" cy="337"/>
                </a:xfrm>
                <a:custGeom>
                  <a:avLst/>
                  <a:gdLst>
                    <a:gd name="T0" fmla="*/ 71 w 382"/>
                    <a:gd name="T1" fmla="*/ 337 h 523"/>
                    <a:gd name="T2" fmla="*/ 0 w 382"/>
                    <a:gd name="T3" fmla="*/ 93 h 523"/>
                    <a:gd name="T4" fmla="*/ 73 w 382"/>
                    <a:gd name="T5" fmla="*/ 0 h 523"/>
                    <a:gd name="T6" fmla="*/ 145 w 382"/>
                    <a:gd name="T7" fmla="*/ 91 h 523"/>
                    <a:gd name="T8" fmla="*/ 71 w 382"/>
                    <a:gd name="T9" fmla="*/ 337 h 523"/>
                    <a:gd name="T10" fmla="*/ 0 60000 65536"/>
                    <a:gd name="T11" fmla="*/ 0 60000 65536"/>
                    <a:gd name="T12" fmla="*/ 0 60000 65536"/>
                    <a:gd name="T13" fmla="*/ 0 60000 65536"/>
                    <a:gd name="T14" fmla="*/ 0 60000 65536"/>
                    <a:gd name="T15" fmla="*/ 0 w 382"/>
                    <a:gd name="T16" fmla="*/ 0 h 523"/>
                    <a:gd name="T17" fmla="*/ 382 w 382"/>
                    <a:gd name="T18" fmla="*/ 523 h 523"/>
                  </a:gdLst>
                  <a:ahLst/>
                  <a:cxnLst>
                    <a:cxn ang="T10">
                      <a:pos x="T0" y="T1"/>
                    </a:cxn>
                    <a:cxn ang="T11">
                      <a:pos x="T2" y="T3"/>
                    </a:cxn>
                    <a:cxn ang="T12">
                      <a:pos x="T4" y="T5"/>
                    </a:cxn>
                    <a:cxn ang="T13">
                      <a:pos x="T6" y="T7"/>
                    </a:cxn>
                    <a:cxn ang="T14">
                      <a:pos x="T8" y="T9"/>
                    </a:cxn>
                  </a:cxnLst>
                  <a:rect l="T15" t="T16" r="T17" b="T18"/>
                  <a:pathLst>
                    <a:path w="382" h="523">
                      <a:moveTo>
                        <a:pt x="187" y="523"/>
                      </a:moveTo>
                      <a:cubicBezTo>
                        <a:pt x="124" y="523"/>
                        <a:pt x="0" y="231"/>
                        <a:pt x="1" y="144"/>
                      </a:cubicBezTo>
                      <a:cubicBezTo>
                        <a:pt x="1" y="56"/>
                        <a:pt x="130" y="0"/>
                        <a:pt x="193" y="0"/>
                      </a:cubicBezTo>
                      <a:cubicBezTo>
                        <a:pt x="256" y="0"/>
                        <a:pt x="382" y="55"/>
                        <a:pt x="381" y="142"/>
                      </a:cubicBezTo>
                      <a:cubicBezTo>
                        <a:pt x="380" y="229"/>
                        <a:pt x="250" y="523"/>
                        <a:pt x="187" y="523"/>
                      </a:cubicBezTo>
                      <a:close/>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88" name="Freeform 12">
                  <a:extLst>
                    <a:ext uri="{FF2B5EF4-FFF2-40B4-BE49-F238E27FC236}">
                      <a16:creationId xmlns:a16="http://schemas.microsoft.com/office/drawing/2014/main" id="{87A9D951-42DF-4A8F-9ADB-8B43651B9C18}"/>
                    </a:ext>
                  </a:extLst>
                </p:cNvPr>
                <p:cNvSpPr>
                  <a:spLocks/>
                </p:cNvSpPr>
                <p:nvPr/>
              </p:nvSpPr>
              <p:spPr bwMode="auto">
                <a:xfrm rot="-5400000">
                  <a:off x="4175" y="1872"/>
                  <a:ext cx="145" cy="337"/>
                </a:xfrm>
                <a:custGeom>
                  <a:avLst/>
                  <a:gdLst>
                    <a:gd name="T0" fmla="*/ 71 w 382"/>
                    <a:gd name="T1" fmla="*/ 337 h 523"/>
                    <a:gd name="T2" fmla="*/ 0 w 382"/>
                    <a:gd name="T3" fmla="*/ 93 h 523"/>
                    <a:gd name="T4" fmla="*/ 73 w 382"/>
                    <a:gd name="T5" fmla="*/ 0 h 523"/>
                    <a:gd name="T6" fmla="*/ 145 w 382"/>
                    <a:gd name="T7" fmla="*/ 91 h 523"/>
                    <a:gd name="T8" fmla="*/ 71 w 382"/>
                    <a:gd name="T9" fmla="*/ 337 h 523"/>
                    <a:gd name="T10" fmla="*/ 0 60000 65536"/>
                    <a:gd name="T11" fmla="*/ 0 60000 65536"/>
                    <a:gd name="T12" fmla="*/ 0 60000 65536"/>
                    <a:gd name="T13" fmla="*/ 0 60000 65536"/>
                    <a:gd name="T14" fmla="*/ 0 60000 65536"/>
                    <a:gd name="T15" fmla="*/ 0 w 382"/>
                    <a:gd name="T16" fmla="*/ 0 h 523"/>
                    <a:gd name="T17" fmla="*/ 382 w 382"/>
                    <a:gd name="T18" fmla="*/ 523 h 523"/>
                  </a:gdLst>
                  <a:ahLst/>
                  <a:cxnLst>
                    <a:cxn ang="T10">
                      <a:pos x="T0" y="T1"/>
                    </a:cxn>
                    <a:cxn ang="T11">
                      <a:pos x="T2" y="T3"/>
                    </a:cxn>
                    <a:cxn ang="T12">
                      <a:pos x="T4" y="T5"/>
                    </a:cxn>
                    <a:cxn ang="T13">
                      <a:pos x="T6" y="T7"/>
                    </a:cxn>
                    <a:cxn ang="T14">
                      <a:pos x="T8" y="T9"/>
                    </a:cxn>
                  </a:cxnLst>
                  <a:rect l="T15" t="T16" r="T17" b="T18"/>
                  <a:pathLst>
                    <a:path w="382" h="523">
                      <a:moveTo>
                        <a:pt x="187" y="523"/>
                      </a:moveTo>
                      <a:cubicBezTo>
                        <a:pt x="124" y="523"/>
                        <a:pt x="0" y="231"/>
                        <a:pt x="1" y="144"/>
                      </a:cubicBezTo>
                      <a:cubicBezTo>
                        <a:pt x="1" y="56"/>
                        <a:pt x="130" y="0"/>
                        <a:pt x="193" y="0"/>
                      </a:cubicBezTo>
                      <a:cubicBezTo>
                        <a:pt x="256" y="0"/>
                        <a:pt x="382" y="55"/>
                        <a:pt x="381" y="142"/>
                      </a:cubicBezTo>
                      <a:cubicBezTo>
                        <a:pt x="380" y="229"/>
                        <a:pt x="250" y="523"/>
                        <a:pt x="187" y="523"/>
                      </a:cubicBezTo>
                      <a:close/>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89" name="Freeform 13">
                  <a:extLst>
                    <a:ext uri="{FF2B5EF4-FFF2-40B4-BE49-F238E27FC236}">
                      <a16:creationId xmlns:a16="http://schemas.microsoft.com/office/drawing/2014/main" id="{D4C5A34F-E0EB-4A27-8101-B4527266FF7B}"/>
                    </a:ext>
                  </a:extLst>
                </p:cNvPr>
                <p:cNvSpPr>
                  <a:spLocks/>
                </p:cNvSpPr>
                <p:nvPr/>
              </p:nvSpPr>
              <p:spPr bwMode="auto">
                <a:xfrm flipV="1">
                  <a:off x="4368" y="2064"/>
                  <a:ext cx="145" cy="337"/>
                </a:xfrm>
                <a:custGeom>
                  <a:avLst/>
                  <a:gdLst>
                    <a:gd name="T0" fmla="*/ 71 w 382"/>
                    <a:gd name="T1" fmla="*/ 337 h 523"/>
                    <a:gd name="T2" fmla="*/ 0 w 382"/>
                    <a:gd name="T3" fmla="*/ 93 h 523"/>
                    <a:gd name="T4" fmla="*/ 73 w 382"/>
                    <a:gd name="T5" fmla="*/ 0 h 523"/>
                    <a:gd name="T6" fmla="*/ 145 w 382"/>
                    <a:gd name="T7" fmla="*/ 91 h 523"/>
                    <a:gd name="T8" fmla="*/ 71 w 382"/>
                    <a:gd name="T9" fmla="*/ 337 h 523"/>
                    <a:gd name="T10" fmla="*/ 0 60000 65536"/>
                    <a:gd name="T11" fmla="*/ 0 60000 65536"/>
                    <a:gd name="T12" fmla="*/ 0 60000 65536"/>
                    <a:gd name="T13" fmla="*/ 0 60000 65536"/>
                    <a:gd name="T14" fmla="*/ 0 60000 65536"/>
                    <a:gd name="T15" fmla="*/ 0 w 382"/>
                    <a:gd name="T16" fmla="*/ 0 h 523"/>
                    <a:gd name="T17" fmla="*/ 382 w 382"/>
                    <a:gd name="T18" fmla="*/ 523 h 523"/>
                  </a:gdLst>
                  <a:ahLst/>
                  <a:cxnLst>
                    <a:cxn ang="T10">
                      <a:pos x="T0" y="T1"/>
                    </a:cxn>
                    <a:cxn ang="T11">
                      <a:pos x="T2" y="T3"/>
                    </a:cxn>
                    <a:cxn ang="T12">
                      <a:pos x="T4" y="T5"/>
                    </a:cxn>
                    <a:cxn ang="T13">
                      <a:pos x="T6" y="T7"/>
                    </a:cxn>
                    <a:cxn ang="T14">
                      <a:pos x="T8" y="T9"/>
                    </a:cxn>
                  </a:cxnLst>
                  <a:rect l="T15" t="T16" r="T17" b="T18"/>
                  <a:pathLst>
                    <a:path w="382" h="523">
                      <a:moveTo>
                        <a:pt x="187" y="523"/>
                      </a:moveTo>
                      <a:cubicBezTo>
                        <a:pt x="124" y="523"/>
                        <a:pt x="0" y="231"/>
                        <a:pt x="1" y="144"/>
                      </a:cubicBezTo>
                      <a:cubicBezTo>
                        <a:pt x="1" y="56"/>
                        <a:pt x="130" y="0"/>
                        <a:pt x="193" y="0"/>
                      </a:cubicBezTo>
                      <a:cubicBezTo>
                        <a:pt x="256" y="0"/>
                        <a:pt x="382" y="55"/>
                        <a:pt x="381" y="142"/>
                      </a:cubicBezTo>
                      <a:cubicBezTo>
                        <a:pt x="380" y="229"/>
                        <a:pt x="250" y="523"/>
                        <a:pt x="187" y="523"/>
                      </a:cubicBezTo>
                      <a:close/>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90" name="Freeform 14">
                  <a:extLst>
                    <a:ext uri="{FF2B5EF4-FFF2-40B4-BE49-F238E27FC236}">
                      <a16:creationId xmlns:a16="http://schemas.microsoft.com/office/drawing/2014/main" id="{2AB69456-4A4A-4930-8626-44BBD1B45442}"/>
                    </a:ext>
                  </a:extLst>
                </p:cNvPr>
                <p:cNvSpPr>
                  <a:spLocks/>
                </p:cNvSpPr>
                <p:nvPr/>
              </p:nvSpPr>
              <p:spPr bwMode="auto">
                <a:xfrm rot="-2545457">
                  <a:off x="4224" y="1728"/>
                  <a:ext cx="145" cy="337"/>
                </a:xfrm>
                <a:custGeom>
                  <a:avLst/>
                  <a:gdLst>
                    <a:gd name="T0" fmla="*/ 71 w 382"/>
                    <a:gd name="T1" fmla="*/ 337 h 523"/>
                    <a:gd name="T2" fmla="*/ 0 w 382"/>
                    <a:gd name="T3" fmla="*/ 93 h 523"/>
                    <a:gd name="T4" fmla="*/ 73 w 382"/>
                    <a:gd name="T5" fmla="*/ 0 h 523"/>
                    <a:gd name="T6" fmla="*/ 145 w 382"/>
                    <a:gd name="T7" fmla="*/ 91 h 523"/>
                    <a:gd name="T8" fmla="*/ 71 w 382"/>
                    <a:gd name="T9" fmla="*/ 337 h 523"/>
                    <a:gd name="T10" fmla="*/ 0 60000 65536"/>
                    <a:gd name="T11" fmla="*/ 0 60000 65536"/>
                    <a:gd name="T12" fmla="*/ 0 60000 65536"/>
                    <a:gd name="T13" fmla="*/ 0 60000 65536"/>
                    <a:gd name="T14" fmla="*/ 0 60000 65536"/>
                    <a:gd name="T15" fmla="*/ 0 w 382"/>
                    <a:gd name="T16" fmla="*/ 0 h 523"/>
                    <a:gd name="T17" fmla="*/ 382 w 382"/>
                    <a:gd name="T18" fmla="*/ 523 h 523"/>
                  </a:gdLst>
                  <a:ahLst/>
                  <a:cxnLst>
                    <a:cxn ang="T10">
                      <a:pos x="T0" y="T1"/>
                    </a:cxn>
                    <a:cxn ang="T11">
                      <a:pos x="T2" y="T3"/>
                    </a:cxn>
                    <a:cxn ang="T12">
                      <a:pos x="T4" y="T5"/>
                    </a:cxn>
                    <a:cxn ang="T13">
                      <a:pos x="T6" y="T7"/>
                    </a:cxn>
                    <a:cxn ang="T14">
                      <a:pos x="T8" y="T9"/>
                    </a:cxn>
                  </a:cxnLst>
                  <a:rect l="T15" t="T16" r="T17" b="T18"/>
                  <a:pathLst>
                    <a:path w="382" h="523">
                      <a:moveTo>
                        <a:pt x="187" y="523"/>
                      </a:moveTo>
                      <a:cubicBezTo>
                        <a:pt x="124" y="523"/>
                        <a:pt x="0" y="231"/>
                        <a:pt x="1" y="144"/>
                      </a:cubicBezTo>
                      <a:cubicBezTo>
                        <a:pt x="1" y="56"/>
                        <a:pt x="130" y="0"/>
                        <a:pt x="193" y="0"/>
                      </a:cubicBezTo>
                      <a:cubicBezTo>
                        <a:pt x="256" y="0"/>
                        <a:pt x="382" y="55"/>
                        <a:pt x="381" y="142"/>
                      </a:cubicBezTo>
                      <a:cubicBezTo>
                        <a:pt x="380" y="229"/>
                        <a:pt x="250" y="523"/>
                        <a:pt x="187" y="523"/>
                      </a:cubicBezTo>
                      <a:close/>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91" name="Freeform 15">
                  <a:extLst>
                    <a:ext uri="{FF2B5EF4-FFF2-40B4-BE49-F238E27FC236}">
                      <a16:creationId xmlns:a16="http://schemas.microsoft.com/office/drawing/2014/main" id="{0D8293FB-97CF-450A-BD68-49D9DE586344}"/>
                    </a:ext>
                  </a:extLst>
                </p:cNvPr>
                <p:cNvSpPr>
                  <a:spLocks/>
                </p:cNvSpPr>
                <p:nvPr/>
              </p:nvSpPr>
              <p:spPr bwMode="auto">
                <a:xfrm rot="-7945457">
                  <a:off x="4224" y="2016"/>
                  <a:ext cx="145" cy="337"/>
                </a:xfrm>
                <a:custGeom>
                  <a:avLst/>
                  <a:gdLst>
                    <a:gd name="T0" fmla="*/ 71 w 382"/>
                    <a:gd name="T1" fmla="*/ 337 h 523"/>
                    <a:gd name="T2" fmla="*/ 0 w 382"/>
                    <a:gd name="T3" fmla="*/ 93 h 523"/>
                    <a:gd name="T4" fmla="*/ 73 w 382"/>
                    <a:gd name="T5" fmla="*/ 0 h 523"/>
                    <a:gd name="T6" fmla="*/ 145 w 382"/>
                    <a:gd name="T7" fmla="*/ 91 h 523"/>
                    <a:gd name="T8" fmla="*/ 71 w 382"/>
                    <a:gd name="T9" fmla="*/ 337 h 523"/>
                    <a:gd name="T10" fmla="*/ 0 60000 65536"/>
                    <a:gd name="T11" fmla="*/ 0 60000 65536"/>
                    <a:gd name="T12" fmla="*/ 0 60000 65536"/>
                    <a:gd name="T13" fmla="*/ 0 60000 65536"/>
                    <a:gd name="T14" fmla="*/ 0 60000 65536"/>
                    <a:gd name="T15" fmla="*/ 0 w 382"/>
                    <a:gd name="T16" fmla="*/ 0 h 523"/>
                    <a:gd name="T17" fmla="*/ 382 w 382"/>
                    <a:gd name="T18" fmla="*/ 523 h 523"/>
                  </a:gdLst>
                  <a:ahLst/>
                  <a:cxnLst>
                    <a:cxn ang="T10">
                      <a:pos x="T0" y="T1"/>
                    </a:cxn>
                    <a:cxn ang="T11">
                      <a:pos x="T2" y="T3"/>
                    </a:cxn>
                    <a:cxn ang="T12">
                      <a:pos x="T4" y="T5"/>
                    </a:cxn>
                    <a:cxn ang="T13">
                      <a:pos x="T6" y="T7"/>
                    </a:cxn>
                    <a:cxn ang="T14">
                      <a:pos x="T8" y="T9"/>
                    </a:cxn>
                  </a:cxnLst>
                  <a:rect l="T15" t="T16" r="T17" b="T18"/>
                  <a:pathLst>
                    <a:path w="382" h="523">
                      <a:moveTo>
                        <a:pt x="187" y="523"/>
                      </a:moveTo>
                      <a:cubicBezTo>
                        <a:pt x="124" y="523"/>
                        <a:pt x="0" y="231"/>
                        <a:pt x="1" y="144"/>
                      </a:cubicBezTo>
                      <a:cubicBezTo>
                        <a:pt x="1" y="56"/>
                        <a:pt x="130" y="0"/>
                        <a:pt x="193" y="0"/>
                      </a:cubicBezTo>
                      <a:cubicBezTo>
                        <a:pt x="256" y="0"/>
                        <a:pt x="382" y="55"/>
                        <a:pt x="381" y="142"/>
                      </a:cubicBezTo>
                      <a:cubicBezTo>
                        <a:pt x="380" y="229"/>
                        <a:pt x="250" y="523"/>
                        <a:pt x="187" y="523"/>
                      </a:cubicBezTo>
                      <a:close/>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92" name="Freeform 16">
                  <a:extLst>
                    <a:ext uri="{FF2B5EF4-FFF2-40B4-BE49-F238E27FC236}">
                      <a16:creationId xmlns:a16="http://schemas.microsoft.com/office/drawing/2014/main" id="{32A0430F-0F44-43FD-8666-A5E8A5AF2BB0}"/>
                    </a:ext>
                  </a:extLst>
                </p:cNvPr>
                <p:cNvSpPr>
                  <a:spLocks/>
                </p:cNvSpPr>
                <p:nvPr/>
              </p:nvSpPr>
              <p:spPr bwMode="auto">
                <a:xfrm rot="-7945457" flipH="1" flipV="1">
                  <a:off x="4512" y="1728"/>
                  <a:ext cx="145" cy="337"/>
                </a:xfrm>
                <a:custGeom>
                  <a:avLst/>
                  <a:gdLst>
                    <a:gd name="T0" fmla="*/ 71 w 382"/>
                    <a:gd name="T1" fmla="*/ 337 h 523"/>
                    <a:gd name="T2" fmla="*/ 0 w 382"/>
                    <a:gd name="T3" fmla="*/ 93 h 523"/>
                    <a:gd name="T4" fmla="*/ 73 w 382"/>
                    <a:gd name="T5" fmla="*/ 0 h 523"/>
                    <a:gd name="T6" fmla="*/ 145 w 382"/>
                    <a:gd name="T7" fmla="*/ 91 h 523"/>
                    <a:gd name="T8" fmla="*/ 71 w 382"/>
                    <a:gd name="T9" fmla="*/ 337 h 523"/>
                    <a:gd name="T10" fmla="*/ 0 60000 65536"/>
                    <a:gd name="T11" fmla="*/ 0 60000 65536"/>
                    <a:gd name="T12" fmla="*/ 0 60000 65536"/>
                    <a:gd name="T13" fmla="*/ 0 60000 65536"/>
                    <a:gd name="T14" fmla="*/ 0 60000 65536"/>
                    <a:gd name="T15" fmla="*/ 0 w 382"/>
                    <a:gd name="T16" fmla="*/ 0 h 523"/>
                    <a:gd name="T17" fmla="*/ 382 w 382"/>
                    <a:gd name="T18" fmla="*/ 523 h 523"/>
                  </a:gdLst>
                  <a:ahLst/>
                  <a:cxnLst>
                    <a:cxn ang="T10">
                      <a:pos x="T0" y="T1"/>
                    </a:cxn>
                    <a:cxn ang="T11">
                      <a:pos x="T2" y="T3"/>
                    </a:cxn>
                    <a:cxn ang="T12">
                      <a:pos x="T4" y="T5"/>
                    </a:cxn>
                    <a:cxn ang="T13">
                      <a:pos x="T6" y="T7"/>
                    </a:cxn>
                    <a:cxn ang="T14">
                      <a:pos x="T8" y="T9"/>
                    </a:cxn>
                  </a:cxnLst>
                  <a:rect l="T15" t="T16" r="T17" b="T18"/>
                  <a:pathLst>
                    <a:path w="382" h="523">
                      <a:moveTo>
                        <a:pt x="187" y="523"/>
                      </a:moveTo>
                      <a:cubicBezTo>
                        <a:pt x="124" y="523"/>
                        <a:pt x="0" y="231"/>
                        <a:pt x="1" y="144"/>
                      </a:cubicBezTo>
                      <a:cubicBezTo>
                        <a:pt x="1" y="56"/>
                        <a:pt x="130" y="0"/>
                        <a:pt x="193" y="0"/>
                      </a:cubicBezTo>
                      <a:cubicBezTo>
                        <a:pt x="256" y="0"/>
                        <a:pt x="382" y="55"/>
                        <a:pt x="381" y="142"/>
                      </a:cubicBezTo>
                      <a:cubicBezTo>
                        <a:pt x="380" y="229"/>
                        <a:pt x="250" y="523"/>
                        <a:pt x="187" y="523"/>
                      </a:cubicBezTo>
                      <a:close/>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93" name="Freeform 17">
                  <a:extLst>
                    <a:ext uri="{FF2B5EF4-FFF2-40B4-BE49-F238E27FC236}">
                      <a16:creationId xmlns:a16="http://schemas.microsoft.com/office/drawing/2014/main" id="{3DBBB6F0-AFF7-436A-8EEE-D9B94ED53F2F}"/>
                    </a:ext>
                  </a:extLst>
                </p:cNvPr>
                <p:cNvSpPr>
                  <a:spLocks/>
                </p:cNvSpPr>
                <p:nvPr/>
              </p:nvSpPr>
              <p:spPr bwMode="auto">
                <a:xfrm rot="-2545457" flipH="1" flipV="1">
                  <a:off x="4512" y="2016"/>
                  <a:ext cx="145" cy="337"/>
                </a:xfrm>
                <a:custGeom>
                  <a:avLst/>
                  <a:gdLst>
                    <a:gd name="T0" fmla="*/ 71 w 382"/>
                    <a:gd name="T1" fmla="*/ 337 h 523"/>
                    <a:gd name="T2" fmla="*/ 0 w 382"/>
                    <a:gd name="T3" fmla="*/ 93 h 523"/>
                    <a:gd name="T4" fmla="*/ 73 w 382"/>
                    <a:gd name="T5" fmla="*/ 0 h 523"/>
                    <a:gd name="T6" fmla="*/ 145 w 382"/>
                    <a:gd name="T7" fmla="*/ 91 h 523"/>
                    <a:gd name="T8" fmla="*/ 71 w 382"/>
                    <a:gd name="T9" fmla="*/ 337 h 523"/>
                    <a:gd name="T10" fmla="*/ 0 60000 65536"/>
                    <a:gd name="T11" fmla="*/ 0 60000 65536"/>
                    <a:gd name="T12" fmla="*/ 0 60000 65536"/>
                    <a:gd name="T13" fmla="*/ 0 60000 65536"/>
                    <a:gd name="T14" fmla="*/ 0 60000 65536"/>
                    <a:gd name="T15" fmla="*/ 0 w 382"/>
                    <a:gd name="T16" fmla="*/ 0 h 523"/>
                    <a:gd name="T17" fmla="*/ 382 w 382"/>
                    <a:gd name="T18" fmla="*/ 523 h 523"/>
                  </a:gdLst>
                  <a:ahLst/>
                  <a:cxnLst>
                    <a:cxn ang="T10">
                      <a:pos x="T0" y="T1"/>
                    </a:cxn>
                    <a:cxn ang="T11">
                      <a:pos x="T2" y="T3"/>
                    </a:cxn>
                    <a:cxn ang="T12">
                      <a:pos x="T4" y="T5"/>
                    </a:cxn>
                    <a:cxn ang="T13">
                      <a:pos x="T6" y="T7"/>
                    </a:cxn>
                    <a:cxn ang="T14">
                      <a:pos x="T8" y="T9"/>
                    </a:cxn>
                  </a:cxnLst>
                  <a:rect l="T15" t="T16" r="T17" b="T18"/>
                  <a:pathLst>
                    <a:path w="382" h="523">
                      <a:moveTo>
                        <a:pt x="187" y="523"/>
                      </a:moveTo>
                      <a:cubicBezTo>
                        <a:pt x="124" y="523"/>
                        <a:pt x="0" y="231"/>
                        <a:pt x="1" y="144"/>
                      </a:cubicBezTo>
                      <a:cubicBezTo>
                        <a:pt x="1" y="56"/>
                        <a:pt x="130" y="0"/>
                        <a:pt x="193" y="0"/>
                      </a:cubicBezTo>
                      <a:cubicBezTo>
                        <a:pt x="256" y="0"/>
                        <a:pt x="382" y="55"/>
                        <a:pt x="381" y="142"/>
                      </a:cubicBezTo>
                      <a:cubicBezTo>
                        <a:pt x="380" y="229"/>
                        <a:pt x="250" y="523"/>
                        <a:pt x="187" y="523"/>
                      </a:cubicBezTo>
                      <a:close/>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94" name="Oval 18">
                  <a:extLst>
                    <a:ext uri="{FF2B5EF4-FFF2-40B4-BE49-F238E27FC236}">
                      <a16:creationId xmlns:a16="http://schemas.microsoft.com/office/drawing/2014/main" id="{5B9BCC65-B079-4258-99F0-0C0ACB1E970C}"/>
                    </a:ext>
                  </a:extLst>
                </p:cNvPr>
                <p:cNvSpPr>
                  <a:spLocks noChangeArrowheads="1"/>
                </p:cNvSpPr>
                <p:nvPr/>
              </p:nvSpPr>
              <p:spPr bwMode="auto">
                <a:xfrm>
                  <a:off x="4052" y="1673"/>
                  <a:ext cx="768" cy="72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49167" name="Group 19">
                <a:extLst>
                  <a:ext uri="{FF2B5EF4-FFF2-40B4-BE49-F238E27FC236}">
                    <a16:creationId xmlns:a16="http://schemas.microsoft.com/office/drawing/2014/main" id="{20BE15C7-2356-4EE7-B000-5B6BEBDE2150}"/>
                  </a:ext>
                </a:extLst>
              </p:cNvPr>
              <p:cNvGrpSpPr>
                <a:grpSpLocks/>
              </p:cNvGrpSpPr>
              <p:nvPr/>
            </p:nvGrpSpPr>
            <p:grpSpPr bwMode="auto">
              <a:xfrm>
                <a:off x="4233" y="2145"/>
                <a:ext cx="128" cy="672"/>
                <a:chOff x="4076" y="2783"/>
                <a:chExt cx="121" cy="627"/>
              </a:xfrm>
            </p:grpSpPr>
            <p:sp>
              <p:nvSpPr>
                <p:cNvPr id="461844" name="Rectangle 20">
                  <a:extLst>
                    <a:ext uri="{FF2B5EF4-FFF2-40B4-BE49-F238E27FC236}">
                      <a16:creationId xmlns:a16="http://schemas.microsoft.com/office/drawing/2014/main" id="{AB4D3936-67CC-4C2A-A514-FB37C8F34F24}"/>
                    </a:ext>
                  </a:extLst>
                </p:cNvPr>
                <p:cNvSpPr>
                  <a:spLocks noChangeArrowheads="1"/>
                </p:cNvSpPr>
                <p:nvPr/>
              </p:nvSpPr>
              <p:spPr bwMode="auto">
                <a:xfrm>
                  <a:off x="4107" y="2783"/>
                  <a:ext cx="56" cy="299"/>
                </a:xfrm>
                <a:prstGeom prst="rect">
                  <a:avLst/>
                </a:prstGeom>
                <a:gradFill rotWithShape="0">
                  <a:gsLst>
                    <a:gs pos="0">
                      <a:schemeClr val="folHlink"/>
                    </a:gs>
                    <a:gs pos="50000">
                      <a:schemeClr val="folHlink">
                        <a:gamma/>
                        <a:tint val="0"/>
                        <a:invGamma/>
                      </a:schemeClr>
                    </a:gs>
                    <a:gs pos="100000">
                      <a:schemeClr val="folHlink"/>
                    </a:gs>
                  </a:gsLst>
                  <a:lin ang="0" scaled="1"/>
                </a:gradFill>
                <a:ln w="19050">
                  <a:solidFill>
                    <a:schemeClr val="tx1"/>
                  </a:solidFill>
                  <a:miter lim="800000"/>
                  <a:headEnd/>
                  <a:tailEnd/>
                </a:ln>
                <a:effectLst/>
              </p:spPr>
              <p:txBody>
                <a:bodyPr wrap="none" anchor="ctr"/>
                <a:lstStyle/>
                <a:p>
                  <a:pPr>
                    <a:defRPr/>
                  </a:pPr>
                  <a:endParaRPr lang="zh-CN" altLang="en-US"/>
                </a:p>
              </p:txBody>
            </p:sp>
            <p:sp>
              <p:nvSpPr>
                <p:cNvPr id="461845" name="Oval 21">
                  <a:extLst>
                    <a:ext uri="{FF2B5EF4-FFF2-40B4-BE49-F238E27FC236}">
                      <a16:creationId xmlns:a16="http://schemas.microsoft.com/office/drawing/2014/main" id="{42358000-F628-4F21-BAB8-B6ED4B4612E5}"/>
                    </a:ext>
                  </a:extLst>
                </p:cNvPr>
                <p:cNvSpPr>
                  <a:spLocks noChangeArrowheads="1"/>
                </p:cNvSpPr>
                <p:nvPr/>
              </p:nvSpPr>
              <p:spPr bwMode="auto">
                <a:xfrm>
                  <a:off x="4122" y="2798"/>
                  <a:ext cx="26" cy="33"/>
                </a:xfrm>
                <a:prstGeom prst="ellipse">
                  <a:avLst/>
                </a:prstGeom>
                <a:gradFill rotWithShape="0">
                  <a:gsLst>
                    <a:gs pos="0">
                      <a:schemeClr val="folHlink"/>
                    </a:gs>
                    <a:gs pos="50000">
                      <a:schemeClr val="folHlink">
                        <a:gamma/>
                        <a:tint val="0"/>
                        <a:invGamma/>
                      </a:schemeClr>
                    </a:gs>
                    <a:gs pos="100000">
                      <a:schemeClr val="folHlink"/>
                    </a:gs>
                  </a:gsLst>
                  <a:lin ang="0" scaled="1"/>
                </a:gradFill>
                <a:ln w="19050">
                  <a:solidFill>
                    <a:schemeClr val="tx1"/>
                  </a:solidFill>
                  <a:round/>
                  <a:headEnd/>
                  <a:tailEnd/>
                </a:ln>
                <a:effectLst/>
              </p:spPr>
              <p:txBody>
                <a:bodyPr wrap="none" anchor="ctr"/>
                <a:lstStyle/>
                <a:p>
                  <a:pPr>
                    <a:defRPr/>
                  </a:pPr>
                  <a:endParaRPr lang="zh-CN" altLang="en-US"/>
                </a:p>
              </p:txBody>
            </p:sp>
            <p:sp>
              <p:nvSpPr>
                <p:cNvPr id="461846" name="AutoShape 22">
                  <a:extLst>
                    <a:ext uri="{FF2B5EF4-FFF2-40B4-BE49-F238E27FC236}">
                      <a16:creationId xmlns:a16="http://schemas.microsoft.com/office/drawing/2014/main" id="{EDBE41B5-762F-46A5-BFF7-784C88D010F1}"/>
                    </a:ext>
                  </a:extLst>
                </p:cNvPr>
                <p:cNvSpPr>
                  <a:spLocks noChangeArrowheads="1"/>
                </p:cNvSpPr>
                <p:nvPr/>
              </p:nvSpPr>
              <p:spPr bwMode="auto">
                <a:xfrm flipV="1">
                  <a:off x="4077" y="3081"/>
                  <a:ext cx="120" cy="7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0">
                  <a:gsLst>
                    <a:gs pos="0">
                      <a:schemeClr val="folHlink"/>
                    </a:gs>
                    <a:gs pos="50000">
                      <a:schemeClr val="folHlink">
                        <a:gamma/>
                        <a:tint val="0"/>
                        <a:invGamma/>
                      </a:schemeClr>
                    </a:gs>
                    <a:gs pos="100000">
                      <a:schemeClr val="folHlink"/>
                    </a:gs>
                  </a:gsLst>
                  <a:lin ang="0" scaled="1"/>
                </a:gradFill>
                <a:ln w="19050">
                  <a:solidFill>
                    <a:schemeClr val="tx1"/>
                  </a:solidFill>
                  <a:miter lim="800000"/>
                  <a:headEnd/>
                  <a:tailEnd/>
                </a:ln>
                <a:effectLst/>
              </p:spPr>
              <p:txBody>
                <a:bodyPr wrap="none" anchor="ctr"/>
                <a:lstStyle/>
                <a:p>
                  <a:pPr>
                    <a:defRPr/>
                  </a:pPr>
                  <a:endParaRPr lang="zh-CN" altLang="en-US"/>
                </a:p>
              </p:txBody>
            </p:sp>
            <p:sp>
              <p:nvSpPr>
                <p:cNvPr id="461847" name="Rectangle 23">
                  <a:extLst>
                    <a:ext uri="{FF2B5EF4-FFF2-40B4-BE49-F238E27FC236}">
                      <a16:creationId xmlns:a16="http://schemas.microsoft.com/office/drawing/2014/main" id="{E880C4E4-85AE-4932-A38C-4ACB0AB6F030}"/>
                    </a:ext>
                  </a:extLst>
                </p:cNvPr>
                <p:cNvSpPr>
                  <a:spLocks noChangeArrowheads="1"/>
                </p:cNvSpPr>
                <p:nvPr/>
              </p:nvSpPr>
              <p:spPr bwMode="auto">
                <a:xfrm>
                  <a:off x="4076" y="3157"/>
                  <a:ext cx="119" cy="187"/>
                </a:xfrm>
                <a:prstGeom prst="rect">
                  <a:avLst/>
                </a:prstGeom>
                <a:gradFill rotWithShape="0">
                  <a:gsLst>
                    <a:gs pos="0">
                      <a:schemeClr val="folHlink"/>
                    </a:gs>
                    <a:gs pos="50000">
                      <a:schemeClr val="folHlink">
                        <a:gamma/>
                        <a:tint val="0"/>
                        <a:invGamma/>
                      </a:schemeClr>
                    </a:gs>
                    <a:gs pos="100000">
                      <a:schemeClr val="folHlink"/>
                    </a:gs>
                  </a:gsLst>
                  <a:lin ang="0" scaled="1"/>
                </a:gradFill>
                <a:ln w="19050">
                  <a:solidFill>
                    <a:schemeClr val="tx1"/>
                  </a:solidFill>
                  <a:miter lim="800000"/>
                  <a:headEnd/>
                  <a:tailEnd/>
                </a:ln>
                <a:effectLst/>
              </p:spPr>
              <p:txBody>
                <a:bodyPr wrap="none" anchor="ctr"/>
                <a:lstStyle/>
                <a:p>
                  <a:pPr>
                    <a:defRPr/>
                  </a:pPr>
                  <a:endParaRPr lang="zh-CN" altLang="en-US"/>
                </a:p>
              </p:txBody>
            </p:sp>
            <p:sp>
              <p:nvSpPr>
                <p:cNvPr id="461848" name="Rectangle 24">
                  <a:extLst>
                    <a:ext uri="{FF2B5EF4-FFF2-40B4-BE49-F238E27FC236}">
                      <a16:creationId xmlns:a16="http://schemas.microsoft.com/office/drawing/2014/main" id="{89676BFD-0679-4B0E-A83F-9F965BBDE39F}"/>
                    </a:ext>
                  </a:extLst>
                </p:cNvPr>
                <p:cNvSpPr>
                  <a:spLocks noChangeArrowheads="1"/>
                </p:cNvSpPr>
                <p:nvPr/>
              </p:nvSpPr>
              <p:spPr bwMode="auto">
                <a:xfrm>
                  <a:off x="4107" y="3343"/>
                  <a:ext cx="56" cy="67"/>
                </a:xfrm>
                <a:prstGeom prst="rect">
                  <a:avLst/>
                </a:prstGeom>
                <a:gradFill rotWithShape="0">
                  <a:gsLst>
                    <a:gs pos="0">
                      <a:schemeClr val="folHlink"/>
                    </a:gs>
                    <a:gs pos="50000">
                      <a:schemeClr val="folHlink">
                        <a:gamma/>
                        <a:tint val="0"/>
                        <a:invGamma/>
                      </a:schemeClr>
                    </a:gs>
                    <a:gs pos="100000">
                      <a:schemeClr val="folHlink"/>
                    </a:gs>
                  </a:gsLst>
                  <a:lin ang="0" scaled="1"/>
                </a:gradFill>
                <a:ln w="19050">
                  <a:solidFill>
                    <a:schemeClr val="tx1"/>
                  </a:solidFill>
                  <a:miter lim="800000"/>
                  <a:headEnd/>
                  <a:tailEnd/>
                </a:ln>
                <a:effectLst/>
              </p:spPr>
              <p:txBody>
                <a:bodyPr wrap="none" anchor="ctr"/>
                <a:lstStyle/>
                <a:p>
                  <a:pPr>
                    <a:defRPr/>
                  </a:pPr>
                  <a:endParaRPr lang="zh-CN" altLang="en-US"/>
                </a:p>
              </p:txBody>
            </p:sp>
          </p:grpSp>
          <p:sp>
            <p:nvSpPr>
              <p:cNvPr id="49168" name="Rectangle 25">
                <a:extLst>
                  <a:ext uri="{FF2B5EF4-FFF2-40B4-BE49-F238E27FC236}">
                    <a16:creationId xmlns:a16="http://schemas.microsoft.com/office/drawing/2014/main" id="{47D80469-746C-4ED7-AB3C-E1495573C88E}"/>
                  </a:ext>
                </a:extLst>
              </p:cNvPr>
              <p:cNvSpPr>
                <a:spLocks noChangeArrowheads="1"/>
              </p:cNvSpPr>
              <p:nvPr/>
            </p:nvSpPr>
            <p:spPr bwMode="auto">
              <a:xfrm>
                <a:off x="3980" y="2655"/>
                <a:ext cx="142" cy="64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9169" name="Rectangle 26">
                <a:extLst>
                  <a:ext uri="{FF2B5EF4-FFF2-40B4-BE49-F238E27FC236}">
                    <a16:creationId xmlns:a16="http://schemas.microsoft.com/office/drawing/2014/main" id="{C1934CDA-A3BC-4D40-930C-D44CF2EAF00B}"/>
                  </a:ext>
                </a:extLst>
              </p:cNvPr>
              <p:cNvSpPr>
                <a:spLocks noChangeArrowheads="1"/>
              </p:cNvSpPr>
              <p:nvPr/>
            </p:nvSpPr>
            <p:spPr bwMode="auto">
              <a:xfrm>
                <a:off x="3530" y="2887"/>
                <a:ext cx="449" cy="10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9170" name="Freeform 27">
                <a:extLst>
                  <a:ext uri="{FF2B5EF4-FFF2-40B4-BE49-F238E27FC236}">
                    <a16:creationId xmlns:a16="http://schemas.microsoft.com/office/drawing/2014/main" id="{F25BB579-AA42-48C8-B4E1-4FA211BE378C}"/>
                  </a:ext>
                </a:extLst>
              </p:cNvPr>
              <p:cNvSpPr>
                <a:spLocks/>
              </p:cNvSpPr>
              <p:nvPr/>
            </p:nvSpPr>
            <p:spPr bwMode="auto">
              <a:xfrm>
                <a:off x="3523" y="2519"/>
                <a:ext cx="49" cy="180"/>
              </a:xfrm>
              <a:custGeom>
                <a:avLst/>
                <a:gdLst>
                  <a:gd name="T0" fmla="*/ 0 w 49"/>
                  <a:gd name="T1" fmla="*/ 0 h 180"/>
                  <a:gd name="T2" fmla="*/ 45 w 49"/>
                  <a:gd name="T3" fmla="*/ 75 h 180"/>
                  <a:gd name="T4" fmla="*/ 23 w 49"/>
                  <a:gd name="T5" fmla="*/ 180 h 180"/>
                  <a:gd name="T6" fmla="*/ 0 60000 65536"/>
                  <a:gd name="T7" fmla="*/ 0 60000 65536"/>
                  <a:gd name="T8" fmla="*/ 0 60000 65536"/>
                  <a:gd name="T9" fmla="*/ 0 w 49"/>
                  <a:gd name="T10" fmla="*/ 0 h 180"/>
                  <a:gd name="T11" fmla="*/ 49 w 49"/>
                  <a:gd name="T12" fmla="*/ 180 h 180"/>
                </a:gdLst>
                <a:ahLst/>
                <a:cxnLst>
                  <a:cxn ang="T6">
                    <a:pos x="T0" y="T1"/>
                  </a:cxn>
                  <a:cxn ang="T7">
                    <a:pos x="T2" y="T3"/>
                  </a:cxn>
                  <a:cxn ang="T8">
                    <a:pos x="T4" y="T5"/>
                  </a:cxn>
                </a:cxnLst>
                <a:rect l="T9" t="T10" r="T11" b="T12"/>
                <a:pathLst>
                  <a:path w="49" h="180">
                    <a:moveTo>
                      <a:pt x="0" y="0"/>
                    </a:moveTo>
                    <a:cubicBezTo>
                      <a:pt x="20" y="22"/>
                      <a:pt x="41" y="45"/>
                      <a:pt x="45" y="75"/>
                    </a:cubicBezTo>
                    <a:cubicBezTo>
                      <a:pt x="49" y="105"/>
                      <a:pt x="24" y="159"/>
                      <a:pt x="23" y="180"/>
                    </a:cubicBez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71" name="Freeform 28">
                <a:extLst>
                  <a:ext uri="{FF2B5EF4-FFF2-40B4-BE49-F238E27FC236}">
                    <a16:creationId xmlns:a16="http://schemas.microsoft.com/office/drawing/2014/main" id="{54A0F466-FA1A-41B1-A11E-8EA895A455B9}"/>
                  </a:ext>
                </a:extLst>
              </p:cNvPr>
              <p:cNvSpPr>
                <a:spLocks/>
              </p:cNvSpPr>
              <p:nvPr/>
            </p:nvSpPr>
            <p:spPr bwMode="auto">
              <a:xfrm>
                <a:off x="3486" y="2828"/>
                <a:ext cx="60" cy="239"/>
              </a:xfrm>
              <a:custGeom>
                <a:avLst/>
                <a:gdLst>
                  <a:gd name="T0" fmla="*/ 0 w 60"/>
                  <a:gd name="T1" fmla="*/ 0 h 239"/>
                  <a:gd name="T2" fmla="*/ 45 w 60"/>
                  <a:gd name="T3" fmla="*/ 60 h 239"/>
                  <a:gd name="T4" fmla="*/ 38 w 60"/>
                  <a:gd name="T5" fmla="*/ 135 h 239"/>
                  <a:gd name="T6" fmla="*/ 8 w 60"/>
                  <a:gd name="T7" fmla="*/ 202 h 239"/>
                  <a:gd name="T8" fmla="*/ 60 w 60"/>
                  <a:gd name="T9" fmla="*/ 239 h 239"/>
                  <a:gd name="T10" fmla="*/ 0 60000 65536"/>
                  <a:gd name="T11" fmla="*/ 0 60000 65536"/>
                  <a:gd name="T12" fmla="*/ 0 60000 65536"/>
                  <a:gd name="T13" fmla="*/ 0 60000 65536"/>
                  <a:gd name="T14" fmla="*/ 0 60000 65536"/>
                  <a:gd name="T15" fmla="*/ 0 w 60"/>
                  <a:gd name="T16" fmla="*/ 0 h 239"/>
                  <a:gd name="T17" fmla="*/ 60 w 60"/>
                  <a:gd name="T18" fmla="*/ 239 h 239"/>
                </a:gdLst>
                <a:ahLst/>
                <a:cxnLst>
                  <a:cxn ang="T10">
                    <a:pos x="T0" y="T1"/>
                  </a:cxn>
                  <a:cxn ang="T11">
                    <a:pos x="T2" y="T3"/>
                  </a:cxn>
                  <a:cxn ang="T12">
                    <a:pos x="T4" y="T5"/>
                  </a:cxn>
                  <a:cxn ang="T13">
                    <a:pos x="T6" y="T7"/>
                  </a:cxn>
                  <a:cxn ang="T14">
                    <a:pos x="T8" y="T9"/>
                  </a:cxn>
                </a:cxnLst>
                <a:rect l="T15" t="T16" r="T17" b="T18"/>
                <a:pathLst>
                  <a:path w="60" h="239">
                    <a:moveTo>
                      <a:pt x="0" y="0"/>
                    </a:moveTo>
                    <a:cubicBezTo>
                      <a:pt x="19" y="19"/>
                      <a:pt x="39" y="38"/>
                      <a:pt x="45" y="60"/>
                    </a:cubicBezTo>
                    <a:cubicBezTo>
                      <a:pt x="51" y="82"/>
                      <a:pt x="44" y="111"/>
                      <a:pt x="38" y="135"/>
                    </a:cubicBezTo>
                    <a:cubicBezTo>
                      <a:pt x="32" y="159"/>
                      <a:pt x="4" y="185"/>
                      <a:pt x="8" y="202"/>
                    </a:cubicBezTo>
                    <a:cubicBezTo>
                      <a:pt x="12" y="219"/>
                      <a:pt x="53" y="232"/>
                      <a:pt x="60" y="239"/>
                    </a:cubicBez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72" name="Freeform 29">
                <a:extLst>
                  <a:ext uri="{FF2B5EF4-FFF2-40B4-BE49-F238E27FC236}">
                    <a16:creationId xmlns:a16="http://schemas.microsoft.com/office/drawing/2014/main" id="{692664B1-EDCC-4CCB-BCC9-B0AFE5F771DF}"/>
                  </a:ext>
                </a:extLst>
              </p:cNvPr>
              <p:cNvSpPr>
                <a:spLocks/>
              </p:cNvSpPr>
              <p:nvPr/>
            </p:nvSpPr>
            <p:spPr bwMode="auto">
              <a:xfrm>
                <a:off x="3920" y="3266"/>
                <a:ext cx="247" cy="49"/>
              </a:xfrm>
              <a:custGeom>
                <a:avLst/>
                <a:gdLst>
                  <a:gd name="T0" fmla="*/ 0 w 247"/>
                  <a:gd name="T1" fmla="*/ 26 h 49"/>
                  <a:gd name="T2" fmla="*/ 60 w 247"/>
                  <a:gd name="T3" fmla="*/ 4 h 49"/>
                  <a:gd name="T4" fmla="*/ 134 w 247"/>
                  <a:gd name="T5" fmla="*/ 49 h 49"/>
                  <a:gd name="T6" fmla="*/ 194 w 247"/>
                  <a:gd name="T7" fmla="*/ 4 h 49"/>
                  <a:gd name="T8" fmla="*/ 247 w 247"/>
                  <a:gd name="T9" fmla="*/ 26 h 49"/>
                  <a:gd name="T10" fmla="*/ 0 60000 65536"/>
                  <a:gd name="T11" fmla="*/ 0 60000 65536"/>
                  <a:gd name="T12" fmla="*/ 0 60000 65536"/>
                  <a:gd name="T13" fmla="*/ 0 60000 65536"/>
                  <a:gd name="T14" fmla="*/ 0 60000 65536"/>
                  <a:gd name="T15" fmla="*/ 0 w 247"/>
                  <a:gd name="T16" fmla="*/ 0 h 49"/>
                  <a:gd name="T17" fmla="*/ 247 w 247"/>
                  <a:gd name="T18" fmla="*/ 49 h 49"/>
                </a:gdLst>
                <a:ahLst/>
                <a:cxnLst>
                  <a:cxn ang="T10">
                    <a:pos x="T0" y="T1"/>
                  </a:cxn>
                  <a:cxn ang="T11">
                    <a:pos x="T2" y="T3"/>
                  </a:cxn>
                  <a:cxn ang="T12">
                    <a:pos x="T4" y="T5"/>
                  </a:cxn>
                  <a:cxn ang="T13">
                    <a:pos x="T6" y="T7"/>
                  </a:cxn>
                  <a:cxn ang="T14">
                    <a:pos x="T8" y="T9"/>
                  </a:cxn>
                </a:cxnLst>
                <a:rect l="T15" t="T16" r="T17" b="T18"/>
                <a:pathLst>
                  <a:path w="247" h="49">
                    <a:moveTo>
                      <a:pt x="0" y="26"/>
                    </a:moveTo>
                    <a:cubicBezTo>
                      <a:pt x="19" y="13"/>
                      <a:pt x="38" y="0"/>
                      <a:pt x="60" y="4"/>
                    </a:cubicBezTo>
                    <a:cubicBezTo>
                      <a:pt x="82" y="8"/>
                      <a:pt x="112" y="49"/>
                      <a:pt x="134" y="49"/>
                    </a:cubicBezTo>
                    <a:cubicBezTo>
                      <a:pt x="156" y="49"/>
                      <a:pt x="175" y="8"/>
                      <a:pt x="194" y="4"/>
                    </a:cubicBezTo>
                    <a:cubicBezTo>
                      <a:pt x="213" y="0"/>
                      <a:pt x="230" y="13"/>
                      <a:pt x="247" y="26"/>
                    </a:cubicBez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73" name="Line 30">
                <a:extLst>
                  <a:ext uri="{FF2B5EF4-FFF2-40B4-BE49-F238E27FC236}">
                    <a16:creationId xmlns:a16="http://schemas.microsoft.com/office/drawing/2014/main" id="{3A4C6B6E-68BB-4F3D-966E-A86273049F9B}"/>
                  </a:ext>
                </a:extLst>
              </p:cNvPr>
              <p:cNvSpPr>
                <a:spLocks noChangeShapeType="1"/>
              </p:cNvSpPr>
              <p:nvPr/>
            </p:nvSpPr>
            <p:spPr bwMode="auto">
              <a:xfrm>
                <a:off x="4578" y="2124"/>
                <a:ext cx="0" cy="8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855" name="Rectangle 31">
                <a:extLst>
                  <a:ext uri="{FF2B5EF4-FFF2-40B4-BE49-F238E27FC236}">
                    <a16:creationId xmlns:a16="http://schemas.microsoft.com/office/drawing/2014/main" id="{A59E353B-1B41-48BF-82E3-E7C435DD04EE}"/>
                  </a:ext>
                </a:extLst>
              </p:cNvPr>
              <p:cNvSpPr>
                <a:spLocks noChangeArrowheads="1"/>
              </p:cNvSpPr>
              <p:nvPr/>
            </p:nvSpPr>
            <p:spPr bwMode="auto">
              <a:xfrm>
                <a:off x="4511" y="2953"/>
                <a:ext cx="142" cy="247"/>
              </a:xfrm>
              <a:prstGeom prst="rect">
                <a:avLst/>
              </a:prstGeom>
              <a:gradFill rotWithShape="0">
                <a:gsLst>
                  <a:gs pos="0">
                    <a:schemeClr val="folHlink"/>
                  </a:gs>
                  <a:gs pos="50000">
                    <a:schemeClr val="folHlink">
                      <a:gamma/>
                      <a:tint val="0"/>
                      <a:invGamma/>
                    </a:schemeClr>
                  </a:gs>
                  <a:gs pos="100000">
                    <a:schemeClr val="folHlink"/>
                  </a:gs>
                </a:gsLst>
                <a:lin ang="0" scaled="1"/>
              </a:gradFill>
              <a:ln w="19050">
                <a:solidFill>
                  <a:schemeClr val="tx1"/>
                </a:solidFill>
                <a:miter lim="800000"/>
                <a:headEnd/>
                <a:tailEnd/>
              </a:ln>
              <a:effectLst/>
            </p:spPr>
            <p:txBody>
              <a:bodyPr wrap="none" anchor="ctr"/>
              <a:lstStyle/>
              <a:p>
                <a:pPr>
                  <a:defRPr/>
                </a:pPr>
                <a:endParaRPr lang="zh-CN" altLang="en-US"/>
              </a:p>
            </p:txBody>
          </p:sp>
          <p:sp>
            <p:nvSpPr>
              <p:cNvPr id="49175" name="Rectangle 32">
                <a:extLst>
                  <a:ext uri="{FF2B5EF4-FFF2-40B4-BE49-F238E27FC236}">
                    <a16:creationId xmlns:a16="http://schemas.microsoft.com/office/drawing/2014/main" id="{355DB232-0C0A-48BD-9154-FCBA685DDE35}"/>
                  </a:ext>
                </a:extLst>
              </p:cNvPr>
              <p:cNvSpPr>
                <a:spLocks noChangeArrowheads="1"/>
              </p:cNvSpPr>
              <p:nvPr/>
            </p:nvSpPr>
            <p:spPr bwMode="auto">
              <a:xfrm>
                <a:off x="4510" y="2518"/>
                <a:ext cx="142" cy="247"/>
              </a:xfrm>
              <a:prstGeom prst="rect">
                <a:avLst/>
              </a:prstGeom>
              <a:noFill/>
              <a:ln w="1905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9176" name="Line 33">
                <a:extLst>
                  <a:ext uri="{FF2B5EF4-FFF2-40B4-BE49-F238E27FC236}">
                    <a16:creationId xmlns:a16="http://schemas.microsoft.com/office/drawing/2014/main" id="{D3465FD9-7A3B-4EE8-B880-39C5908FF944}"/>
                  </a:ext>
                </a:extLst>
              </p:cNvPr>
              <p:cNvSpPr>
                <a:spLocks noChangeShapeType="1"/>
              </p:cNvSpPr>
              <p:nvPr/>
            </p:nvSpPr>
            <p:spPr bwMode="auto">
              <a:xfrm>
                <a:off x="4653" y="2760"/>
                <a:ext cx="23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7" name="Line 34">
                <a:extLst>
                  <a:ext uri="{FF2B5EF4-FFF2-40B4-BE49-F238E27FC236}">
                    <a16:creationId xmlns:a16="http://schemas.microsoft.com/office/drawing/2014/main" id="{5F7C6DD5-790D-42A8-BB86-C93C424F908C}"/>
                  </a:ext>
                </a:extLst>
              </p:cNvPr>
              <p:cNvSpPr>
                <a:spLocks noChangeShapeType="1"/>
              </p:cNvSpPr>
              <p:nvPr/>
            </p:nvSpPr>
            <p:spPr bwMode="auto">
              <a:xfrm>
                <a:off x="4653" y="3202"/>
                <a:ext cx="23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8" name="Line 35">
                <a:extLst>
                  <a:ext uri="{FF2B5EF4-FFF2-40B4-BE49-F238E27FC236}">
                    <a16:creationId xmlns:a16="http://schemas.microsoft.com/office/drawing/2014/main" id="{4E472668-7A1C-455A-B510-F3D67327AECD}"/>
                  </a:ext>
                </a:extLst>
              </p:cNvPr>
              <p:cNvSpPr>
                <a:spLocks noChangeShapeType="1"/>
              </p:cNvSpPr>
              <p:nvPr/>
            </p:nvSpPr>
            <p:spPr bwMode="auto">
              <a:xfrm>
                <a:off x="4802" y="2760"/>
                <a:ext cx="0" cy="434"/>
              </a:xfrm>
              <a:prstGeom prst="line">
                <a:avLst/>
              </a:prstGeom>
              <a:noFill/>
              <a:ln w="19050">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9179" name="Text Box 36">
                <a:extLst>
                  <a:ext uri="{FF2B5EF4-FFF2-40B4-BE49-F238E27FC236}">
                    <a16:creationId xmlns:a16="http://schemas.microsoft.com/office/drawing/2014/main" id="{B387C063-1720-4FE8-A4A8-B745DEE621AF}"/>
                  </a:ext>
                </a:extLst>
              </p:cNvPr>
              <p:cNvSpPr txBox="1">
                <a:spLocks noChangeArrowheads="1"/>
              </p:cNvSpPr>
              <p:nvPr/>
            </p:nvSpPr>
            <p:spPr bwMode="auto">
              <a:xfrm>
                <a:off x="4804" y="280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h</a:t>
                </a:r>
              </a:p>
            </p:txBody>
          </p:sp>
        </p:grpSp>
        <p:sp>
          <p:nvSpPr>
            <p:cNvPr id="49164" name="Text Box 37">
              <a:extLst>
                <a:ext uri="{FF2B5EF4-FFF2-40B4-BE49-F238E27FC236}">
                  <a16:creationId xmlns:a16="http://schemas.microsoft.com/office/drawing/2014/main" id="{A2D56122-3F06-4BA9-A985-72FF83A33D82}"/>
                </a:ext>
              </a:extLst>
            </p:cNvPr>
            <p:cNvSpPr txBox="1">
              <a:spLocks noChangeArrowheads="1"/>
            </p:cNvSpPr>
            <p:nvPr/>
          </p:nvSpPr>
          <p:spPr bwMode="auto">
            <a:xfrm>
              <a:off x="3720" y="1401"/>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R</a:t>
              </a:r>
            </a:p>
          </p:txBody>
        </p:sp>
      </p:grpSp>
      <p:sp>
        <p:nvSpPr>
          <p:cNvPr id="49160" name="Text Box 38">
            <a:extLst>
              <a:ext uri="{FF2B5EF4-FFF2-40B4-BE49-F238E27FC236}">
                <a16:creationId xmlns:a16="http://schemas.microsoft.com/office/drawing/2014/main" id="{97200059-6A71-42C1-9E2E-F9F3D361D69B}"/>
              </a:ext>
            </a:extLst>
          </p:cNvPr>
          <p:cNvSpPr txBox="1">
            <a:spLocks noChangeArrowheads="1"/>
          </p:cNvSpPr>
          <p:nvPr/>
        </p:nvSpPr>
        <p:spPr bwMode="auto">
          <a:xfrm>
            <a:off x="846138" y="2555875"/>
            <a:ext cx="437832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解</a:t>
            </a:r>
            <a:r>
              <a:rPr lang="en-US" altLang="zh-CN">
                <a:solidFill>
                  <a:srgbClr val="FF0000"/>
                </a:solidFill>
                <a:ea typeface="宋体" panose="02010600030101010101" pitchFamily="2" charset="-122"/>
              </a:rPr>
              <a:t>] </a:t>
            </a:r>
            <a:r>
              <a:rPr lang="zh-CN" altLang="en-US">
                <a:solidFill>
                  <a:srgbClr val="FF0000"/>
                </a:solidFill>
                <a:ea typeface="宋体" panose="02010600030101010101" pitchFamily="2" charset="-122"/>
              </a:rPr>
              <a:t>方法</a:t>
            </a:r>
            <a:r>
              <a:rPr lang="en-US" altLang="zh-CN">
                <a:solidFill>
                  <a:srgbClr val="FF0000"/>
                </a:solidFill>
                <a:ea typeface="宋体" panose="02010600030101010101" pitchFamily="2" charset="-122"/>
              </a:rPr>
              <a:t>1. </a:t>
            </a:r>
            <a:r>
              <a:rPr lang="zh-CN" altLang="en-US">
                <a:ea typeface="宋体" panose="02010600030101010101" pitchFamily="2" charset="-122"/>
              </a:rPr>
              <a:t>利用质点和刚体转动的动能定理求解</a:t>
            </a:r>
            <a:r>
              <a:rPr lang="en-US" altLang="zh-CN">
                <a:ea typeface="宋体" panose="02010600030101010101" pitchFamily="2" charset="-122"/>
              </a:rPr>
              <a:t>.</a:t>
            </a:r>
          </a:p>
        </p:txBody>
      </p:sp>
      <p:graphicFrame>
        <p:nvGraphicFramePr>
          <p:cNvPr id="49154" name="Object 39">
            <a:extLst>
              <a:ext uri="{FF2B5EF4-FFF2-40B4-BE49-F238E27FC236}">
                <a16:creationId xmlns:a16="http://schemas.microsoft.com/office/drawing/2014/main" id="{E8529849-5A66-411A-95C0-17D93E6E6676}"/>
              </a:ext>
            </a:extLst>
          </p:cNvPr>
          <p:cNvGraphicFramePr>
            <a:graphicFrameLocks noChangeAspect="1"/>
          </p:cNvGraphicFramePr>
          <p:nvPr/>
        </p:nvGraphicFramePr>
        <p:xfrm>
          <a:off x="2381250" y="3984625"/>
          <a:ext cx="2876550" cy="815975"/>
        </p:xfrm>
        <a:graphic>
          <a:graphicData uri="http://schemas.openxmlformats.org/presentationml/2006/ole">
            <mc:AlternateContent xmlns:mc="http://schemas.openxmlformats.org/markup-compatibility/2006">
              <mc:Choice xmlns:v="urn:schemas-microsoft-com:vml" Requires="v">
                <p:oleObj spid="_x0000_s49197" name="Equation" r:id="rId7" imgW="1384200" imgH="393480" progId="Equation.3">
                  <p:embed/>
                </p:oleObj>
              </mc:Choice>
              <mc:Fallback>
                <p:oleObj name="Equation" r:id="rId7" imgW="1384200" imgH="393480" progId="Equation.3">
                  <p:embed/>
                  <p:pic>
                    <p:nvPicPr>
                      <p:cNvPr id="0" name="Object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81250" y="3984625"/>
                        <a:ext cx="287655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5" name="Object 40">
            <a:extLst>
              <a:ext uri="{FF2B5EF4-FFF2-40B4-BE49-F238E27FC236}">
                <a16:creationId xmlns:a16="http://schemas.microsoft.com/office/drawing/2014/main" id="{76D2E1AE-60C4-41A3-9383-6E30598520EE}"/>
              </a:ext>
            </a:extLst>
          </p:cNvPr>
          <p:cNvGraphicFramePr>
            <a:graphicFrameLocks noChangeAspect="1"/>
          </p:cNvGraphicFramePr>
          <p:nvPr/>
        </p:nvGraphicFramePr>
        <p:xfrm>
          <a:off x="2667000" y="5272088"/>
          <a:ext cx="3530600" cy="787400"/>
        </p:xfrm>
        <a:graphic>
          <a:graphicData uri="http://schemas.openxmlformats.org/presentationml/2006/ole">
            <mc:AlternateContent xmlns:mc="http://schemas.openxmlformats.org/markup-compatibility/2006">
              <mc:Choice xmlns:v="urn:schemas-microsoft-com:vml" Requires="v">
                <p:oleObj spid="_x0000_s49198" name="Equation" r:id="rId9" imgW="1765080" imgH="393480" progId="Equation.3">
                  <p:embed/>
                </p:oleObj>
              </mc:Choice>
              <mc:Fallback>
                <p:oleObj name="Equation" r:id="rId9" imgW="1765080" imgH="393480" progId="Equation.3">
                  <p:embed/>
                  <p:pic>
                    <p:nvPicPr>
                      <p:cNvPr id="0" name="Object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7000" y="5272088"/>
                        <a:ext cx="35306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61" name="Text Box 41">
            <a:extLst>
              <a:ext uri="{FF2B5EF4-FFF2-40B4-BE49-F238E27FC236}">
                <a16:creationId xmlns:a16="http://schemas.microsoft.com/office/drawing/2014/main" id="{F3A26EC1-6EC4-4657-A193-0FBA9C94A538}"/>
              </a:ext>
            </a:extLst>
          </p:cNvPr>
          <p:cNvSpPr txBox="1">
            <a:spLocks noChangeArrowheads="1"/>
          </p:cNvSpPr>
          <p:nvPr/>
        </p:nvSpPr>
        <p:spPr bwMode="auto">
          <a:xfrm>
            <a:off x="846138" y="3657600"/>
            <a:ext cx="2481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由质点动能定理  </a:t>
            </a:r>
          </a:p>
        </p:txBody>
      </p:sp>
      <p:sp>
        <p:nvSpPr>
          <p:cNvPr id="49162" name="Text Box 42">
            <a:extLst>
              <a:ext uri="{FF2B5EF4-FFF2-40B4-BE49-F238E27FC236}">
                <a16:creationId xmlns:a16="http://schemas.microsoft.com/office/drawing/2014/main" id="{DEE03AE8-31E1-4253-A9E7-2E98B28667F1}"/>
              </a:ext>
            </a:extLst>
          </p:cNvPr>
          <p:cNvSpPr txBox="1">
            <a:spLocks noChangeArrowheads="1"/>
          </p:cNvSpPr>
          <p:nvPr/>
        </p:nvSpPr>
        <p:spPr bwMode="auto">
          <a:xfrm>
            <a:off x="855663" y="4800600"/>
            <a:ext cx="2557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由刚体动能定理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85" name="Text Box 2">
            <a:extLst>
              <a:ext uri="{FF2B5EF4-FFF2-40B4-BE49-F238E27FC236}">
                <a16:creationId xmlns:a16="http://schemas.microsoft.com/office/drawing/2014/main" id="{F93A8D3F-0055-43B0-A717-EFA13A3EDE33}"/>
              </a:ext>
            </a:extLst>
          </p:cNvPr>
          <p:cNvSpPr txBox="1">
            <a:spLocks noChangeArrowheads="1"/>
          </p:cNvSpPr>
          <p:nvPr/>
        </p:nvSpPr>
        <p:spPr bwMode="auto">
          <a:xfrm>
            <a:off x="1262063" y="633413"/>
            <a:ext cx="163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约束关系   </a:t>
            </a:r>
          </a:p>
        </p:txBody>
      </p:sp>
      <p:graphicFrame>
        <p:nvGraphicFramePr>
          <p:cNvPr id="50178" name="Object 3">
            <a:extLst>
              <a:ext uri="{FF2B5EF4-FFF2-40B4-BE49-F238E27FC236}">
                <a16:creationId xmlns:a16="http://schemas.microsoft.com/office/drawing/2014/main" id="{F79740C0-B4AE-46A2-9027-E947B5DB8730}"/>
              </a:ext>
            </a:extLst>
          </p:cNvPr>
          <p:cNvGraphicFramePr>
            <a:graphicFrameLocks noChangeAspect="1"/>
          </p:cNvGraphicFramePr>
          <p:nvPr/>
        </p:nvGraphicFramePr>
        <p:xfrm>
          <a:off x="4986338" y="614363"/>
          <a:ext cx="1246187" cy="436562"/>
        </p:xfrm>
        <a:graphic>
          <a:graphicData uri="http://schemas.openxmlformats.org/presentationml/2006/ole">
            <mc:AlternateContent xmlns:mc="http://schemas.openxmlformats.org/markup-compatibility/2006">
              <mc:Choice xmlns:v="urn:schemas-microsoft-com:vml" Requires="v">
                <p:oleObj spid="_x0000_s50192" name="Equation" r:id="rId3" imgW="507960" imgH="177480" progId="Equation.3">
                  <p:embed/>
                </p:oleObj>
              </mc:Choice>
              <mc:Fallback>
                <p:oleObj name="Equation" r:id="rId3" imgW="507960" imgH="177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6338" y="614363"/>
                        <a:ext cx="1246187" cy="43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79" name="Object 4">
            <a:extLst>
              <a:ext uri="{FF2B5EF4-FFF2-40B4-BE49-F238E27FC236}">
                <a16:creationId xmlns:a16="http://schemas.microsoft.com/office/drawing/2014/main" id="{51E42801-92AB-409D-944C-6DA1629E495C}"/>
              </a:ext>
            </a:extLst>
          </p:cNvPr>
          <p:cNvGraphicFramePr>
            <a:graphicFrameLocks noChangeAspect="1"/>
          </p:cNvGraphicFramePr>
          <p:nvPr/>
        </p:nvGraphicFramePr>
        <p:xfrm>
          <a:off x="3276600" y="609600"/>
          <a:ext cx="1122363" cy="403225"/>
        </p:xfrm>
        <a:graphic>
          <a:graphicData uri="http://schemas.openxmlformats.org/presentationml/2006/ole">
            <mc:AlternateContent xmlns:mc="http://schemas.openxmlformats.org/markup-compatibility/2006">
              <mc:Choice xmlns:v="urn:schemas-microsoft-com:vml" Requires="v">
                <p:oleObj spid="_x0000_s50193" name="Equation" r:id="rId5" imgW="495000" imgH="177480" progId="Equation.3">
                  <p:embed/>
                </p:oleObj>
              </mc:Choice>
              <mc:Fallback>
                <p:oleObj name="Equation" r:id="rId5" imgW="495000" imgH="17748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609600"/>
                        <a:ext cx="1122363"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86" name="Text Box 5">
            <a:extLst>
              <a:ext uri="{FF2B5EF4-FFF2-40B4-BE49-F238E27FC236}">
                <a16:creationId xmlns:a16="http://schemas.microsoft.com/office/drawing/2014/main" id="{A2668656-1FE6-4BA2-9B5D-353446E5C315}"/>
              </a:ext>
            </a:extLst>
          </p:cNvPr>
          <p:cNvSpPr txBox="1">
            <a:spLocks noChangeArrowheads="1"/>
          </p:cNvSpPr>
          <p:nvPr/>
        </p:nvSpPr>
        <p:spPr bwMode="auto">
          <a:xfrm>
            <a:off x="1309688" y="1392238"/>
            <a:ext cx="1331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联立得   </a:t>
            </a:r>
          </a:p>
        </p:txBody>
      </p:sp>
      <p:graphicFrame>
        <p:nvGraphicFramePr>
          <p:cNvPr id="50180" name="Object 6">
            <a:extLst>
              <a:ext uri="{FF2B5EF4-FFF2-40B4-BE49-F238E27FC236}">
                <a16:creationId xmlns:a16="http://schemas.microsoft.com/office/drawing/2014/main" id="{1A107137-C446-4F9C-88E6-00547BF65C2F}"/>
              </a:ext>
            </a:extLst>
          </p:cNvPr>
          <p:cNvGraphicFramePr>
            <a:graphicFrameLocks noChangeAspect="1"/>
          </p:cNvGraphicFramePr>
          <p:nvPr/>
        </p:nvGraphicFramePr>
        <p:xfrm>
          <a:off x="3810000" y="1196975"/>
          <a:ext cx="2163763" cy="966788"/>
        </p:xfrm>
        <a:graphic>
          <a:graphicData uri="http://schemas.openxmlformats.org/presentationml/2006/ole">
            <mc:AlternateContent xmlns:mc="http://schemas.openxmlformats.org/markup-compatibility/2006">
              <mc:Choice xmlns:v="urn:schemas-microsoft-com:vml" Requires="v">
                <p:oleObj spid="_x0000_s50194" name="Equation" r:id="rId7" imgW="1079280" imgH="482400" progId="Equation.3">
                  <p:embed/>
                </p:oleObj>
              </mc:Choice>
              <mc:Fallback>
                <p:oleObj name="Equation" r:id="rId7" imgW="1079280" imgH="4824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0" y="1196975"/>
                        <a:ext cx="2163763" cy="966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7" name="Text Box 7">
            <a:extLst>
              <a:ext uri="{FF2B5EF4-FFF2-40B4-BE49-F238E27FC236}">
                <a16:creationId xmlns:a16="http://schemas.microsoft.com/office/drawing/2014/main" id="{DD63D981-5531-46F8-93F2-4B42AA5CA7A8}"/>
              </a:ext>
            </a:extLst>
          </p:cNvPr>
          <p:cNvSpPr txBox="1">
            <a:spLocks noChangeArrowheads="1"/>
          </p:cNvSpPr>
          <p:nvPr/>
        </p:nvSpPr>
        <p:spPr bwMode="auto">
          <a:xfrm>
            <a:off x="1295400" y="2286000"/>
            <a:ext cx="4700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00"/>
                </a:solidFill>
                <a:ea typeface="宋体" panose="02010600030101010101" pitchFamily="2" charset="-122"/>
              </a:rPr>
              <a:t>方法</a:t>
            </a:r>
            <a:r>
              <a:rPr lang="en-US" altLang="zh-CN">
                <a:solidFill>
                  <a:srgbClr val="FF0000"/>
                </a:solidFill>
                <a:ea typeface="宋体" panose="02010600030101010101" pitchFamily="2" charset="-122"/>
              </a:rPr>
              <a:t>2. </a:t>
            </a:r>
            <a:r>
              <a:rPr lang="zh-CN" altLang="en-US">
                <a:ea typeface="宋体" panose="02010600030101010101" pitchFamily="2" charset="-122"/>
              </a:rPr>
              <a:t>利用质点系动能定理求解   </a:t>
            </a:r>
          </a:p>
        </p:txBody>
      </p:sp>
      <p:sp>
        <p:nvSpPr>
          <p:cNvPr id="50188" name="Text Box 8">
            <a:extLst>
              <a:ext uri="{FF2B5EF4-FFF2-40B4-BE49-F238E27FC236}">
                <a16:creationId xmlns:a16="http://schemas.microsoft.com/office/drawing/2014/main" id="{39A81E7D-A6AF-4D6A-BDBD-00CBC63CAEB2}"/>
              </a:ext>
            </a:extLst>
          </p:cNvPr>
          <p:cNvSpPr txBox="1">
            <a:spLocks noChangeArrowheads="1"/>
          </p:cNvSpPr>
          <p:nvPr/>
        </p:nvSpPr>
        <p:spPr bwMode="auto">
          <a:xfrm>
            <a:off x="1371600" y="2840038"/>
            <a:ext cx="5084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将转动柱体、下落物体视作质点系    </a:t>
            </a:r>
          </a:p>
        </p:txBody>
      </p:sp>
      <p:sp>
        <p:nvSpPr>
          <p:cNvPr id="50189" name="Text Box 9">
            <a:extLst>
              <a:ext uri="{FF2B5EF4-FFF2-40B4-BE49-F238E27FC236}">
                <a16:creationId xmlns:a16="http://schemas.microsoft.com/office/drawing/2014/main" id="{012D3855-3368-48A6-B6FC-B2ED3EDB511B}"/>
              </a:ext>
            </a:extLst>
          </p:cNvPr>
          <p:cNvSpPr txBox="1">
            <a:spLocks noChangeArrowheads="1"/>
          </p:cNvSpPr>
          <p:nvPr/>
        </p:nvSpPr>
        <p:spPr bwMode="auto">
          <a:xfrm>
            <a:off x="1355725" y="3394075"/>
            <a:ext cx="2863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由质点系动能定理   </a:t>
            </a:r>
          </a:p>
        </p:txBody>
      </p:sp>
      <p:graphicFrame>
        <p:nvGraphicFramePr>
          <p:cNvPr id="50181" name="Object 10">
            <a:extLst>
              <a:ext uri="{FF2B5EF4-FFF2-40B4-BE49-F238E27FC236}">
                <a16:creationId xmlns:a16="http://schemas.microsoft.com/office/drawing/2014/main" id="{9D4B995C-F716-4ED7-9D0A-90C26B04202C}"/>
              </a:ext>
            </a:extLst>
          </p:cNvPr>
          <p:cNvGraphicFramePr>
            <a:graphicFrameLocks noChangeAspect="1"/>
          </p:cNvGraphicFramePr>
          <p:nvPr/>
        </p:nvGraphicFramePr>
        <p:xfrm>
          <a:off x="1524000" y="3921125"/>
          <a:ext cx="6400800" cy="803275"/>
        </p:xfrm>
        <a:graphic>
          <a:graphicData uri="http://schemas.openxmlformats.org/presentationml/2006/ole">
            <mc:AlternateContent xmlns:mc="http://schemas.openxmlformats.org/markup-compatibility/2006">
              <mc:Choice xmlns:v="urn:schemas-microsoft-com:vml" Requires="v">
                <p:oleObj spid="_x0000_s50195" name="Equation" r:id="rId9" imgW="3136680" imgH="393480" progId="Equation.3">
                  <p:embed/>
                </p:oleObj>
              </mc:Choice>
              <mc:Fallback>
                <p:oleObj name="Equation" r:id="rId9" imgW="3136680" imgH="39348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3921125"/>
                        <a:ext cx="6400800" cy="80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90" name="Text Box 11">
            <a:extLst>
              <a:ext uri="{FF2B5EF4-FFF2-40B4-BE49-F238E27FC236}">
                <a16:creationId xmlns:a16="http://schemas.microsoft.com/office/drawing/2014/main" id="{B06F2A9C-C9B8-4909-BB59-75DCBF8712D4}"/>
              </a:ext>
            </a:extLst>
          </p:cNvPr>
          <p:cNvSpPr txBox="1">
            <a:spLocks noChangeArrowheads="1"/>
          </p:cNvSpPr>
          <p:nvPr/>
        </p:nvSpPr>
        <p:spPr bwMode="auto">
          <a:xfrm>
            <a:off x="1447800" y="4800600"/>
            <a:ext cx="156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约束关系  </a:t>
            </a:r>
          </a:p>
        </p:txBody>
      </p:sp>
      <p:graphicFrame>
        <p:nvGraphicFramePr>
          <p:cNvPr id="50182" name="Object 12">
            <a:extLst>
              <a:ext uri="{FF2B5EF4-FFF2-40B4-BE49-F238E27FC236}">
                <a16:creationId xmlns:a16="http://schemas.microsoft.com/office/drawing/2014/main" id="{CD8051CF-FA56-4729-AFD6-439B0E846295}"/>
              </a:ext>
            </a:extLst>
          </p:cNvPr>
          <p:cNvGraphicFramePr>
            <a:graphicFrameLocks noChangeAspect="1"/>
          </p:cNvGraphicFramePr>
          <p:nvPr/>
        </p:nvGraphicFramePr>
        <p:xfrm>
          <a:off x="5172075" y="4800600"/>
          <a:ext cx="1246188" cy="436563"/>
        </p:xfrm>
        <a:graphic>
          <a:graphicData uri="http://schemas.openxmlformats.org/presentationml/2006/ole">
            <mc:AlternateContent xmlns:mc="http://schemas.openxmlformats.org/markup-compatibility/2006">
              <mc:Choice xmlns:v="urn:schemas-microsoft-com:vml" Requires="v">
                <p:oleObj spid="_x0000_s50196" name="Equation" r:id="rId11" imgW="507960" imgH="177480" progId="Equation.3">
                  <p:embed/>
                </p:oleObj>
              </mc:Choice>
              <mc:Fallback>
                <p:oleObj name="Equation" r:id="rId11" imgW="507960" imgH="17748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2075" y="4800600"/>
                        <a:ext cx="1246188"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3" name="Object 13">
            <a:extLst>
              <a:ext uri="{FF2B5EF4-FFF2-40B4-BE49-F238E27FC236}">
                <a16:creationId xmlns:a16="http://schemas.microsoft.com/office/drawing/2014/main" id="{C235F331-DAC0-4396-A391-FC1A0C8FC2FD}"/>
              </a:ext>
            </a:extLst>
          </p:cNvPr>
          <p:cNvGraphicFramePr>
            <a:graphicFrameLocks noChangeAspect="1"/>
          </p:cNvGraphicFramePr>
          <p:nvPr/>
        </p:nvGraphicFramePr>
        <p:xfrm>
          <a:off x="3490913" y="4800600"/>
          <a:ext cx="1122362" cy="403225"/>
        </p:xfrm>
        <a:graphic>
          <a:graphicData uri="http://schemas.openxmlformats.org/presentationml/2006/ole">
            <mc:AlternateContent xmlns:mc="http://schemas.openxmlformats.org/markup-compatibility/2006">
              <mc:Choice xmlns:v="urn:schemas-microsoft-com:vml" Requires="v">
                <p:oleObj spid="_x0000_s50197" name="Equation" r:id="rId12" imgW="495000" imgH="177480" progId="Equation.3">
                  <p:embed/>
                </p:oleObj>
              </mc:Choice>
              <mc:Fallback>
                <p:oleObj name="Equation" r:id="rId12" imgW="495000" imgH="17748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0913" y="4800600"/>
                        <a:ext cx="1122362"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91" name="Text Box 14">
            <a:extLst>
              <a:ext uri="{FF2B5EF4-FFF2-40B4-BE49-F238E27FC236}">
                <a16:creationId xmlns:a16="http://schemas.microsoft.com/office/drawing/2014/main" id="{D0DC8D05-2E31-4EC3-B223-E1EE2958DDE4}"/>
              </a:ext>
            </a:extLst>
          </p:cNvPr>
          <p:cNvSpPr txBox="1">
            <a:spLocks noChangeArrowheads="1"/>
          </p:cNvSpPr>
          <p:nvPr/>
        </p:nvSpPr>
        <p:spPr bwMode="auto">
          <a:xfrm>
            <a:off x="1447800" y="5486400"/>
            <a:ext cx="1331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联立得   </a:t>
            </a:r>
          </a:p>
        </p:txBody>
      </p:sp>
      <p:graphicFrame>
        <p:nvGraphicFramePr>
          <p:cNvPr id="50184" name="Object 15">
            <a:extLst>
              <a:ext uri="{FF2B5EF4-FFF2-40B4-BE49-F238E27FC236}">
                <a16:creationId xmlns:a16="http://schemas.microsoft.com/office/drawing/2014/main" id="{6EA290C9-65E2-4B09-BDAD-166F316C80AE}"/>
              </a:ext>
            </a:extLst>
          </p:cNvPr>
          <p:cNvGraphicFramePr>
            <a:graphicFrameLocks noChangeAspect="1"/>
          </p:cNvGraphicFramePr>
          <p:nvPr/>
        </p:nvGraphicFramePr>
        <p:xfrm>
          <a:off x="3598863" y="5281613"/>
          <a:ext cx="2163762" cy="966787"/>
        </p:xfrm>
        <a:graphic>
          <a:graphicData uri="http://schemas.openxmlformats.org/presentationml/2006/ole">
            <mc:AlternateContent xmlns:mc="http://schemas.openxmlformats.org/markup-compatibility/2006">
              <mc:Choice xmlns:v="urn:schemas-microsoft-com:vml" Requires="v">
                <p:oleObj spid="_x0000_s50198" name="Equation" r:id="rId13" imgW="1079280" imgH="482400" progId="Equation.3">
                  <p:embed/>
                </p:oleObj>
              </mc:Choice>
              <mc:Fallback>
                <p:oleObj name="Equation" r:id="rId13" imgW="1079280" imgH="48240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98863" y="5281613"/>
                        <a:ext cx="2163762" cy="966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Text Box 2">
            <a:extLst>
              <a:ext uri="{FF2B5EF4-FFF2-40B4-BE49-F238E27FC236}">
                <a16:creationId xmlns:a16="http://schemas.microsoft.com/office/drawing/2014/main" id="{8DA0B1CE-8927-4E62-A414-29BF0385CCF0}"/>
              </a:ext>
            </a:extLst>
          </p:cNvPr>
          <p:cNvSpPr txBox="1">
            <a:spLocks noChangeArrowheads="1"/>
          </p:cNvSpPr>
          <p:nvPr/>
        </p:nvSpPr>
        <p:spPr bwMode="auto">
          <a:xfrm>
            <a:off x="838200" y="457200"/>
            <a:ext cx="7521575" cy="235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例题</a:t>
            </a:r>
            <a:r>
              <a:rPr lang="en-US" altLang="zh-CN">
                <a:solidFill>
                  <a:srgbClr val="FF0000"/>
                </a:solidFill>
                <a:ea typeface="宋体" panose="02010600030101010101" pitchFamily="2" charset="-122"/>
              </a:rPr>
              <a:t>2]</a:t>
            </a:r>
            <a:r>
              <a:rPr lang="zh-CN" altLang="en-US">
                <a:ea typeface="宋体" panose="02010600030101010101" pitchFamily="2" charset="-122"/>
              </a:rPr>
              <a:t>均质杆的质量为</a:t>
            </a:r>
            <a:r>
              <a:rPr lang="en-US" altLang="zh-CN" i="1">
                <a:ea typeface="宋体" panose="02010600030101010101" pitchFamily="2" charset="-122"/>
              </a:rPr>
              <a:t>m</a:t>
            </a:r>
            <a:r>
              <a:rPr lang="zh-CN" altLang="en-US">
                <a:ea typeface="宋体" panose="02010600030101010101" pitchFamily="2" charset="-122"/>
              </a:rPr>
              <a:t>，长为</a:t>
            </a:r>
            <a:r>
              <a:rPr lang="en-US" altLang="zh-CN" i="1">
                <a:ea typeface="宋体" panose="02010600030101010101" pitchFamily="2" charset="-122"/>
              </a:rPr>
              <a:t>l</a:t>
            </a:r>
            <a:r>
              <a:rPr lang="en-US" altLang="zh-CN">
                <a:ea typeface="宋体" panose="02010600030101010101" pitchFamily="2" charset="-122"/>
              </a:rPr>
              <a:t>,</a:t>
            </a:r>
            <a:r>
              <a:rPr lang="zh-CN" altLang="en-US">
                <a:ea typeface="宋体" panose="02010600030101010101" pitchFamily="2" charset="-122"/>
              </a:rPr>
              <a:t>一端为光滑的支点</a:t>
            </a:r>
            <a:r>
              <a:rPr lang="en-US" altLang="zh-CN">
                <a:ea typeface="宋体" panose="02010600030101010101" pitchFamily="2" charset="-122"/>
              </a:rPr>
              <a:t>.</a:t>
            </a:r>
            <a:r>
              <a:rPr lang="zh-CN" altLang="en-US">
                <a:ea typeface="宋体" panose="02010600030101010101" pitchFamily="2" charset="-122"/>
              </a:rPr>
              <a:t>最初处于水平位置，释放后杆向下摆动，如图所示</a:t>
            </a:r>
            <a:r>
              <a:rPr lang="en-US" altLang="zh-CN">
                <a:ea typeface="宋体" panose="02010600030101010101" pitchFamily="2" charset="-122"/>
              </a:rPr>
              <a:t>.</a:t>
            </a:r>
          </a:p>
          <a:p>
            <a:pPr eaLnBrk="1" hangingPunct="1">
              <a:lnSpc>
                <a:spcPct val="130000"/>
              </a:lnSpc>
              <a:spcBef>
                <a:spcPct val="50000"/>
              </a:spcBef>
            </a:pPr>
            <a:r>
              <a:rPr lang="zh-CN" altLang="en-US">
                <a:ea typeface="宋体" panose="02010600030101010101" pitchFamily="2" charset="-122"/>
              </a:rPr>
              <a:t>（</a:t>
            </a:r>
            <a:r>
              <a:rPr lang="en-US" altLang="zh-CN">
                <a:ea typeface="宋体" panose="02010600030101010101" pitchFamily="2" charset="-122"/>
              </a:rPr>
              <a:t>1</a:t>
            </a:r>
            <a:r>
              <a:rPr lang="zh-CN" altLang="en-US">
                <a:ea typeface="宋体" panose="02010600030101010101" pitchFamily="2" charset="-122"/>
              </a:rPr>
              <a:t>）求杆在图示的竖直位置时，其下端点的线速度</a:t>
            </a:r>
            <a:r>
              <a:rPr lang="en-US" altLang="zh-CN" i="1">
                <a:ea typeface="宋体" panose="02010600030101010101" pitchFamily="2" charset="-122"/>
              </a:rPr>
              <a:t>v</a:t>
            </a:r>
            <a:r>
              <a:rPr lang="zh-CN" altLang="en-US">
                <a:ea typeface="宋体" panose="02010600030101010101" pitchFamily="2" charset="-122"/>
              </a:rPr>
              <a:t>；</a:t>
            </a:r>
          </a:p>
          <a:p>
            <a:pPr eaLnBrk="1" hangingPunct="1">
              <a:lnSpc>
                <a:spcPct val="130000"/>
              </a:lnSpc>
              <a:spcBef>
                <a:spcPct val="50000"/>
              </a:spcBef>
            </a:pPr>
            <a:r>
              <a:rPr lang="zh-CN" altLang="en-US">
                <a:ea typeface="宋体" panose="02010600030101010101" pitchFamily="2" charset="-122"/>
              </a:rPr>
              <a:t>（</a:t>
            </a:r>
            <a:r>
              <a:rPr lang="en-US" altLang="zh-CN">
                <a:ea typeface="宋体" panose="02010600030101010101" pitchFamily="2" charset="-122"/>
              </a:rPr>
              <a:t>2</a:t>
            </a:r>
            <a:r>
              <a:rPr lang="zh-CN" altLang="en-US">
                <a:ea typeface="宋体" panose="02010600030101010101" pitchFamily="2" charset="-122"/>
              </a:rPr>
              <a:t>）求杆在图示的竖直位置时，杆对支点的作用力</a:t>
            </a:r>
            <a:r>
              <a:rPr lang="en-US" altLang="zh-CN">
                <a:ea typeface="宋体" panose="02010600030101010101" pitchFamily="2" charset="-122"/>
              </a:rPr>
              <a:t>.</a:t>
            </a:r>
          </a:p>
        </p:txBody>
      </p:sp>
      <p:grpSp>
        <p:nvGrpSpPr>
          <p:cNvPr id="82947" name="Group 3">
            <a:extLst>
              <a:ext uri="{FF2B5EF4-FFF2-40B4-BE49-F238E27FC236}">
                <a16:creationId xmlns:a16="http://schemas.microsoft.com/office/drawing/2014/main" id="{F7280BC7-A0BE-4D30-B8CA-9ED800C0B7F6}"/>
              </a:ext>
            </a:extLst>
          </p:cNvPr>
          <p:cNvGrpSpPr>
            <a:grpSpLocks/>
          </p:cNvGrpSpPr>
          <p:nvPr/>
        </p:nvGrpSpPr>
        <p:grpSpPr bwMode="auto">
          <a:xfrm>
            <a:off x="3265488" y="2998788"/>
            <a:ext cx="1981200" cy="1752600"/>
            <a:chOff x="576" y="2016"/>
            <a:chExt cx="1248" cy="1104"/>
          </a:xfrm>
        </p:grpSpPr>
        <p:sp>
          <p:nvSpPr>
            <p:cNvPr id="82948" name="AutoShape 4">
              <a:extLst>
                <a:ext uri="{FF2B5EF4-FFF2-40B4-BE49-F238E27FC236}">
                  <a16:creationId xmlns:a16="http://schemas.microsoft.com/office/drawing/2014/main" id="{5B3BD1C8-3B2F-4258-ABEF-9E3CAF2365DA}"/>
                </a:ext>
              </a:extLst>
            </p:cNvPr>
            <p:cNvSpPr>
              <a:spLocks noChangeArrowheads="1"/>
            </p:cNvSpPr>
            <p:nvPr/>
          </p:nvSpPr>
          <p:spPr bwMode="auto">
            <a:xfrm>
              <a:off x="864" y="2160"/>
              <a:ext cx="48" cy="960"/>
            </a:xfrm>
            <a:prstGeom prst="can">
              <a:avLst>
                <a:gd name="adj" fmla="val 118796"/>
              </a:avLst>
            </a:prstGeom>
            <a:gradFill rotWithShape="0">
              <a:gsLst>
                <a:gs pos="0">
                  <a:srgbClr val="CC6600"/>
                </a:gs>
                <a:gs pos="50000">
                  <a:srgbClr val="FFFFFF"/>
                </a:gs>
                <a:gs pos="100000">
                  <a:srgbClr val="CC6600"/>
                </a:gs>
              </a:gsLst>
              <a:lin ang="0" scaled="1"/>
            </a:gradFill>
            <a:ln w="19050">
              <a:solidFill>
                <a:srgbClr val="CC66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2949" name="AutoShape 5">
              <a:extLst>
                <a:ext uri="{FF2B5EF4-FFF2-40B4-BE49-F238E27FC236}">
                  <a16:creationId xmlns:a16="http://schemas.microsoft.com/office/drawing/2014/main" id="{F617B6B2-90A6-4448-A75D-2975ABEFA44D}"/>
                </a:ext>
              </a:extLst>
            </p:cNvPr>
            <p:cNvSpPr>
              <a:spLocks noChangeArrowheads="1"/>
            </p:cNvSpPr>
            <p:nvPr/>
          </p:nvSpPr>
          <p:spPr bwMode="auto">
            <a:xfrm rot="-5400000">
              <a:off x="1320" y="1704"/>
              <a:ext cx="48" cy="960"/>
            </a:xfrm>
            <a:prstGeom prst="can">
              <a:avLst>
                <a:gd name="adj" fmla="val 118796"/>
              </a:avLst>
            </a:prstGeom>
            <a:noFill/>
            <a:ln w="19050">
              <a:solidFill>
                <a:srgbClr val="CC66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2950" name="Arc 6">
              <a:extLst>
                <a:ext uri="{FF2B5EF4-FFF2-40B4-BE49-F238E27FC236}">
                  <a16:creationId xmlns:a16="http://schemas.microsoft.com/office/drawing/2014/main" id="{1D75D375-A85F-48A2-80CF-21B230491A91}"/>
                </a:ext>
              </a:extLst>
            </p:cNvPr>
            <p:cNvSpPr>
              <a:spLocks/>
            </p:cNvSpPr>
            <p:nvPr/>
          </p:nvSpPr>
          <p:spPr bwMode="auto">
            <a:xfrm rot="5400000">
              <a:off x="888" y="2184"/>
              <a:ext cx="912" cy="960"/>
            </a:xfrm>
            <a:custGeom>
              <a:avLst/>
              <a:gdLst>
                <a:gd name="T0" fmla="*/ 0 w 21600"/>
                <a:gd name="T1" fmla="*/ 0 h 21600"/>
                <a:gd name="T2" fmla="*/ 39 w 21600"/>
                <a:gd name="T3" fmla="*/ 43 h 21600"/>
                <a:gd name="T4" fmla="*/ 0 w 21600"/>
                <a:gd name="T5" fmla="*/ 4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951" name="Text Box 7">
              <a:extLst>
                <a:ext uri="{FF2B5EF4-FFF2-40B4-BE49-F238E27FC236}">
                  <a16:creationId xmlns:a16="http://schemas.microsoft.com/office/drawing/2014/main" id="{851A501A-6658-478D-9B7B-2A2FAD0422DA}"/>
                </a:ext>
              </a:extLst>
            </p:cNvPr>
            <p:cNvSpPr txBox="1">
              <a:spLocks noChangeArrowheads="1"/>
            </p:cNvSpPr>
            <p:nvPr/>
          </p:nvSpPr>
          <p:spPr bwMode="auto">
            <a:xfrm>
              <a:off x="624" y="201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O</a:t>
              </a:r>
            </a:p>
          </p:txBody>
        </p:sp>
        <p:sp>
          <p:nvSpPr>
            <p:cNvPr id="82952" name="Line 8">
              <a:extLst>
                <a:ext uri="{FF2B5EF4-FFF2-40B4-BE49-F238E27FC236}">
                  <a16:creationId xmlns:a16="http://schemas.microsoft.com/office/drawing/2014/main" id="{D78FFB9E-5B2E-4BF1-A5AC-7A03E30F38E0}"/>
                </a:ext>
              </a:extLst>
            </p:cNvPr>
            <p:cNvSpPr>
              <a:spLocks noChangeShapeType="1"/>
            </p:cNvSpPr>
            <p:nvPr/>
          </p:nvSpPr>
          <p:spPr bwMode="auto">
            <a:xfrm flipH="1" flipV="1">
              <a:off x="576" y="3113"/>
              <a:ext cx="288" cy="7"/>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1213" name="Group 2">
            <a:extLst>
              <a:ext uri="{FF2B5EF4-FFF2-40B4-BE49-F238E27FC236}">
                <a16:creationId xmlns:a16="http://schemas.microsoft.com/office/drawing/2014/main" id="{3C541B24-F74C-48B6-8547-384ACE33E8EC}"/>
              </a:ext>
            </a:extLst>
          </p:cNvPr>
          <p:cNvGrpSpPr>
            <a:grpSpLocks/>
          </p:cNvGrpSpPr>
          <p:nvPr/>
        </p:nvGrpSpPr>
        <p:grpSpPr bwMode="auto">
          <a:xfrm>
            <a:off x="6423025" y="676275"/>
            <a:ext cx="1119188" cy="1265238"/>
            <a:chOff x="4046" y="426"/>
            <a:chExt cx="705" cy="797"/>
          </a:xfrm>
        </p:grpSpPr>
        <p:sp>
          <p:nvSpPr>
            <p:cNvPr id="51225" name="Line 3">
              <a:extLst>
                <a:ext uri="{FF2B5EF4-FFF2-40B4-BE49-F238E27FC236}">
                  <a16:creationId xmlns:a16="http://schemas.microsoft.com/office/drawing/2014/main" id="{B44D5921-D174-4E74-ACA1-5BDECE68C474}"/>
                </a:ext>
              </a:extLst>
            </p:cNvPr>
            <p:cNvSpPr>
              <a:spLocks noChangeShapeType="1"/>
            </p:cNvSpPr>
            <p:nvPr/>
          </p:nvSpPr>
          <p:spPr bwMode="auto">
            <a:xfrm flipV="1">
              <a:off x="4491" y="619"/>
              <a:ext cx="0" cy="329"/>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1226" name="Line 4">
              <a:extLst>
                <a:ext uri="{FF2B5EF4-FFF2-40B4-BE49-F238E27FC236}">
                  <a16:creationId xmlns:a16="http://schemas.microsoft.com/office/drawing/2014/main" id="{746ED3EC-90B7-48D4-A0D3-587CCAC93444}"/>
                </a:ext>
              </a:extLst>
            </p:cNvPr>
            <p:cNvSpPr>
              <a:spLocks noChangeShapeType="1"/>
            </p:cNvSpPr>
            <p:nvPr/>
          </p:nvSpPr>
          <p:spPr bwMode="auto">
            <a:xfrm flipH="1">
              <a:off x="4153" y="934"/>
              <a:ext cx="337"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1227" name="Line 5">
              <a:extLst>
                <a:ext uri="{FF2B5EF4-FFF2-40B4-BE49-F238E27FC236}">
                  <a16:creationId xmlns:a16="http://schemas.microsoft.com/office/drawing/2014/main" id="{D1801D04-E775-45ED-AB4A-B0BC7245320A}"/>
                </a:ext>
              </a:extLst>
            </p:cNvPr>
            <p:cNvSpPr>
              <a:spLocks noChangeShapeType="1"/>
            </p:cNvSpPr>
            <p:nvPr/>
          </p:nvSpPr>
          <p:spPr bwMode="auto">
            <a:xfrm flipH="1" flipV="1">
              <a:off x="4101" y="590"/>
              <a:ext cx="389" cy="336"/>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1210" name="Object 6">
              <a:extLst>
                <a:ext uri="{FF2B5EF4-FFF2-40B4-BE49-F238E27FC236}">
                  <a16:creationId xmlns:a16="http://schemas.microsoft.com/office/drawing/2014/main" id="{278B6A1F-91FC-47F7-B667-A95F3BACC95A}"/>
                </a:ext>
              </a:extLst>
            </p:cNvPr>
            <p:cNvGraphicFramePr>
              <a:graphicFrameLocks noChangeAspect="1"/>
            </p:cNvGraphicFramePr>
            <p:nvPr/>
          </p:nvGraphicFramePr>
          <p:xfrm>
            <a:off x="4152" y="426"/>
            <a:ext cx="236" cy="262"/>
          </p:xfrm>
          <a:graphic>
            <a:graphicData uri="http://schemas.openxmlformats.org/presentationml/2006/ole">
              <mc:AlternateContent xmlns:mc="http://schemas.openxmlformats.org/markup-compatibility/2006">
                <mc:Choice xmlns:v="urn:schemas-microsoft-com:vml" Requires="v">
                  <p:oleObj spid="_x0000_s51228" name="Equation" r:id="rId3" imgW="228600" imgH="253800" progId="Equation.3">
                    <p:embed/>
                  </p:oleObj>
                </mc:Choice>
                <mc:Fallback>
                  <p:oleObj name="Equation" r:id="rId3" imgW="228600" imgH="2538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2" y="426"/>
                          <a:ext cx="236"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1" name="Object 7">
              <a:extLst>
                <a:ext uri="{FF2B5EF4-FFF2-40B4-BE49-F238E27FC236}">
                  <a16:creationId xmlns:a16="http://schemas.microsoft.com/office/drawing/2014/main" id="{555B7B01-5368-4D31-AF44-1F2416B63038}"/>
                </a:ext>
              </a:extLst>
            </p:cNvPr>
            <p:cNvGraphicFramePr>
              <a:graphicFrameLocks noChangeAspect="1"/>
            </p:cNvGraphicFramePr>
            <p:nvPr/>
          </p:nvGraphicFramePr>
          <p:xfrm>
            <a:off x="4510" y="532"/>
            <a:ext cx="241" cy="293"/>
          </p:xfrm>
          <a:graphic>
            <a:graphicData uri="http://schemas.openxmlformats.org/presentationml/2006/ole">
              <mc:AlternateContent xmlns:mc="http://schemas.openxmlformats.org/markup-compatibility/2006">
                <mc:Choice xmlns:v="urn:schemas-microsoft-com:vml" Requires="v">
                  <p:oleObj spid="_x0000_s51229" name="Equation" r:id="rId5" imgW="177480" imgH="215640" progId="Equation.3">
                    <p:embed/>
                  </p:oleObj>
                </mc:Choice>
                <mc:Fallback>
                  <p:oleObj name="Equation" r:id="rId5" imgW="177480" imgH="2156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0" y="532"/>
                          <a:ext cx="241" cy="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2" name="Object 8">
              <a:extLst>
                <a:ext uri="{FF2B5EF4-FFF2-40B4-BE49-F238E27FC236}">
                  <a16:creationId xmlns:a16="http://schemas.microsoft.com/office/drawing/2014/main" id="{2820EB82-F221-4036-AAB5-293C3AC3DEA6}"/>
                </a:ext>
              </a:extLst>
            </p:cNvPr>
            <p:cNvGraphicFramePr>
              <a:graphicFrameLocks noChangeAspect="1"/>
            </p:cNvGraphicFramePr>
            <p:nvPr/>
          </p:nvGraphicFramePr>
          <p:xfrm>
            <a:off x="4046" y="913"/>
            <a:ext cx="207" cy="310"/>
          </p:xfrm>
          <a:graphic>
            <a:graphicData uri="http://schemas.openxmlformats.org/presentationml/2006/ole">
              <mc:AlternateContent xmlns:mc="http://schemas.openxmlformats.org/markup-compatibility/2006">
                <mc:Choice xmlns:v="urn:schemas-microsoft-com:vml" Requires="v">
                  <p:oleObj spid="_x0000_s51230" name="Equation" r:id="rId7" imgW="152280" imgH="228600" progId="Equation.3">
                    <p:embed/>
                  </p:oleObj>
                </mc:Choice>
                <mc:Fallback>
                  <p:oleObj name="Equation" r:id="rId7" imgW="15228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46" y="913"/>
                          <a:ext cx="207"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1214" name="Text Box 9">
            <a:extLst>
              <a:ext uri="{FF2B5EF4-FFF2-40B4-BE49-F238E27FC236}">
                <a16:creationId xmlns:a16="http://schemas.microsoft.com/office/drawing/2014/main" id="{EA3FE1A0-E2B4-4348-94B3-09BB6A1DA738}"/>
              </a:ext>
            </a:extLst>
          </p:cNvPr>
          <p:cNvSpPr txBox="1">
            <a:spLocks noChangeArrowheads="1"/>
          </p:cNvSpPr>
          <p:nvPr/>
        </p:nvSpPr>
        <p:spPr bwMode="auto">
          <a:xfrm>
            <a:off x="842963" y="592138"/>
            <a:ext cx="507682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解</a:t>
            </a:r>
            <a:r>
              <a:rPr lang="en-US" altLang="zh-CN">
                <a:solidFill>
                  <a:srgbClr val="FF0000"/>
                </a:solidFill>
                <a:ea typeface="宋体" panose="02010600030101010101" pitchFamily="2" charset="-122"/>
              </a:rPr>
              <a:t>]</a:t>
            </a:r>
            <a:r>
              <a:rPr lang="en-US" altLang="zh-CN">
                <a:ea typeface="宋体" panose="02010600030101010101" pitchFamily="2" charset="-122"/>
              </a:rPr>
              <a:t>(1)</a:t>
            </a:r>
            <a:r>
              <a:rPr lang="zh-CN" altLang="en-US">
                <a:ea typeface="宋体" panose="02010600030101010101" pitchFamily="2" charset="-122"/>
              </a:rPr>
              <a:t>由机械能守恒得</a:t>
            </a:r>
          </a:p>
        </p:txBody>
      </p:sp>
      <p:graphicFrame>
        <p:nvGraphicFramePr>
          <p:cNvPr id="51202" name="Object 10">
            <a:extLst>
              <a:ext uri="{FF2B5EF4-FFF2-40B4-BE49-F238E27FC236}">
                <a16:creationId xmlns:a16="http://schemas.microsoft.com/office/drawing/2014/main" id="{C2D2CB01-6095-4E5B-8AA0-1C34413B3D14}"/>
              </a:ext>
            </a:extLst>
          </p:cNvPr>
          <p:cNvGraphicFramePr>
            <a:graphicFrameLocks noChangeAspect="1"/>
          </p:cNvGraphicFramePr>
          <p:nvPr/>
        </p:nvGraphicFramePr>
        <p:xfrm>
          <a:off x="3048000" y="1143000"/>
          <a:ext cx="1938338" cy="835025"/>
        </p:xfrm>
        <a:graphic>
          <a:graphicData uri="http://schemas.openxmlformats.org/presentationml/2006/ole">
            <mc:AlternateContent xmlns:mc="http://schemas.openxmlformats.org/markup-compatibility/2006">
              <mc:Choice xmlns:v="urn:schemas-microsoft-com:vml" Requires="v">
                <p:oleObj spid="_x0000_s51231" name="Equation" r:id="rId9" imgW="914400" imgH="393480" progId="Equation.3">
                  <p:embed/>
                </p:oleObj>
              </mc:Choice>
              <mc:Fallback>
                <p:oleObj name="Equation" r:id="rId9" imgW="914400" imgH="39348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0" y="1143000"/>
                        <a:ext cx="1938338"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3" name="Object 11">
            <a:extLst>
              <a:ext uri="{FF2B5EF4-FFF2-40B4-BE49-F238E27FC236}">
                <a16:creationId xmlns:a16="http://schemas.microsoft.com/office/drawing/2014/main" id="{CD1BD475-93E4-4729-9D4A-E47AE8522584}"/>
              </a:ext>
            </a:extLst>
          </p:cNvPr>
          <p:cNvGraphicFramePr>
            <a:graphicFrameLocks noChangeAspect="1"/>
          </p:cNvGraphicFramePr>
          <p:nvPr/>
        </p:nvGraphicFramePr>
        <p:xfrm>
          <a:off x="2286000" y="1981200"/>
          <a:ext cx="1071563" cy="798513"/>
        </p:xfrm>
        <a:graphic>
          <a:graphicData uri="http://schemas.openxmlformats.org/presentationml/2006/ole">
            <mc:AlternateContent xmlns:mc="http://schemas.openxmlformats.org/markup-compatibility/2006">
              <mc:Choice xmlns:v="urn:schemas-microsoft-com:vml" Requires="v">
                <p:oleObj spid="_x0000_s51232" name="Equation" r:id="rId11" imgW="520560" imgH="393480" progId="Equation.3">
                  <p:embed/>
                </p:oleObj>
              </mc:Choice>
              <mc:Fallback>
                <p:oleObj name="Equation" r:id="rId11" imgW="520560" imgH="39348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6000" y="1981200"/>
                        <a:ext cx="1071563" cy="79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4" name="Object 12">
            <a:extLst>
              <a:ext uri="{FF2B5EF4-FFF2-40B4-BE49-F238E27FC236}">
                <a16:creationId xmlns:a16="http://schemas.microsoft.com/office/drawing/2014/main" id="{6A8E1AC6-F3A9-4F20-BA84-23E0BAE52F12}"/>
              </a:ext>
            </a:extLst>
          </p:cNvPr>
          <p:cNvGraphicFramePr>
            <a:graphicFrameLocks noChangeAspect="1"/>
          </p:cNvGraphicFramePr>
          <p:nvPr/>
        </p:nvGraphicFramePr>
        <p:xfrm>
          <a:off x="4189413" y="1981200"/>
          <a:ext cx="1449387" cy="881063"/>
        </p:xfrm>
        <a:graphic>
          <a:graphicData uri="http://schemas.openxmlformats.org/presentationml/2006/ole">
            <mc:AlternateContent xmlns:mc="http://schemas.openxmlformats.org/markup-compatibility/2006">
              <mc:Choice xmlns:v="urn:schemas-microsoft-com:vml" Requires="v">
                <p:oleObj spid="_x0000_s51233" name="Equation" r:id="rId13" imgW="647640" imgH="393480" progId="Equation.3">
                  <p:embed/>
                </p:oleObj>
              </mc:Choice>
              <mc:Fallback>
                <p:oleObj name="Equation" r:id="rId13" imgW="647640" imgH="39348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89413" y="1981200"/>
                        <a:ext cx="1449387" cy="881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15" name="Text Box 13">
            <a:extLst>
              <a:ext uri="{FF2B5EF4-FFF2-40B4-BE49-F238E27FC236}">
                <a16:creationId xmlns:a16="http://schemas.microsoft.com/office/drawing/2014/main" id="{594F303E-2CB4-4328-91C5-4D77FC283880}"/>
              </a:ext>
            </a:extLst>
          </p:cNvPr>
          <p:cNvSpPr txBox="1">
            <a:spLocks noChangeArrowheads="1"/>
          </p:cNvSpPr>
          <p:nvPr/>
        </p:nvSpPr>
        <p:spPr bwMode="auto">
          <a:xfrm>
            <a:off x="1012825" y="2994025"/>
            <a:ext cx="1331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联立得   </a:t>
            </a:r>
          </a:p>
        </p:txBody>
      </p:sp>
      <p:graphicFrame>
        <p:nvGraphicFramePr>
          <p:cNvPr id="51205" name="Object 14">
            <a:extLst>
              <a:ext uri="{FF2B5EF4-FFF2-40B4-BE49-F238E27FC236}">
                <a16:creationId xmlns:a16="http://schemas.microsoft.com/office/drawing/2014/main" id="{6973DE91-8932-4D31-8BFF-8343ECFB98E6}"/>
              </a:ext>
            </a:extLst>
          </p:cNvPr>
          <p:cNvGraphicFramePr>
            <a:graphicFrameLocks noChangeAspect="1"/>
          </p:cNvGraphicFramePr>
          <p:nvPr/>
        </p:nvGraphicFramePr>
        <p:xfrm>
          <a:off x="4252913" y="2895600"/>
          <a:ext cx="1462087" cy="609600"/>
        </p:xfrm>
        <a:graphic>
          <a:graphicData uri="http://schemas.openxmlformats.org/presentationml/2006/ole">
            <mc:AlternateContent xmlns:mc="http://schemas.openxmlformats.org/markup-compatibility/2006">
              <mc:Choice xmlns:v="urn:schemas-microsoft-com:vml" Requires="v">
                <p:oleObj spid="_x0000_s51234" name="Equation" r:id="rId15" imgW="609480" imgH="253800" progId="Equation.3">
                  <p:embed/>
                </p:oleObj>
              </mc:Choice>
              <mc:Fallback>
                <p:oleObj name="Equation" r:id="rId15" imgW="609480" imgH="253800"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52913" y="2895600"/>
                        <a:ext cx="1462087"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15">
            <a:extLst>
              <a:ext uri="{FF2B5EF4-FFF2-40B4-BE49-F238E27FC236}">
                <a16:creationId xmlns:a16="http://schemas.microsoft.com/office/drawing/2014/main" id="{2D1F709E-C7AA-49D0-B5CA-0AC0E857B1DC}"/>
              </a:ext>
            </a:extLst>
          </p:cNvPr>
          <p:cNvGrpSpPr>
            <a:grpSpLocks/>
          </p:cNvGrpSpPr>
          <p:nvPr/>
        </p:nvGrpSpPr>
        <p:grpSpPr bwMode="auto">
          <a:xfrm>
            <a:off x="6248400" y="1408113"/>
            <a:ext cx="1377950" cy="1524000"/>
            <a:chOff x="3936" y="887"/>
            <a:chExt cx="868" cy="960"/>
          </a:xfrm>
        </p:grpSpPr>
        <p:sp>
          <p:nvSpPr>
            <p:cNvPr id="51221" name="AutoShape 16">
              <a:extLst>
                <a:ext uri="{FF2B5EF4-FFF2-40B4-BE49-F238E27FC236}">
                  <a16:creationId xmlns:a16="http://schemas.microsoft.com/office/drawing/2014/main" id="{A7C6A736-13CD-4C15-B9D4-5DB5122F1DA8}"/>
                </a:ext>
              </a:extLst>
            </p:cNvPr>
            <p:cNvSpPr>
              <a:spLocks noChangeArrowheads="1"/>
            </p:cNvSpPr>
            <p:nvPr/>
          </p:nvSpPr>
          <p:spPr bwMode="auto">
            <a:xfrm>
              <a:off x="4468" y="887"/>
              <a:ext cx="48" cy="960"/>
            </a:xfrm>
            <a:prstGeom prst="can">
              <a:avLst>
                <a:gd name="adj" fmla="val 118796"/>
              </a:avLst>
            </a:prstGeom>
            <a:gradFill rotWithShape="0">
              <a:gsLst>
                <a:gs pos="0">
                  <a:srgbClr val="CC6600"/>
                </a:gs>
                <a:gs pos="50000">
                  <a:srgbClr val="FFFFFF"/>
                </a:gs>
                <a:gs pos="100000">
                  <a:srgbClr val="CC6600"/>
                </a:gs>
              </a:gsLst>
              <a:lin ang="0" scaled="1"/>
            </a:gradFill>
            <a:ln w="19050">
              <a:solidFill>
                <a:srgbClr val="CC66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1222" name="Text Box 17">
              <a:extLst>
                <a:ext uri="{FF2B5EF4-FFF2-40B4-BE49-F238E27FC236}">
                  <a16:creationId xmlns:a16="http://schemas.microsoft.com/office/drawing/2014/main" id="{A8319D3C-046B-45E8-BE9B-1DD5BA9ACE03}"/>
                </a:ext>
              </a:extLst>
            </p:cNvPr>
            <p:cNvSpPr txBox="1">
              <a:spLocks noChangeArrowheads="1"/>
            </p:cNvSpPr>
            <p:nvPr/>
          </p:nvSpPr>
          <p:spPr bwMode="auto">
            <a:xfrm>
              <a:off x="4560" y="1248"/>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C</a:t>
              </a:r>
            </a:p>
          </p:txBody>
        </p:sp>
        <p:sp>
          <p:nvSpPr>
            <p:cNvPr id="51223" name="Text Box 18">
              <a:extLst>
                <a:ext uri="{FF2B5EF4-FFF2-40B4-BE49-F238E27FC236}">
                  <a16:creationId xmlns:a16="http://schemas.microsoft.com/office/drawing/2014/main" id="{4D3F7020-07CB-4873-B26F-741C5ACE8DAA}"/>
                </a:ext>
              </a:extLst>
            </p:cNvPr>
            <p:cNvSpPr txBox="1">
              <a:spLocks noChangeArrowheads="1"/>
            </p:cNvSpPr>
            <p:nvPr/>
          </p:nvSpPr>
          <p:spPr bwMode="auto">
            <a:xfrm>
              <a:off x="3936" y="1248"/>
              <a:ext cx="5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E</a:t>
              </a:r>
              <a:r>
                <a:rPr lang="en-US" altLang="zh-CN" baseline="-25000">
                  <a:ea typeface="宋体" panose="02010600030101010101" pitchFamily="2" charset="-122"/>
                </a:rPr>
                <a:t>p</a:t>
              </a:r>
              <a:r>
                <a:rPr lang="en-US" altLang="zh-CN">
                  <a:ea typeface="宋体" panose="02010600030101010101" pitchFamily="2" charset="-122"/>
                </a:rPr>
                <a:t>=0</a:t>
              </a:r>
            </a:p>
          </p:txBody>
        </p:sp>
        <p:sp>
          <p:nvSpPr>
            <p:cNvPr id="51224" name="Oval 19">
              <a:extLst>
                <a:ext uri="{FF2B5EF4-FFF2-40B4-BE49-F238E27FC236}">
                  <a16:creationId xmlns:a16="http://schemas.microsoft.com/office/drawing/2014/main" id="{656C1611-B23A-46F6-AC85-7369AFCC028C}"/>
                </a:ext>
              </a:extLst>
            </p:cNvPr>
            <p:cNvSpPr>
              <a:spLocks noChangeArrowheads="1"/>
            </p:cNvSpPr>
            <p:nvPr/>
          </p:nvSpPr>
          <p:spPr bwMode="auto">
            <a:xfrm>
              <a:off x="4464" y="1344"/>
              <a:ext cx="48" cy="48"/>
            </a:xfrm>
            <a:prstGeom prst="ellipse">
              <a:avLst/>
            </a:prstGeom>
            <a:solidFill>
              <a:schemeClr val="tx1"/>
            </a:solidFill>
            <a:ln w="19050">
              <a:solidFill>
                <a:schemeClr val="tx1"/>
              </a:solidFill>
              <a:round/>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51217" name="Group 20">
            <a:extLst>
              <a:ext uri="{FF2B5EF4-FFF2-40B4-BE49-F238E27FC236}">
                <a16:creationId xmlns:a16="http://schemas.microsoft.com/office/drawing/2014/main" id="{D3FCD31F-9CC8-4BEF-A12B-528342F548F8}"/>
              </a:ext>
            </a:extLst>
          </p:cNvPr>
          <p:cNvGrpSpPr>
            <a:grpSpLocks/>
          </p:cNvGrpSpPr>
          <p:nvPr/>
        </p:nvGrpSpPr>
        <p:grpSpPr bwMode="auto">
          <a:xfrm>
            <a:off x="7129463" y="2228850"/>
            <a:ext cx="473075" cy="674688"/>
            <a:chOff x="4486" y="1362"/>
            <a:chExt cx="298" cy="425"/>
          </a:xfrm>
        </p:grpSpPr>
        <p:sp>
          <p:nvSpPr>
            <p:cNvPr id="51220" name="Line 21">
              <a:extLst>
                <a:ext uri="{FF2B5EF4-FFF2-40B4-BE49-F238E27FC236}">
                  <a16:creationId xmlns:a16="http://schemas.microsoft.com/office/drawing/2014/main" id="{100FC230-FC06-4BF8-B31A-3BF00712AAC2}"/>
                </a:ext>
              </a:extLst>
            </p:cNvPr>
            <p:cNvSpPr>
              <a:spLocks noChangeShapeType="1"/>
            </p:cNvSpPr>
            <p:nvPr/>
          </p:nvSpPr>
          <p:spPr bwMode="auto">
            <a:xfrm flipH="1">
              <a:off x="4486" y="1362"/>
              <a:ext cx="8" cy="381"/>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1209" name="Object 22">
              <a:extLst>
                <a:ext uri="{FF2B5EF4-FFF2-40B4-BE49-F238E27FC236}">
                  <a16:creationId xmlns:a16="http://schemas.microsoft.com/office/drawing/2014/main" id="{44D14988-E61A-4DA7-AF92-4A70E6579879}"/>
                </a:ext>
              </a:extLst>
            </p:cNvPr>
            <p:cNvGraphicFramePr>
              <a:graphicFrameLocks noChangeAspect="1"/>
            </p:cNvGraphicFramePr>
            <p:nvPr/>
          </p:nvGraphicFramePr>
          <p:xfrm>
            <a:off x="4551" y="1539"/>
            <a:ext cx="233" cy="248"/>
          </p:xfrm>
          <a:graphic>
            <a:graphicData uri="http://schemas.openxmlformats.org/presentationml/2006/ole">
              <mc:AlternateContent xmlns:mc="http://schemas.openxmlformats.org/markup-compatibility/2006">
                <mc:Choice xmlns:v="urn:schemas-microsoft-com:vml" Requires="v">
                  <p:oleObj spid="_x0000_s51235" name="Equation" r:id="rId17" imgW="203040" imgH="215640" progId="Equation.3">
                    <p:embed/>
                  </p:oleObj>
                </mc:Choice>
                <mc:Fallback>
                  <p:oleObj name="Equation" r:id="rId17" imgW="203040" imgH="215640" progId="Equation.3">
                    <p:embed/>
                    <p:pic>
                      <p:nvPicPr>
                        <p:cNvPr id="0"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51" y="1539"/>
                          <a:ext cx="233"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1218" name="Text Box 23">
            <a:extLst>
              <a:ext uri="{FF2B5EF4-FFF2-40B4-BE49-F238E27FC236}">
                <a16:creationId xmlns:a16="http://schemas.microsoft.com/office/drawing/2014/main" id="{C417D95D-0E6D-4E06-9106-4A995371D0D9}"/>
              </a:ext>
            </a:extLst>
          </p:cNvPr>
          <p:cNvSpPr txBox="1">
            <a:spLocks noChangeArrowheads="1"/>
          </p:cNvSpPr>
          <p:nvPr/>
        </p:nvSpPr>
        <p:spPr bwMode="auto">
          <a:xfrm>
            <a:off x="1020763" y="3690938"/>
            <a:ext cx="33655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lang="en-US" altLang="zh-CN">
                <a:ea typeface="宋体" panose="02010600030101010101" pitchFamily="2" charset="-122"/>
              </a:rPr>
              <a:t>(2)</a:t>
            </a:r>
            <a:r>
              <a:rPr lang="zh-CN" altLang="en-US">
                <a:ea typeface="宋体" panose="02010600030101010101" pitchFamily="2" charset="-122"/>
              </a:rPr>
              <a:t>根据质心运动定理 </a:t>
            </a:r>
          </a:p>
        </p:txBody>
      </p:sp>
      <p:graphicFrame>
        <p:nvGraphicFramePr>
          <p:cNvPr id="51206" name="Object 24">
            <a:extLst>
              <a:ext uri="{FF2B5EF4-FFF2-40B4-BE49-F238E27FC236}">
                <a16:creationId xmlns:a16="http://schemas.microsoft.com/office/drawing/2014/main" id="{05FC2928-DDF4-410C-96EE-BB35D7191904}"/>
              </a:ext>
            </a:extLst>
          </p:cNvPr>
          <p:cNvGraphicFramePr>
            <a:graphicFrameLocks noChangeAspect="1"/>
          </p:cNvGraphicFramePr>
          <p:nvPr/>
        </p:nvGraphicFramePr>
        <p:xfrm>
          <a:off x="4257675" y="3729038"/>
          <a:ext cx="1893888" cy="511175"/>
        </p:xfrm>
        <a:graphic>
          <a:graphicData uri="http://schemas.openxmlformats.org/presentationml/2006/ole">
            <mc:AlternateContent xmlns:mc="http://schemas.openxmlformats.org/markup-compatibility/2006">
              <mc:Choice xmlns:v="urn:schemas-microsoft-com:vml" Requires="v">
                <p:oleObj spid="_x0000_s51236" name="Equation" r:id="rId19" imgW="939600" imgH="253800" progId="Equation.3">
                  <p:embed/>
                </p:oleObj>
              </mc:Choice>
              <mc:Fallback>
                <p:oleObj name="Equation" r:id="rId19" imgW="939600" imgH="253800" progId="Equation.3">
                  <p:embed/>
                  <p:pic>
                    <p:nvPicPr>
                      <p:cNvPr id="0" name="Object 2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57675" y="3729038"/>
                        <a:ext cx="1893888"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7" name="Object 25">
            <a:extLst>
              <a:ext uri="{FF2B5EF4-FFF2-40B4-BE49-F238E27FC236}">
                <a16:creationId xmlns:a16="http://schemas.microsoft.com/office/drawing/2014/main" id="{B16CC6F8-86DC-4EED-9D85-8AA83FDEF915}"/>
              </a:ext>
            </a:extLst>
          </p:cNvPr>
          <p:cNvGraphicFramePr>
            <a:graphicFrameLocks noChangeAspect="1"/>
          </p:cNvGraphicFramePr>
          <p:nvPr/>
        </p:nvGraphicFramePr>
        <p:xfrm>
          <a:off x="4491038" y="5297488"/>
          <a:ext cx="1528762" cy="493712"/>
        </p:xfrm>
        <a:graphic>
          <a:graphicData uri="http://schemas.openxmlformats.org/presentationml/2006/ole">
            <mc:AlternateContent xmlns:mc="http://schemas.openxmlformats.org/markup-compatibility/2006">
              <mc:Choice xmlns:v="urn:schemas-microsoft-com:vml" Requires="v">
                <p:oleObj spid="_x0000_s51237" name="Equation" r:id="rId21" imgW="711000" imgH="228600" progId="Equation.3">
                  <p:embed/>
                </p:oleObj>
              </mc:Choice>
              <mc:Fallback>
                <p:oleObj name="Equation" r:id="rId21" imgW="711000" imgH="228600" progId="Equation.3">
                  <p:embed/>
                  <p:pic>
                    <p:nvPicPr>
                      <p:cNvPr id="0" name="Object 2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91038" y="5297488"/>
                        <a:ext cx="1528762"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19" name="Text Box 26">
            <a:extLst>
              <a:ext uri="{FF2B5EF4-FFF2-40B4-BE49-F238E27FC236}">
                <a16:creationId xmlns:a16="http://schemas.microsoft.com/office/drawing/2014/main" id="{9EA24B8A-C91F-4C95-901A-17711EB6D115}"/>
              </a:ext>
            </a:extLst>
          </p:cNvPr>
          <p:cNvSpPr txBox="1">
            <a:spLocks noChangeArrowheads="1"/>
          </p:cNvSpPr>
          <p:nvPr/>
        </p:nvSpPr>
        <p:spPr bwMode="auto">
          <a:xfrm>
            <a:off x="1012825" y="4495800"/>
            <a:ext cx="1408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分量式    </a:t>
            </a:r>
          </a:p>
        </p:txBody>
      </p:sp>
      <p:graphicFrame>
        <p:nvGraphicFramePr>
          <p:cNvPr id="51208" name="Object 27">
            <a:extLst>
              <a:ext uri="{FF2B5EF4-FFF2-40B4-BE49-F238E27FC236}">
                <a16:creationId xmlns:a16="http://schemas.microsoft.com/office/drawing/2014/main" id="{F6012156-CD8D-4EB5-B5F2-623A53E5446D}"/>
              </a:ext>
            </a:extLst>
          </p:cNvPr>
          <p:cNvGraphicFramePr>
            <a:graphicFrameLocks noChangeAspect="1"/>
          </p:cNvGraphicFramePr>
          <p:nvPr/>
        </p:nvGraphicFramePr>
        <p:xfrm>
          <a:off x="4051300" y="4338638"/>
          <a:ext cx="2347913" cy="933450"/>
        </p:xfrm>
        <a:graphic>
          <a:graphicData uri="http://schemas.openxmlformats.org/presentationml/2006/ole">
            <mc:AlternateContent xmlns:mc="http://schemas.openxmlformats.org/markup-compatibility/2006">
              <mc:Choice xmlns:v="urn:schemas-microsoft-com:vml" Requires="v">
                <p:oleObj spid="_x0000_s51238" name="Equation" r:id="rId23" imgW="1104840" imgH="469800" progId="Equation.3">
                  <p:embed/>
                </p:oleObj>
              </mc:Choice>
              <mc:Fallback>
                <p:oleObj name="Equation" r:id="rId23" imgW="1104840" imgH="469800" progId="Equation.3">
                  <p:embed/>
                  <p:pic>
                    <p:nvPicPr>
                      <p:cNvPr id="0" name="Object 2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051300" y="4338638"/>
                        <a:ext cx="2347913"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Text Box 2">
            <a:extLst>
              <a:ext uri="{FF2B5EF4-FFF2-40B4-BE49-F238E27FC236}">
                <a16:creationId xmlns:a16="http://schemas.microsoft.com/office/drawing/2014/main" id="{136D00C6-699D-4D9C-94CD-BEA00B151792}"/>
              </a:ext>
            </a:extLst>
          </p:cNvPr>
          <p:cNvSpPr txBox="1">
            <a:spLocks noChangeArrowheads="1"/>
          </p:cNvSpPr>
          <p:nvPr/>
        </p:nvSpPr>
        <p:spPr bwMode="auto">
          <a:xfrm>
            <a:off x="1676400" y="762000"/>
            <a:ext cx="60309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3600"/>
              <a:t>§7.5 </a:t>
            </a:r>
            <a:r>
              <a:rPr lang="zh-CN" altLang="en-US" sz="3600"/>
              <a:t>刚体平面运动的动力学 </a:t>
            </a:r>
          </a:p>
        </p:txBody>
      </p:sp>
      <p:sp>
        <p:nvSpPr>
          <p:cNvPr id="83971" name="Text Box 3">
            <a:extLst>
              <a:ext uri="{FF2B5EF4-FFF2-40B4-BE49-F238E27FC236}">
                <a16:creationId xmlns:a16="http://schemas.microsoft.com/office/drawing/2014/main" id="{A9B27DE9-733B-43F0-B49D-B9B2845289A4}"/>
              </a:ext>
            </a:extLst>
          </p:cNvPr>
          <p:cNvSpPr txBox="1">
            <a:spLocks noChangeArrowheads="1"/>
          </p:cNvSpPr>
          <p:nvPr/>
        </p:nvSpPr>
        <p:spPr bwMode="auto">
          <a:xfrm>
            <a:off x="1768475" y="1625600"/>
            <a:ext cx="64309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§7.5.1 </a:t>
            </a:r>
            <a:r>
              <a:rPr lang="zh-CN" altLang="en-US" sz="2800">
                <a:ea typeface="黑体" panose="02010609060101010101" pitchFamily="49" charset="-122"/>
              </a:rPr>
              <a:t>刚体平面运动的基本动力学方程 </a:t>
            </a:r>
          </a:p>
        </p:txBody>
      </p:sp>
      <p:sp>
        <p:nvSpPr>
          <p:cNvPr id="83972" name="Text Box 4">
            <a:extLst>
              <a:ext uri="{FF2B5EF4-FFF2-40B4-BE49-F238E27FC236}">
                <a16:creationId xmlns:a16="http://schemas.microsoft.com/office/drawing/2014/main" id="{57D85D3F-7E2B-4250-8D41-01FCE26B6731}"/>
              </a:ext>
            </a:extLst>
          </p:cNvPr>
          <p:cNvSpPr txBox="1">
            <a:spLocks noChangeArrowheads="1"/>
          </p:cNvSpPr>
          <p:nvPr/>
        </p:nvSpPr>
        <p:spPr bwMode="auto">
          <a:xfrm>
            <a:off x="1768475" y="2292350"/>
            <a:ext cx="43767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§7.5.2 </a:t>
            </a:r>
            <a:r>
              <a:rPr lang="zh-CN" altLang="en-US" sz="2800">
                <a:ea typeface="黑体" panose="02010609060101010101" pitchFamily="49" charset="-122"/>
              </a:rPr>
              <a:t>作用于刚体上的力  </a:t>
            </a:r>
          </a:p>
        </p:txBody>
      </p:sp>
      <p:sp>
        <p:nvSpPr>
          <p:cNvPr id="83973" name="Text Box 5">
            <a:extLst>
              <a:ext uri="{FF2B5EF4-FFF2-40B4-BE49-F238E27FC236}">
                <a16:creationId xmlns:a16="http://schemas.microsoft.com/office/drawing/2014/main" id="{E32B7DE3-9671-4E03-B796-8ACEAE9B3EE3}"/>
              </a:ext>
            </a:extLst>
          </p:cNvPr>
          <p:cNvSpPr txBox="1">
            <a:spLocks noChangeArrowheads="1"/>
          </p:cNvSpPr>
          <p:nvPr/>
        </p:nvSpPr>
        <p:spPr bwMode="auto">
          <a:xfrm>
            <a:off x="1768475" y="2959100"/>
            <a:ext cx="4733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§7.5.3 </a:t>
            </a:r>
            <a:r>
              <a:rPr lang="zh-CN" altLang="en-US" sz="2800">
                <a:ea typeface="黑体" panose="02010609060101010101" pitchFamily="49" charset="-122"/>
              </a:rPr>
              <a:t>刚体平面运动的动能  </a:t>
            </a:r>
          </a:p>
        </p:txBody>
      </p:sp>
      <p:sp>
        <p:nvSpPr>
          <p:cNvPr id="83974" name="Text Box 6">
            <a:extLst>
              <a:ext uri="{FF2B5EF4-FFF2-40B4-BE49-F238E27FC236}">
                <a16:creationId xmlns:a16="http://schemas.microsoft.com/office/drawing/2014/main" id="{F9DDAE01-7EDB-488D-8C98-CE490F8762D1}"/>
              </a:ext>
            </a:extLst>
          </p:cNvPr>
          <p:cNvSpPr txBox="1">
            <a:spLocks noChangeArrowheads="1"/>
          </p:cNvSpPr>
          <p:nvPr/>
        </p:nvSpPr>
        <p:spPr bwMode="auto">
          <a:xfrm>
            <a:off x="1768475" y="3625850"/>
            <a:ext cx="4019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§7.5.4 </a:t>
            </a:r>
            <a:r>
              <a:rPr lang="zh-CN" altLang="en-US" sz="2800">
                <a:ea typeface="黑体" panose="02010609060101010101" pitchFamily="49" charset="-122"/>
              </a:rPr>
              <a:t>滚动摩擦力偶矩  </a:t>
            </a:r>
          </a:p>
        </p:txBody>
      </p:sp>
      <p:sp>
        <p:nvSpPr>
          <p:cNvPr id="83975" name="Text Box 7">
            <a:extLst>
              <a:ext uri="{FF2B5EF4-FFF2-40B4-BE49-F238E27FC236}">
                <a16:creationId xmlns:a16="http://schemas.microsoft.com/office/drawing/2014/main" id="{65C3CFA5-FA2E-49E5-9FFB-5ABAA52AF9E6}"/>
              </a:ext>
            </a:extLst>
          </p:cNvPr>
          <p:cNvSpPr txBox="1">
            <a:spLocks noChangeArrowheads="1"/>
          </p:cNvSpPr>
          <p:nvPr/>
        </p:nvSpPr>
        <p:spPr bwMode="auto">
          <a:xfrm>
            <a:off x="1768475" y="4292600"/>
            <a:ext cx="6162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§7.5.5 </a:t>
            </a:r>
            <a:r>
              <a:rPr lang="zh-CN" altLang="en-US" sz="2800">
                <a:ea typeface="黑体" panose="02010609060101010101" pitchFamily="49" charset="-122"/>
              </a:rPr>
              <a:t>汽车轮的受力汽车的极限速度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8994" name="Text Box 2">
            <a:extLst>
              <a:ext uri="{FF2B5EF4-FFF2-40B4-BE49-F238E27FC236}">
                <a16:creationId xmlns:a16="http://schemas.microsoft.com/office/drawing/2014/main" id="{9E568EEC-DAD9-4303-BF33-6959D76D26CA}"/>
              </a:ext>
            </a:extLst>
          </p:cNvPr>
          <p:cNvSpPr txBox="1">
            <a:spLocks noChangeArrowheads="1"/>
          </p:cNvSpPr>
          <p:nvPr/>
        </p:nvSpPr>
        <p:spPr bwMode="auto">
          <a:xfrm>
            <a:off x="1512888" y="457200"/>
            <a:ext cx="62595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3600"/>
              <a:t>§7.5 </a:t>
            </a:r>
            <a:r>
              <a:rPr lang="zh-CN" altLang="en-US" sz="3600"/>
              <a:t>刚体平面运动的动力学   </a:t>
            </a:r>
          </a:p>
        </p:txBody>
      </p:sp>
      <p:sp>
        <p:nvSpPr>
          <p:cNvPr id="468995" name="Text Box 3">
            <a:extLst>
              <a:ext uri="{FF2B5EF4-FFF2-40B4-BE49-F238E27FC236}">
                <a16:creationId xmlns:a16="http://schemas.microsoft.com/office/drawing/2014/main" id="{7CA592AE-C3B3-456A-A0A1-89B18F224A86}"/>
              </a:ext>
            </a:extLst>
          </p:cNvPr>
          <p:cNvSpPr txBox="1">
            <a:spLocks noChangeArrowheads="1"/>
          </p:cNvSpPr>
          <p:nvPr/>
        </p:nvSpPr>
        <p:spPr bwMode="auto">
          <a:xfrm>
            <a:off x="990600" y="1168400"/>
            <a:ext cx="6608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§7.5.1 </a:t>
            </a:r>
            <a:r>
              <a:rPr lang="zh-CN" altLang="en-US" sz="2800">
                <a:ea typeface="黑体" panose="02010609060101010101" pitchFamily="49" charset="-122"/>
              </a:rPr>
              <a:t>刚体平面运动的基本动力学方程   </a:t>
            </a:r>
          </a:p>
        </p:txBody>
      </p:sp>
      <p:sp>
        <p:nvSpPr>
          <p:cNvPr id="468996" name="Text Box 4">
            <a:extLst>
              <a:ext uri="{FF2B5EF4-FFF2-40B4-BE49-F238E27FC236}">
                <a16:creationId xmlns:a16="http://schemas.microsoft.com/office/drawing/2014/main" id="{C4CC8743-964A-48F2-8A62-B4B8656B9734}"/>
              </a:ext>
            </a:extLst>
          </p:cNvPr>
          <p:cNvSpPr txBox="1">
            <a:spLocks noChangeArrowheads="1"/>
          </p:cNvSpPr>
          <p:nvPr/>
        </p:nvSpPr>
        <p:spPr bwMode="auto">
          <a:xfrm>
            <a:off x="2651125" y="1828800"/>
            <a:ext cx="3898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00"/>
                </a:solidFill>
                <a:ea typeface="宋体" panose="02010600030101010101" pitchFamily="2" charset="-122"/>
              </a:rPr>
              <a:t>平面运动 </a:t>
            </a:r>
            <a:r>
              <a:rPr lang="en-US" altLang="zh-CN">
                <a:solidFill>
                  <a:srgbClr val="FF0000"/>
                </a:solidFill>
                <a:ea typeface="宋体" panose="02010600030101010101" pitchFamily="2" charset="-122"/>
              </a:rPr>
              <a:t>= </a:t>
            </a:r>
            <a:r>
              <a:rPr lang="zh-CN" altLang="en-US">
                <a:solidFill>
                  <a:srgbClr val="FF0000"/>
                </a:solidFill>
                <a:ea typeface="宋体" panose="02010600030101010101" pitchFamily="2" charset="-122"/>
              </a:rPr>
              <a:t>平动</a:t>
            </a: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定轴转动  </a:t>
            </a:r>
          </a:p>
        </p:txBody>
      </p:sp>
      <p:sp>
        <p:nvSpPr>
          <p:cNvPr id="468997" name="Text Box 5">
            <a:extLst>
              <a:ext uri="{FF2B5EF4-FFF2-40B4-BE49-F238E27FC236}">
                <a16:creationId xmlns:a16="http://schemas.microsoft.com/office/drawing/2014/main" id="{AF29A951-9C11-4D6E-A7EA-90ADC5D167D7}"/>
              </a:ext>
            </a:extLst>
          </p:cNvPr>
          <p:cNvSpPr txBox="1">
            <a:spLocks noChangeArrowheads="1"/>
          </p:cNvSpPr>
          <p:nvPr/>
        </p:nvSpPr>
        <p:spPr bwMode="auto">
          <a:xfrm>
            <a:off x="1098550" y="2362200"/>
            <a:ext cx="2403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1.</a:t>
            </a:r>
            <a:r>
              <a:rPr lang="zh-CN" altLang="en-US">
                <a:ea typeface="黑体" panose="02010609060101010101" pitchFamily="49" charset="-122"/>
              </a:rPr>
              <a:t>求质心的运动  </a:t>
            </a:r>
          </a:p>
        </p:txBody>
      </p:sp>
      <p:sp>
        <p:nvSpPr>
          <p:cNvPr id="468998" name="Text Box 6">
            <a:extLst>
              <a:ext uri="{FF2B5EF4-FFF2-40B4-BE49-F238E27FC236}">
                <a16:creationId xmlns:a16="http://schemas.microsoft.com/office/drawing/2014/main" id="{C1E12F7F-7C2F-48C0-9684-3258CC6ABB81}"/>
              </a:ext>
            </a:extLst>
          </p:cNvPr>
          <p:cNvSpPr txBox="1">
            <a:spLocks noChangeArrowheads="1"/>
          </p:cNvSpPr>
          <p:nvPr/>
        </p:nvSpPr>
        <p:spPr bwMode="auto">
          <a:xfrm>
            <a:off x="1098550" y="3581400"/>
            <a:ext cx="2863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根据质心运动定律   </a:t>
            </a:r>
          </a:p>
        </p:txBody>
      </p:sp>
      <p:graphicFrame>
        <p:nvGraphicFramePr>
          <p:cNvPr id="468999" name="Object 7">
            <a:extLst>
              <a:ext uri="{FF2B5EF4-FFF2-40B4-BE49-F238E27FC236}">
                <a16:creationId xmlns:a16="http://schemas.microsoft.com/office/drawing/2014/main" id="{7B97FB22-5DE6-4EE3-8A20-FA0CF1DE29E5}"/>
              </a:ext>
            </a:extLst>
          </p:cNvPr>
          <p:cNvGraphicFramePr>
            <a:graphicFrameLocks noChangeAspect="1"/>
          </p:cNvGraphicFramePr>
          <p:nvPr/>
        </p:nvGraphicFramePr>
        <p:xfrm>
          <a:off x="4038600" y="3505200"/>
          <a:ext cx="1524000" cy="517525"/>
        </p:xfrm>
        <a:graphic>
          <a:graphicData uri="http://schemas.openxmlformats.org/presentationml/2006/ole">
            <mc:AlternateContent xmlns:mc="http://schemas.openxmlformats.org/markup-compatibility/2006">
              <mc:Choice xmlns:v="urn:schemas-microsoft-com:vml" Requires="v">
                <p:oleObj spid="_x0000_s52241" name="Equation" r:id="rId3" imgW="787320" imgH="266400" progId="Equation.3">
                  <p:embed/>
                </p:oleObj>
              </mc:Choice>
              <mc:Fallback>
                <p:oleObj name="Equation" r:id="rId3" imgW="787320" imgH="2664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3505200"/>
                        <a:ext cx="1524000" cy="51752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9000" name="Object 8">
            <a:extLst>
              <a:ext uri="{FF2B5EF4-FFF2-40B4-BE49-F238E27FC236}">
                <a16:creationId xmlns:a16="http://schemas.microsoft.com/office/drawing/2014/main" id="{EB1D3CBE-8949-4EBB-B644-16A223EC45EE}"/>
              </a:ext>
            </a:extLst>
          </p:cNvPr>
          <p:cNvGraphicFramePr>
            <a:graphicFrameLocks noChangeAspect="1"/>
          </p:cNvGraphicFramePr>
          <p:nvPr/>
        </p:nvGraphicFramePr>
        <p:xfrm>
          <a:off x="2209800" y="4800600"/>
          <a:ext cx="1905000" cy="503238"/>
        </p:xfrm>
        <a:graphic>
          <a:graphicData uri="http://schemas.openxmlformats.org/presentationml/2006/ole">
            <mc:AlternateContent xmlns:mc="http://schemas.openxmlformats.org/markup-compatibility/2006">
              <mc:Choice xmlns:v="urn:schemas-microsoft-com:vml" Requires="v">
                <p:oleObj spid="_x0000_s52242" name="Equation" r:id="rId5" imgW="888840" imgH="253800" progId="Equation.3">
                  <p:embed/>
                </p:oleObj>
              </mc:Choice>
              <mc:Fallback>
                <p:oleObj name="Equation" r:id="rId5" imgW="888840" imgH="2538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4800600"/>
                        <a:ext cx="1905000" cy="5032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9001" name="Object 9">
            <a:extLst>
              <a:ext uri="{FF2B5EF4-FFF2-40B4-BE49-F238E27FC236}">
                <a16:creationId xmlns:a16="http://schemas.microsoft.com/office/drawing/2014/main" id="{8014A1AF-5AA9-4A6D-BFA5-2A6B31E955F8}"/>
              </a:ext>
            </a:extLst>
          </p:cNvPr>
          <p:cNvGraphicFramePr>
            <a:graphicFrameLocks noChangeAspect="1"/>
          </p:cNvGraphicFramePr>
          <p:nvPr/>
        </p:nvGraphicFramePr>
        <p:xfrm>
          <a:off x="4876800" y="4800600"/>
          <a:ext cx="1752600" cy="506413"/>
        </p:xfrm>
        <a:graphic>
          <a:graphicData uri="http://schemas.openxmlformats.org/presentationml/2006/ole">
            <mc:AlternateContent xmlns:mc="http://schemas.openxmlformats.org/markup-compatibility/2006">
              <mc:Choice xmlns:v="urn:schemas-microsoft-com:vml" Requires="v">
                <p:oleObj spid="_x0000_s52243" name="Equation" r:id="rId7" imgW="876240" imgH="253800" progId="Equation.3">
                  <p:embed/>
                </p:oleObj>
              </mc:Choice>
              <mc:Fallback>
                <p:oleObj name="Equation" r:id="rId7" imgW="876240" imgH="2538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6800" y="4800600"/>
                        <a:ext cx="1752600" cy="506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9002" name="Text Box 10">
            <a:extLst>
              <a:ext uri="{FF2B5EF4-FFF2-40B4-BE49-F238E27FC236}">
                <a16:creationId xmlns:a16="http://schemas.microsoft.com/office/drawing/2014/main" id="{4FEAE4F3-06CE-4A6C-B20B-769F4419C4B3}"/>
              </a:ext>
            </a:extLst>
          </p:cNvPr>
          <p:cNvSpPr txBox="1">
            <a:spLocks noChangeArrowheads="1"/>
          </p:cNvSpPr>
          <p:nvPr/>
        </p:nvSpPr>
        <p:spPr bwMode="auto">
          <a:xfrm>
            <a:off x="5438775" y="5486400"/>
            <a:ext cx="2714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me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m</a:t>
            </a:r>
            <a:r>
              <a:rPr lang="en-US" altLang="zh-CN">
                <a:ea typeface="宋体" panose="02010600030101010101" pitchFamily="2" charset="-122"/>
              </a:rPr>
              <a:t>  — </a:t>
            </a:r>
            <a:r>
              <a:rPr lang="zh-CN" altLang="en-US">
                <a:ea typeface="宋体" panose="02010600030101010101" pitchFamily="2" charset="-122"/>
              </a:rPr>
              <a:t>刚体的质量</a:t>
            </a:r>
            <a:r>
              <a:rPr lang="en-US" altLang="zh-CN">
                <a:ea typeface="宋体" panose="02010600030101010101" pitchFamily="2" charset="-122"/>
              </a:rPr>
              <a:t>.  </a:t>
            </a:r>
          </a:p>
        </p:txBody>
      </p:sp>
      <p:grpSp>
        <p:nvGrpSpPr>
          <p:cNvPr id="2" name="Group 11">
            <a:extLst>
              <a:ext uri="{FF2B5EF4-FFF2-40B4-BE49-F238E27FC236}">
                <a16:creationId xmlns:a16="http://schemas.microsoft.com/office/drawing/2014/main" id="{C3EBB0D0-88E3-4E94-83E9-9BF0FA391B5E}"/>
              </a:ext>
            </a:extLst>
          </p:cNvPr>
          <p:cNvGrpSpPr>
            <a:grpSpLocks/>
          </p:cNvGrpSpPr>
          <p:nvPr/>
        </p:nvGrpSpPr>
        <p:grpSpPr bwMode="auto">
          <a:xfrm>
            <a:off x="1219200" y="5486400"/>
            <a:ext cx="3930650" cy="511175"/>
            <a:chOff x="816" y="3470"/>
            <a:chExt cx="2476" cy="322"/>
          </a:xfrm>
        </p:grpSpPr>
        <p:sp>
          <p:nvSpPr>
            <p:cNvPr id="52240" name="Text Box 12">
              <a:extLst>
                <a:ext uri="{FF2B5EF4-FFF2-40B4-BE49-F238E27FC236}">
                  <a16:creationId xmlns:a16="http://schemas.microsoft.com/office/drawing/2014/main" id="{04CD6DA7-1EB3-4566-A131-6B77BF227B2A}"/>
                </a:ext>
              </a:extLst>
            </p:cNvPr>
            <p:cNvSpPr txBox="1">
              <a:spLocks noChangeArrowheads="1"/>
            </p:cNvSpPr>
            <p:nvPr/>
          </p:nvSpPr>
          <p:spPr bwMode="auto">
            <a:xfrm>
              <a:off x="1248" y="3504"/>
              <a:ext cx="20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me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 </a:t>
              </a:r>
              <a:r>
                <a:rPr lang="zh-CN" altLang="en-US">
                  <a:ea typeface="宋体" panose="02010600030101010101" pitchFamily="2" charset="-122"/>
                </a:rPr>
                <a:t>所有外力的矢量和</a:t>
              </a:r>
              <a:r>
                <a:rPr lang="en-US" altLang="zh-CN">
                  <a:ea typeface="宋体" panose="02010600030101010101" pitchFamily="2" charset="-122"/>
                </a:rPr>
                <a:t>,  </a:t>
              </a:r>
            </a:p>
          </p:txBody>
        </p:sp>
        <p:graphicFrame>
          <p:nvGraphicFramePr>
            <p:cNvPr id="52229" name="Object 13">
              <a:extLst>
                <a:ext uri="{FF2B5EF4-FFF2-40B4-BE49-F238E27FC236}">
                  <a16:creationId xmlns:a16="http://schemas.microsoft.com/office/drawing/2014/main" id="{51E7ABBB-2CF2-451C-BF5F-20DE9DC29EEB}"/>
                </a:ext>
              </a:extLst>
            </p:cNvPr>
            <p:cNvGraphicFramePr>
              <a:graphicFrameLocks noChangeAspect="1"/>
            </p:cNvGraphicFramePr>
            <p:nvPr/>
          </p:nvGraphicFramePr>
          <p:xfrm>
            <a:off x="816" y="3470"/>
            <a:ext cx="432" cy="303"/>
          </p:xfrm>
          <a:graphic>
            <a:graphicData uri="http://schemas.openxmlformats.org/presentationml/2006/ole">
              <mc:AlternateContent xmlns:mc="http://schemas.openxmlformats.org/markup-compatibility/2006">
                <mc:Choice xmlns:v="urn:schemas-microsoft-com:vml" Requires="v">
                  <p:oleObj spid="_x0000_s52244" name="Equation" r:id="rId9" imgW="380880" imgH="266400" progId="Equation.3">
                    <p:embed/>
                  </p:oleObj>
                </mc:Choice>
                <mc:Fallback>
                  <p:oleObj name="Equation" r:id="rId9" imgW="380880" imgH="2664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6" y="3470"/>
                          <a:ext cx="432"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69006" name="Text Box 14">
            <a:extLst>
              <a:ext uri="{FF2B5EF4-FFF2-40B4-BE49-F238E27FC236}">
                <a16:creationId xmlns:a16="http://schemas.microsoft.com/office/drawing/2014/main" id="{24A284E0-D9A2-4A05-B0E0-8087A9853F9D}"/>
              </a:ext>
            </a:extLst>
          </p:cNvPr>
          <p:cNvSpPr txBox="1">
            <a:spLocks noChangeArrowheads="1"/>
          </p:cNvSpPr>
          <p:nvPr/>
        </p:nvSpPr>
        <p:spPr bwMode="auto">
          <a:xfrm>
            <a:off x="1676400" y="2916238"/>
            <a:ext cx="4932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刚体作平面运动，受力必是平面力  </a:t>
            </a:r>
          </a:p>
        </p:txBody>
      </p:sp>
      <p:sp>
        <p:nvSpPr>
          <p:cNvPr id="469007" name="Text Box 15">
            <a:extLst>
              <a:ext uri="{FF2B5EF4-FFF2-40B4-BE49-F238E27FC236}">
                <a16:creationId xmlns:a16="http://schemas.microsoft.com/office/drawing/2014/main" id="{04C983EE-EBB5-465E-9EF7-69A646F0F782}"/>
              </a:ext>
            </a:extLst>
          </p:cNvPr>
          <p:cNvSpPr txBox="1">
            <a:spLocks noChangeArrowheads="1"/>
          </p:cNvSpPr>
          <p:nvPr/>
        </p:nvSpPr>
        <p:spPr bwMode="auto">
          <a:xfrm>
            <a:off x="1066800" y="4267200"/>
            <a:ext cx="3552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直角坐标系中的分量式    </a:t>
            </a:r>
          </a:p>
        </p:txBody>
      </p:sp>
      <p:sp>
        <p:nvSpPr>
          <p:cNvPr id="469008" name="Text Box 16">
            <a:extLst>
              <a:ext uri="{FF2B5EF4-FFF2-40B4-BE49-F238E27FC236}">
                <a16:creationId xmlns:a16="http://schemas.microsoft.com/office/drawing/2014/main" id="{0134CD06-EE64-4A58-A4E8-AE33E76DDF86}"/>
              </a:ext>
            </a:extLst>
          </p:cNvPr>
          <p:cNvSpPr txBox="1">
            <a:spLocks noChangeArrowheads="1"/>
          </p:cNvSpPr>
          <p:nvPr/>
        </p:nvSpPr>
        <p:spPr bwMode="auto">
          <a:xfrm>
            <a:off x="6613525" y="3470275"/>
            <a:ext cx="99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(7.5.1)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8994">
                                            <p:txEl>
                                              <p:pRg st="0" end="0"/>
                                            </p:txEl>
                                          </p:spTgt>
                                        </p:tgtEl>
                                        <p:attrNameLst>
                                          <p:attrName>style.visibility</p:attrName>
                                        </p:attrNameLst>
                                      </p:cBhvr>
                                      <p:to>
                                        <p:strVal val="visible"/>
                                      </p:to>
                                    </p:set>
                                    <p:animEffect transition="in" filter="wipe(left)">
                                      <p:cBhvr>
                                        <p:cTn id="7" dur="500"/>
                                        <p:tgtEl>
                                          <p:spTgt spid="4689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8995">
                                            <p:txEl>
                                              <p:pRg st="0" end="0"/>
                                            </p:txEl>
                                          </p:spTgt>
                                        </p:tgtEl>
                                        <p:attrNameLst>
                                          <p:attrName>style.visibility</p:attrName>
                                        </p:attrNameLst>
                                      </p:cBhvr>
                                      <p:to>
                                        <p:strVal val="visible"/>
                                      </p:to>
                                    </p:set>
                                    <p:animEffect transition="in" filter="wipe(left)">
                                      <p:cBhvr>
                                        <p:cTn id="12" dur="500"/>
                                        <p:tgtEl>
                                          <p:spTgt spid="46899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8996">
                                            <p:txEl>
                                              <p:pRg st="0" end="0"/>
                                            </p:txEl>
                                          </p:spTgt>
                                        </p:tgtEl>
                                        <p:attrNameLst>
                                          <p:attrName>style.visibility</p:attrName>
                                        </p:attrNameLst>
                                      </p:cBhvr>
                                      <p:to>
                                        <p:strVal val="visible"/>
                                      </p:to>
                                    </p:set>
                                    <p:animEffect transition="in" filter="wipe(left)">
                                      <p:cBhvr>
                                        <p:cTn id="17" dur="500"/>
                                        <p:tgtEl>
                                          <p:spTgt spid="46899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8997">
                                            <p:txEl>
                                              <p:pRg st="0" end="0"/>
                                            </p:txEl>
                                          </p:spTgt>
                                        </p:tgtEl>
                                        <p:attrNameLst>
                                          <p:attrName>style.visibility</p:attrName>
                                        </p:attrNameLst>
                                      </p:cBhvr>
                                      <p:to>
                                        <p:strVal val="visible"/>
                                      </p:to>
                                    </p:set>
                                    <p:animEffect transition="in" filter="wipe(left)">
                                      <p:cBhvr>
                                        <p:cTn id="22" dur="500"/>
                                        <p:tgtEl>
                                          <p:spTgt spid="46899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69006">
                                            <p:txEl>
                                              <p:pRg st="0" end="0"/>
                                            </p:txEl>
                                          </p:spTgt>
                                        </p:tgtEl>
                                        <p:attrNameLst>
                                          <p:attrName>style.visibility</p:attrName>
                                        </p:attrNameLst>
                                      </p:cBhvr>
                                      <p:to>
                                        <p:strVal val="visible"/>
                                      </p:to>
                                    </p:set>
                                    <p:animEffect transition="in" filter="wipe(left)">
                                      <p:cBhvr>
                                        <p:cTn id="27" dur="500"/>
                                        <p:tgtEl>
                                          <p:spTgt spid="46900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68998">
                                            <p:txEl>
                                              <p:pRg st="0" end="0"/>
                                            </p:txEl>
                                          </p:spTgt>
                                        </p:tgtEl>
                                        <p:attrNameLst>
                                          <p:attrName>style.visibility</p:attrName>
                                        </p:attrNameLst>
                                      </p:cBhvr>
                                      <p:to>
                                        <p:strVal val="visible"/>
                                      </p:to>
                                    </p:set>
                                    <p:animEffect transition="in" filter="wipe(left)">
                                      <p:cBhvr>
                                        <p:cTn id="32" dur="500"/>
                                        <p:tgtEl>
                                          <p:spTgt spid="468998">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68999"/>
                                        </p:tgtEl>
                                        <p:attrNameLst>
                                          <p:attrName>style.visibility</p:attrName>
                                        </p:attrNameLst>
                                      </p:cBhvr>
                                      <p:to>
                                        <p:strVal val="visible"/>
                                      </p:to>
                                    </p:set>
                                    <p:animEffect transition="in" filter="wipe(left)">
                                      <p:cBhvr>
                                        <p:cTn id="37" dur="500"/>
                                        <p:tgtEl>
                                          <p:spTgt spid="46899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69008">
                                            <p:txEl>
                                              <p:pRg st="0" end="0"/>
                                            </p:txEl>
                                          </p:spTgt>
                                        </p:tgtEl>
                                        <p:attrNameLst>
                                          <p:attrName>style.visibility</p:attrName>
                                        </p:attrNameLst>
                                      </p:cBhvr>
                                      <p:to>
                                        <p:strVal val="visible"/>
                                      </p:to>
                                    </p:set>
                                    <p:animEffect transition="in" filter="wipe(left)">
                                      <p:cBhvr>
                                        <p:cTn id="42" dur="500"/>
                                        <p:tgtEl>
                                          <p:spTgt spid="469008">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69007">
                                            <p:txEl>
                                              <p:pRg st="0" end="0"/>
                                            </p:txEl>
                                          </p:spTgt>
                                        </p:tgtEl>
                                        <p:attrNameLst>
                                          <p:attrName>style.visibility</p:attrName>
                                        </p:attrNameLst>
                                      </p:cBhvr>
                                      <p:to>
                                        <p:strVal val="visible"/>
                                      </p:to>
                                    </p:set>
                                    <p:animEffect transition="in" filter="wipe(left)">
                                      <p:cBhvr>
                                        <p:cTn id="47" dur="500"/>
                                        <p:tgtEl>
                                          <p:spTgt spid="469007">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69000"/>
                                        </p:tgtEl>
                                        <p:attrNameLst>
                                          <p:attrName>style.visibility</p:attrName>
                                        </p:attrNameLst>
                                      </p:cBhvr>
                                      <p:to>
                                        <p:strVal val="visible"/>
                                      </p:to>
                                    </p:set>
                                    <p:animEffect transition="in" filter="wipe(left)">
                                      <p:cBhvr>
                                        <p:cTn id="52" dur="500"/>
                                        <p:tgtEl>
                                          <p:spTgt spid="46900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469001"/>
                                        </p:tgtEl>
                                        <p:attrNameLst>
                                          <p:attrName>style.visibility</p:attrName>
                                        </p:attrNameLst>
                                      </p:cBhvr>
                                      <p:to>
                                        <p:strVal val="visible"/>
                                      </p:to>
                                    </p:set>
                                    <p:animEffect transition="in" filter="wipe(left)">
                                      <p:cBhvr>
                                        <p:cTn id="57" dur="500"/>
                                        <p:tgtEl>
                                          <p:spTgt spid="46900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wipe(left)">
                                      <p:cBhvr>
                                        <p:cTn id="62" dur="500"/>
                                        <p:tgtEl>
                                          <p:spTgt spid="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69002">
                                            <p:txEl>
                                              <p:pRg st="0" end="0"/>
                                            </p:txEl>
                                          </p:spTgt>
                                        </p:tgtEl>
                                        <p:attrNameLst>
                                          <p:attrName>style.visibility</p:attrName>
                                        </p:attrNameLst>
                                      </p:cBhvr>
                                      <p:to>
                                        <p:strVal val="visible"/>
                                      </p:to>
                                    </p:set>
                                    <p:animEffect transition="in" filter="wipe(left)">
                                      <p:cBhvr>
                                        <p:cTn id="67" dur="500"/>
                                        <p:tgtEl>
                                          <p:spTgt spid="4690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4" grpId="0" build="p" autoUpdateAnimBg="0"/>
      <p:bldP spid="468995" grpId="0" build="p" autoUpdateAnimBg="0"/>
      <p:bldP spid="468996" grpId="0" build="p" autoUpdateAnimBg="0"/>
      <p:bldP spid="468997" grpId="0" build="p" autoUpdateAnimBg="0"/>
      <p:bldP spid="468998" grpId="0" build="p" autoUpdateAnimBg="0"/>
      <p:bldP spid="469002" grpId="0" build="p" autoUpdateAnimBg="0"/>
      <p:bldP spid="469006" grpId="0" build="p" autoUpdateAnimBg="0"/>
      <p:bldP spid="469007" grpId="0" build="p" autoUpdateAnimBg="0"/>
      <p:bldP spid="469008"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0018" name="Text Box 2">
            <a:extLst>
              <a:ext uri="{FF2B5EF4-FFF2-40B4-BE49-F238E27FC236}">
                <a16:creationId xmlns:a16="http://schemas.microsoft.com/office/drawing/2014/main" id="{001F52DE-280B-4BAA-9466-829C9415EDD3}"/>
              </a:ext>
            </a:extLst>
          </p:cNvPr>
          <p:cNvSpPr txBox="1">
            <a:spLocks noChangeArrowheads="1"/>
          </p:cNvSpPr>
          <p:nvPr/>
        </p:nvSpPr>
        <p:spPr bwMode="auto">
          <a:xfrm>
            <a:off x="869950" y="609600"/>
            <a:ext cx="3092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2. </a:t>
            </a:r>
            <a:r>
              <a:rPr lang="zh-CN" altLang="en-US">
                <a:ea typeface="黑体" panose="02010609060101010101" pitchFamily="49" charset="-122"/>
              </a:rPr>
              <a:t>刚体绕质心的转动  </a:t>
            </a:r>
          </a:p>
        </p:txBody>
      </p:sp>
      <p:sp>
        <p:nvSpPr>
          <p:cNvPr id="470019" name="Text Box 3">
            <a:extLst>
              <a:ext uri="{FF2B5EF4-FFF2-40B4-BE49-F238E27FC236}">
                <a16:creationId xmlns:a16="http://schemas.microsoft.com/office/drawing/2014/main" id="{50C6D977-51B6-44D0-8FDE-DB799D3490BC}"/>
              </a:ext>
            </a:extLst>
          </p:cNvPr>
          <p:cNvSpPr txBox="1">
            <a:spLocks noChangeArrowheads="1"/>
          </p:cNvSpPr>
          <p:nvPr/>
        </p:nvSpPr>
        <p:spPr bwMode="auto">
          <a:xfrm>
            <a:off x="1600200" y="1143000"/>
            <a:ext cx="416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在质心系中刚体作定轴转动</a:t>
            </a:r>
            <a:r>
              <a:rPr lang="en-US" altLang="zh-CN">
                <a:ea typeface="宋体" panose="02010600030101010101" pitchFamily="2" charset="-122"/>
              </a:rPr>
              <a:t>.   </a:t>
            </a:r>
          </a:p>
        </p:txBody>
      </p:sp>
      <p:sp>
        <p:nvSpPr>
          <p:cNvPr id="470020" name="Text Box 4">
            <a:extLst>
              <a:ext uri="{FF2B5EF4-FFF2-40B4-BE49-F238E27FC236}">
                <a16:creationId xmlns:a16="http://schemas.microsoft.com/office/drawing/2014/main" id="{B792CA08-C991-4EA0-BE94-C0BA749B07C1}"/>
              </a:ext>
            </a:extLst>
          </p:cNvPr>
          <p:cNvSpPr txBox="1">
            <a:spLocks noChangeArrowheads="1"/>
          </p:cNvSpPr>
          <p:nvPr/>
        </p:nvSpPr>
        <p:spPr bwMode="auto">
          <a:xfrm>
            <a:off x="990600" y="1600200"/>
            <a:ext cx="72390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宋体" panose="02010600030101010101" pitchFamily="2" charset="-122"/>
              </a:rPr>
              <a:t>        </a:t>
            </a:r>
            <a:r>
              <a:rPr lang="zh-CN" altLang="en-US">
                <a:ea typeface="宋体" panose="02010600030101010101" pitchFamily="2" charset="-122"/>
              </a:rPr>
              <a:t>选质心坐标系 </a:t>
            </a:r>
            <a:r>
              <a:rPr lang="en-US" altLang="zh-CN" i="1">
                <a:ea typeface="宋体" panose="02010600030101010101" pitchFamily="2" charset="-122"/>
              </a:rPr>
              <a:t>Cx’y’z’</a:t>
            </a:r>
            <a:r>
              <a:rPr lang="en-US" altLang="zh-CN">
                <a:ea typeface="宋体" panose="02010600030101010101" pitchFamily="2" charset="-122"/>
              </a:rPr>
              <a:t> ,</a:t>
            </a:r>
            <a:r>
              <a:rPr lang="zh-CN" altLang="en-US">
                <a:ea typeface="宋体" panose="02010600030101010101" pitchFamily="2" charset="-122"/>
              </a:rPr>
              <a:t>设</a:t>
            </a:r>
            <a:r>
              <a:rPr lang="en-US" altLang="zh-CN" i="1">
                <a:ea typeface="宋体" panose="02010600030101010101" pitchFamily="2" charset="-122"/>
              </a:rPr>
              <a:t>z’</a:t>
            </a:r>
            <a:r>
              <a:rPr lang="zh-CN" altLang="en-US">
                <a:ea typeface="宋体" panose="02010600030101010101" pitchFamily="2" charset="-122"/>
              </a:rPr>
              <a:t>为过质心而垂直于固定平面的轴</a:t>
            </a:r>
            <a:r>
              <a:rPr lang="en-US" altLang="zh-CN">
                <a:ea typeface="宋体" panose="02010600030101010101" pitchFamily="2" charset="-122"/>
              </a:rPr>
              <a:t>. </a:t>
            </a:r>
            <a:r>
              <a:rPr lang="zh-CN" altLang="en-US">
                <a:ea typeface="宋体" panose="02010600030101010101" pitchFamily="2" charset="-122"/>
              </a:rPr>
              <a:t>在质心系中</a:t>
            </a:r>
          </a:p>
        </p:txBody>
      </p:sp>
      <p:graphicFrame>
        <p:nvGraphicFramePr>
          <p:cNvPr id="470021" name="Object 5">
            <a:extLst>
              <a:ext uri="{FF2B5EF4-FFF2-40B4-BE49-F238E27FC236}">
                <a16:creationId xmlns:a16="http://schemas.microsoft.com/office/drawing/2014/main" id="{3B3CC409-1277-4A9F-9433-31FC2A703343}"/>
              </a:ext>
            </a:extLst>
          </p:cNvPr>
          <p:cNvGraphicFramePr>
            <a:graphicFrameLocks noChangeAspect="1"/>
          </p:cNvGraphicFramePr>
          <p:nvPr/>
        </p:nvGraphicFramePr>
        <p:xfrm>
          <a:off x="2819400" y="2667000"/>
          <a:ext cx="3046413" cy="777875"/>
        </p:xfrm>
        <a:graphic>
          <a:graphicData uri="http://schemas.openxmlformats.org/presentationml/2006/ole">
            <mc:AlternateContent xmlns:mc="http://schemas.openxmlformats.org/markup-compatibility/2006">
              <mc:Choice xmlns:v="urn:schemas-microsoft-com:vml" Requires="v">
                <p:oleObj spid="_x0000_s53258" name="Equation" r:id="rId3" imgW="1409400" imgH="406080" progId="Equation.3">
                  <p:embed/>
                </p:oleObj>
              </mc:Choice>
              <mc:Fallback>
                <p:oleObj name="Equation" r:id="rId3" imgW="1409400" imgH="4060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667000"/>
                        <a:ext cx="3046413" cy="7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0022" name="Text Box 6">
            <a:extLst>
              <a:ext uri="{FF2B5EF4-FFF2-40B4-BE49-F238E27FC236}">
                <a16:creationId xmlns:a16="http://schemas.microsoft.com/office/drawing/2014/main" id="{4F49A3DA-510E-421B-8A01-626B2D10FC53}"/>
              </a:ext>
            </a:extLst>
          </p:cNvPr>
          <p:cNvSpPr txBox="1">
            <a:spLocks noChangeArrowheads="1"/>
          </p:cNvSpPr>
          <p:nvPr/>
        </p:nvSpPr>
        <p:spPr bwMode="auto">
          <a:xfrm>
            <a:off x="2819400" y="3505200"/>
            <a:ext cx="43434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me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10000"/>
              </a:lnSpc>
            </a:pPr>
            <a:r>
              <a:rPr lang="en-US" altLang="zh-CN">
                <a:ea typeface="宋体" panose="02010600030101010101" pitchFamily="2" charset="-122"/>
                <a:sym typeface="Symbol" panose="05050102010706020507" pitchFamily="18" charset="2"/>
              </a:rPr>
              <a:t></a:t>
            </a:r>
            <a:r>
              <a:rPr lang="en-US" altLang="zh-CN" i="1">
                <a:ea typeface="宋体" panose="02010600030101010101" pitchFamily="2" charset="-122"/>
                <a:sym typeface="Symbol" panose="05050102010706020507" pitchFamily="18" charset="2"/>
              </a:rPr>
              <a:t>M</a:t>
            </a:r>
            <a:r>
              <a:rPr lang="zh-CN" altLang="en-US" baseline="-25000">
                <a:ea typeface="宋体" panose="02010600030101010101" pitchFamily="2" charset="-122"/>
              </a:rPr>
              <a:t>外</a:t>
            </a:r>
            <a:r>
              <a:rPr lang="en-US" altLang="zh-CN" i="1" baseline="-25000">
                <a:ea typeface="宋体" panose="02010600030101010101" pitchFamily="2" charset="-122"/>
              </a:rPr>
              <a:t>i’   </a:t>
            </a:r>
            <a:r>
              <a:rPr lang="en-US" altLang="zh-CN">
                <a:ea typeface="宋体" panose="02010600030101010101" pitchFamily="2" charset="-122"/>
              </a:rPr>
              <a:t>— </a:t>
            </a:r>
            <a:r>
              <a:rPr lang="zh-CN" altLang="en-US">
                <a:ea typeface="宋体" panose="02010600030101010101" pitchFamily="2" charset="-122"/>
              </a:rPr>
              <a:t>外力对质心的力矩</a:t>
            </a:r>
            <a:r>
              <a:rPr lang="en-US" altLang="zh-CN">
                <a:ea typeface="宋体" panose="02010600030101010101" pitchFamily="2" charset="-122"/>
              </a:rPr>
              <a:t>,</a:t>
            </a:r>
          </a:p>
        </p:txBody>
      </p:sp>
      <p:sp>
        <p:nvSpPr>
          <p:cNvPr id="470023" name="Text Box 7">
            <a:extLst>
              <a:ext uri="{FF2B5EF4-FFF2-40B4-BE49-F238E27FC236}">
                <a16:creationId xmlns:a16="http://schemas.microsoft.com/office/drawing/2014/main" id="{A671F489-5E0B-40D5-9B6C-1921220891EA}"/>
              </a:ext>
            </a:extLst>
          </p:cNvPr>
          <p:cNvSpPr txBox="1">
            <a:spLocks noChangeArrowheads="1"/>
          </p:cNvSpPr>
          <p:nvPr/>
        </p:nvSpPr>
        <p:spPr bwMode="auto">
          <a:xfrm>
            <a:off x="1143000" y="4800600"/>
            <a:ext cx="16970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sm" len="me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又</a:t>
            </a:r>
            <a:r>
              <a:rPr lang="zh-CN" altLang="en-US" sz="2800"/>
              <a:t> </a:t>
            </a:r>
            <a:r>
              <a:rPr lang="en-US" altLang="zh-CN" sz="2800" i="1">
                <a:sym typeface="Symbol" panose="05050102010706020507" pitchFamily="18" charset="2"/>
              </a:rPr>
              <a:t>M</a:t>
            </a:r>
            <a:r>
              <a:rPr lang="zh-CN" altLang="en-US" sz="2800" baseline="-25000"/>
              <a:t>惯</a:t>
            </a:r>
            <a:r>
              <a:rPr lang="en-US" altLang="zh-CN" sz="2800"/>
              <a:t>= 0 </a:t>
            </a:r>
          </a:p>
        </p:txBody>
      </p:sp>
      <p:sp>
        <p:nvSpPr>
          <p:cNvPr id="470024" name="Text Box 8">
            <a:extLst>
              <a:ext uri="{FF2B5EF4-FFF2-40B4-BE49-F238E27FC236}">
                <a16:creationId xmlns:a16="http://schemas.microsoft.com/office/drawing/2014/main" id="{AFD1DDA4-FAAF-42E1-90F4-E5AF6A3D8B49}"/>
              </a:ext>
            </a:extLst>
          </p:cNvPr>
          <p:cNvSpPr txBox="1">
            <a:spLocks noChangeArrowheads="1"/>
          </p:cNvSpPr>
          <p:nvPr/>
        </p:nvSpPr>
        <p:spPr bwMode="auto">
          <a:xfrm>
            <a:off x="2819400" y="4135438"/>
            <a:ext cx="37719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10000"/>
              </a:lnSpc>
            </a:pPr>
            <a:r>
              <a:rPr lang="en-US" altLang="zh-CN" i="1">
                <a:ea typeface="宋体" panose="02010600030101010101" pitchFamily="2" charset="-122"/>
                <a:sym typeface="Symbol" panose="05050102010706020507" pitchFamily="18" charset="2"/>
              </a:rPr>
              <a:t>M</a:t>
            </a:r>
            <a:r>
              <a:rPr lang="zh-CN" altLang="en-US" baseline="-25000">
                <a:ea typeface="宋体" panose="02010600030101010101" pitchFamily="2" charset="-122"/>
              </a:rPr>
              <a:t>惯 </a:t>
            </a:r>
            <a:r>
              <a:rPr lang="en-US" altLang="zh-CN">
                <a:ea typeface="宋体" panose="02010600030101010101" pitchFamily="2" charset="-122"/>
              </a:rPr>
              <a:t>— </a:t>
            </a:r>
            <a:r>
              <a:rPr lang="zh-CN" altLang="en-US">
                <a:ea typeface="宋体" panose="02010600030101010101" pitchFamily="2" charset="-122"/>
              </a:rPr>
              <a:t>惯性力对质心力矩</a:t>
            </a:r>
            <a:r>
              <a:rPr lang="en-US" altLang="zh-CN">
                <a:ea typeface="宋体" panose="02010600030101010101" pitchFamily="2" charset="-122"/>
              </a:rPr>
              <a:t>.  </a:t>
            </a:r>
          </a:p>
        </p:txBody>
      </p:sp>
      <p:graphicFrame>
        <p:nvGraphicFramePr>
          <p:cNvPr id="470025" name="Object 9">
            <a:extLst>
              <a:ext uri="{FF2B5EF4-FFF2-40B4-BE49-F238E27FC236}">
                <a16:creationId xmlns:a16="http://schemas.microsoft.com/office/drawing/2014/main" id="{477E38CC-88EA-418E-A3E8-2A9519657F7A}"/>
              </a:ext>
            </a:extLst>
          </p:cNvPr>
          <p:cNvGraphicFramePr>
            <a:graphicFrameLocks noChangeAspect="1"/>
          </p:cNvGraphicFramePr>
          <p:nvPr/>
        </p:nvGraphicFramePr>
        <p:xfrm>
          <a:off x="2743200" y="5286375"/>
          <a:ext cx="4335463" cy="809625"/>
        </p:xfrm>
        <a:graphic>
          <a:graphicData uri="http://schemas.openxmlformats.org/presentationml/2006/ole">
            <mc:AlternateContent xmlns:mc="http://schemas.openxmlformats.org/markup-compatibility/2006">
              <mc:Choice xmlns:v="urn:schemas-microsoft-com:vml" Requires="v">
                <p:oleObj spid="_x0000_s53259" name="Equation" r:id="rId5" imgW="2209680" imgH="406080" progId="Equation.3">
                  <p:embed/>
                </p:oleObj>
              </mc:Choice>
              <mc:Fallback>
                <p:oleObj name="Equation" r:id="rId5" imgW="2209680" imgH="40608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5286375"/>
                        <a:ext cx="4335463"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0018">
                                            <p:txEl>
                                              <p:pRg st="0" end="0"/>
                                            </p:txEl>
                                          </p:spTgt>
                                        </p:tgtEl>
                                        <p:attrNameLst>
                                          <p:attrName>style.visibility</p:attrName>
                                        </p:attrNameLst>
                                      </p:cBhvr>
                                      <p:to>
                                        <p:strVal val="visible"/>
                                      </p:to>
                                    </p:set>
                                    <p:animEffect transition="in" filter="wipe(left)">
                                      <p:cBhvr>
                                        <p:cTn id="7" dur="500"/>
                                        <p:tgtEl>
                                          <p:spTgt spid="4700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0019">
                                            <p:txEl>
                                              <p:pRg st="0" end="0"/>
                                            </p:txEl>
                                          </p:spTgt>
                                        </p:tgtEl>
                                        <p:attrNameLst>
                                          <p:attrName>style.visibility</p:attrName>
                                        </p:attrNameLst>
                                      </p:cBhvr>
                                      <p:to>
                                        <p:strVal val="visible"/>
                                      </p:to>
                                    </p:set>
                                    <p:animEffect transition="in" filter="wipe(left)">
                                      <p:cBhvr>
                                        <p:cTn id="12" dur="500"/>
                                        <p:tgtEl>
                                          <p:spTgt spid="47001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0020">
                                            <p:txEl>
                                              <p:pRg st="0" end="0"/>
                                            </p:txEl>
                                          </p:spTgt>
                                        </p:tgtEl>
                                        <p:attrNameLst>
                                          <p:attrName>style.visibility</p:attrName>
                                        </p:attrNameLst>
                                      </p:cBhvr>
                                      <p:to>
                                        <p:strVal val="visible"/>
                                      </p:to>
                                    </p:set>
                                    <p:animEffect transition="in" filter="wipe(left)">
                                      <p:cBhvr>
                                        <p:cTn id="17" dur="500"/>
                                        <p:tgtEl>
                                          <p:spTgt spid="47002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70021"/>
                                        </p:tgtEl>
                                        <p:attrNameLst>
                                          <p:attrName>style.visibility</p:attrName>
                                        </p:attrNameLst>
                                      </p:cBhvr>
                                      <p:to>
                                        <p:strVal val="visible"/>
                                      </p:to>
                                    </p:set>
                                    <p:animEffect transition="in" filter="wipe(left)">
                                      <p:cBhvr>
                                        <p:cTn id="22" dur="500"/>
                                        <p:tgtEl>
                                          <p:spTgt spid="4700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70022">
                                            <p:txEl>
                                              <p:pRg st="0" end="0"/>
                                            </p:txEl>
                                          </p:spTgt>
                                        </p:tgtEl>
                                        <p:attrNameLst>
                                          <p:attrName>style.visibility</p:attrName>
                                        </p:attrNameLst>
                                      </p:cBhvr>
                                      <p:to>
                                        <p:strVal val="visible"/>
                                      </p:to>
                                    </p:set>
                                    <p:animEffect transition="in" filter="wipe(left)">
                                      <p:cBhvr>
                                        <p:cTn id="27" dur="500"/>
                                        <p:tgtEl>
                                          <p:spTgt spid="470022">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0024">
                                            <p:txEl>
                                              <p:pRg st="0" end="0"/>
                                            </p:txEl>
                                          </p:spTgt>
                                        </p:tgtEl>
                                        <p:attrNameLst>
                                          <p:attrName>style.visibility</p:attrName>
                                        </p:attrNameLst>
                                      </p:cBhvr>
                                      <p:to>
                                        <p:strVal val="visible"/>
                                      </p:to>
                                    </p:set>
                                    <p:animEffect transition="in" filter="wipe(left)">
                                      <p:cBhvr>
                                        <p:cTn id="32" dur="500"/>
                                        <p:tgtEl>
                                          <p:spTgt spid="470024">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70023">
                                            <p:txEl>
                                              <p:pRg st="0" end="0"/>
                                            </p:txEl>
                                          </p:spTgt>
                                        </p:tgtEl>
                                        <p:attrNameLst>
                                          <p:attrName>style.visibility</p:attrName>
                                        </p:attrNameLst>
                                      </p:cBhvr>
                                      <p:to>
                                        <p:strVal val="visible"/>
                                      </p:to>
                                    </p:set>
                                    <p:animEffect transition="in" filter="wipe(left)">
                                      <p:cBhvr>
                                        <p:cTn id="37" dur="500"/>
                                        <p:tgtEl>
                                          <p:spTgt spid="470023">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70025"/>
                                        </p:tgtEl>
                                        <p:attrNameLst>
                                          <p:attrName>style.visibility</p:attrName>
                                        </p:attrNameLst>
                                      </p:cBhvr>
                                      <p:to>
                                        <p:strVal val="visible"/>
                                      </p:to>
                                    </p:set>
                                    <p:animEffect transition="in" filter="wipe(left)">
                                      <p:cBhvr>
                                        <p:cTn id="42" dur="500"/>
                                        <p:tgtEl>
                                          <p:spTgt spid="470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8" grpId="0" build="p" autoUpdateAnimBg="0"/>
      <p:bldP spid="470019" grpId="0" build="p" autoUpdateAnimBg="0"/>
      <p:bldP spid="470020" grpId="0" build="p" autoUpdateAnimBg="0"/>
      <p:bldP spid="470022" grpId="0" build="p" autoUpdateAnimBg="0"/>
      <p:bldP spid="470023" grpId="0" build="p" autoUpdateAnimBg="0"/>
      <p:bldP spid="470024"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71042" name="Object 2">
            <a:extLst>
              <a:ext uri="{FF2B5EF4-FFF2-40B4-BE49-F238E27FC236}">
                <a16:creationId xmlns:a16="http://schemas.microsoft.com/office/drawing/2014/main" id="{CAAD45AE-1379-4AB0-BB6F-484C263B5BAF}"/>
              </a:ext>
            </a:extLst>
          </p:cNvPr>
          <p:cNvGraphicFramePr>
            <a:graphicFrameLocks noChangeAspect="1"/>
          </p:cNvGraphicFramePr>
          <p:nvPr/>
        </p:nvGraphicFramePr>
        <p:xfrm>
          <a:off x="2819400" y="636588"/>
          <a:ext cx="2449513" cy="582612"/>
        </p:xfrm>
        <a:graphic>
          <a:graphicData uri="http://schemas.openxmlformats.org/presentationml/2006/ole">
            <mc:AlternateContent xmlns:mc="http://schemas.openxmlformats.org/markup-compatibility/2006">
              <mc:Choice xmlns:v="urn:schemas-microsoft-com:vml" Requires="v">
                <p:oleObj spid="_x0000_s54277" name="Equation" r:id="rId3" imgW="1066680" imgH="253800" progId="Equation.3">
                  <p:embed/>
                </p:oleObj>
              </mc:Choice>
              <mc:Fallback>
                <p:oleObj name="Equation" r:id="rId3" imgW="1066680" imgH="253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636588"/>
                        <a:ext cx="2449513" cy="582612"/>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043" name="Text Box 3">
            <a:extLst>
              <a:ext uri="{FF2B5EF4-FFF2-40B4-BE49-F238E27FC236}">
                <a16:creationId xmlns:a16="http://schemas.microsoft.com/office/drawing/2014/main" id="{70BC34CC-A326-44D4-BEBF-4B2D12125FF5}"/>
              </a:ext>
            </a:extLst>
          </p:cNvPr>
          <p:cNvSpPr txBox="1">
            <a:spLocks noChangeArrowheads="1"/>
          </p:cNvSpPr>
          <p:nvPr/>
        </p:nvSpPr>
        <p:spPr bwMode="auto">
          <a:xfrm>
            <a:off x="1066800" y="1447800"/>
            <a:ext cx="7162800"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宋体" panose="02010600030101010101" pitchFamily="2" charset="-122"/>
              </a:rPr>
              <a:t>        </a:t>
            </a:r>
            <a:r>
              <a:rPr lang="zh-CN" altLang="en-US">
                <a:ea typeface="宋体" panose="02010600030101010101" pitchFamily="2" charset="-122"/>
              </a:rPr>
              <a:t>即刚体相对于质心的轴的转动同样服从定轴转动定律</a:t>
            </a:r>
            <a:r>
              <a:rPr lang="en-US" altLang="zh-CN">
                <a:ea typeface="宋体" panose="02010600030101010101" pitchFamily="2" charset="-122"/>
              </a:rPr>
              <a:t>. </a:t>
            </a:r>
            <a:r>
              <a:rPr lang="zh-CN" altLang="en-US">
                <a:ea typeface="宋体" panose="02010600030101010101" pitchFamily="2" charset="-122"/>
              </a:rPr>
              <a:t>式</a:t>
            </a:r>
            <a:r>
              <a:rPr lang="en-US" altLang="zh-CN">
                <a:ea typeface="宋体" panose="02010600030101010101" pitchFamily="2" charset="-122"/>
              </a:rPr>
              <a:t>(7.5.1)</a:t>
            </a:r>
            <a:r>
              <a:rPr lang="zh-CN" altLang="en-US">
                <a:ea typeface="宋体" panose="02010600030101010101" pitchFamily="2" charset="-122"/>
              </a:rPr>
              <a:t>和</a:t>
            </a:r>
            <a:r>
              <a:rPr lang="en-US" altLang="zh-CN">
                <a:ea typeface="宋体" panose="02010600030101010101" pitchFamily="2" charset="-122"/>
              </a:rPr>
              <a:t>(7.5.2)</a:t>
            </a:r>
            <a:r>
              <a:rPr lang="zh-CN" altLang="en-US">
                <a:ea typeface="宋体" panose="02010600030101010101" pitchFamily="2" charset="-122"/>
              </a:rPr>
              <a:t>称刚体平面运动的基本动力学方程</a:t>
            </a:r>
            <a:r>
              <a:rPr lang="en-US" altLang="zh-CN">
                <a:ea typeface="宋体" panose="02010600030101010101" pitchFamily="2" charset="-122"/>
              </a:rPr>
              <a:t>.</a:t>
            </a:r>
          </a:p>
        </p:txBody>
      </p:sp>
      <p:sp>
        <p:nvSpPr>
          <p:cNvPr id="471044" name="Text Box 4">
            <a:extLst>
              <a:ext uri="{FF2B5EF4-FFF2-40B4-BE49-F238E27FC236}">
                <a16:creationId xmlns:a16="http://schemas.microsoft.com/office/drawing/2014/main" id="{3BD6AD6A-E71A-4436-BC12-8B96E9266A29}"/>
              </a:ext>
            </a:extLst>
          </p:cNvPr>
          <p:cNvSpPr txBox="1">
            <a:spLocks noChangeArrowheads="1"/>
          </p:cNvSpPr>
          <p:nvPr/>
        </p:nvSpPr>
        <p:spPr bwMode="auto">
          <a:xfrm>
            <a:off x="6553200" y="685800"/>
            <a:ext cx="99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(7.5.2)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71042"/>
                                        </p:tgtEl>
                                        <p:attrNameLst>
                                          <p:attrName>style.visibility</p:attrName>
                                        </p:attrNameLst>
                                      </p:cBhvr>
                                      <p:to>
                                        <p:strVal val="visible"/>
                                      </p:to>
                                    </p:set>
                                    <p:animEffect transition="in" filter="wipe(left)">
                                      <p:cBhvr>
                                        <p:cTn id="7" dur="500"/>
                                        <p:tgtEl>
                                          <p:spTgt spid="4710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044">
                                            <p:txEl>
                                              <p:pRg st="0" end="0"/>
                                            </p:txEl>
                                          </p:spTgt>
                                        </p:tgtEl>
                                        <p:attrNameLst>
                                          <p:attrName>style.visibility</p:attrName>
                                        </p:attrNameLst>
                                      </p:cBhvr>
                                      <p:to>
                                        <p:strVal val="visible"/>
                                      </p:to>
                                    </p:set>
                                    <p:animEffect transition="in" filter="wipe(left)">
                                      <p:cBhvr>
                                        <p:cTn id="12" dur="500"/>
                                        <p:tgtEl>
                                          <p:spTgt spid="47104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043">
                                            <p:txEl>
                                              <p:pRg st="0" end="0"/>
                                            </p:txEl>
                                          </p:spTgt>
                                        </p:tgtEl>
                                        <p:attrNameLst>
                                          <p:attrName>style.visibility</p:attrName>
                                        </p:attrNameLst>
                                      </p:cBhvr>
                                      <p:to>
                                        <p:strVal val="visible"/>
                                      </p:to>
                                    </p:set>
                                    <p:animEffect transition="in" filter="wipe(left)">
                                      <p:cBhvr>
                                        <p:cTn id="17" dur="500"/>
                                        <p:tgtEl>
                                          <p:spTgt spid="4710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3" grpId="0" build="p" autoUpdateAnimBg="0"/>
      <p:bldP spid="471044"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2066" name="Text Box 2">
            <a:extLst>
              <a:ext uri="{FF2B5EF4-FFF2-40B4-BE49-F238E27FC236}">
                <a16:creationId xmlns:a16="http://schemas.microsoft.com/office/drawing/2014/main" id="{931B5A78-C4C0-4124-B8F2-BB1A55B35DB9}"/>
              </a:ext>
            </a:extLst>
          </p:cNvPr>
          <p:cNvSpPr txBox="1">
            <a:spLocks noChangeArrowheads="1"/>
          </p:cNvSpPr>
          <p:nvPr/>
        </p:nvSpPr>
        <p:spPr bwMode="auto">
          <a:xfrm>
            <a:off x="990600" y="558800"/>
            <a:ext cx="43767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§7.5.2 </a:t>
            </a:r>
            <a:r>
              <a:rPr lang="zh-CN" altLang="en-US" sz="2800">
                <a:ea typeface="黑体" panose="02010609060101010101" pitchFamily="49" charset="-122"/>
              </a:rPr>
              <a:t>作用于刚体上的力  </a:t>
            </a:r>
          </a:p>
        </p:txBody>
      </p:sp>
      <p:sp>
        <p:nvSpPr>
          <p:cNvPr id="472067" name="Text Box 3">
            <a:extLst>
              <a:ext uri="{FF2B5EF4-FFF2-40B4-BE49-F238E27FC236}">
                <a16:creationId xmlns:a16="http://schemas.microsoft.com/office/drawing/2014/main" id="{1CCB3925-110D-4744-9E3D-F793EB17C717}"/>
              </a:ext>
            </a:extLst>
          </p:cNvPr>
          <p:cNvSpPr txBox="1">
            <a:spLocks noChangeArrowheads="1"/>
          </p:cNvSpPr>
          <p:nvPr/>
        </p:nvSpPr>
        <p:spPr bwMode="auto">
          <a:xfrm>
            <a:off x="1066800" y="1117600"/>
            <a:ext cx="577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1.</a:t>
            </a:r>
            <a:r>
              <a:rPr lang="zh-CN" altLang="en-US">
                <a:ea typeface="黑体" panose="02010609060101010101" pitchFamily="49" charset="-122"/>
              </a:rPr>
              <a:t>作用于刚体上力的两种效果 </a:t>
            </a:r>
            <a:r>
              <a:rPr lang="en-US" altLang="zh-CN">
                <a:ea typeface="宋体" panose="02010600030101010101" pitchFamily="2" charset="-122"/>
                <a:cs typeface="Times New Roman" panose="02020603050405020304" pitchFamily="18" charset="0"/>
              </a:rPr>
              <a:t>· </a:t>
            </a:r>
            <a:r>
              <a:rPr lang="zh-CN" altLang="en-US">
                <a:ea typeface="黑体" panose="02010609060101010101" pitchFamily="49" charset="-122"/>
              </a:rPr>
              <a:t>滑移矢量   </a:t>
            </a:r>
          </a:p>
        </p:txBody>
      </p:sp>
      <p:sp>
        <p:nvSpPr>
          <p:cNvPr id="472068" name="Text Box 4">
            <a:extLst>
              <a:ext uri="{FF2B5EF4-FFF2-40B4-BE49-F238E27FC236}">
                <a16:creationId xmlns:a16="http://schemas.microsoft.com/office/drawing/2014/main" id="{2013050E-1702-4C86-ACA0-CAE893021941}"/>
              </a:ext>
            </a:extLst>
          </p:cNvPr>
          <p:cNvSpPr txBox="1">
            <a:spLocks noChangeArrowheads="1"/>
          </p:cNvSpPr>
          <p:nvPr/>
        </p:nvSpPr>
        <p:spPr bwMode="auto">
          <a:xfrm>
            <a:off x="990600" y="1676400"/>
            <a:ext cx="3525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(1) </a:t>
            </a:r>
            <a:r>
              <a:rPr lang="zh-CN" altLang="en-US">
                <a:ea typeface="宋体" panose="02010600030101010101" pitchFamily="2" charset="-122"/>
              </a:rPr>
              <a:t>施于刚体的力的特点  </a:t>
            </a:r>
          </a:p>
        </p:txBody>
      </p:sp>
      <p:sp>
        <p:nvSpPr>
          <p:cNvPr id="472069" name="Text Box 5">
            <a:extLst>
              <a:ext uri="{FF2B5EF4-FFF2-40B4-BE49-F238E27FC236}">
                <a16:creationId xmlns:a16="http://schemas.microsoft.com/office/drawing/2014/main" id="{7FAF7B24-1636-4D0D-82EB-5EF8BD8D5C49}"/>
              </a:ext>
            </a:extLst>
          </p:cNvPr>
          <p:cNvSpPr txBox="1">
            <a:spLocks noChangeArrowheads="1"/>
          </p:cNvSpPr>
          <p:nvPr/>
        </p:nvSpPr>
        <p:spPr bwMode="auto">
          <a:xfrm>
            <a:off x="3581400" y="2767013"/>
            <a:ext cx="4648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lang="zh-CN" altLang="en-US">
                <a:ea typeface="宋体" panose="02010600030101010101" pitchFamily="2" charset="-122"/>
              </a:rPr>
              <a:t>作用力通过质心，对质心轴上的力矩为零，使刚体产生平动</a:t>
            </a:r>
            <a:r>
              <a:rPr lang="en-US" altLang="zh-CN">
                <a:ea typeface="宋体" panose="02010600030101010101" pitchFamily="2" charset="-122"/>
              </a:rPr>
              <a:t>.   </a:t>
            </a:r>
          </a:p>
        </p:txBody>
      </p:sp>
      <p:sp>
        <p:nvSpPr>
          <p:cNvPr id="472070" name="Text Box 6">
            <a:extLst>
              <a:ext uri="{FF2B5EF4-FFF2-40B4-BE49-F238E27FC236}">
                <a16:creationId xmlns:a16="http://schemas.microsoft.com/office/drawing/2014/main" id="{29F5EB17-FEC7-4D12-BE55-300384FAF282}"/>
              </a:ext>
            </a:extLst>
          </p:cNvPr>
          <p:cNvSpPr txBox="1">
            <a:spLocks noChangeArrowheads="1"/>
          </p:cNvSpPr>
          <p:nvPr/>
        </p:nvSpPr>
        <p:spPr bwMode="auto">
          <a:xfrm>
            <a:off x="3729038" y="4329113"/>
            <a:ext cx="4114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lang="zh-CN" altLang="en-US">
                <a:ea typeface="宋体" panose="02010600030101010101" pitchFamily="2" charset="-122"/>
              </a:rPr>
              <a:t>力作质心轴的力矩使刚体产生角加速度</a:t>
            </a:r>
            <a:r>
              <a:rPr lang="en-US" altLang="zh-CN">
                <a:ea typeface="宋体" panose="02010600030101010101" pitchFamily="2" charset="-122"/>
              </a:rPr>
              <a:t>. </a:t>
            </a:r>
          </a:p>
        </p:txBody>
      </p:sp>
      <p:sp>
        <p:nvSpPr>
          <p:cNvPr id="472071" name="Text Box 7">
            <a:extLst>
              <a:ext uri="{FF2B5EF4-FFF2-40B4-BE49-F238E27FC236}">
                <a16:creationId xmlns:a16="http://schemas.microsoft.com/office/drawing/2014/main" id="{5C7C39F5-E4D2-46B2-8950-90BE48DEED1A}"/>
              </a:ext>
            </a:extLst>
          </p:cNvPr>
          <p:cNvSpPr txBox="1">
            <a:spLocks noChangeArrowheads="1"/>
          </p:cNvSpPr>
          <p:nvPr/>
        </p:nvSpPr>
        <p:spPr bwMode="auto">
          <a:xfrm>
            <a:off x="1000125" y="2100263"/>
            <a:ext cx="761047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solidFill>
                  <a:srgbClr val="0000FF"/>
                </a:solidFill>
                <a:ea typeface="宋体" panose="02010600030101010101" pitchFamily="2" charset="-122"/>
              </a:rPr>
              <a:t>施于刚体的某个点的力</a:t>
            </a:r>
            <a:r>
              <a:rPr lang="en-US" altLang="zh-CN">
                <a:solidFill>
                  <a:srgbClr val="0000FF"/>
                </a:solidFill>
                <a:ea typeface="宋体" panose="02010600030101010101" pitchFamily="2" charset="-122"/>
              </a:rPr>
              <a:t>,</a:t>
            </a:r>
            <a:r>
              <a:rPr lang="zh-CN" altLang="en-US">
                <a:solidFill>
                  <a:srgbClr val="0000FF"/>
                </a:solidFill>
                <a:ea typeface="宋体" panose="02010600030101010101" pitchFamily="2" charset="-122"/>
              </a:rPr>
              <a:t>决不可以随便移到另一点去</a:t>
            </a:r>
            <a:r>
              <a:rPr lang="en-US" altLang="zh-CN">
                <a:solidFill>
                  <a:srgbClr val="0000FF"/>
                </a:solidFill>
                <a:ea typeface="宋体" panose="02010600030101010101" pitchFamily="2" charset="-122"/>
              </a:rPr>
              <a:t>.</a:t>
            </a:r>
          </a:p>
        </p:txBody>
      </p:sp>
      <p:grpSp>
        <p:nvGrpSpPr>
          <p:cNvPr id="2" name="Group 8">
            <a:extLst>
              <a:ext uri="{FF2B5EF4-FFF2-40B4-BE49-F238E27FC236}">
                <a16:creationId xmlns:a16="http://schemas.microsoft.com/office/drawing/2014/main" id="{93A97FCA-BDA9-4494-80CC-0AA8681D22B8}"/>
              </a:ext>
            </a:extLst>
          </p:cNvPr>
          <p:cNvGrpSpPr>
            <a:grpSpLocks/>
          </p:cNvGrpSpPr>
          <p:nvPr/>
        </p:nvGrpSpPr>
        <p:grpSpPr bwMode="auto">
          <a:xfrm>
            <a:off x="1219200" y="2819400"/>
            <a:ext cx="1998663" cy="815975"/>
            <a:chOff x="768" y="1776"/>
            <a:chExt cx="1259" cy="514"/>
          </a:xfrm>
        </p:grpSpPr>
        <p:sp>
          <p:nvSpPr>
            <p:cNvPr id="55314" name="Line 9">
              <a:extLst>
                <a:ext uri="{FF2B5EF4-FFF2-40B4-BE49-F238E27FC236}">
                  <a16:creationId xmlns:a16="http://schemas.microsoft.com/office/drawing/2014/main" id="{0B8207BF-6771-426E-9E09-FDD9E5CB4060}"/>
                </a:ext>
              </a:extLst>
            </p:cNvPr>
            <p:cNvSpPr>
              <a:spLocks noChangeShapeType="1"/>
            </p:cNvSpPr>
            <p:nvPr/>
          </p:nvSpPr>
          <p:spPr bwMode="auto">
            <a:xfrm flipV="1">
              <a:off x="768" y="2289"/>
              <a:ext cx="1200" cy="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5" name="Rectangle 10" descr="宽上对角线">
              <a:extLst>
                <a:ext uri="{FF2B5EF4-FFF2-40B4-BE49-F238E27FC236}">
                  <a16:creationId xmlns:a16="http://schemas.microsoft.com/office/drawing/2014/main" id="{21A4621E-54AD-40CE-A6B5-A812FB5E5745}"/>
                </a:ext>
              </a:extLst>
            </p:cNvPr>
            <p:cNvSpPr>
              <a:spLocks noChangeArrowheads="1"/>
            </p:cNvSpPr>
            <p:nvPr/>
          </p:nvSpPr>
          <p:spPr bwMode="auto">
            <a:xfrm>
              <a:off x="912" y="1933"/>
              <a:ext cx="528" cy="336"/>
            </a:xfrm>
            <a:prstGeom prst="rect">
              <a:avLst/>
            </a:prstGeom>
            <a:pattFill prst="wdUpDiag">
              <a:fgClr>
                <a:srgbClr val="996633"/>
              </a:fgClr>
              <a:bgClr>
                <a:srgbClr val="FFFFFF"/>
              </a:bgClr>
            </a:pattFill>
            <a:ln w="9525">
              <a:solidFill>
                <a:srgbClr val="996633"/>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5316" name="Line 11">
              <a:extLst>
                <a:ext uri="{FF2B5EF4-FFF2-40B4-BE49-F238E27FC236}">
                  <a16:creationId xmlns:a16="http://schemas.microsoft.com/office/drawing/2014/main" id="{F77102DA-6675-4064-BF7D-52392E0916D2}"/>
                </a:ext>
              </a:extLst>
            </p:cNvPr>
            <p:cNvSpPr>
              <a:spLocks noChangeShapeType="1"/>
            </p:cNvSpPr>
            <p:nvPr/>
          </p:nvSpPr>
          <p:spPr bwMode="auto">
            <a:xfrm>
              <a:off x="1440" y="2105"/>
              <a:ext cx="384" cy="0"/>
            </a:xfrm>
            <a:prstGeom prst="line">
              <a:avLst/>
            </a:prstGeom>
            <a:noFill/>
            <a:ln w="31750">
              <a:solidFill>
                <a:srgbClr val="FF33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5317" name="Text Box 12">
              <a:extLst>
                <a:ext uri="{FF2B5EF4-FFF2-40B4-BE49-F238E27FC236}">
                  <a16:creationId xmlns:a16="http://schemas.microsoft.com/office/drawing/2014/main" id="{710984BB-44D7-4F7E-BFD0-B834E4B47BAD}"/>
                </a:ext>
              </a:extLst>
            </p:cNvPr>
            <p:cNvSpPr txBox="1">
              <a:spLocks noChangeArrowheads="1"/>
            </p:cNvSpPr>
            <p:nvPr/>
          </p:nvSpPr>
          <p:spPr bwMode="auto">
            <a:xfrm>
              <a:off x="1419" y="1776"/>
              <a:ext cx="244"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i="1">
                  <a:solidFill>
                    <a:srgbClr val="0000FF"/>
                  </a:solidFill>
                  <a:ea typeface="宋体" panose="02010600030101010101" pitchFamily="2" charset="-122"/>
                </a:rPr>
                <a:t>A</a:t>
              </a:r>
            </a:p>
          </p:txBody>
        </p:sp>
        <p:graphicFrame>
          <p:nvGraphicFramePr>
            <p:cNvPr id="55299" name="Object 13">
              <a:extLst>
                <a:ext uri="{FF2B5EF4-FFF2-40B4-BE49-F238E27FC236}">
                  <a16:creationId xmlns:a16="http://schemas.microsoft.com/office/drawing/2014/main" id="{7D4123AA-1396-4366-9300-D2F4B6B22879}"/>
                </a:ext>
              </a:extLst>
            </p:cNvPr>
            <p:cNvGraphicFramePr>
              <a:graphicFrameLocks noChangeAspect="1"/>
            </p:cNvGraphicFramePr>
            <p:nvPr/>
          </p:nvGraphicFramePr>
          <p:xfrm>
            <a:off x="1812" y="1923"/>
            <a:ext cx="215" cy="265"/>
          </p:xfrm>
          <a:graphic>
            <a:graphicData uri="http://schemas.openxmlformats.org/presentationml/2006/ole">
              <mc:AlternateContent xmlns:mc="http://schemas.openxmlformats.org/markup-compatibility/2006">
                <mc:Choice xmlns:v="urn:schemas-microsoft-com:vml" Requires="v">
                  <p:oleObj spid="_x0000_s55319" name="Equation" r:id="rId3" imgW="164880" imgH="203040" progId="Equation.3">
                    <p:embed/>
                  </p:oleObj>
                </mc:Choice>
                <mc:Fallback>
                  <p:oleObj name="Equation" r:id="rId3" imgW="164880" imgH="20304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2" y="1923"/>
                          <a:ext cx="215"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18" name="Oval 14">
              <a:extLst>
                <a:ext uri="{FF2B5EF4-FFF2-40B4-BE49-F238E27FC236}">
                  <a16:creationId xmlns:a16="http://schemas.microsoft.com/office/drawing/2014/main" id="{676BE07A-9856-4D89-BF98-7390AD5133FD}"/>
                </a:ext>
              </a:extLst>
            </p:cNvPr>
            <p:cNvSpPr>
              <a:spLocks noChangeArrowheads="1"/>
            </p:cNvSpPr>
            <p:nvPr/>
          </p:nvSpPr>
          <p:spPr bwMode="auto">
            <a:xfrm flipH="1">
              <a:off x="1416" y="2073"/>
              <a:ext cx="48" cy="48"/>
            </a:xfrm>
            <a:prstGeom prst="ellipse">
              <a:avLst/>
            </a:prstGeom>
            <a:solidFill>
              <a:schemeClr val="tx1"/>
            </a:solidFill>
            <a:ln w="222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3" name="Group 15">
            <a:extLst>
              <a:ext uri="{FF2B5EF4-FFF2-40B4-BE49-F238E27FC236}">
                <a16:creationId xmlns:a16="http://schemas.microsoft.com/office/drawing/2014/main" id="{4B8C389E-D908-4199-9CA4-5F556CBA5EBE}"/>
              </a:ext>
            </a:extLst>
          </p:cNvPr>
          <p:cNvGrpSpPr>
            <a:grpSpLocks/>
          </p:cNvGrpSpPr>
          <p:nvPr/>
        </p:nvGrpSpPr>
        <p:grpSpPr bwMode="auto">
          <a:xfrm>
            <a:off x="1247775" y="4133850"/>
            <a:ext cx="1979613" cy="1069975"/>
            <a:chOff x="816" y="2791"/>
            <a:chExt cx="1247" cy="674"/>
          </a:xfrm>
        </p:grpSpPr>
        <p:sp>
          <p:nvSpPr>
            <p:cNvPr id="55308" name="Rectangle 16" descr="宽上对角线">
              <a:extLst>
                <a:ext uri="{FF2B5EF4-FFF2-40B4-BE49-F238E27FC236}">
                  <a16:creationId xmlns:a16="http://schemas.microsoft.com/office/drawing/2014/main" id="{63B76D85-7F68-4400-BE0A-6D51EFFCA6DD}"/>
                </a:ext>
              </a:extLst>
            </p:cNvPr>
            <p:cNvSpPr>
              <a:spLocks noChangeArrowheads="1"/>
            </p:cNvSpPr>
            <p:nvPr/>
          </p:nvSpPr>
          <p:spPr bwMode="auto">
            <a:xfrm>
              <a:off x="1008" y="3111"/>
              <a:ext cx="528" cy="336"/>
            </a:xfrm>
            <a:prstGeom prst="rect">
              <a:avLst/>
            </a:prstGeom>
            <a:pattFill prst="wdUpDiag">
              <a:fgClr>
                <a:srgbClr val="996633"/>
              </a:fgClr>
              <a:bgClr>
                <a:srgbClr val="FFFFFF"/>
              </a:bgClr>
            </a:pattFill>
            <a:ln w="9525">
              <a:solidFill>
                <a:srgbClr val="996633"/>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5309" name="Line 17">
              <a:extLst>
                <a:ext uri="{FF2B5EF4-FFF2-40B4-BE49-F238E27FC236}">
                  <a16:creationId xmlns:a16="http://schemas.microsoft.com/office/drawing/2014/main" id="{708F5EC8-844C-4676-82E2-F987BDBA18FA}"/>
                </a:ext>
              </a:extLst>
            </p:cNvPr>
            <p:cNvSpPr>
              <a:spLocks noChangeShapeType="1"/>
            </p:cNvSpPr>
            <p:nvPr/>
          </p:nvSpPr>
          <p:spPr bwMode="auto">
            <a:xfrm>
              <a:off x="1536" y="3119"/>
              <a:ext cx="432" cy="0"/>
            </a:xfrm>
            <a:prstGeom prst="line">
              <a:avLst/>
            </a:prstGeom>
            <a:noFill/>
            <a:ln w="31750">
              <a:solidFill>
                <a:srgbClr val="FF33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5310" name="Arc 18">
              <a:extLst>
                <a:ext uri="{FF2B5EF4-FFF2-40B4-BE49-F238E27FC236}">
                  <a16:creationId xmlns:a16="http://schemas.microsoft.com/office/drawing/2014/main" id="{1A4F1676-9747-48F4-BE02-952D6CAD499F}"/>
                </a:ext>
              </a:extLst>
            </p:cNvPr>
            <p:cNvSpPr>
              <a:spLocks/>
            </p:cNvSpPr>
            <p:nvPr/>
          </p:nvSpPr>
          <p:spPr bwMode="auto">
            <a:xfrm>
              <a:off x="1536" y="3255"/>
              <a:ext cx="240" cy="192"/>
            </a:xfrm>
            <a:custGeom>
              <a:avLst/>
              <a:gdLst>
                <a:gd name="T0" fmla="*/ 0 w 21600"/>
                <a:gd name="T1" fmla="*/ 0 h 21600"/>
                <a:gd name="T2" fmla="*/ 3 w 21600"/>
                <a:gd name="T3" fmla="*/ 2 h 21600"/>
                <a:gd name="T4" fmla="*/ 0 w 21600"/>
                <a:gd name="T5" fmla="*/ 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6666FF"/>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11" name="Text Box 19">
              <a:extLst>
                <a:ext uri="{FF2B5EF4-FFF2-40B4-BE49-F238E27FC236}">
                  <a16:creationId xmlns:a16="http://schemas.microsoft.com/office/drawing/2014/main" id="{34C479DA-AFE5-4032-8DFE-E24565F9E373}"/>
                </a:ext>
              </a:extLst>
            </p:cNvPr>
            <p:cNvSpPr txBox="1">
              <a:spLocks noChangeArrowheads="1"/>
            </p:cNvSpPr>
            <p:nvPr/>
          </p:nvSpPr>
          <p:spPr bwMode="auto">
            <a:xfrm>
              <a:off x="1424" y="2791"/>
              <a:ext cx="244"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i="1">
                  <a:solidFill>
                    <a:srgbClr val="3366FF"/>
                  </a:solidFill>
                  <a:ea typeface="宋体" panose="02010600030101010101" pitchFamily="2" charset="-122"/>
                </a:rPr>
                <a:t>B</a:t>
              </a:r>
            </a:p>
          </p:txBody>
        </p:sp>
        <p:sp>
          <p:nvSpPr>
            <p:cNvPr id="55312" name="Oval 20">
              <a:extLst>
                <a:ext uri="{FF2B5EF4-FFF2-40B4-BE49-F238E27FC236}">
                  <a16:creationId xmlns:a16="http://schemas.microsoft.com/office/drawing/2014/main" id="{8471F838-EA31-4B9A-9F3D-5DF6132686C4}"/>
                </a:ext>
              </a:extLst>
            </p:cNvPr>
            <p:cNvSpPr>
              <a:spLocks noChangeArrowheads="1"/>
            </p:cNvSpPr>
            <p:nvPr/>
          </p:nvSpPr>
          <p:spPr bwMode="auto">
            <a:xfrm flipH="1">
              <a:off x="1507" y="3091"/>
              <a:ext cx="48" cy="48"/>
            </a:xfrm>
            <a:prstGeom prst="ellipse">
              <a:avLst/>
            </a:prstGeom>
            <a:solidFill>
              <a:schemeClr val="tx1"/>
            </a:solidFill>
            <a:ln w="222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5313" name="Line 21">
              <a:extLst>
                <a:ext uri="{FF2B5EF4-FFF2-40B4-BE49-F238E27FC236}">
                  <a16:creationId xmlns:a16="http://schemas.microsoft.com/office/drawing/2014/main" id="{9CD92A29-B832-4C20-A5C7-2FC5D32643E2}"/>
                </a:ext>
              </a:extLst>
            </p:cNvPr>
            <p:cNvSpPr>
              <a:spLocks noChangeShapeType="1"/>
            </p:cNvSpPr>
            <p:nvPr/>
          </p:nvSpPr>
          <p:spPr bwMode="auto">
            <a:xfrm flipV="1">
              <a:off x="816" y="3464"/>
              <a:ext cx="1200" cy="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5298" name="Object 22">
              <a:extLst>
                <a:ext uri="{FF2B5EF4-FFF2-40B4-BE49-F238E27FC236}">
                  <a16:creationId xmlns:a16="http://schemas.microsoft.com/office/drawing/2014/main" id="{D8371AED-3F32-4682-A84B-E138536D909E}"/>
                </a:ext>
              </a:extLst>
            </p:cNvPr>
            <p:cNvGraphicFramePr>
              <a:graphicFrameLocks noChangeAspect="1"/>
            </p:cNvGraphicFramePr>
            <p:nvPr/>
          </p:nvGraphicFramePr>
          <p:xfrm>
            <a:off x="1848" y="2829"/>
            <a:ext cx="215" cy="265"/>
          </p:xfrm>
          <a:graphic>
            <a:graphicData uri="http://schemas.openxmlformats.org/presentationml/2006/ole">
              <mc:AlternateContent xmlns:mc="http://schemas.openxmlformats.org/markup-compatibility/2006">
                <mc:Choice xmlns:v="urn:schemas-microsoft-com:vml" Requires="v">
                  <p:oleObj spid="_x0000_s55320" name="Equation" r:id="rId5" imgW="164880" imgH="203040" progId="Equation.3">
                    <p:embed/>
                  </p:oleObj>
                </mc:Choice>
                <mc:Fallback>
                  <p:oleObj name="Equation" r:id="rId5" imgW="164880" imgH="203040" progId="Equation.3">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8" y="2829"/>
                          <a:ext cx="215"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2066">
                                            <p:txEl>
                                              <p:pRg st="0" end="0"/>
                                            </p:txEl>
                                          </p:spTgt>
                                        </p:tgtEl>
                                        <p:attrNameLst>
                                          <p:attrName>style.visibility</p:attrName>
                                        </p:attrNameLst>
                                      </p:cBhvr>
                                      <p:to>
                                        <p:strVal val="visible"/>
                                      </p:to>
                                    </p:set>
                                    <p:animEffect transition="in" filter="wipe(left)">
                                      <p:cBhvr>
                                        <p:cTn id="7" dur="500"/>
                                        <p:tgtEl>
                                          <p:spTgt spid="4720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2067">
                                            <p:txEl>
                                              <p:pRg st="0" end="0"/>
                                            </p:txEl>
                                          </p:spTgt>
                                        </p:tgtEl>
                                        <p:attrNameLst>
                                          <p:attrName>style.visibility</p:attrName>
                                        </p:attrNameLst>
                                      </p:cBhvr>
                                      <p:to>
                                        <p:strVal val="visible"/>
                                      </p:to>
                                    </p:set>
                                    <p:animEffect transition="in" filter="wipe(left)">
                                      <p:cBhvr>
                                        <p:cTn id="12" dur="500"/>
                                        <p:tgtEl>
                                          <p:spTgt spid="47206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2068">
                                            <p:txEl>
                                              <p:pRg st="0" end="0"/>
                                            </p:txEl>
                                          </p:spTgt>
                                        </p:tgtEl>
                                        <p:attrNameLst>
                                          <p:attrName>style.visibility</p:attrName>
                                        </p:attrNameLst>
                                      </p:cBhvr>
                                      <p:to>
                                        <p:strVal val="visible"/>
                                      </p:to>
                                    </p:set>
                                    <p:animEffect transition="in" filter="wipe(left)">
                                      <p:cBhvr>
                                        <p:cTn id="17" dur="500"/>
                                        <p:tgtEl>
                                          <p:spTgt spid="47206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2071">
                                            <p:txEl>
                                              <p:pRg st="0" end="0"/>
                                            </p:txEl>
                                          </p:spTgt>
                                        </p:tgtEl>
                                        <p:attrNameLst>
                                          <p:attrName>style.visibility</p:attrName>
                                        </p:attrNameLst>
                                      </p:cBhvr>
                                      <p:to>
                                        <p:strVal val="visible"/>
                                      </p:to>
                                    </p:set>
                                    <p:animEffect transition="in" filter="wipe(left)">
                                      <p:cBhvr>
                                        <p:cTn id="22" dur="500"/>
                                        <p:tgtEl>
                                          <p:spTgt spid="47207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2069">
                                            <p:txEl>
                                              <p:pRg st="0" end="0"/>
                                            </p:txEl>
                                          </p:spTgt>
                                        </p:tgtEl>
                                        <p:attrNameLst>
                                          <p:attrName>style.visibility</p:attrName>
                                        </p:attrNameLst>
                                      </p:cBhvr>
                                      <p:to>
                                        <p:strVal val="visible"/>
                                      </p:to>
                                    </p:set>
                                    <p:animEffect transition="in" filter="wipe(left)">
                                      <p:cBhvr>
                                        <p:cTn id="32" dur="500"/>
                                        <p:tgtEl>
                                          <p:spTgt spid="472069">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72070">
                                            <p:txEl>
                                              <p:pRg st="0" end="0"/>
                                            </p:txEl>
                                          </p:spTgt>
                                        </p:tgtEl>
                                        <p:attrNameLst>
                                          <p:attrName>style.visibility</p:attrName>
                                        </p:attrNameLst>
                                      </p:cBhvr>
                                      <p:to>
                                        <p:strVal val="visible"/>
                                      </p:to>
                                    </p:set>
                                    <p:animEffect transition="in" filter="wipe(left)">
                                      <p:cBhvr>
                                        <p:cTn id="42" dur="500"/>
                                        <p:tgtEl>
                                          <p:spTgt spid="4720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6" grpId="0" build="p" autoUpdateAnimBg="0"/>
      <p:bldP spid="472067" grpId="0" build="p" autoUpdateAnimBg="0"/>
      <p:bldP spid="472068" grpId="0" build="p" autoUpdateAnimBg="0"/>
      <p:bldP spid="472069" grpId="0" build="p" autoUpdateAnimBg="0"/>
      <p:bldP spid="472070" grpId="0" build="p" autoUpdateAnimBg="0"/>
      <p:bldP spid="472071"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3090" name="Text Box 2">
            <a:extLst>
              <a:ext uri="{FF2B5EF4-FFF2-40B4-BE49-F238E27FC236}">
                <a16:creationId xmlns:a16="http://schemas.microsoft.com/office/drawing/2014/main" id="{A8D586A6-ADCB-440D-80A4-974BA6749BE0}"/>
              </a:ext>
            </a:extLst>
          </p:cNvPr>
          <p:cNvSpPr txBox="1">
            <a:spLocks noChangeArrowheads="1"/>
          </p:cNvSpPr>
          <p:nvPr/>
        </p:nvSpPr>
        <p:spPr bwMode="auto">
          <a:xfrm>
            <a:off x="990600" y="685800"/>
            <a:ext cx="4138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(2) </a:t>
            </a:r>
            <a:r>
              <a:rPr lang="zh-CN" altLang="en-US">
                <a:ea typeface="宋体" panose="02010600030101010101" pitchFamily="2" charset="-122"/>
              </a:rPr>
              <a:t>施于刚体的力是滑移矢量  </a:t>
            </a:r>
          </a:p>
        </p:txBody>
      </p:sp>
      <p:sp>
        <p:nvSpPr>
          <p:cNvPr id="473091" name="Text Box 3">
            <a:extLst>
              <a:ext uri="{FF2B5EF4-FFF2-40B4-BE49-F238E27FC236}">
                <a16:creationId xmlns:a16="http://schemas.microsoft.com/office/drawing/2014/main" id="{707DB88C-7BCB-4D09-83E4-CB15C56CB4DA}"/>
              </a:ext>
            </a:extLst>
          </p:cNvPr>
          <p:cNvSpPr txBox="1">
            <a:spLocks noChangeArrowheads="1"/>
          </p:cNvSpPr>
          <p:nvPr/>
        </p:nvSpPr>
        <p:spPr bwMode="auto">
          <a:xfrm>
            <a:off x="1066800" y="1295400"/>
            <a:ext cx="3795713"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50000"/>
              </a:lnSpc>
              <a:spcBef>
                <a:spcPct val="50000"/>
              </a:spcBef>
            </a:pPr>
            <a:r>
              <a:rPr lang="en-US" altLang="zh-CN">
                <a:ea typeface="宋体" panose="02010600030101010101" pitchFamily="2" charset="-122"/>
              </a:rPr>
              <a:t>        </a:t>
            </a:r>
            <a:r>
              <a:rPr lang="zh-CN" altLang="en-US">
                <a:ea typeface="宋体" panose="02010600030101010101" pitchFamily="2" charset="-122"/>
              </a:rPr>
              <a:t>右图中</a:t>
            </a:r>
            <a:r>
              <a:rPr lang="en-US" altLang="zh-CN">
                <a:ea typeface="宋体" panose="02010600030101010101" pitchFamily="2" charset="-122"/>
              </a:rPr>
              <a:t>,</a:t>
            </a:r>
            <a:r>
              <a:rPr lang="zh-CN" altLang="en-US">
                <a:ea typeface="宋体" panose="02010600030101010101" pitchFamily="2" charset="-122"/>
              </a:rPr>
              <a:t>施于</a:t>
            </a:r>
            <a:r>
              <a:rPr lang="en-US" altLang="zh-CN" i="1">
                <a:ea typeface="宋体" panose="02010600030101010101" pitchFamily="2" charset="-122"/>
              </a:rPr>
              <a:t>A</a:t>
            </a:r>
            <a:r>
              <a:rPr lang="zh-CN" altLang="en-US">
                <a:ea typeface="宋体" panose="02010600030101010101" pitchFamily="2" charset="-122"/>
              </a:rPr>
              <a:t>点的力</a:t>
            </a:r>
            <a:r>
              <a:rPr lang="en-US" altLang="zh-CN" i="1">
                <a:ea typeface="宋体" panose="02010600030101010101" pitchFamily="2" charset="-122"/>
              </a:rPr>
              <a:t>F</a:t>
            </a:r>
            <a:r>
              <a:rPr lang="en-US" altLang="zh-CN">
                <a:ea typeface="宋体" panose="02010600030101010101" pitchFamily="2" charset="-122"/>
                <a:cs typeface="Times New Roman" panose="02020603050405020304" pitchFamily="18" charset="0"/>
              </a:rPr>
              <a:t>´ </a:t>
            </a:r>
            <a:r>
              <a:rPr lang="zh-CN" altLang="en-US">
                <a:ea typeface="宋体" panose="02010600030101010101" pitchFamily="2" charset="-122"/>
              </a:rPr>
              <a:t>可用施于</a:t>
            </a:r>
            <a:r>
              <a:rPr lang="en-US" altLang="zh-CN" i="1">
                <a:ea typeface="宋体" panose="02010600030101010101" pitchFamily="2" charset="-122"/>
              </a:rPr>
              <a:t>B</a:t>
            </a:r>
            <a:r>
              <a:rPr lang="zh-CN" altLang="en-US">
                <a:ea typeface="宋体" panose="02010600030101010101" pitchFamily="2" charset="-122"/>
              </a:rPr>
              <a:t>点的力</a:t>
            </a:r>
            <a:r>
              <a:rPr lang="en-US" altLang="zh-CN" i="1">
                <a:ea typeface="宋体" panose="02010600030101010101" pitchFamily="2" charset="-122"/>
              </a:rPr>
              <a:t>F´´ </a:t>
            </a:r>
            <a:r>
              <a:rPr lang="zh-CN" altLang="en-US">
                <a:ea typeface="宋体" panose="02010600030101010101" pitchFamily="2" charset="-122"/>
              </a:rPr>
              <a:t>代替</a:t>
            </a:r>
            <a:r>
              <a:rPr lang="en-US" altLang="zh-CN">
                <a:ea typeface="宋体" panose="02010600030101010101" pitchFamily="2" charset="-122"/>
              </a:rPr>
              <a:t>,</a:t>
            </a:r>
            <a:r>
              <a:rPr lang="zh-CN" altLang="en-US">
                <a:ea typeface="宋体" panose="02010600030101010101" pitchFamily="2" charset="-122"/>
              </a:rPr>
              <a:t>即力可沿作用线滑移</a:t>
            </a:r>
            <a:r>
              <a:rPr lang="en-US" altLang="zh-CN">
                <a:ea typeface="宋体" panose="02010600030101010101" pitchFamily="2" charset="-122"/>
              </a:rPr>
              <a:t>.</a:t>
            </a:r>
          </a:p>
        </p:txBody>
      </p:sp>
      <p:grpSp>
        <p:nvGrpSpPr>
          <p:cNvPr id="2" name="Group 4">
            <a:extLst>
              <a:ext uri="{FF2B5EF4-FFF2-40B4-BE49-F238E27FC236}">
                <a16:creationId xmlns:a16="http://schemas.microsoft.com/office/drawing/2014/main" id="{8757F960-D834-483D-8D71-D37FF325AD47}"/>
              </a:ext>
            </a:extLst>
          </p:cNvPr>
          <p:cNvGrpSpPr>
            <a:grpSpLocks/>
          </p:cNvGrpSpPr>
          <p:nvPr/>
        </p:nvGrpSpPr>
        <p:grpSpPr bwMode="auto">
          <a:xfrm>
            <a:off x="5238750" y="1158875"/>
            <a:ext cx="2514600" cy="1955800"/>
            <a:chOff x="3456" y="2736"/>
            <a:chExt cx="1584" cy="1232"/>
          </a:xfrm>
        </p:grpSpPr>
        <p:sp>
          <p:nvSpPr>
            <p:cNvPr id="56337" name="Freeform 5" descr="水滴">
              <a:extLst>
                <a:ext uri="{FF2B5EF4-FFF2-40B4-BE49-F238E27FC236}">
                  <a16:creationId xmlns:a16="http://schemas.microsoft.com/office/drawing/2014/main" id="{250E0755-38BB-42EB-B3BD-E46F1C8DDA91}"/>
                </a:ext>
              </a:extLst>
            </p:cNvPr>
            <p:cNvSpPr>
              <a:spLocks/>
            </p:cNvSpPr>
            <p:nvPr/>
          </p:nvSpPr>
          <p:spPr bwMode="auto">
            <a:xfrm>
              <a:off x="3456" y="2736"/>
              <a:ext cx="1584" cy="1232"/>
            </a:xfrm>
            <a:custGeom>
              <a:avLst/>
              <a:gdLst>
                <a:gd name="T0" fmla="*/ 608 w 1584"/>
                <a:gd name="T1" fmla="*/ 964 h 992"/>
                <a:gd name="T2" fmla="*/ 80 w 1584"/>
                <a:gd name="T3" fmla="*/ 546 h 992"/>
                <a:gd name="T4" fmla="*/ 128 w 1584"/>
                <a:gd name="T5" fmla="*/ 248 h 992"/>
                <a:gd name="T6" fmla="*/ 848 w 1584"/>
                <a:gd name="T7" fmla="*/ 70 h 992"/>
                <a:gd name="T8" fmla="*/ 1520 w 1584"/>
                <a:gd name="T9" fmla="*/ 666 h 992"/>
                <a:gd name="T10" fmla="*/ 1232 w 1584"/>
                <a:gd name="T11" fmla="*/ 1202 h 992"/>
                <a:gd name="T12" fmla="*/ 800 w 1584"/>
                <a:gd name="T13" fmla="*/ 845 h 992"/>
                <a:gd name="T14" fmla="*/ 608 w 1584"/>
                <a:gd name="T15" fmla="*/ 964 h 992"/>
                <a:gd name="T16" fmla="*/ 0 60000 65536"/>
                <a:gd name="T17" fmla="*/ 0 60000 65536"/>
                <a:gd name="T18" fmla="*/ 0 60000 65536"/>
                <a:gd name="T19" fmla="*/ 0 60000 65536"/>
                <a:gd name="T20" fmla="*/ 0 60000 65536"/>
                <a:gd name="T21" fmla="*/ 0 60000 65536"/>
                <a:gd name="T22" fmla="*/ 0 60000 65536"/>
                <a:gd name="T23" fmla="*/ 0 60000 65536"/>
                <a:gd name="T24" fmla="*/ 0 w 1584"/>
                <a:gd name="T25" fmla="*/ 0 h 992"/>
                <a:gd name="T26" fmla="*/ 1584 w 1584"/>
                <a:gd name="T27" fmla="*/ 992 h 9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4" h="992">
                  <a:moveTo>
                    <a:pt x="608" y="776"/>
                  </a:moveTo>
                  <a:cubicBezTo>
                    <a:pt x="488" y="736"/>
                    <a:pt x="160" y="536"/>
                    <a:pt x="80" y="440"/>
                  </a:cubicBezTo>
                  <a:cubicBezTo>
                    <a:pt x="0" y="344"/>
                    <a:pt x="0" y="264"/>
                    <a:pt x="128" y="200"/>
                  </a:cubicBezTo>
                  <a:cubicBezTo>
                    <a:pt x="256" y="136"/>
                    <a:pt x="616" y="0"/>
                    <a:pt x="848" y="56"/>
                  </a:cubicBezTo>
                  <a:cubicBezTo>
                    <a:pt x="1080" y="112"/>
                    <a:pt x="1456" y="384"/>
                    <a:pt x="1520" y="536"/>
                  </a:cubicBezTo>
                  <a:cubicBezTo>
                    <a:pt x="1584" y="688"/>
                    <a:pt x="1352" y="944"/>
                    <a:pt x="1232" y="968"/>
                  </a:cubicBezTo>
                  <a:cubicBezTo>
                    <a:pt x="1112" y="992"/>
                    <a:pt x="904" y="712"/>
                    <a:pt x="800" y="680"/>
                  </a:cubicBezTo>
                  <a:cubicBezTo>
                    <a:pt x="696" y="648"/>
                    <a:pt x="728" y="816"/>
                    <a:pt x="608" y="776"/>
                  </a:cubicBezTo>
                  <a:close/>
                </a:path>
              </a:pathLst>
            </a:custGeom>
            <a:blipFill dpi="0" rotWithShape="0">
              <a:blip r:embed="rId3"/>
              <a:srcRect/>
              <a:tile tx="0" ty="0" sx="100000" sy="100000" flip="none" algn="tl"/>
            </a:blipFill>
            <a:ln w="6350" cap="flat" cmpd="sng">
              <a:solidFill>
                <a:schemeClr val="folHlink"/>
              </a:solidFill>
              <a:prstDash val="solid"/>
              <a:round/>
              <a:headEnd type="none" w="med" len="med"/>
              <a:tailEnd type="none" w="med" len="med"/>
            </a:ln>
          </p:spPr>
          <p:txBody>
            <a:bodyPr/>
            <a:lstStyle/>
            <a:p>
              <a:endParaRPr lang="zh-CN" altLang="en-US"/>
            </a:p>
          </p:txBody>
        </p:sp>
        <p:sp>
          <p:nvSpPr>
            <p:cNvPr id="56338" name="Oval 6">
              <a:extLst>
                <a:ext uri="{FF2B5EF4-FFF2-40B4-BE49-F238E27FC236}">
                  <a16:creationId xmlns:a16="http://schemas.microsoft.com/office/drawing/2014/main" id="{BE44A9C3-97BB-4E5E-99CF-F7F943AA841B}"/>
                </a:ext>
              </a:extLst>
            </p:cNvPr>
            <p:cNvSpPr>
              <a:spLocks noChangeArrowheads="1"/>
            </p:cNvSpPr>
            <p:nvPr/>
          </p:nvSpPr>
          <p:spPr bwMode="auto">
            <a:xfrm>
              <a:off x="3888" y="3224"/>
              <a:ext cx="48" cy="48"/>
            </a:xfrm>
            <a:prstGeom prst="ellipse">
              <a:avLst/>
            </a:prstGeom>
            <a:solidFill>
              <a:schemeClr val="tx1"/>
            </a:solidFill>
            <a:ln w="222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6339" name="Oval 7">
              <a:extLst>
                <a:ext uri="{FF2B5EF4-FFF2-40B4-BE49-F238E27FC236}">
                  <a16:creationId xmlns:a16="http://schemas.microsoft.com/office/drawing/2014/main" id="{9FA930D3-AB9B-4327-A0D4-6AD3A047DADA}"/>
                </a:ext>
              </a:extLst>
            </p:cNvPr>
            <p:cNvSpPr>
              <a:spLocks noChangeArrowheads="1"/>
            </p:cNvSpPr>
            <p:nvPr/>
          </p:nvSpPr>
          <p:spPr bwMode="auto">
            <a:xfrm>
              <a:off x="4224" y="3144"/>
              <a:ext cx="48" cy="48"/>
            </a:xfrm>
            <a:prstGeom prst="ellipse">
              <a:avLst/>
            </a:prstGeom>
            <a:solidFill>
              <a:srgbClr val="FF3300"/>
            </a:solidFill>
            <a:ln w="22225">
              <a:solidFill>
                <a:srgbClr val="FF33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6340" name="Oval 8">
              <a:extLst>
                <a:ext uri="{FF2B5EF4-FFF2-40B4-BE49-F238E27FC236}">
                  <a16:creationId xmlns:a16="http://schemas.microsoft.com/office/drawing/2014/main" id="{E2631CD2-C4C0-4031-A6AB-EEB9EC9B5049}"/>
                </a:ext>
              </a:extLst>
            </p:cNvPr>
            <p:cNvSpPr>
              <a:spLocks noChangeArrowheads="1"/>
            </p:cNvSpPr>
            <p:nvPr/>
          </p:nvSpPr>
          <p:spPr bwMode="auto">
            <a:xfrm>
              <a:off x="4704" y="3440"/>
              <a:ext cx="48" cy="48"/>
            </a:xfrm>
            <a:prstGeom prst="ellipse">
              <a:avLst/>
            </a:prstGeom>
            <a:solidFill>
              <a:schemeClr val="tx1"/>
            </a:solidFill>
            <a:ln w="222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6341" name="Text Box 9">
              <a:extLst>
                <a:ext uri="{FF2B5EF4-FFF2-40B4-BE49-F238E27FC236}">
                  <a16:creationId xmlns:a16="http://schemas.microsoft.com/office/drawing/2014/main" id="{1F531682-96F3-42FC-AA84-A80C06374D3C}"/>
                </a:ext>
              </a:extLst>
            </p:cNvPr>
            <p:cNvSpPr txBox="1">
              <a:spLocks noChangeArrowheads="1"/>
            </p:cNvSpPr>
            <p:nvPr/>
          </p:nvSpPr>
          <p:spPr bwMode="auto">
            <a:xfrm>
              <a:off x="4590" y="3424"/>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A</a:t>
              </a:r>
            </a:p>
          </p:txBody>
        </p:sp>
        <p:sp>
          <p:nvSpPr>
            <p:cNvPr id="56342" name="Text Box 10">
              <a:extLst>
                <a:ext uri="{FF2B5EF4-FFF2-40B4-BE49-F238E27FC236}">
                  <a16:creationId xmlns:a16="http://schemas.microsoft.com/office/drawing/2014/main" id="{C86EBD99-7C02-4FDE-A1FE-EDF1852DB355}"/>
                </a:ext>
              </a:extLst>
            </p:cNvPr>
            <p:cNvSpPr txBox="1">
              <a:spLocks noChangeArrowheads="1"/>
            </p:cNvSpPr>
            <p:nvPr/>
          </p:nvSpPr>
          <p:spPr bwMode="auto">
            <a:xfrm>
              <a:off x="3808" y="3219"/>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B</a:t>
              </a:r>
            </a:p>
          </p:txBody>
        </p:sp>
        <p:sp>
          <p:nvSpPr>
            <p:cNvPr id="56343" name="Text Box 11">
              <a:extLst>
                <a:ext uri="{FF2B5EF4-FFF2-40B4-BE49-F238E27FC236}">
                  <a16:creationId xmlns:a16="http://schemas.microsoft.com/office/drawing/2014/main" id="{5F2E5BD1-42A4-4943-BD4B-91BD39B0E579}"/>
                </a:ext>
              </a:extLst>
            </p:cNvPr>
            <p:cNvSpPr txBox="1">
              <a:spLocks noChangeArrowheads="1"/>
            </p:cNvSpPr>
            <p:nvPr/>
          </p:nvSpPr>
          <p:spPr bwMode="auto">
            <a:xfrm>
              <a:off x="4108" y="2855"/>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FF3300"/>
                  </a:solidFill>
                  <a:ea typeface="宋体" panose="02010600030101010101" pitchFamily="2" charset="-122"/>
                </a:rPr>
                <a:t>C</a:t>
              </a:r>
            </a:p>
          </p:txBody>
        </p:sp>
      </p:grpSp>
      <p:sp>
        <p:nvSpPr>
          <p:cNvPr id="473100" name="Line 12">
            <a:extLst>
              <a:ext uri="{FF2B5EF4-FFF2-40B4-BE49-F238E27FC236}">
                <a16:creationId xmlns:a16="http://schemas.microsoft.com/office/drawing/2014/main" id="{6CBFF7DF-9547-4E19-BC39-377B6277F339}"/>
              </a:ext>
            </a:extLst>
          </p:cNvPr>
          <p:cNvSpPr>
            <a:spLocks noChangeShapeType="1"/>
          </p:cNvSpPr>
          <p:nvPr/>
        </p:nvSpPr>
        <p:spPr bwMode="auto">
          <a:xfrm>
            <a:off x="5949950" y="1984375"/>
            <a:ext cx="1295400" cy="304800"/>
          </a:xfrm>
          <a:prstGeom prst="line">
            <a:avLst/>
          </a:prstGeom>
          <a:noFill/>
          <a:ln w="222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3101" name="Text Box 13">
            <a:extLst>
              <a:ext uri="{FF2B5EF4-FFF2-40B4-BE49-F238E27FC236}">
                <a16:creationId xmlns:a16="http://schemas.microsoft.com/office/drawing/2014/main" id="{F294CDA3-4989-4A09-8E0F-16A8FDBEBE0F}"/>
              </a:ext>
            </a:extLst>
          </p:cNvPr>
          <p:cNvSpPr txBox="1">
            <a:spLocks noChangeArrowheads="1"/>
          </p:cNvSpPr>
          <p:nvPr/>
        </p:nvSpPr>
        <p:spPr bwMode="auto">
          <a:xfrm>
            <a:off x="1098550" y="3203575"/>
            <a:ext cx="41910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lang="zh-CN" altLang="en-US">
                <a:solidFill>
                  <a:srgbClr val="0000FF"/>
                </a:solidFill>
                <a:ea typeface="宋体" panose="02010600030101010101" pitchFamily="2" charset="-122"/>
              </a:rPr>
              <a:t>作用于刚体的力的三要素：                               </a:t>
            </a:r>
          </a:p>
        </p:txBody>
      </p:sp>
      <p:grpSp>
        <p:nvGrpSpPr>
          <p:cNvPr id="3" name="Group 14">
            <a:extLst>
              <a:ext uri="{FF2B5EF4-FFF2-40B4-BE49-F238E27FC236}">
                <a16:creationId xmlns:a16="http://schemas.microsoft.com/office/drawing/2014/main" id="{79E10EAC-0F14-43A7-B04B-785A97A6664B}"/>
              </a:ext>
            </a:extLst>
          </p:cNvPr>
          <p:cNvGrpSpPr>
            <a:grpSpLocks/>
          </p:cNvGrpSpPr>
          <p:nvPr/>
        </p:nvGrpSpPr>
        <p:grpSpPr bwMode="auto">
          <a:xfrm>
            <a:off x="6030913" y="2001838"/>
            <a:ext cx="800100" cy="547687"/>
            <a:chOff x="3545" y="1239"/>
            <a:chExt cx="504" cy="345"/>
          </a:xfrm>
        </p:grpSpPr>
        <p:sp>
          <p:nvSpPr>
            <p:cNvPr id="56336" name="Line 15">
              <a:extLst>
                <a:ext uri="{FF2B5EF4-FFF2-40B4-BE49-F238E27FC236}">
                  <a16:creationId xmlns:a16="http://schemas.microsoft.com/office/drawing/2014/main" id="{D046E27A-A123-48EE-829B-449E2E6B0839}"/>
                </a:ext>
              </a:extLst>
            </p:cNvPr>
            <p:cNvSpPr>
              <a:spLocks noChangeShapeType="1"/>
            </p:cNvSpPr>
            <p:nvPr/>
          </p:nvSpPr>
          <p:spPr bwMode="auto">
            <a:xfrm>
              <a:off x="3545" y="1239"/>
              <a:ext cx="466" cy="110"/>
            </a:xfrm>
            <a:prstGeom prst="line">
              <a:avLst/>
            </a:prstGeom>
            <a:noFill/>
            <a:ln w="19050">
              <a:solidFill>
                <a:schemeClr val="accent2"/>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6324" name="Object 16">
              <a:extLst>
                <a:ext uri="{FF2B5EF4-FFF2-40B4-BE49-F238E27FC236}">
                  <a16:creationId xmlns:a16="http://schemas.microsoft.com/office/drawing/2014/main" id="{B6042301-CC7F-42F3-A861-3A7B00997B06}"/>
                </a:ext>
              </a:extLst>
            </p:cNvPr>
            <p:cNvGraphicFramePr>
              <a:graphicFrameLocks noChangeAspect="1"/>
            </p:cNvGraphicFramePr>
            <p:nvPr/>
          </p:nvGraphicFramePr>
          <p:xfrm>
            <a:off x="3739" y="1336"/>
            <a:ext cx="310" cy="248"/>
          </p:xfrm>
          <a:graphic>
            <a:graphicData uri="http://schemas.openxmlformats.org/presentationml/2006/ole">
              <mc:AlternateContent xmlns:mc="http://schemas.openxmlformats.org/markup-compatibility/2006">
                <mc:Choice xmlns:v="urn:schemas-microsoft-com:vml" Requires="v">
                  <p:oleObj spid="_x0000_s56344" name="Equation" r:id="rId4" imgW="253800" imgH="203040" progId="Equation.3">
                    <p:embed/>
                  </p:oleObj>
                </mc:Choice>
                <mc:Fallback>
                  <p:oleObj name="Equation" r:id="rId4" imgW="253800" imgH="203040" progId="Equation.3">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9" y="1336"/>
                          <a:ext cx="310"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7">
            <a:extLst>
              <a:ext uri="{FF2B5EF4-FFF2-40B4-BE49-F238E27FC236}">
                <a16:creationId xmlns:a16="http://schemas.microsoft.com/office/drawing/2014/main" id="{5E6B9E2F-87A6-4273-AFFC-9B9B5CB8B66A}"/>
              </a:ext>
            </a:extLst>
          </p:cNvPr>
          <p:cNvGrpSpPr>
            <a:grpSpLocks/>
          </p:cNvGrpSpPr>
          <p:nvPr/>
        </p:nvGrpSpPr>
        <p:grpSpPr bwMode="auto">
          <a:xfrm>
            <a:off x="7296150" y="2054225"/>
            <a:ext cx="835025" cy="454025"/>
            <a:chOff x="4320" y="1264"/>
            <a:chExt cx="526" cy="286"/>
          </a:xfrm>
        </p:grpSpPr>
        <p:sp>
          <p:nvSpPr>
            <p:cNvPr id="56335" name="Line 18">
              <a:extLst>
                <a:ext uri="{FF2B5EF4-FFF2-40B4-BE49-F238E27FC236}">
                  <a16:creationId xmlns:a16="http://schemas.microsoft.com/office/drawing/2014/main" id="{4972FCE9-DD05-46C4-B0FB-F7E7F6E45FB3}"/>
                </a:ext>
              </a:extLst>
            </p:cNvPr>
            <p:cNvSpPr>
              <a:spLocks noChangeShapeType="1"/>
            </p:cNvSpPr>
            <p:nvPr/>
          </p:nvSpPr>
          <p:spPr bwMode="auto">
            <a:xfrm>
              <a:off x="4320" y="1440"/>
              <a:ext cx="466" cy="11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6323" name="Object 19">
              <a:extLst>
                <a:ext uri="{FF2B5EF4-FFF2-40B4-BE49-F238E27FC236}">
                  <a16:creationId xmlns:a16="http://schemas.microsoft.com/office/drawing/2014/main" id="{C751484D-0662-480E-BCEC-BE620B7D677A}"/>
                </a:ext>
              </a:extLst>
            </p:cNvPr>
            <p:cNvGraphicFramePr>
              <a:graphicFrameLocks noChangeAspect="1"/>
            </p:cNvGraphicFramePr>
            <p:nvPr/>
          </p:nvGraphicFramePr>
          <p:xfrm>
            <a:off x="4599" y="1264"/>
            <a:ext cx="247" cy="248"/>
          </p:xfrm>
          <a:graphic>
            <a:graphicData uri="http://schemas.openxmlformats.org/presentationml/2006/ole">
              <mc:AlternateContent xmlns:mc="http://schemas.openxmlformats.org/markup-compatibility/2006">
                <mc:Choice xmlns:v="urn:schemas-microsoft-com:vml" Requires="v">
                  <p:oleObj spid="_x0000_s56345" name="Equation" r:id="rId6" imgW="203040" imgH="203040" progId="Equation.3">
                    <p:embed/>
                  </p:oleObj>
                </mc:Choice>
                <mc:Fallback>
                  <p:oleObj name="Equation" r:id="rId6" imgW="203040" imgH="203040" progId="Equation.3">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99" y="1264"/>
                          <a:ext cx="247"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20">
            <a:extLst>
              <a:ext uri="{FF2B5EF4-FFF2-40B4-BE49-F238E27FC236}">
                <a16:creationId xmlns:a16="http://schemas.microsoft.com/office/drawing/2014/main" id="{5A813322-6E16-4BF1-ABA2-4E8FCFF5D3DE}"/>
              </a:ext>
            </a:extLst>
          </p:cNvPr>
          <p:cNvGrpSpPr>
            <a:grpSpLocks/>
          </p:cNvGrpSpPr>
          <p:nvPr/>
        </p:nvGrpSpPr>
        <p:grpSpPr bwMode="auto">
          <a:xfrm>
            <a:off x="5089525" y="1374775"/>
            <a:ext cx="900113" cy="601663"/>
            <a:chOff x="2930" y="836"/>
            <a:chExt cx="567" cy="379"/>
          </a:xfrm>
        </p:grpSpPr>
        <p:sp>
          <p:nvSpPr>
            <p:cNvPr id="56334" name="Line 21">
              <a:extLst>
                <a:ext uri="{FF2B5EF4-FFF2-40B4-BE49-F238E27FC236}">
                  <a16:creationId xmlns:a16="http://schemas.microsoft.com/office/drawing/2014/main" id="{903072B5-7183-49C4-963C-E4D67FA9133E}"/>
                </a:ext>
              </a:extLst>
            </p:cNvPr>
            <p:cNvSpPr>
              <a:spLocks noChangeShapeType="1"/>
            </p:cNvSpPr>
            <p:nvPr/>
          </p:nvSpPr>
          <p:spPr bwMode="auto">
            <a:xfrm flipH="1" flipV="1">
              <a:off x="2936" y="1081"/>
              <a:ext cx="561" cy="134"/>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6322" name="Object 22">
              <a:extLst>
                <a:ext uri="{FF2B5EF4-FFF2-40B4-BE49-F238E27FC236}">
                  <a16:creationId xmlns:a16="http://schemas.microsoft.com/office/drawing/2014/main" id="{84E2C67D-C09F-40E1-A49E-5D1A473BF47B}"/>
                </a:ext>
              </a:extLst>
            </p:cNvPr>
            <p:cNvGraphicFramePr>
              <a:graphicFrameLocks noChangeAspect="1"/>
            </p:cNvGraphicFramePr>
            <p:nvPr/>
          </p:nvGraphicFramePr>
          <p:xfrm>
            <a:off x="2930" y="836"/>
            <a:ext cx="201" cy="248"/>
          </p:xfrm>
          <a:graphic>
            <a:graphicData uri="http://schemas.openxmlformats.org/presentationml/2006/ole">
              <mc:AlternateContent xmlns:mc="http://schemas.openxmlformats.org/markup-compatibility/2006">
                <mc:Choice xmlns:v="urn:schemas-microsoft-com:vml" Requires="v">
                  <p:oleObj spid="_x0000_s56346" name="Equation" r:id="rId8" imgW="164880" imgH="203040" progId="Equation.3">
                    <p:embed/>
                  </p:oleObj>
                </mc:Choice>
                <mc:Fallback>
                  <p:oleObj name="Equation" r:id="rId8" imgW="164880" imgH="203040" progId="Equation.3">
                    <p:embed/>
                    <p:pic>
                      <p:nvPicPr>
                        <p:cNvPr id="0"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30" y="836"/>
                          <a:ext cx="201"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73111" name="Text Box 23">
            <a:extLst>
              <a:ext uri="{FF2B5EF4-FFF2-40B4-BE49-F238E27FC236}">
                <a16:creationId xmlns:a16="http://schemas.microsoft.com/office/drawing/2014/main" id="{78E00158-088A-4BB3-964A-32B414AF07E2}"/>
              </a:ext>
            </a:extLst>
          </p:cNvPr>
          <p:cNvSpPr txBox="1">
            <a:spLocks noChangeArrowheads="1"/>
          </p:cNvSpPr>
          <p:nvPr/>
        </p:nvSpPr>
        <p:spPr bwMode="auto">
          <a:xfrm>
            <a:off x="4754563" y="3200400"/>
            <a:ext cx="3322637"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lang="zh-CN" altLang="en-US">
                <a:solidFill>
                  <a:srgbClr val="FF0000"/>
                </a:solidFill>
                <a:ea typeface="宋体" panose="02010600030101010101" pitchFamily="2" charset="-122"/>
              </a:rPr>
              <a:t>大小、方向和作用线</a:t>
            </a:r>
            <a:r>
              <a:rPr lang="en-US" altLang="zh-CN">
                <a:solidFill>
                  <a:srgbClr val="FF0000"/>
                </a:solidFill>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3090">
                                            <p:txEl>
                                              <p:pRg st="0" end="0"/>
                                            </p:txEl>
                                          </p:spTgt>
                                        </p:tgtEl>
                                        <p:attrNameLst>
                                          <p:attrName>style.visibility</p:attrName>
                                        </p:attrNameLst>
                                      </p:cBhvr>
                                      <p:to>
                                        <p:strVal val="visible"/>
                                      </p:to>
                                    </p:set>
                                    <p:animEffect transition="in" filter="wipe(left)">
                                      <p:cBhvr>
                                        <p:cTn id="7" dur="500"/>
                                        <p:tgtEl>
                                          <p:spTgt spid="4730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73100"/>
                                        </p:tgtEl>
                                        <p:attrNameLst>
                                          <p:attrName>style.visibility</p:attrName>
                                        </p:attrNameLst>
                                      </p:cBhvr>
                                      <p:to>
                                        <p:strVal val="visible"/>
                                      </p:to>
                                    </p:set>
                                    <p:animEffect transition="in" filter="wipe(left)">
                                      <p:cBhvr>
                                        <p:cTn id="17" dur="500"/>
                                        <p:tgtEl>
                                          <p:spTgt spid="4731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73091">
                                            <p:txEl>
                                              <p:pRg st="0" end="0"/>
                                            </p:txEl>
                                          </p:spTgt>
                                        </p:tgtEl>
                                        <p:attrNameLst>
                                          <p:attrName>style.visibility</p:attrName>
                                        </p:attrNameLst>
                                      </p:cBhvr>
                                      <p:to>
                                        <p:strVal val="visible"/>
                                      </p:to>
                                    </p:set>
                                    <p:animEffect transition="in" filter="wipe(left)">
                                      <p:cBhvr>
                                        <p:cTn id="37" dur="500"/>
                                        <p:tgtEl>
                                          <p:spTgt spid="473091">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73101">
                                            <p:txEl>
                                              <p:pRg st="0" end="0"/>
                                            </p:txEl>
                                          </p:spTgt>
                                        </p:tgtEl>
                                        <p:attrNameLst>
                                          <p:attrName>style.visibility</p:attrName>
                                        </p:attrNameLst>
                                      </p:cBhvr>
                                      <p:to>
                                        <p:strVal val="visible"/>
                                      </p:to>
                                    </p:set>
                                    <p:animEffect transition="in" filter="wipe(left)">
                                      <p:cBhvr>
                                        <p:cTn id="42" dur="500"/>
                                        <p:tgtEl>
                                          <p:spTgt spid="473101">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73111">
                                            <p:txEl>
                                              <p:pRg st="0" end="0"/>
                                            </p:txEl>
                                          </p:spTgt>
                                        </p:tgtEl>
                                        <p:attrNameLst>
                                          <p:attrName>style.visibility</p:attrName>
                                        </p:attrNameLst>
                                      </p:cBhvr>
                                      <p:to>
                                        <p:strVal val="visible"/>
                                      </p:to>
                                    </p:set>
                                    <p:animEffect transition="in" filter="wipe(left)">
                                      <p:cBhvr>
                                        <p:cTn id="47" dur="500"/>
                                        <p:tgtEl>
                                          <p:spTgt spid="4731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0" grpId="0" build="p" autoUpdateAnimBg="0"/>
      <p:bldP spid="473091" grpId="0" build="p" autoUpdateAnimBg="0"/>
      <p:bldP spid="473101" grpId="0" build="p" autoUpdateAnimBg="0"/>
      <p:bldP spid="473111"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Text Box 2">
            <a:extLst>
              <a:ext uri="{FF2B5EF4-FFF2-40B4-BE49-F238E27FC236}">
                <a16:creationId xmlns:a16="http://schemas.microsoft.com/office/drawing/2014/main" id="{5B518FB7-44B1-4997-AE4C-708653441BBF}"/>
              </a:ext>
            </a:extLst>
          </p:cNvPr>
          <p:cNvSpPr txBox="1">
            <a:spLocks noChangeArrowheads="1"/>
          </p:cNvSpPr>
          <p:nvPr/>
        </p:nvSpPr>
        <p:spPr bwMode="auto">
          <a:xfrm>
            <a:off x="914400" y="1143000"/>
            <a:ext cx="441960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solidFill>
                  <a:srgbClr val="FF0000"/>
                </a:solidFill>
                <a:ea typeface="宋体" panose="02010600030101010101" pitchFamily="2" charset="-122"/>
              </a:rPr>
              <a:t>转动：</a:t>
            </a:r>
            <a:r>
              <a:rPr lang="zh-CN" altLang="en-US">
                <a:ea typeface="宋体" panose="02010600030101010101" pitchFamily="2" charset="-122"/>
              </a:rPr>
              <a:t>刚体运动时</a:t>
            </a:r>
            <a:r>
              <a:rPr lang="en-US" altLang="zh-CN">
                <a:ea typeface="宋体" panose="02010600030101010101" pitchFamily="2" charset="-122"/>
              </a:rPr>
              <a:t>,</a:t>
            </a:r>
            <a:r>
              <a:rPr lang="zh-CN" altLang="en-US">
                <a:ea typeface="宋体" panose="02010600030101010101" pitchFamily="2" charset="-122"/>
              </a:rPr>
              <a:t>其上各质元都绕同一直线作圆周运动</a:t>
            </a:r>
            <a:r>
              <a:rPr lang="en-US" altLang="zh-CN">
                <a:ea typeface="宋体" panose="02010600030101010101" pitchFamily="2" charset="-122"/>
              </a:rPr>
              <a:t>.</a:t>
            </a:r>
            <a:r>
              <a:rPr lang="zh-CN" altLang="en-US">
                <a:ea typeface="宋体" panose="02010600030101010101" pitchFamily="2" charset="-122"/>
              </a:rPr>
              <a:t>这种运动称</a:t>
            </a:r>
            <a:r>
              <a:rPr lang="zh-CN" altLang="en-US">
                <a:solidFill>
                  <a:srgbClr val="FF0000"/>
                </a:solidFill>
                <a:ea typeface="宋体" panose="02010600030101010101" pitchFamily="2" charset="-122"/>
              </a:rPr>
              <a:t>转动</a:t>
            </a:r>
            <a:r>
              <a:rPr lang="en-US" altLang="zh-CN">
                <a:solidFill>
                  <a:srgbClr val="FF0000"/>
                </a:solidFill>
                <a:ea typeface="宋体" panose="02010600030101010101" pitchFamily="2" charset="-122"/>
              </a:rPr>
              <a:t>.</a:t>
            </a:r>
            <a:r>
              <a:rPr lang="zh-CN" altLang="en-US">
                <a:ea typeface="宋体" panose="02010600030101010101" pitchFamily="2" charset="-122"/>
              </a:rPr>
              <a:t>该直线称为转轴</a:t>
            </a:r>
            <a:r>
              <a:rPr lang="en-US" altLang="zh-CN">
                <a:ea typeface="宋体" panose="02010600030101010101" pitchFamily="2" charset="-122"/>
              </a:rPr>
              <a:t>.</a:t>
            </a:r>
            <a:r>
              <a:rPr lang="zh-CN" altLang="en-US">
                <a:ea typeface="宋体" panose="02010600030101010101" pitchFamily="2" charset="-122"/>
              </a:rPr>
              <a:t>若转轴不动，称</a:t>
            </a:r>
            <a:r>
              <a:rPr lang="zh-CN" altLang="en-US">
                <a:solidFill>
                  <a:srgbClr val="FF0000"/>
                </a:solidFill>
                <a:ea typeface="宋体" panose="02010600030101010101" pitchFamily="2" charset="-122"/>
              </a:rPr>
              <a:t>定轴转动</a:t>
            </a:r>
            <a:r>
              <a:rPr lang="en-US" altLang="zh-CN">
                <a:solidFill>
                  <a:srgbClr val="0000FF"/>
                </a:solidFill>
                <a:ea typeface="宋体" panose="02010600030101010101" pitchFamily="2" charset="-122"/>
              </a:rPr>
              <a:t>.</a:t>
            </a:r>
          </a:p>
        </p:txBody>
      </p:sp>
      <p:sp>
        <p:nvSpPr>
          <p:cNvPr id="73731" name="Text Box 3">
            <a:extLst>
              <a:ext uri="{FF2B5EF4-FFF2-40B4-BE49-F238E27FC236}">
                <a16:creationId xmlns:a16="http://schemas.microsoft.com/office/drawing/2014/main" id="{0DAEB7F7-1651-46E1-BB77-90D7C5C5C3FB}"/>
              </a:ext>
            </a:extLst>
          </p:cNvPr>
          <p:cNvSpPr txBox="1">
            <a:spLocks noChangeArrowheads="1"/>
          </p:cNvSpPr>
          <p:nvPr/>
        </p:nvSpPr>
        <p:spPr bwMode="auto">
          <a:xfrm>
            <a:off x="914400" y="627063"/>
            <a:ext cx="48228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宋体" panose="02010600030101010101" pitchFamily="2" charset="-122"/>
                <a:cs typeface="Times New Roman" panose="02020603050405020304" pitchFamily="18" charset="0"/>
              </a:rPr>
              <a:t>§7.1.2</a:t>
            </a:r>
            <a:r>
              <a:rPr lang="zh-CN" altLang="en-US" sz="2800">
                <a:ea typeface="黑体" panose="02010609060101010101" pitchFamily="49" charset="-122"/>
                <a:cs typeface="Times New Roman" panose="02020603050405020304" pitchFamily="18" charset="0"/>
              </a:rPr>
              <a:t>刚体绕固定轴的转动    </a:t>
            </a:r>
          </a:p>
        </p:txBody>
      </p:sp>
      <p:grpSp>
        <p:nvGrpSpPr>
          <p:cNvPr id="73732" name="Group 4">
            <a:extLst>
              <a:ext uri="{FF2B5EF4-FFF2-40B4-BE49-F238E27FC236}">
                <a16:creationId xmlns:a16="http://schemas.microsoft.com/office/drawing/2014/main" id="{B8F26E62-1844-4128-90FF-092326F3B90F}"/>
              </a:ext>
            </a:extLst>
          </p:cNvPr>
          <p:cNvGrpSpPr>
            <a:grpSpLocks/>
          </p:cNvGrpSpPr>
          <p:nvPr/>
        </p:nvGrpSpPr>
        <p:grpSpPr bwMode="auto">
          <a:xfrm>
            <a:off x="5791200" y="1143000"/>
            <a:ext cx="1811338" cy="2287588"/>
            <a:chOff x="3648" y="720"/>
            <a:chExt cx="1141" cy="1441"/>
          </a:xfrm>
        </p:grpSpPr>
        <p:sp>
          <p:nvSpPr>
            <p:cNvPr id="73737" name="Text Box 5">
              <a:extLst>
                <a:ext uri="{FF2B5EF4-FFF2-40B4-BE49-F238E27FC236}">
                  <a16:creationId xmlns:a16="http://schemas.microsoft.com/office/drawing/2014/main" id="{5394C53C-4489-49D6-9255-237D66D3CB29}"/>
                </a:ext>
              </a:extLst>
            </p:cNvPr>
            <p:cNvSpPr txBox="1">
              <a:spLocks noChangeArrowheads="1"/>
            </p:cNvSpPr>
            <p:nvPr/>
          </p:nvSpPr>
          <p:spPr bwMode="auto">
            <a:xfrm>
              <a:off x="3927" y="182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O</a:t>
              </a:r>
            </a:p>
          </p:txBody>
        </p:sp>
        <p:sp>
          <p:nvSpPr>
            <p:cNvPr id="73738" name="Text Box 6">
              <a:extLst>
                <a:ext uri="{FF2B5EF4-FFF2-40B4-BE49-F238E27FC236}">
                  <a16:creationId xmlns:a16="http://schemas.microsoft.com/office/drawing/2014/main" id="{9D231475-4053-4B6A-A86B-57AAB06934A6}"/>
                </a:ext>
              </a:extLst>
            </p:cNvPr>
            <p:cNvSpPr txBox="1">
              <a:spLocks noChangeArrowheads="1"/>
            </p:cNvSpPr>
            <p:nvPr/>
          </p:nvSpPr>
          <p:spPr bwMode="auto">
            <a:xfrm>
              <a:off x="3888" y="720"/>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O</a:t>
              </a:r>
              <a:r>
                <a:rPr lang="en-US" altLang="zh-CN"/>
                <a:t>’</a:t>
              </a:r>
            </a:p>
          </p:txBody>
        </p:sp>
        <p:sp>
          <p:nvSpPr>
            <p:cNvPr id="73739" name="Rectangle 7">
              <a:extLst>
                <a:ext uri="{FF2B5EF4-FFF2-40B4-BE49-F238E27FC236}">
                  <a16:creationId xmlns:a16="http://schemas.microsoft.com/office/drawing/2014/main" id="{8BE33561-961B-4DED-9E20-4C6F8D6BDE41}"/>
                </a:ext>
              </a:extLst>
            </p:cNvPr>
            <p:cNvSpPr>
              <a:spLocks noChangeArrowheads="1"/>
            </p:cNvSpPr>
            <p:nvPr/>
          </p:nvSpPr>
          <p:spPr bwMode="auto">
            <a:xfrm>
              <a:off x="4181" y="1626"/>
              <a:ext cx="76" cy="535"/>
            </a:xfrm>
            <a:prstGeom prst="rect">
              <a:avLst/>
            </a:prstGeom>
            <a:gradFill rotWithShape="0">
              <a:gsLst>
                <a:gs pos="0">
                  <a:srgbClr val="764718"/>
                </a:gs>
                <a:gs pos="50000">
                  <a:srgbClr val="FF9933"/>
                </a:gs>
                <a:gs pos="100000">
                  <a:srgbClr val="764718"/>
                </a:gs>
              </a:gsLst>
              <a:lin ang="0" scaled="1"/>
            </a:gradFill>
            <a:ln w="9525">
              <a:solidFill>
                <a:schemeClr val="tx1"/>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3740" name="Freeform 8">
              <a:extLst>
                <a:ext uri="{FF2B5EF4-FFF2-40B4-BE49-F238E27FC236}">
                  <a16:creationId xmlns:a16="http://schemas.microsoft.com/office/drawing/2014/main" id="{DFADEE29-9A30-411E-AFEA-DA5ED118366F}"/>
                </a:ext>
              </a:extLst>
            </p:cNvPr>
            <p:cNvSpPr>
              <a:spLocks/>
            </p:cNvSpPr>
            <p:nvPr/>
          </p:nvSpPr>
          <p:spPr bwMode="auto">
            <a:xfrm rot="-928047">
              <a:off x="3648" y="816"/>
              <a:ext cx="1141" cy="855"/>
            </a:xfrm>
            <a:custGeom>
              <a:avLst/>
              <a:gdLst>
                <a:gd name="T0" fmla="*/ 36 w 1784"/>
                <a:gd name="T1" fmla="*/ 137 h 952"/>
                <a:gd name="T2" fmla="*/ 251 w 1784"/>
                <a:gd name="T3" fmla="*/ 7 h 952"/>
                <a:gd name="T4" fmla="*/ 435 w 1784"/>
                <a:gd name="T5" fmla="*/ 93 h 952"/>
                <a:gd name="T6" fmla="*/ 650 w 1784"/>
                <a:gd name="T7" fmla="*/ 7 h 952"/>
                <a:gd name="T8" fmla="*/ 895 w 1784"/>
                <a:gd name="T9" fmla="*/ 137 h 952"/>
                <a:gd name="T10" fmla="*/ 1110 w 1784"/>
                <a:gd name="T11" fmla="*/ 395 h 952"/>
                <a:gd name="T12" fmla="*/ 1080 w 1784"/>
                <a:gd name="T13" fmla="*/ 611 h 952"/>
                <a:gd name="T14" fmla="*/ 742 w 1784"/>
                <a:gd name="T15" fmla="*/ 826 h 952"/>
                <a:gd name="T16" fmla="*/ 251 w 1784"/>
                <a:gd name="T17" fmla="*/ 783 h 952"/>
                <a:gd name="T18" fmla="*/ 36 w 1784"/>
                <a:gd name="T19" fmla="*/ 395 h 952"/>
                <a:gd name="T20" fmla="*/ 36 w 1784"/>
                <a:gd name="T21" fmla="*/ 137 h 9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4"/>
                <a:gd name="T34" fmla="*/ 0 h 952"/>
                <a:gd name="T35" fmla="*/ 1784 w 1784"/>
                <a:gd name="T36" fmla="*/ 952 h 9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4" h="952">
                  <a:moveTo>
                    <a:pt x="56" y="152"/>
                  </a:moveTo>
                  <a:cubicBezTo>
                    <a:pt x="112" y="80"/>
                    <a:pt x="288" y="16"/>
                    <a:pt x="392" y="8"/>
                  </a:cubicBezTo>
                  <a:cubicBezTo>
                    <a:pt x="496" y="0"/>
                    <a:pt x="576" y="104"/>
                    <a:pt x="680" y="104"/>
                  </a:cubicBezTo>
                  <a:cubicBezTo>
                    <a:pt x="784" y="104"/>
                    <a:pt x="896" y="0"/>
                    <a:pt x="1016" y="8"/>
                  </a:cubicBezTo>
                  <a:cubicBezTo>
                    <a:pt x="1136" y="16"/>
                    <a:pt x="1280" y="80"/>
                    <a:pt x="1400" y="152"/>
                  </a:cubicBezTo>
                  <a:cubicBezTo>
                    <a:pt x="1520" y="224"/>
                    <a:pt x="1688" y="352"/>
                    <a:pt x="1736" y="440"/>
                  </a:cubicBezTo>
                  <a:cubicBezTo>
                    <a:pt x="1784" y="528"/>
                    <a:pt x="1784" y="600"/>
                    <a:pt x="1688" y="680"/>
                  </a:cubicBezTo>
                  <a:cubicBezTo>
                    <a:pt x="1592" y="760"/>
                    <a:pt x="1376" y="888"/>
                    <a:pt x="1160" y="920"/>
                  </a:cubicBezTo>
                  <a:cubicBezTo>
                    <a:pt x="944" y="952"/>
                    <a:pt x="576" y="952"/>
                    <a:pt x="392" y="872"/>
                  </a:cubicBezTo>
                  <a:cubicBezTo>
                    <a:pt x="208" y="792"/>
                    <a:pt x="112" y="560"/>
                    <a:pt x="56" y="440"/>
                  </a:cubicBezTo>
                  <a:cubicBezTo>
                    <a:pt x="0" y="320"/>
                    <a:pt x="0" y="224"/>
                    <a:pt x="56" y="152"/>
                  </a:cubicBezTo>
                  <a:close/>
                </a:path>
              </a:pathLst>
            </a:custGeom>
            <a:gradFill rotWithShape="0">
              <a:gsLst>
                <a:gs pos="0">
                  <a:srgbClr val="221B22"/>
                </a:gs>
                <a:gs pos="50000">
                  <a:srgbClr val="FFCCFF"/>
                </a:gs>
                <a:gs pos="100000">
                  <a:srgbClr val="221B22"/>
                </a:gs>
              </a:gsLst>
              <a:lin ang="0" scaled="1"/>
            </a:gradFill>
            <a:ln w="9525">
              <a:round/>
              <a:headEnd/>
              <a:tailEnd/>
            </a:ln>
            <a:scene3d>
              <a:camera prst="legacyPerspectiveBottom">
                <a:rot lat="17699995" lon="0" rev="0"/>
              </a:camera>
              <a:lightRig rig="legacyFlat3" dir="t"/>
            </a:scene3d>
            <a:sp3d extrusionH="430200" prstMaterial="legacyPlastic">
              <a:bevelT w="13500" h="13500" prst="angle"/>
              <a:bevelB w="13500" h="13500" prst="angle"/>
              <a:extrusionClr>
                <a:srgbClr val="FFCCFF"/>
              </a:extrusionClr>
              <a:contourClr>
                <a:srgbClr val="221B22"/>
              </a:contourClr>
            </a:sp3d>
          </p:spPr>
          <p:txBody>
            <a:bodyPr wrap="none" anchor="ctr">
              <a:flatTx/>
            </a:bodyPr>
            <a:lstStyle/>
            <a:p>
              <a:endParaRPr lang="zh-CN" altLang="en-US"/>
            </a:p>
          </p:txBody>
        </p:sp>
        <p:sp>
          <p:nvSpPr>
            <p:cNvPr id="73741" name="Oval 9">
              <a:extLst>
                <a:ext uri="{FF2B5EF4-FFF2-40B4-BE49-F238E27FC236}">
                  <a16:creationId xmlns:a16="http://schemas.microsoft.com/office/drawing/2014/main" id="{2D9C9B05-08CA-4E84-AA62-6A00566DC183}"/>
                </a:ext>
              </a:extLst>
            </p:cNvPr>
            <p:cNvSpPr>
              <a:spLocks noChangeArrowheads="1"/>
            </p:cNvSpPr>
            <p:nvPr/>
          </p:nvSpPr>
          <p:spPr bwMode="auto">
            <a:xfrm>
              <a:off x="4181" y="1371"/>
              <a:ext cx="83" cy="35"/>
            </a:xfrm>
            <a:prstGeom prst="ellipse">
              <a:avLst/>
            </a:prstGeom>
            <a:solidFill>
              <a:schemeClr val="accent1"/>
            </a:solidFill>
            <a:ln w="9525">
              <a:round/>
              <a:headEnd/>
              <a:tailEnd/>
            </a:ln>
            <a:scene3d>
              <a:camera prst="legacyPerspectiveBottom">
                <a:rot lat="17699995" lon="0" rev="0"/>
              </a:camera>
              <a:lightRig rig="legacyFlat3" dir="t"/>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3742" name="Rectangle 10">
              <a:extLst>
                <a:ext uri="{FF2B5EF4-FFF2-40B4-BE49-F238E27FC236}">
                  <a16:creationId xmlns:a16="http://schemas.microsoft.com/office/drawing/2014/main" id="{8DAFF478-54BC-40A7-8D15-E285417100A9}"/>
                </a:ext>
              </a:extLst>
            </p:cNvPr>
            <p:cNvSpPr>
              <a:spLocks noChangeArrowheads="1"/>
            </p:cNvSpPr>
            <p:nvPr/>
          </p:nvSpPr>
          <p:spPr bwMode="auto">
            <a:xfrm>
              <a:off x="4174" y="850"/>
              <a:ext cx="83" cy="535"/>
            </a:xfrm>
            <a:prstGeom prst="rect">
              <a:avLst/>
            </a:prstGeom>
            <a:gradFill rotWithShape="0">
              <a:gsLst>
                <a:gs pos="0">
                  <a:srgbClr val="764718"/>
                </a:gs>
                <a:gs pos="50000">
                  <a:srgbClr val="FF9933"/>
                </a:gs>
                <a:gs pos="100000">
                  <a:srgbClr val="764718"/>
                </a:gs>
              </a:gsLst>
              <a:lin ang="0" scaled="1"/>
            </a:gradFill>
            <a:ln w="9525">
              <a:solidFill>
                <a:schemeClr val="tx1"/>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3743" name="Freeform 11">
              <a:extLst>
                <a:ext uri="{FF2B5EF4-FFF2-40B4-BE49-F238E27FC236}">
                  <a16:creationId xmlns:a16="http://schemas.microsoft.com/office/drawing/2014/main" id="{7AE4110B-93E7-4783-9B4F-662BFB5EEDFD}"/>
                </a:ext>
              </a:extLst>
            </p:cNvPr>
            <p:cNvSpPr>
              <a:spLocks/>
            </p:cNvSpPr>
            <p:nvPr/>
          </p:nvSpPr>
          <p:spPr bwMode="auto">
            <a:xfrm>
              <a:off x="4046" y="912"/>
              <a:ext cx="337" cy="169"/>
            </a:xfrm>
            <a:custGeom>
              <a:avLst/>
              <a:gdLst>
                <a:gd name="T0" fmla="*/ 32 w 274"/>
                <a:gd name="T1" fmla="*/ 83 h 128"/>
                <a:gd name="T2" fmla="*/ 23 w 274"/>
                <a:gd name="T3" fmla="*/ 128 h 128"/>
                <a:gd name="T4" fmla="*/ 125 w 274"/>
                <a:gd name="T5" fmla="*/ 168 h 128"/>
                <a:gd name="T6" fmla="*/ 266 w 274"/>
                <a:gd name="T7" fmla="*/ 149 h 128"/>
                <a:gd name="T8" fmla="*/ 266 w 274"/>
                <a:gd name="T9" fmla="*/ 66 h 128"/>
                <a:gd name="T10" fmla="*/ 337 w 274"/>
                <a:gd name="T11" fmla="*/ 0 h 128"/>
                <a:gd name="T12" fmla="*/ 0 60000 65536"/>
                <a:gd name="T13" fmla="*/ 0 60000 65536"/>
                <a:gd name="T14" fmla="*/ 0 60000 65536"/>
                <a:gd name="T15" fmla="*/ 0 60000 65536"/>
                <a:gd name="T16" fmla="*/ 0 60000 65536"/>
                <a:gd name="T17" fmla="*/ 0 60000 65536"/>
                <a:gd name="T18" fmla="*/ 0 w 274"/>
                <a:gd name="T19" fmla="*/ 0 h 128"/>
                <a:gd name="T20" fmla="*/ 274 w 27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274" h="128">
                  <a:moveTo>
                    <a:pt x="26" y="63"/>
                  </a:moveTo>
                  <a:cubicBezTo>
                    <a:pt x="12" y="68"/>
                    <a:pt x="0" y="59"/>
                    <a:pt x="19" y="97"/>
                  </a:cubicBezTo>
                  <a:cubicBezTo>
                    <a:pt x="25" y="109"/>
                    <a:pt x="90" y="123"/>
                    <a:pt x="102" y="127"/>
                  </a:cubicBezTo>
                  <a:cubicBezTo>
                    <a:pt x="170" y="123"/>
                    <a:pt x="150" y="128"/>
                    <a:pt x="216" y="113"/>
                  </a:cubicBezTo>
                  <a:cubicBezTo>
                    <a:pt x="273" y="100"/>
                    <a:pt x="231" y="59"/>
                    <a:pt x="216" y="50"/>
                  </a:cubicBezTo>
                  <a:cubicBezTo>
                    <a:pt x="181" y="29"/>
                    <a:pt x="229" y="24"/>
                    <a:pt x="274" y="0"/>
                  </a:cubicBezTo>
                </a:path>
              </a:pathLst>
            </a:custGeom>
            <a:noFill/>
            <a:ln w="28575" cmpd="sng">
              <a:solidFill>
                <a:srgbClr val="0000FF"/>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3733" name="Text Box 12">
            <a:extLst>
              <a:ext uri="{FF2B5EF4-FFF2-40B4-BE49-F238E27FC236}">
                <a16:creationId xmlns:a16="http://schemas.microsoft.com/office/drawing/2014/main" id="{941BD298-5FE3-4340-A9EF-D9068D2A2640}"/>
              </a:ext>
            </a:extLst>
          </p:cNvPr>
          <p:cNvSpPr txBox="1">
            <a:spLocks noChangeArrowheads="1"/>
          </p:cNvSpPr>
          <p:nvPr/>
        </p:nvSpPr>
        <p:spPr bwMode="auto">
          <a:xfrm>
            <a:off x="914400" y="3683000"/>
            <a:ext cx="73914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宋体" panose="02010600030101010101" pitchFamily="2" charset="-122"/>
              </a:rPr>
              <a:t>(1)</a:t>
            </a:r>
            <a:r>
              <a:rPr lang="zh-CN" altLang="en-US">
                <a:ea typeface="宋体" panose="02010600030101010101" pitchFamily="2" charset="-122"/>
              </a:rPr>
              <a:t>刚体上各点都在垂直于固定轴的平面内</a:t>
            </a:r>
            <a:r>
              <a:rPr lang="en-US" altLang="zh-CN">
                <a:ea typeface="宋体" panose="02010600030101010101" pitchFamily="2" charset="-122"/>
              </a:rPr>
              <a:t>(</a:t>
            </a:r>
            <a:r>
              <a:rPr lang="zh-CN" altLang="en-US">
                <a:solidFill>
                  <a:srgbClr val="FF0000"/>
                </a:solidFill>
                <a:ea typeface="宋体" panose="02010600030101010101" pitchFamily="2" charset="-122"/>
              </a:rPr>
              <a:t>转动平面</a:t>
            </a:r>
            <a:r>
              <a:rPr lang="en-US" altLang="zh-CN">
                <a:ea typeface="宋体" panose="02010600030101010101" pitchFamily="2" charset="-122"/>
              </a:rPr>
              <a:t>)</a:t>
            </a:r>
            <a:r>
              <a:rPr lang="zh-CN" altLang="en-US">
                <a:ea typeface="宋体" panose="02010600030101010101" pitchFamily="2" charset="-122"/>
              </a:rPr>
              <a:t>做圆周运动</a:t>
            </a:r>
            <a:r>
              <a:rPr lang="en-US" altLang="zh-CN">
                <a:ea typeface="宋体" panose="02010600030101010101" pitchFamily="2" charset="-122"/>
              </a:rPr>
              <a:t>.</a:t>
            </a:r>
            <a:r>
              <a:rPr lang="zh-CN" altLang="en-US">
                <a:ea typeface="宋体" panose="02010600030101010101" pitchFamily="2" charset="-122"/>
              </a:rPr>
              <a:t>其圆心都在一条固定不动的直线</a:t>
            </a:r>
            <a:r>
              <a:rPr lang="en-US" altLang="zh-CN">
                <a:ea typeface="宋体" panose="02010600030101010101" pitchFamily="2" charset="-122"/>
              </a:rPr>
              <a:t>(</a:t>
            </a:r>
            <a:r>
              <a:rPr lang="zh-CN" altLang="en-US">
                <a:solidFill>
                  <a:srgbClr val="FF0000"/>
                </a:solidFill>
                <a:ea typeface="宋体" panose="02010600030101010101" pitchFamily="2" charset="-122"/>
              </a:rPr>
              <a:t>转轴</a:t>
            </a:r>
            <a:r>
              <a:rPr lang="en-US" altLang="zh-CN">
                <a:ea typeface="宋体" panose="02010600030101010101" pitchFamily="2" charset="-122"/>
              </a:rPr>
              <a:t>)</a:t>
            </a:r>
            <a:r>
              <a:rPr lang="zh-CN" altLang="en-US">
                <a:ea typeface="宋体" panose="02010600030101010101" pitchFamily="2" charset="-122"/>
              </a:rPr>
              <a:t>上</a:t>
            </a:r>
            <a:r>
              <a:rPr lang="en-US" altLang="zh-CN">
                <a:ea typeface="宋体" panose="02010600030101010101" pitchFamily="2" charset="-122"/>
              </a:rPr>
              <a:t>.             </a:t>
            </a:r>
          </a:p>
        </p:txBody>
      </p:sp>
      <p:sp>
        <p:nvSpPr>
          <p:cNvPr id="73734" name="Text Box 13">
            <a:extLst>
              <a:ext uri="{FF2B5EF4-FFF2-40B4-BE49-F238E27FC236}">
                <a16:creationId xmlns:a16="http://schemas.microsoft.com/office/drawing/2014/main" id="{C7282AB0-1551-4CEA-99C4-5B7D7D567F76}"/>
              </a:ext>
            </a:extLst>
          </p:cNvPr>
          <p:cNvSpPr txBox="1">
            <a:spLocks noChangeArrowheads="1"/>
          </p:cNvSpPr>
          <p:nvPr/>
        </p:nvSpPr>
        <p:spPr bwMode="auto">
          <a:xfrm>
            <a:off x="914400" y="4673600"/>
            <a:ext cx="7399338"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宋体" panose="02010600030101010101" pitchFamily="2" charset="-122"/>
              </a:rPr>
              <a:t>(2)</a:t>
            </a:r>
            <a:r>
              <a:rPr lang="zh-CN" altLang="en-US">
                <a:ea typeface="宋体" panose="02010600030101010101" pitchFamily="2" charset="-122"/>
              </a:rPr>
              <a:t>刚体上各点到转轴的垂直线在同样的时间内所转过的角度都相同</a:t>
            </a:r>
            <a:r>
              <a:rPr lang="en-US" altLang="zh-CN">
                <a:ea typeface="宋体" panose="02010600030101010101" pitchFamily="2" charset="-122"/>
              </a:rPr>
              <a:t>.</a:t>
            </a:r>
            <a:r>
              <a:rPr lang="zh-CN" altLang="en-US">
                <a:ea typeface="宋体" panose="02010600030101010101" pitchFamily="2" charset="-122"/>
              </a:rPr>
              <a:t>因而</a:t>
            </a:r>
            <a:r>
              <a:rPr lang="zh-CN" altLang="en-US">
                <a:solidFill>
                  <a:srgbClr val="0000FF"/>
                </a:solidFill>
                <a:ea typeface="宋体" panose="02010600030101010101" pitchFamily="2" charset="-122"/>
              </a:rPr>
              <a:t>用角量描述刚体的运动</a:t>
            </a:r>
            <a:r>
              <a:rPr lang="en-US" altLang="zh-CN">
                <a:solidFill>
                  <a:srgbClr val="0000FF"/>
                </a:solidFill>
                <a:ea typeface="宋体" panose="02010600030101010101" pitchFamily="2" charset="-122"/>
              </a:rPr>
              <a:t>.</a:t>
            </a:r>
          </a:p>
        </p:txBody>
      </p:sp>
      <p:sp>
        <p:nvSpPr>
          <p:cNvPr id="73735" name="Text Box 14">
            <a:extLst>
              <a:ext uri="{FF2B5EF4-FFF2-40B4-BE49-F238E27FC236}">
                <a16:creationId xmlns:a16="http://schemas.microsoft.com/office/drawing/2014/main" id="{5290F3A1-A8BD-4E73-B47E-7E6C99973574}"/>
              </a:ext>
            </a:extLst>
          </p:cNvPr>
          <p:cNvSpPr txBox="1">
            <a:spLocks noChangeArrowheads="1"/>
          </p:cNvSpPr>
          <p:nvPr/>
        </p:nvSpPr>
        <p:spPr bwMode="auto">
          <a:xfrm>
            <a:off x="914400" y="3192463"/>
            <a:ext cx="32766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黑体" panose="02010609060101010101" pitchFamily="49" charset="-122"/>
              </a:rPr>
              <a:t>1.</a:t>
            </a:r>
            <a:r>
              <a:rPr lang="zh-CN" altLang="en-US">
                <a:ea typeface="黑体" panose="02010609060101010101" pitchFamily="49" charset="-122"/>
              </a:rPr>
              <a:t>定轴转动特征 </a:t>
            </a:r>
          </a:p>
        </p:txBody>
      </p:sp>
      <p:pic>
        <p:nvPicPr>
          <p:cNvPr id="348175" name="rotation of rigid body 1.avi">
            <a:hlinkClick r:id="" action="ppaction://media"/>
            <a:extLst>
              <a:ext uri="{FF2B5EF4-FFF2-40B4-BE49-F238E27FC236}">
                <a16:creationId xmlns:a16="http://schemas.microsoft.com/office/drawing/2014/main" id="{2C173A11-7A03-4AEA-A9EF-CC34E8715457}"/>
              </a:ext>
            </a:extLst>
          </p:cNvPr>
          <p:cNvPicPr>
            <a:picLocks noRot="1" noChangeAspect="1" noChangeArrowheads="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5410200" y="609600"/>
            <a:ext cx="3048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video>
              <p:cMediaNode>
                <p:cTn id="2" fill="hold" display="0">
                  <p:stCondLst>
                    <p:cond delay="indefinite"/>
                  </p:stCondLst>
                  <p:endCondLst>
                    <p:cond evt="onNext" delay="0">
                      <p:tgtEl>
                        <p:sldTgt/>
                      </p:tgtEl>
                    </p:cond>
                    <p:cond evt="onPrev" delay="0">
                      <p:tgtEl>
                        <p:sldTgt/>
                      </p:tgtEl>
                    </p:cond>
                  </p:endCondLst>
                </p:cTn>
                <p:tgtEl>
                  <p:spTgt spid="348175"/>
                </p:tgtEl>
              </p:cMediaNode>
            </p:video>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4114" name="Text Box 2">
            <a:extLst>
              <a:ext uri="{FF2B5EF4-FFF2-40B4-BE49-F238E27FC236}">
                <a16:creationId xmlns:a16="http://schemas.microsoft.com/office/drawing/2014/main" id="{DAC5A483-72F4-4BF3-9813-2D35F54456E5}"/>
              </a:ext>
            </a:extLst>
          </p:cNvPr>
          <p:cNvSpPr txBox="1">
            <a:spLocks noChangeArrowheads="1"/>
          </p:cNvSpPr>
          <p:nvPr/>
        </p:nvSpPr>
        <p:spPr bwMode="auto">
          <a:xfrm>
            <a:off x="1143000" y="609600"/>
            <a:ext cx="2403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2.</a:t>
            </a:r>
            <a:r>
              <a:rPr lang="zh-CN" altLang="en-US">
                <a:ea typeface="黑体" panose="02010609060101010101" pitchFamily="49" charset="-122"/>
              </a:rPr>
              <a:t>力偶和力偶矩  </a:t>
            </a:r>
          </a:p>
        </p:txBody>
      </p:sp>
      <p:sp>
        <p:nvSpPr>
          <p:cNvPr id="474115" name="Text Box 3">
            <a:extLst>
              <a:ext uri="{FF2B5EF4-FFF2-40B4-BE49-F238E27FC236}">
                <a16:creationId xmlns:a16="http://schemas.microsoft.com/office/drawing/2014/main" id="{DA13578F-B941-4226-BCCD-B7667E9E3391}"/>
              </a:ext>
            </a:extLst>
          </p:cNvPr>
          <p:cNvSpPr txBox="1">
            <a:spLocks noChangeArrowheads="1"/>
          </p:cNvSpPr>
          <p:nvPr/>
        </p:nvSpPr>
        <p:spPr bwMode="auto">
          <a:xfrm>
            <a:off x="1066800" y="1143000"/>
            <a:ext cx="602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3300"/>
                </a:solidFill>
                <a:ea typeface="宋体" panose="02010600030101010101" pitchFamily="2" charset="-122"/>
              </a:rPr>
              <a:t>力偶</a:t>
            </a:r>
            <a:r>
              <a:rPr lang="en-US" altLang="zh-CN">
                <a:ea typeface="宋体" panose="02010600030101010101" pitchFamily="2" charset="-122"/>
              </a:rPr>
              <a:t>:</a:t>
            </a:r>
            <a:r>
              <a:rPr lang="zh-CN" altLang="en-US">
                <a:ea typeface="宋体" panose="02010600030101010101" pitchFamily="2" charset="-122"/>
              </a:rPr>
              <a:t>大小相等方向相反彼此平行的一对力</a:t>
            </a:r>
            <a:r>
              <a:rPr lang="en-US" altLang="zh-CN">
                <a:ea typeface="宋体" panose="02010600030101010101" pitchFamily="2" charset="-122"/>
              </a:rPr>
              <a:t>.  </a:t>
            </a:r>
          </a:p>
        </p:txBody>
      </p:sp>
      <p:graphicFrame>
        <p:nvGraphicFramePr>
          <p:cNvPr id="474116" name="Object 4">
            <a:extLst>
              <a:ext uri="{FF2B5EF4-FFF2-40B4-BE49-F238E27FC236}">
                <a16:creationId xmlns:a16="http://schemas.microsoft.com/office/drawing/2014/main" id="{4348C3FB-0418-4622-80A7-DD616EEBE6D3}"/>
              </a:ext>
            </a:extLst>
          </p:cNvPr>
          <p:cNvGraphicFramePr>
            <a:graphicFrameLocks noChangeAspect="1"/>
          </p:cNvGraphicFramePr>
          <p:nvPr/>
        </p:nvGraphicFramePr>
        <p:xfrm>
          <a:off x="6934200" y="1066800"/>
          <a:ext cx="1219200" cy="492125"/>
        </p:xfrm>
        <a:graphic>
          <a:graphicData uri="http://schemas.openxmlformats.org/presentationml/2006/ole">
            <mc:AlternateContent xmlns:mc="http://schemas.openxmlformats.org/markup-compatibility/2006">
              <mc:Choice xmlns:v="urn:schemas-microsoft-com:vml" Requires="v">
                <p:oleObj spid="_x0000_s57377" name="Equation" r:id="rId3" imgW="596880" imgH="241200" progId="Equation.3">
                  <p:embed/>
                </p:oleObj>
              </mc:Choice>
              <mc:Fallback>
                <p:oleObj name="Equation" r:id="rId3" imgW="596880" imgH="241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1066800"/>
                        <a:ext cx="1219200"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4117" name="Object 5">
            <a:extLst>
              <a:ext uri="{FF2B5EF4-FFF2-40B4-BE49-F238E27FC236}">
                <a16:creationId xmlns:a16="http://schemas.microsoft.com/office/drawing/2014/main" id="{EF7120E3-B614-4B30-B08F-31211F4911A9}"/>
              </a:ext>
            </a:extLst>
          </p:cNvPr>
          <p:cNvGraphicFramePr>
            <a:graphicFrameLocks noChangeAspect="1"/>
          </p:cNvGraphicFramePr>
          <p:nvPr/>
        </p:nvGraphicFramePr>
        <p:xfrm>
          <a:off x="1295400" y="1638300"/>
          <a:ext cx="3248025" cy="571500"/>
        </p:xfrm>
        <a:graphic>
          <a:graphicData uri="http://schemas.openxmlformats.org/presentationml/2006/ole">
            <mc:AlternateContent xmlns:mc="http://schemas.openxmlformats.org/markup-compatibility/2006">
              <mc:Choice xmlns:v="urn:schemas-microsoft-com:vml" Requires="v">
                <p:oleObj spid="_x0000_s57378" name="Equation" r:id="rId5" imgW="1447560" imgH="253800" progId="Equation.3">
                  <p:embed/>
                </p:oleObj>
              </mc:Choice>
              <mc:Fallback>
                <p:oleObj name="Equation" r:id="rId5" imgW="1447560" imgH="253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1638300"/>
                        <a:ext cx="3248025"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4118" name="Object 6">
            <a:extLst>
              <a:ext uri="{FF2B5EF4-FFF2-40B4-BE49-F238E27FC236}">
                <a16:creationId xmlns:a16="http://schemas.microsoft.com/office/drawing/2014/main" id="{07FA67BF-9C1D-4F30-BCAF-51261B02A9AF}"/>
              </a:ext>
            </a:extLst>
          </p:cNvPr>
          <p:cNvGraphicFramePr>
            <a:graphicFrameLocks noChangeAspect="1"/>
          </p:cNvGraphicFramePr>
          <p:nvPr/>
        </p:nvGraphicFramePr>
        <p:xfrm>
          <a:off x="4572000" y="1638300"/>
          <a:ext cx="1949450" cy="531813"/>
        </p:xfrm>
        <a:graphic>
          <a:graphicData uri="http://schemas.openxmlformats.org/presentationml/2006/ole">
            <mc:AlternateContent xmlns:mc="http://schemas.openxmlformats.org/markup-compatibility/2006">
              <mc:Choice xmlns:v="urn:schemas-microsoft-com:vml" Requires="v">
                <p:oleObj spid="_x0000_s57379" name="Equation" r:id="rId7" imgW="888840" imgH="241200" progId="Equation.3">
                  <p:embed/>
                </p:oleObj>
              </mc:Choice>
              <mc:Fallback>
                <p:oleObj name="Equation" r:id="rId7" imgW="888840" imgH="2412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1638300"/>
                        <a:ext cx="1949450"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4119" name="Object 7">
            <a:extLst>
              <a:ext uri="{FF2B5EF4-FFF2-40B4-BE49-F238E27FC236}">
                <a16:creationId xmlns:a16="http://schemas.microsoft.com/office/drawing/2014/main" id="{FF514084-7249-45E3-B44E-69AA5FDDD63A}"/>
              </a:ext>
            </a:extLst>
          </p:cNvPr>
          <p:cNvGraphicFramePr>
            <a:graphicFrameLocks noChangeAspect="1"/>
          </p:cNvGraphicFramePr>
          <p:nvPr/>
        </p:nvGraphicFramePr>
        <p:xfrm>
          <a:off x="6553200" y="1620838"/>
          <a:ext cx="1125538" cy="512762"/>
        </p:xfrm>
        <a:graphic>
          <a:graphicData uri="http://schemas.openxmlformats.org/presentationml/2006/ole">
            <mc:AlternateContent xmlns:mc="http://schemas.openxmlformats.org/markup-compatibility/2006">
              <mc:Choice xmlns:v="urn:schemas-microsoft-com:vml" Requires="v">
                <p:oleObj spid="_x0000_s57380" name="Equation" r:id="rId9" imgW="583920" imgH="241200" progId="Equation.3">
                  <p:embed/>
                </p:oleObj>
              </mc:Choice>
              <mc:Fallback>
                <p:oleObj name="Equation" r:id="rId9" imgW="583920" imgH="2412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53200" y="1620838"/>
                        <a:ext cx="1125538"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4120" name="Text Box 8">
            <a:extLst>
              <a:ext uri="{FF2B5EF4-FFF2-40B4-BE49-F238E27FC236}">
                <a16:creationId xmlns:a16="http://schemas.microsoft.com/office/drawing/2014/main" id="{68FFC464-FE3B-4BDD-AF8D-BF09749961D0}"/>
              </a:ext>
            </a:extLst>
          </p:cNvPr>
          <p:cNvSpPr txBox="1">
            <a:spLocks noChangeArrowheads="1"/>
          </p:cNvSpPr>
          <p:nvPr/>
        </p:nvSpPr>
        <p:spPr bwMode="auto">
          <a:xfrm>
            <a:off x="1143000" y="2286000"/>
            <a:ext cx="94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大小  </a:t>
            </a:r>
          </a:p>
        </p:txBody>
      </p:sp>
      <p:graphicFrame>
        <p:nvGraphicFramePr>
          <p:cNvPr id="474121" name="Object 9">
            <a:extLst>
              <a:ext uri="{FF2B5EF4-FFF2-40B4-BE49-F238E27FC236}">
                <a16:creationId xmlns:a16="http://schemas.microsoft.com/office/drawing/2014/main" id="{8B526BA2-F96A-4C64-BD88-EA848E1FA04B}"/>
              </a:ext>
            </a:extLst>
          </p:cNvPr>
          <p:cNvGraphicFramePr>
            <a:graphicFrameLocks noChangeAspect="1"/>
          </p:cNvGraphicFramePr>
          <p:nvPr/>
        </p:nvGraphicFramePr>
        <p:xfrm>
          <a:off x="2286000" y="2209800"/>
          <a:ext cx="3200400" cy="525463"/>
        </p:xfrm>
        <a:graphic>
          <a:graphicData uri="http://schemas.openxmlformats.org/presentationml/2006/ole">
            <mc:AlternateContent xmlns:mc="http://schemas.openxmlformats.org/markup-compatibility/2006">
              <mc:Choice xmlns:v="urn:schemas-microsoft-com:vml" Requires="v">
                <p:oleObj spid="_x0000_s57381" name="Equation" r:id="rId11" imgW="1396800" imgH="228600" progId="Equation.3">
                  <p:embed/>
                </p:oleObj>
              </mc:Choice>
              <mc:Fallback>
                <p:oleObj name="Equation" r:id="rId11" imgW="1396800" imgH="2286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6000" y="2209800"/>
                        <a:ext cx="3200400"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4122" name="Text Box 10">
            <a:extLst>
              <a:ext uri="{FF2B5EF4-FFF2-40B4-BE49-F238E27FC236}">
                <a16:creationId xmlns:a16="http://schemas.microsoft.com/office/drawing/2014/main" id="{5D0FF3FF-0EC2-4612-A2E5-A2EA8D07FFAB}"/>
              </a:ext>
            </a:extLst>
          </p:cNvPr>
          <p:cNvSpPr txBox="1">
            <a:spLocks noChangeArrowheads="1"/>
          </p:cNvSpPr>
          <p:nvPr/>
        </p:nvSpPr>
        <p:spPr bwMode="auto">
          <a:xfrm>
            <a:off x="1143000" y="2819400"/>
            <a:ext cx="3170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与参考点的选择无关</a:t>
            </a:r>
            <a:r>
              <a:rPr lang="en-US" altLang="zh-CN">
                <a:ea typeface="宋体" panose="02010600030101010101" pitchFamily="2" charset="-122"/>
              </a:rPr>
              <a:t>.  </a:t>
            </a:r>
          </a:p>
        </p:txBody>
      </p:sp>
      <p:grpSp>
        <p:nvGrpSpPr>
          <p:cNvPr id="2" name="Group 11">
            <a:extLst>
              <a:ext uri="{FF2B5EF4-FFF2-40B4-BE49-F238E27FC236}">
                <a16:creationId xmlns:a16="http://schemas.microsoft.com/office/drawing/2014/main" id="{59DBFBBB-0730-4D0C-AAE5-1CB4285728C1}"/>
              </a:ext>
            </a:extLst>
          </p:cNvPr>
          <p:cNvGrpSpPr>
            <a:grpSpLocks/>
          </p:cNvGrpSpPr>
          <p:nvPr/>
        </p:nvGrpSpPr>
        <p:grpSpPr bwMode="auto">
          <a:xfrm>
            <a:off x="5638800" y="2286000"/>
            <a:ext cx="2270125" cy="2506663"/>
            <a:chOff x="3552" y="1440"/>
            <a:chExt cx="1430" cy="1579"/>
          </a:xfrm>
        </p:grpSpPr>
        <p:sp>
          <p:nvSpPr>
            <p:cNvPr id="57363" name="Line 12">
              <a:extLst>
                <a:ext uri="{FF2B5EF4-FFF2-40B4-BE49-F238E27FC236}">
                  <a16:creationId xmlns:a16="http://schemas.microsoft.com/office/drawing/2014/main" id="{EB2A2598-CBD0-4108-93EC-3A730A88149A}"/>
                </a:ext>
              </a:extLst>
            </p:cNvPr>
            <p:cNvSpPr>
              <a:spLocks noChangeShapeType="1"/>
            </p:cNvSpPr>
            <p:nvPr/>
          </p:nvSpPr>
          <p:spPr bwMode="auto">
            <a:xfrm flipV="1">
              <a:off x="3808" y="2442"/>
              <a:ext cx="624" cy="384"/>
            </a:xfrm>
            <a:prstGeom prst="line">
              <a:avLst/>
            </a:prstGeom>
            <a:noFill/>
            <a:ln w="317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7364" name="Line 13">
              <a:extLst>
                <a:ext uri="{FF2B5EF4-FFF2-40B4-BE49-F238E27FC236}">
                  <a16:creationId xmlns:a16="http://schemas.microsoft.com/office/drawing/2014/main" id="{8C500265-CCFF-45A3-8BD5-9604CB49F975}"/>
                </a:ext>
              </a:extLst>
            </p:cNvPr>
            <p:cNvSpPr>
              <a:spLocks noChangeShapeType="1"/>
            </p:cNvSpPr>
            <p:nvPr/>
          </p:nvSpPr>
          <p:spPr bwMode="auto">
            <a:xfrm>
              <a:off x="4432" y="2442"/>
              <a:ext cx="462" cy="1"/>
            </a:xfrm>
            <a:prstGeom prst="line">
              <a:avLst/>
            </a:prstGeom>
            <a:noFill/>
            <a:ln w="317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7365" name="Line 14">
              <a:extLst>
                <a:ext uri="{FF2B5EF4-FFF2-40B4-BE49-F238E27FC236}">
                  <a16:creationId xmlns:a16="http://schemas.microsoft.com/office/drawing/2014/main" id="{2447AD6B-298A-4537-84D0-465DE356DB48}"/>
                </a:ext>
              </a:extLst>
            </p:cNvPr>
            <p:cNvSpPr>
              <a:spLocks noChangeShapeType="1"/>
            </p:cNvSpPr>
            <p:nvPr/>
          </p:nvSpPr>
          <p:spPr bwMode="auto">
            <a:xfrm flipV="1">
              <a:off x="3808" y="1722"/>
              <a:ext cx="288" cy="1104"/>
            </a:xfrm>
            <a:prstGeom prst="line">
              <a:avLst/>
            </a:prstGeom>
            <a:noFill/>
            <a:ln w="317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7366" name="Line 15">
              <a:extLst>
                <a:ext uri="{FF2B5EF4-FFF2-40B4-BE49-F238E27FC236}">
                  <a16:creationId xmlns:a16="http://schemas.microsoft.com/office/drawing/2014/main" id="{2A72381E-5B01-4C6F-8320-C71DFF85477A}"/>
                </a:ext>
              </a:extLst>
            </p:cNvPr>
            <p:cNvSpPr>
              <a:spLocks noChangeShapeType="1"/>
            </p:cNvSpPr>
            <p:nvPr/>
          </p:nvSpPr>
          <p:spPr bwMode="auto">
            <a:xfrm flipH="1" flipV="1">
              <a:off x="4096" y="1722"/>
              <a:ext cx="336" cy="720"/>
            </a:xfrm>
            <a:prstGeom prst="line">
              <a:avLst/>
            </a:prstGeom>
            <a:noFill/>
            <a:ln w="31750">
              <a:solidFill>
                <a:srgbClr val="FF33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7367" name="Line 16">
              <a:extLst>
                <a:ext uri="{FF2B5EF4-FFF2-40B4-BE49-F238E27FC236}">
                  <a16:creationId xmlns:a16="http://schemas.microsoft.com/office/drawing/2014/main" id="{069678A2-3DF4-466D-B873-C49779B8F4B6}"/>
                </a:ext>
              </a:extLst>
            </p:cNvPr>
            <p:cNvSpPr>
              <a:spLocks noChangeShapeType="1"/>
            </p:cNvSpPr>
            <p:nvPr/>
          </p:nvSpPr>
          <p:spPr bwMode="auto">
            <a:xfrm flipH="1">
              <a:off x="3595" y="1735"/>
              <a:ext cx="480" cy="0"/>
            </a:xfrm>
            <a:prstGeom prst="line">
              <a:avLst/>
            </a:prstGeom>
            <a:noFill/>
            <a:ln w="317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7368" name="Line 17">
              <a:extLst>
                <a:ext uri="{FF2B5EF4-FFF2-40B4-BE49-F238E27FC236}">
                  <a16:creationId xmlns:a16="http://schemas.microsoft.com/office/drawing/2014/main" id="{BF8C4344-0D12-404E-B28B-C3C267CE6466}"/>
                </a:ext>
              </a:extLst>
            </p:cNvPr>
            <p:cNvSpPr>
              <a:spLocks noChangeShapeType="1"/>
            </p:cNvSpPr>
            <p:nvPr/>
          </p:nvSpPr>
          <p:spPr bwMode="auto">
            <a:xfrm>
              <a:off x="4096" y="1722"/>
              <a:ext cx="0" cy="72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9" name="Line 18">
              <a:extLst>
                <a:ext uri="{FF2B5EF4-FFF2-40B4-BE49-F238E27FC236}">
                  <a16:creationId xmlns:a16="http://schemas.microsoft.com/office/drawing/2014/main" id="{F4C0D3E6-9629-4C8D-880E-F6E397F704B3}"/>
                </a:ext>
              </a:extLst>
            </p:cNvPr>
            <p:cNvSpPr>
              <a:spLocks noChangeShapeType="1"/>
            </p:cNvSpPr>
            <p:nvPr/>
          </p:nvSpPr>
          <p:spPr bwMode="auto">
            <a:xfrm flipH="1">
              <a:off x="4096" y="2442"/>
              <a:ext cx="288" cy="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4131" name="Oval 19">
              <a:extLst>
                <a:ext uri="{FF2B5EF4-FFF2-40B4-BE49-F238E27FC236}">
                  <a16:creationId xmlns:a16="http://schemas.microsoft.com/office/drawing/2014/main" id="{97582897-F0D2-4DBC-AADF-87B6BBF61450}"/>
                </a:ext>
              </a:extLst>
            </p:cNvPr>
            <p:cNvSpPr>
              <a:spLocks noChangeArrowheads="1"/>
            </p:cNvSpPr>
            <p:nvPr/>
          </p:nvSpPr>
          <p:spPr bwMode="auto">
            <a:xfrm>
              <a:off x="4075" y="1704"/>
              <a:ext cx="56" cy="56"/>
            </a:xfrm>
            <a:prstGeom prst="ellipse">
              <a:avLst/>
            </a:prstGeom>
            <a:gradFill rotWithShape="0">
              <a:gsLst>
                <a:gs pos="0">
                  <a:schemeClr val="bg2">
                    <a:gamma/>
                    <a:tint val="0"/>
                    <a:invGamma/>
                  </a:schemeClr>
                </a:gs>
                <a:gs pos="100000">
                  <a:schemeClr val="bg2"/>
                </a:gs>
              </a:gsLst>
              <a:path path="shape">
                <a:fillToRect l="50000" t="50000" r="50000" b="50000"/>
              </a:path>
            </a:gradFill>
            <a:ln w="19050">
              <a:solidFill>
                <a:schemeClr val="tx1"/>
              </a:solidFill>
              <a:round/>
              <a:headEnd/>
              <a:tailEnd/>
            </a:ln>
            <a:effectLst/>
          </p:spPr>
          <p:txBody>
            <a:bodyPr wrap="none" anchor="ctr"/>
            <a:lstStyle/>
            <a:p>
              <a:pPr>
                <a:defRPr/>
              </a:pPr>
              <a:endParaRPr lang="zh-CN" altLang="en-US"/>
            </a:p>
          </p:txBody>
        </p:sp>
        <p:sp>
          <p:nvSpPr>
            <p:cNvPr id="474132" name="Oval 20">
              <a:extLst>
                <a:ext uri="{FF2B5EF4-FFF2-40B4-BE49-F238E27FC236}">
                  <a16:creationId xmlns:a16="http://schemas.microsoft.com/office/drawing/2014/main" id="{EC59D7A9-9C0B-4045-8712-B479E05D5141}"/>
                </a:ext>
              </a:extLst>
            </p:cNvPr>
            <p:cNvSpPr>
              <a:spLocks noChangeArrowheads="1"/>
            </p:cNvSpPr>
            <p:nvPr/>
          </p:nvSpPr>
          <p:spPr bwMode="auto">
            <a:xfrm>
              <a:off x="4402" y="2419"/>
              <a:ext cx="56" cy="56"/>
            </a:xfrm>
            <a:prstGeom prst="ellipse">
              <a:avLst/>
            </a:prstGeom>
            <a:gradFill rotWithShape="0">
              <a:gsLst>
                <a:gs pos="0">
                  <a:schemeClr val="bg2">
                    <a:gamma/>
                    <a:tint val="0"/>
                    <a:invGamma/>
                  </a:schemeClr>
                </a:gs>
                <a:gs pos="100000">
                  <a:schemeClr val="bg2"/>
                </a:gs>
              </a:gsLst>
              <a:path path="shape">
                <a:fillToRect l="50000" t="50000" r="50000" b="50000"/>
              </a:path>
            </a:gradFill>
            <a:ln w="19050">
              <a:solidFill>
                <a:schemeClr val="tx1"/>
              </a:solidFill>
              <a:round/>
              <a:headEnd/>
              <a:tailEnd/>
            </a:ln>
            <a:effectLst/>
          </p:spPr>
          <p:txBody>
            <a:bodyPr wrap="none" anchor="ctr"/>
            <a:lstStyle/>
            <a:p>
              <a:pPr>
                <a:defRPr/>
              </a:pPr>
              <a:endParaRPr lang="zh-CN" altLang="en-US"/>
            </a:p>
          </p:txBody>
        </p:sp>
        <p:sp>
          <p:nvSpPr>
            <p:cNvPr id="57372" name="Text Box 21">
              <a:extLst>
                <a:ext uri="{FF2B5EF4-FFF2-40B4-BE49-F238E27FC236}">
                  <a16:creationId xmlns:a16="http://schemas.microsoft.com/office/drawing/2014/main" id="{BB703D24-4F32-4258-820F-430BB1688DCB}"/>
                </a:ext>
              </a:extLst>
            </p:cNvPr>
            <p:cNvSpPr txBox="1">
              <a:spLocks noChangeArrowheads="1"/>
            </p:cNvSpPr>
            <p:nvPr/>
          </p:nvSpPr>
          <p:spPr bwMode="auto">
            <a:xfrm>
              <a:off x="3591" y="2731"/>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O</a:t>
              </a:r>
            </a:p>
          </p:txBody>
        </p:sp>
        <p:sp>
          <p:nvSpPr>
            <p:cNvPr id="57373" name="Text Box 22">
              <a:extLst>
                <a:ext uri="{FF2B5EF4-FFF2-40B4-BE49-F238E27FC236}">
                  <a16:creationId xmlns:a16="http://schemas.microsoft.com/office/drawing/2014/main" id="{4393B106-7CE8-459F-88C0-7291456B34EC}"/>
                </a:ext>
              </a:extLst>
            </p:cNvPr>
            <p:cNvSpPr txBox="1">
              <a:spLocks noChangeArrowheads="1"/>
            </p:cNvSpPr>
            <p:nvPr/>
          </p:nvSpPr>
          <p:spPr bwMode="auto">
            <a:xfrm>
              <a:off x="4053" y="200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d</a:t>
              </a:r>
            </a:p>
          </p:txBody>
        </p:sp>
        <p:sp>
          <p:nvSpPr>
            <p:cNvPr id="57374" name="Text Box 23">
              <a:extLst>
                <a:ext uri="{FF2B5EF4-FFF2-40B4-BE49-F238E27FC236}">
                  <a16:creationId xmlns:a16="http://schemas.microsoft.com/office/drawing/2014/main" id="{EA7BF0FE-8232-431B-AE0E-C079B67DABB3}"/>
                </a:ext>
              </a:extLst>
            </p:cNvPr>
            <p:cNvSpPr txBox="1">
              <a:spLocks noChangeArrowheads="1"/>
            </p:cNvSpPr>
            <p:nvPr/>
          </p:nvSpPr>
          <p:spPr bwMode="auto">
            <a:xfrm>
              <a:off x="3977" y="1440"/>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m</a:t>
              </a:r>
              <a:r>
                <a:rPr lang="en-US" altLang="zh-CN" i="1" baseline="-25000"/>
                <a:t>1</a:t>
              </a:r>
              <a:endParaRPr lang="en-US" altLang="zh-CN" i="1"/>
            </a:p>
          </p:txBody>
        </p:sp>
        <p:sp>
          <p:nvSpPr>
            <p:cNvPr id="57375" name="Text Box 24">
              <a:extLst>
                <a:ext uri="{FF2B5EF4-FFF2-40B4-BE49-F238E27FC236}">
                  <a16:creationId xmlns:a16="http://schemas.microsoft.com/office/drawing/2014/main" id="{D88BA60E-4A40-406F-94FC-1D778469834F}"/>
                </a:ext>
              </a:extLst>
            </p:cNvPr>
            <p:cNvSpPr txBox="1">
              <a:spLocks noChangeArrowheads="1"/>
            </p:cNvSpPr>
            <p:nvPr/>
          </p:nvSpPr>
          <p:spPr bwMode="auto">
            <a:xfrm>
              <a:off x="4392" y="2155"/>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m</a:t>
              </a:r>
              <a:r>
                <a:rPr lang="en-US" altLang="zh-CN" i="1" baseline="-25000"/>
                <a:t>2</a:t>
              </a:r>
              <a:endParaRPr lang="en-US" altLang="zh-CN" i="1"/>
            </a:p>
          </p:txBody>
        </p:sp>
        <p:graphicFrame>
          <p:nvGraphicFramePr>
            <p:cNvPr id="57351" name="Object 25">
              <a:extLst>
                <a:ext uri="{FF2B5EF4-FFF2-40B4-BE49-F238E27FC236}">
                  <a16:creationId xmlns:a16="http://schemas.microsoft.com/office/drawing/2014/main" id="{767C8B0C-3829-4E5F-A904-814DBC52441B}"/>
                </a:ext>
              </a:extLst>
            </p:cNvPr>
            <p:cNvGraphicFramePr>
              <a:graphicFrameLocks noChangeAspect="1"/>
            </p:cNvGraphicFramePr>
            <p:nvPr/>
          </p:nvGraphicFramePr>
          <p:xfrm>
            <a:off x="4145" y="2560"/>
            <a:ext cx="208" cy="321"/>
          </p:xfrm>
          <a:graphic>
            <a:graphicData uri="http://schemas.openxmlformats.org/presentationml/2006/ole">
              <mc:AlternateContent xmlns:mc="http://schemas.openxmlformats.org/markup-compatibility/2006">
                <mc:Choice xmlns:v="urn:schemas-microsoft-com:vml" Requires="v">
                  <p:oleObj spid="_x0000_s57382" name="Equation" r:id="rId13" imgW="139680" imgH="215640" progId="Equation.3">
                    <p:embed/>
                  </p:oleObj>
                </mc:Choice>
                <mc:Fallback>
                  <p:oleObj name="Equation" r:id="rId13" imgW="139680" imgH="215640" progId="Equation.3">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45" y="2560"/>
                          <a:ext cx="208"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2" name="Object 26">
              <a:extLst>
                <a:ext uri="{FF2B5EF4-FFF2-40B4-BE49-F238E27FC236}">
                  <a16:creationId xmlns:a16="http://schemas.microsoft.com/office/drawing/2014/main" id="{D36944F5-99FF-4CF0-BE15-549D49E121DE}"/>
                </a:ext>
              </a:extLst>
            </p:cNvPr>
            <p:cNvGraphicFramePr>
              <a:graphicFrameLocks noChangeAspect="1"/>
            </p:cNvGraphicFramePr>
            <p:nvPr/>
          </p:nvGraphicFramePr>
          <p:xfrm>
            <a:off x="4232" y="1782"/>
            <a:ext cx="265" cy="321"/>
          </p:xfrm>
          <a:graphic>
            <a:graphicData uri="http://schemas.openxmlformats.org/presentationml/2006/ole">
              <mc:AlternateContent xmlns:mc="http://schemas.openxmlformats.org/markup-compatibility/2006">
                <mc:Choice xmlns:v="urn:schemas-microsoft-com:vml" Requires="v">
                  <p:oleObj spid="_x0000_s57383" name="Equation" r:id="rId15" imgW="177480" imgH="215640" progId="Equation.3">
                    <p:embed/>
                  </p:oleObj>
                </mc:Choice>
                <mc:Fallback>
                  <p:oleObj name="Equation" r:id="rId15" imgW="177480" imgH="215640" progId="Equation.3">
                    <p:embed/>
                    <p:pic>
                      <p:nvPicPr>
                        <p:cNvPr id="0" name="Object 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32" y="1782"/>
                          <a:ext cx="265"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3" name="Object 27">
              <a:extLst>
                <a:ext uri="{FF2B5EF4-FFF2-40B4-BE49-F238E27FC236}">
                  <a16:creationId xmlns:a16="http://schemas.microsoft.com/office/drawing/2014/main" id="{A5B6018F-90AC-49CA-8C71-AE605899CB3F}"/>
                </a:ext>
              </a:extLst>
            </p:cNvPr>
            <p:cNvGraphicFramePr>
              <a:graphicFrameLocks noChangeAspect="1"/>
            </p:cNvGraphicFramePr>
            <p:nvPr/>
          </p:nvGraphicFramePr>
          <p:xfrm>
            <a:off x="3724" y="2074"/>
            <a:ext cx="208" cy="321"/>
          </p:xfrm>
          <a:graphic>
            <a:graphicData uri="http://schemas.openxmlformats.org/presentationml/2006/ole">
              <mc:AlternateContent xmlns:mc="http://schemas.openxmlformats.org/markup-compatibility/2006">
                <mc:Choice xmlns:v="urn:schemas-microsoft-com:vml" Requires="v">
                  <p:oleObj spid="_x0000_s57384" name="Equation" r:id="rId17" imgW="139680" imgH="215640" progId="Equation.3">
                    <p:embed/>
                  </p:oleObj>
                </mc:Choice>
                <mc:Fallback>
                  <p:oleObj name="Equation" r:id="rId17" imgW="139680" imgH="215640" progId="Equation.3">
                    <p:embed/>
                    <p:pic>
                      <p:nvPicPr>
                        <p:cNvPr id="0" name="Object 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24" y="2074"/>
                          <a:ext cx="208"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4" name="Object 28">
              <a:extLst>
                <a:ext uri="{FF2B5EF4-FFF2-40B4-BE49-F238E27FC236}">
                  <a16:creationId xmlns:a16="http://schemas.microsoft.com/office/drawing/2014/main" id="{925E83E7-C92F-4CC0-8E27-C83E7BF3C536}"/>
                </a:ext>
              </a:extLst>
            </p:cNvPr>
            <p:cNvGraphicFramePr>
              <a:graphicFrameLocks noChangeAspect="1"/>
            </p:cNvGraphicFramePr>
            <p:nvPr/>
          </p:nvGraphicFramePr>
          <p:xfrm>
            <a:off x="4755" y="2470"/>
            <a:ext cx="227" cy="287"/>
          </p:xfrm>
          <a:graphic>
            <a:graphicData uri="http://schemas.openxmlformats.org/presentationml/2006/ole">
              <mc:AlternateContent xmlns:mc="http://schemas.openxmlformats.org/markup-compatibility/2006">
                <mc:Choice xmlns:v="urn:schemas-microsoft-com:vml" Requires="v">
                  <p:oleObj spid="_x0000_s57385" name="Equation" r:id="rId19" imgW="190440" imgH="241200" progId="Equation.3">
                    <p:embed/>
                  </p:oleObj>
                </mc:Choice>
                <mc:Fallback>
                  <p:oleObj name="Equation" r:id="rId19" imgW="190440" imgH="241200" progId="Equation.3">
                    <p:embed/>
                    <p:pic>
                      <p:nvPicPr>
                        <p:cNvPr id="0"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55" y="2470"/>
                          <a:ext cx="227"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5" name="Object 29">
              <a:extLst>
                <a:ext uri="{FF2B5EF4-FFF2-40B4-BE49-F238E27FC236}">
                  <a16:creationId xmlns:a16="http://schemas.microsoft.com/office/drawing/2014/main" id="{2B5471D0-648E-45B0-9E3B-0CA566CD8534}"/>
                </a:ext>
              </a:extLst>
            </p:cNvPr>
            <p:cNvGraphicFramePr>
              <a:graphicFrameLocks noChangeAspect="1"/>
            </p:cNvGraphicFramePr>
            <p:nvPr/>
          </p:nvGraphicFramePr>
          <p:xfrm>
            <a:off x="3552" y="1751"/>
            <a:ext cx="227" cy="287"/>
          </p:xfrm>
          <a:graphic>
            <a:graphicData uri="http://schemas.openxmlformats.org/presentationml/2006/ole">
              <mc:AlternateContent xmlns:mc="http://schemas.openxmlformats.org/markup-compatibility/2006">
                <mc:Choice xmlns:v="urn:schemas-microsoft-com:vml" Requires="v">
                  <p:oleObj spid="_x0000_s57386" name="Equation" r:id="rId21" imgW="190440" imgH="241200" progId="Equation.3">
                    <p:embed/>
                  </p:oleObj>
                </mc:Choice>
                <mc:Fallback>
                  <p:oleObj name="Equation" r:id="rId21" imgW="190440" imgH="241200" progId="Equation.3">
                    <p:embed/>
                    <p:pic>
                      <p:nvPicPr>
                        <p:cNvPr id="0" name="Object 2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52" y="1751"/>
                          <a:ext cx="227"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6" name="Object 30">
              <a:extLst>
                <a:ext uri="{FF2B5EF4-FFF2-40B4-BE49-F238E27FC236}">
                  <a16:creationId xmlns:a16="http://schemas.microsoft.com/office/drawing/2014/main" id="{46492FB2-F535-45C1-8EC8-45D370ABABE8}"/>
                </a:ext>
              </a:extLst>
            </p:cNvPr>
            <p:cNvGraphicFramePr>
              <a:graphicFrameLocks noChangeAspect="1"/>
            </p:cNvGraphicFramePr>
            <p:nvPr/>
          </p:nvGraphicFramePr>
          <p:xfrm>
            <a:off x="4202" y="2235"/>
            <a:ext cx="188" cy="240"/>
          </p:xfrm>
          <a:graphic>
            <a:graphicData uri="http://schemas.openxmlformats.org/presentationml/2006/ole">
              <mc:AlternateContent xmlns:mc="http://schemas.openxmlformats.org/markup-compatibility/2006">
                <mc:Choice xmlns:v="urn:schemas-microsoft-com:vml" Requires="v">
                  <p:oleObj spid="_x0000_s57387" name="Equation" r:id="rId23" imgW="139680" imgH="177480" progId="Equation.3">
                    <p:embed/>
                  </p:oleObj>
                </mc:Choice>
                <mc:Fallback>
                  <p:oleObj name="Equation" r:id="rId23" imgW="139680" imgH="177480" progId="Equation.3">
                    <p:embed/>
                    <p:pic>
                      <p:nvPicPr>
                        <p:cNvPr id="0" name="Object 3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202" y="2235"/>
                          <a:ext cx="18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76" name="Freeform 31">
              <a:extLst>
                <a:ext uri="{FF2B5EF4-FFF2-40B4-BE49-F238E27FC236}">
                  <a16:creationId xmlns:a16="http://schemas.microsoft.com/office/drawing/2014/main" id="{99C63B3A-6568-4292-81B7-DDF7C571C5A7}"/>
                </a:ext>
              </a:extLst>
            </p:cNvPr>
            <p:cNvSpPr>
              <a:spLocks/>
            </p:cNvSpPr>
            <p:nvPr/>
          </p:nvSpPr>
          <p:spPr bwMode="auto">
            <a:xfrm>
              <a:off x="4343" y="2328"/>
              <a:ext cx="45" cy="120"/>
            </a:xfrm>
            <a:custGeom>
              <a:avLst/>
              <a:gdLst>
                <a:gd name="T0" fmla="*/ 45 w 45"/>
                <a:gd name="T1" fmla="*/ 0 h 120"/>
                <a:gd name="T2" fmla="*/ 7 w 45"/>
                <a:gd name="T3" fmla="*/ 45 h 120"/>
                <a:gd name="T4" fmla="*/ 3 w 45"/>
                <a:gd name="T5" fmla="*/ 120 h 120"/>
                <a:gd name="T6" fmla="*/ 0 60000 65536"/>
                <a:gd name="T7" fmla="*/ 0 60000 65536"/>
                <a:gd name="T8" fmla="*/ 0 60000 65536"/>
                <a:gd name="T9" fmla="*/ 0 w 45"/>
                <a:gd name="T10" fmla="*/ 0 h 120"/>
                <a:gd name="T11" fmla="*/ 45 w 45"/>
                <a:gd name="T12" fmla="*/ 120 h 120"/>
              </a:gdLst>
              <a:ahLst/>
              <a:cxnLst>
                <a:cxn ang="T6">
                  <a:pos x="T0" y="T1"/>
                </a:cxn>
                <a:cxn ang="T7">
                  <a:pos x="T2" y="T3"/>
                </a:cxn>
                <a:cxn ang="T8">
                  <a:pos x="T4" y="T5"/>
                </a:cxn>
              </a:cxnLst>
              <a:rect l="T9" t="T10" r="T11" b="T12"/>
              <a:pathLst>
                <a:path w="45" h="120">
                  <a:moveTo>
                    <a:pt x="45" y="0"/>
                  </a:moveTo>
                  <a:cubicBezTo>
                    <a:pt x="38" y="7"/>
                    <a:pt x="14" y="25"/>
                    <a:pt x="7" y="45"/>
                  </a:cubicBezTo>
                  <a:cubicBezTo>
                    <a:pt x="0" y="65"/>
                    <a:pt x="4" y="105"/>
                    <a:pt x="3" y="12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74144" name="Text Box 32">
            <a:extLst>
              <a:ext uri="{FF2B5EF4-FFF2-40B4-BE49-F238E27FC236}">
                <a16:creationId xmlns:a16="http://schemas.microsoft.com/office/drawing/2014/main" id="{9A1619CE-78F6-4C00-9F0B-992EAC7A26C0}"/>
              </a:ext>
            </a:extLst>
          </p:cNvPr>
          <p:cNvSpPr txBox="1">
            <a:spLocks noChangeArrowheads="1"/>
          </p:cNvSpPr>
          <p:nvPr/>
        </p:nvSpPr>
        <p:spPr bwMode="auto">
          <a:xfrm>
            <a:off x="1219200" y="3352800"/>
            <a:ext cx="4343400"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宋体" panose="02010600030101010101" pitchFamily="2" charset="-122"/>
              </a:rPr>
              <a:t>        </a:t>
            </a:r>
            <a:r>
              <a:rPr lang="zh-CN" altLang="en-US">
                <a:ea typeface="宋体" panose="02010600030101010101" pitchFamily="2" charset="-122"/>
              </a:rPr>
              <a:t>一般作用于刚体的力等效于一作用线通过质心的力和一力偶，这力的方向和大小与原力相同，而力偶矩等于原力对质心轴的力矩</a:t>
            </a:r>
            <a:r>
              <a:rPr lang="en-US" altLang="zh-CN">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4114">
                                            <p:txEl>
                                              <p:pRg st="0" end="0"/>
                                            </p:txEl>
                                          </p:spTgt>
                                        </p:tgtEl>
                                        <p:attrNameLst>
                                          <p:attrName>style.visibility</p:attrName>
                                        </p:attrNameLst>
                                      </p:cBhvr>
                                      <p:to>
                                        <p:strVal val="visible"/>
                                      </p:to>
                                    </p:set>
                                    <p:animEffect transition="in" filter="wipe(left)">
                                      <p:cBhvr>
                                        <p:cTn id="7" dur="500"/>
                                        <p:tgtEl>
                                          <p:spTgt spid="4741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4115">
                                            <p:txEl>
                                              <p:pRg st="0" end="0"/>
                                            </p:txEl>
                                          </p:spTgt>
                                        </p:tgtEl>
                                        <p:attrNameLst>
                                          <p:attrName>style.visibility</p:attrName>
                                        </p:attrNameLst>
                                      </p:cBhvr>
                                      <p:to>
                                        <p:strVal val="visible"/>
                                      </p:to>
                                    </p:set>
                                    <p:animEffect transition="in" filter="wipe(left)">
                                      <p:cBhvr>
                                        <p:cTn id="12" dur="500"/>
                                        <p:tgtEl>
                                          <p:spTgt spid="47411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74116"/>
                                        </p:tgtEl>
                                        <p:attrNameLst>
                                          <p:attrName>style.visibility</p:attrName>
                                        </p:attrNameLst>
                                      </p:cBhvr>
                                      <p:to>
                                        <p:strVal val="visible"/>
                                      </p:to>
                                    </p:set>
                                    <p:animEffect transition="in" filter="wipe(left)">
                                      <p:cBhvr>
                                        <p:cTn id="17" dur="500"/>
                                        <p:tgtEl>
                                          <p:spTgt spid="4741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74117"/>
                                        </p:tgtEl>
                                        <p:attrNameLst>
                                          <p:attrName>style.visibility</p:attrName>
                                        </p:attrNameLst>
                                      </p:cBhvr>
                                      <p:to>
                                        <p:strVal val="visible"/>
                                      </p:to>
                                    </p:set>
                                    <p:animEffect transition="in" filter="wipe(left)">
                                      <p:cBhvr>
                                        <p:cTn id="22" dur="500"/>
                                        <p:tgtEl>
                                          <p:spTgt spid="4741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74118"/>
                                        </p:tgtEl>
                                        <p:attrNameLst>
                                          <p:attrName>style.visibility</p:attrName>
                                        </p:attrNameLst>
                                      </p:cBhvr>
                                      <p:to>
                                        <p:strVal val="visible"/>
                                      </p:to>
                                    </p:set>
                                    <p:animEffect transition="in" filter="wipe(left)">
                                      <p:cBhvr>
                                        <p:cTn id="27" dur="500"/>
                                        <p:tgtEl>
                                          <p:spTgt spid="4741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74119"/>
                                        </p:tgtEl>
                                        <p:attrNameLst>
                                          <p:attrName>style.visibility</p:attrName>
                                        </p:attrNameLst>
                                      </p:cBhvr>
                                      <p:to>
                                        <p:strVal val="visible"/>
                                      </p:to>
                                    </p:set>
                                    <p:animEffect transition="in" filter="wipe(left)">
                                      <p:cBhvr>
                                        <p:cTn id="37" dur="500"/>
                                        <p:tgtEl>
                                          <p:spTgt spid="47411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74120">
                                            <p:txEl>
                                              <p:pRg st="0" end="0"/>
                                            </p:txEl>
                                          </p:spTgt>
                                        </p:tgtEl>
                                        <p:attrNameLst>
                                          <p:attrName>style.visibility</p:attrName>
                                        </p:attrNameLst>
                                      </p:cBhvr>
                                      <p:to>
                                        <p:strVal val="visible"/>
                                      </p:to>
                                    </p:set>
                                    <p:animEffect transition="in" filter="wipe(left)">
                                      <p:cBhvr>
                                        <p:cTn id="42" dur="500"/>
                                        <p:tgtEl>
                                          <p:spTgt spid="474120">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74121"/>
                                        </p:tgtEl>
                                        <p:attrNameLst>
                                          <p:attrName>style.visibility</p:attrName>
                                        </p:attrNameLst>
                                      </p:cBhvr>
                                      <p:to>
                                        <p:strVal val="visible"/>
                                      </p:to>
                                    </p:set>
                                    <p:animEffect transition="in" filter="wipe(left)">
                                      <p:cBhvr>
                                        <p:cTn id="47" dur="500"/>
                                        <p:tgtEl>
                                          <p:spTgt spid="47412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74122">
                                            <p:txEl>
                                              <p:pRg st="0" end="0"/>
                                            </p:txEl>
                                          </p:spTgt>
                                        </p:tgtEl>
                                        <p:attrNameLst>
                                          <p:attrName>style.visibility</p:attrName>
                                        </p:attrNameLst>
                                      </p:cBhvr>
                                      <p:to>
                                        <p:strVal val="visible"/>
                                      </p:to>
                                    </p:set>
                                    <p:animEffect transition="in" filter="wipe(left)">
                                      <p:cBhvr>
                                        <p:cTn id="52" dur="500"/>
                                        <p:tgtEl>
                                          <p:spTgt spid="474122">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74144">
                                            <p:txEl>
                                              <p:pRg st="0" end="0"/>
                                            </p:txEl>
                                          </p:spTgt>
                                        </p:tgtEl>
                                        <p:attrNameLst>
                                          <p:attrName>style.visibility</p:attrName>
                                        </p:attrNameLst>
                                      </p:cBhvr>
                                      <p:to>
                                        <p:strVal val="visible"/>
                                      </p:to>
                                    </p:set>
                                    <p:animEffect transition="in" filter="wipe(left)">
                                      <p:cBhvr>
                                        <p:cTn id="57" dur="500"/>
                                        <p:tgtEl>
                                          <p:spTgt spid="4741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4" grpId="0" build="p" autoUpdateAnimBg="0"/>
      <p:bldP spid="474115" grpId="0" build="p" autoUpdateAnimBg="0"/>
      <p:bldP spid="474120" grpId="0" build="p" autoUpdateAnimBg="0"/>
      <p:bldP spid="474122" grpId="0" build="p" autoUpdateAnimBg="0"/>
      <p:bldP spid="474144"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5138" name="Text Box 2">
            <a:extLst>
              <a:ext uri="{FF2B5EF4-FFF2-40B4-BE49-F238E27FC236}">
                <a16:creationId xmlns:a16="http://schemas.microsoft.com/office/drawing/2014/main" id="{932ACEC2-353C-4770-915B-609FBAF69B5D}"/>
              </a:ext>
            </a:extLst>
          </p:cNvPr>
          <p:cNvSpPr txBox="1">
            <a:spLocks noChangeArrowheads="1"/>
          </p:cNvSpPr>
          <p:nvPr/>
        </p:nvSpPr>
        <p:spPr bwMode="auto">
          <a:xfrm>
            <a:off x="1066800" y="558800"/>
            <a:ext cx="4733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§7.5.3 </a:t>
            </a:r>
            <a:r>
              <a:rPr lang="zh-CN" altLang="en-US" sz="2800">
                <a:ea typeface="黑体" panose="02010609060101010101" pitchFamily="49" charset="-122"/>
              </a:rPr>
              <a:t>刚体平面运动的动能  </a:t>
            </a:r>
          </a:p>
        </p:txBody>
      </p:sp>
      <p:graphicFrame>
        <p:nvGraphicFramePr>
          <p:cNvPr id="475139" name="Object 3">
            <a:extLst>
              <a:ext uri="{FF2B5EF4-FFF2-40B4-BE49-F238E27FC236}">
                <a16:creationId xmlns:a16="http://schemas.microsoft.com/office/drawing/2014/main" id="{92CA4237-520F-4856-A150-E77A4C84645B}"/>
              </a:ext>
            </a:extLst>
          </p:cNvPr>
          <p:cNvGraphicFramePr>
            <a:graphicFrameLocks noChangeAspect="1"/>
          </p:cNvGraphicFramePr>
          <p:nvPr/>
        </p:nvGraphicFramePr>
        <p:xfrm>
          <a:off x="3289300" y="1144588"/>
          <a:ext cx="2868613" cy="836612"/>
        </p:xfrm>
        <a:graphic>
          <a:graphicData uri="http://schemas.openxmlformats.org/presentationml/2006/ole">
            <mc:AlternateContent xmlns:mc="http://schemas.openxmlformats.org/markup-compatibility/2006">
              <mc:Choice xmlns:v="urn:schemas-microsoft-com:vml" Requires="v">
                <p:oleObj spid="_x0000_s58377" name="Equation" r:id="rId3" imgW="1346040" imgH="393480" progId="Equation.3">
                  <p:embed/>
                </p:oleObj>
              </mc:Choice>
              <mc:Fallback>
                <p:oleObj name="Equation" r:id="rId3" imgW="1346040" imgH="393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9300" y="1144588"/>
                        <a:ext cx="2868613" cy="836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5140" name="Text Box 4">
            <a:extLst>
              <a:ext uri="{FF2B5EF4-FFF2-40B4-BE49-F238E27FC236}">
                <a16:creationId xmlns:a16="http://schemas.microsoft.com/office/drawing/2014/main" id="{F2E29DEC-74B3-4A2A-86F2-56FE6C961794}"/>
              </a:ext>
            </a:extLst>
          </p:cNvPr>
          <p:cNvSpPr txBox="1">
            <a:spLocks noChangeArrowheads="1"/>
          </p:cNvSpPr>
          <p:nvPr/>
        </p:nvSpPr>
        <p:spPr bwMode="auto">
          <a:xfrm>
            <a:off x="1219200" y="1306513"/>
            <a:ext cx="873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动能 </a:t>
            </a:r>
          </a:p>
        </p:txBody>
      </p:sp>
      <p:sp>
        <p:nvSpPr>
          <p:cNvPr id="475141" name="Text Box 5">
            <a:extLst>
              <a:ext uri="{FF2B5EF4-FFF2-40B4-BE49-F238E27FC236}">
                <a16:creationId xmlns:a16="http://schemas.microsoft.com/office/drawing/2014/main" id="{7107F569-9BB1-4FB4-8669-26D3EAD4E66D}"/>
              </a:ext>
            </a:extLst>
          </p:cNvPr>
          <p:cNvSpPr txBox="1">
            <a:spLocks noChangeArrowheads="1"/>
          </p:cNvSpPr>
          <p:nvPr/>
        </p:nvSpPr>
        <p:spPr bwMode="auto">
          <a:xfrm>
            <a:off x="1219200" y="2373313"/>
            <a:ext cx="156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动能定理  </a:t>
            </a:r>
          </a:p>
        </p:txBody>
      </p:sp>
      <p:graphicFrame>
        <p:nvGraphicFramePr>
          <p:cNvPr id="475142" name="Object 6">
            <a:extLst>
              <a:ext uri="{FF2B5EF4-FFF2-40B4-BE49-F238E27FC236}">
                <a16:creationId xmlns:a16="http://schemas.microsoft.com/office/drawing/2014/main" id="{D006C0B9-CEAA-4AF7-AF82-6C1F6CF843D1}"/>
              </a:ext>
            </a:extLst>
          </p:cNvPr>
          <p:cNvGraphicFramePr>
            <a:graphicFrameLocks noChangeAspect="1"/>
          </p:cNvGraphicFramePr>
          <p:nvPr/>
        </p:nvGraphicFramePr>
        <p:xfrm>
          <a:off x="3151188" y="2206625"/>
          <a:ext cx="3756025" cy="830263"/>
        </p:xfrm>
        <a:graphic>
          <a:graphicData uri="http://schemas.openxmlformats.org/presentationml/2006/ole">
            <mc:AlternateContent xmlns:mc="http://schemas.openxmlformats.org/markup-compatibility/2006">
              <mc:Choice xmlns:v="urn:schemas-microsoft-com:vml" Requires="v">
                <p:oleObj spid="_x0000_s58378" name="Equation" r:id="rId5" imgW="1777680" imgH="393480" progId="Equation.3">
                  <p:embed/>
                </p:oleObj>
              </mc:Choice>
              <mc:Fallback>
                <p:oleObj name="Equation" r:id="rId5" imgW="1777680" imgH="3934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1188" y="2206625"/>
                        <a:ext cx="3756025" cy="83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5143" name="Object 7">
            <a:extLst>
              <a:ext uri="{FF2B5EF4-FFF2-40B4-BE49-F238E27FC236}">
                <a16:creationId xmlns:a16="http://schemas.microsoft.com/office/drawing/2014/main" id="{B5D4FC0F-ECB7-456C-8BEA-7A63F479D349}"/>
              </a:ext>
            </a:extLst>
          </p:cNvPr>
          <p:cNvGraphicFramePr>
            <a:graphicFrameLocks noChangeAspect="1"/>
          </p:cNvGraphicFramePr>
          <p:nvPr/>
        </p:nvGraphicFramePr>
        <p:xfrm>
          <a:off x="2557463" y="4368800"/>
          <a:ext cx="4459287" cy="889000"/>
        </p:xfrm>
        <a:graphic>
          <a:graphicData uri="http://schemas.openxmlformats.org/presentationml/2006/ole">
            <mc:AlternateContent xmlns:mc="http://schemas.openxmlformats.org/markup-compatibility/2006">
              <mc:Choice xmlns:v="urn:schemas-microsoft-com:vml" Requires="v">
                <p:oleObj spid="_x0000_s58379" name="Equation" r:id="rId7" imgW="1968480" imgH="393480" progId="Equation.3">
                  <p:embed/>
                </p:oleObj>
              </mc:Choice>
              <mc:Fallback>
                <p:oleObj name="Equation" r:id="rId7" imgW="1968480" imgH="39348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7463" y="4368800"/>
                        <a:ext cx="4459287"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5144" name="Text Box 8">
            <a:extLst>
              <a:ext uri="{FF2B5EF4-FFF2-40B4-BE49-F238E27FC236}">
                <a16:creationId xmlns:a16="http://schemas.microsoft.com/office/drawing/2014/main" id="{1F28933B-3A9A-4CBF-A08F-431E37C62B1B}"/>
              </a:ext>
            </a:extLst>
          </p:cNvPr>
          <p:cNvSpPr txBox="1">
            <a:spLocks noChangeArrowheads="1"/>
          </p:cNvSpPr>
          <p:nvPr/>
        </p:nvSpPr>
        <p:spPr bwMode="auto">
          <a:xfrm>
            <a:off x="1219200" y="3200400"/>
            <a:ext cx="6934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宋体" panose="02010600030101010101" pitchFamily="2" charset="-122"/>
              </a:rPr>
              <a:t>        </a:t>
            </a:r>
            <a:r>
              <a:rPr lang="zh-CN" altLang="en-US">
                <a:ea typeface="宋体" panose="02010600030101010101" pitchFamily="2" charset="-122"/>
              </a:rPr>
              <a:t>如果刚体不太大，若刚体在运动中只有保守力作功，则系统的机械能也守恒</a:t>
            </a:r>
            <a:r>
              <a:rPr lang="en-US" altLang="zh-CN">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5138">
                                            <p:txEl>
                                              <p:pRg st="0" end="0"/>
                                            </p:txEl>
                                          </p:spTgt>
                                        </p:tgtEl>
                                        <p:attrNameLst>
                                          <p:attrName>style.visibility</p:attrName>
                                        </p:attrNameLst>
                                      </p:cBhvr>
                                      <p:to>
                                        <p:strVal val="visible"/>
                                      </p:to>
                                    </p:set>
                                    <p:animEffect transition="in" filter="wipe(left)">
                                      <p:cBhvr>
                                        <p:cTn id="7" dur="500"/>
                                        <p:tgtEl>
                                          <p:spTgt spid="4751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5140">
                                            <p:txEl>
                                              <p:pRg st="0" end="0"/>
                                            </p:txEl>
                                          </p:spTgt>
                                        </p:tgtEl>
                                        <p:attrNameLst>
                                          <p:attrName>style.visibility</p:attrName>
                                        </p:attrNameLst>
                                      </p:cBhvr>
                                      <p:to>
                                        <p:strVal val="visible"/>
                                      </p:to>
                                    </p:set>
                                    <p:animEffect transition="in" filter="wipe(left)">
                                      <p:cBhvr>
                                        <p:cTn id="12" dur="500"/>
                                        <p:tgtEl>
                                          <p:spTgt spid="47514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75139"/>
                                        </p:tgtEl>
                                        <p:attrNameLst>
                                          <p:attrName>style.visibility</p:attrName>
                                        </p:attrNameLst>
                                      </p:cBhvr>
                                      <p:to>
                                        <p:strVal val="visible"/>
                                      </p:to>
                                    </p:set>
                                    <p:animEffect transition="in" filter="wipe(left)">
                                      <p:cBhvr>
                                        <p:cTn id="17" dur="500"/>
                                        <p:tgtEl>
                                          <p:spTgt spid="4751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5141">
                                            <p:txEl>
                                              <p:pRg st="0" end="0"/>
                                            </p:txEl>
                                          </p:spTgt>
                                        </p:tgtEl>
                                        <p:attrNameLst>
                                          <p:attrName>style.visibility</p:attrName>
                                        </p:attrNameLst>
                                      </p:cBhvr>
                                      <p:to>
                                        <p:strVal val="visible"/>
                                      </p:to>
                                    </p:set>
                                    <p:animEffect transition="in" filter="wipe(left)">
                                      <p:cBhvr>
                                        <p:cTn id="22" dur="500"/>
                                        <p:tgtEl>
                                          <p:spTgt spid="47514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75142"/>
                                        </p:tgtEl>
                                        <p:attrNameLst>
                                          <p:attrName>style.visibility</p:attrName>
                                        </p:attrNameLst>
                                      </p:cBhvr>
                                      <p:to>
                                        <p:strVal val="visible"/>
                                      </p:to>
                                    </p:set>
                                    <p:animEffect transition="in" filter="wipe(left)">
                                      <p:cBhvr>
                                        <p:cTn id="27" dur="500"/>
                                        <p:tgtEl>
                                          <p:spTgt spid="47514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5144">
                                            <p:txEl>
                                              <p:pRg st="0" end="0"/>
                                            </p:txEl>
                                          </p:spTgt>
                                        </p:tgtEl>
                                        <p:attrNameLst>
                                          <p:attrName>style.visibility</p:attrName>
                                        </p:attrNameLst>
                                      </p:cBhvr>
                                      <p:to>
                                        <p:strVal val="visible"/>
                                      </p:to>
                                    </p:set>
                                    <p:animEffect transition="in" filter="wipe(left)">
                                      <p:cBhvr>
                                        <p:cTn id="32" dur="500"/>
                                        <p:tgtEl>
                                          <p:spTgt spid="475144">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75143"/>
                                        </p:tgtEl>
                                        <p:attrNameLst>
                                          <p:attrName>style.visibility</p:attrName>
                                        </p:attrNameLst>
                                      </p:cBhvr>
                                      <p:to>
                                        <p:strVal val="visible"/>
                                      </p:to>
                                    </p:set>
                                    <p:animEffect transition="in" filter="wipe(left)">
                                      <p:cBhvr>
                                        <p:cTn id="37" dur="500"/>
                                        <p:tgtEl>
                                          <p:spTgt spid="475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38" grpId="0" build="p" autoUpdateAnimBg="0"/>
      <p:bldP spid="475140" grpId="0" build="p" autoUpdateAnimBg="0"/>
      <p:bldP spid="475141" grpId="0" build="p" autoUpdateAnimBg="0"/>
      <p:bldP spid="475144"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402" name="Text Box 2">
            <a:extLst>
              <a:ext uri="{FF2B5EF4-FFF2-40B4-BE49-F238E27FC236}">
                <a16:creationId xmlns:a16="http://schemas.microsoft.com/office/drawing/2014/main" id="{373412C1-69DE-49F3-89E5-2B89670C8175}"/>
              </a:ext>
            </a:extLst>
          </p:cNvPr>
          <p:cNvSpPr txBox="1">
            <a:spLocks noChangeArrowheads="1"/>
          </p:cNvSpPr>
          <p:nvPr/>
        </p:nvSpPr>
        <p:spPr bwMode="auto">
          <a:xfrm>
            <a:off x="685800" y="533400"/>
            <a:ext cx="7543800"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例题</a:t>
            </a:r>
            <a:r>
              <a:rPr lang="en-US" altLang="zh-CN">
                <a:solidFill>
                  <a:srgbClr val="FF0000"/>
                </a:solidFill>
                <a:ea typeface="宋体" panose="02010600030101010101" pitchFamily="2" charset="-122"/>
              </a:rPr>
              <a:t>1]</a:t>
            </a:r>
            <a:r>
              <a:rPr lang="zh-CN" altLang="en-US">
                <a:ea typeface="宋体" panose="02010600030101010101" pitchFamily="2" charset="-122"/>
              </a:rPr>
              <a:t>如图，固定斜面倾角为</a:t>
            </a:r>
            <a:r>
              <a:rPr lang="zh-CN" altLang="en-US" i="1">
                <a:ea typeface="宋体" panose="02010600030101010101" pitchFamily="2" charset="-122"/>
                <a:sym typeface="Symbol" panose="05050102010706020507" pitchFamily="18" charset="2"/>
              </a:rPr>
              <a:t></a:t>
            </a:r>
            <a:r>
              <a:rPr lang="zh-CN" altLang="en-US">
                <a:ea typeface="宋体" panose="02010600030101010101" pitchFamily="2" charset="-122"/>
              </a:rPr>
              <a:t>  ，质量为 </a:t>
            </a:r>
            <a:r>
              <a:rPr lang="en-US" altLang="zh-CN" i="1">
                <a:ea typeface="宋体" panose="02010600030101010101" pitchFamily="2" charset="-122"/>
              </a:rPr>
              <a:t>m </a:t>
            </a:r>
            <a:r>
              <a:rPr lang="zh-CN" altLang="en-US">
                <a:ea typeface="宋体" panose="02010600030101010101" pitchFamily="2" charset="-122"/>
              </a:rPr>
              <a:t>半径为 </a:t>
            </a:r>
            <a:r>
              <a:rPr lang="en-US" altLang="zh-CN" i="1">
                <a:ea typeface="宋体" panose="02010600030101010101" pitchFamily="2" charset="-122"/>
              </a:rPr>
              <a:t>R </a:t>
            </a:r>
            <a:r>
              <a:rPr lang="zh-CN" altLang="en-US">
                <a:ea typeface="宋体" panose="02010600030101010101" pitchFamily="2" charset="-122"/>
              </a:rPr>
              <a:t>的均质圆柱体顺斜面向下作无滑滚动，求圆柱体质心的加速度</a:t>
            </a:r>
            <a:r>
              <a:rPr lang="en-US" altLang="zh-CN" i="1">
                <a:ea typeface="宋体" panose="02010600030101010101" pitchFamily="2" charset="-122"/>
              </a:rPr>
              <a:t>a</a:t>
            </a:r>
            <a:r>
              <a:rPr lang="en-US" altLang="zh-CN" i="1" baseline="-25000">
                <a:ea typeface="宋体" panose="02010600030101010101" pitchFamily="2" charset="-122"/>
              </a:rPr>
              <a:t>c </a:t>
            </a:r>
            <a:r>
              <a:rPr lang="zh-CN" altLang="en-US">
                <a:ea typeface="宋体" panose="02010600030101010101" pitchFamily="2" charset="-122"/>
              </a:rPr>
              <a:t>及斜面作用于柱体的摩擦力</a:t>
            </a:r>
            <a:r>
              <a:rPr lang="en-US" altLang="zh-CN" i="1">
                <a:ea typeface="宋体" panose="02010600030101010101" pitchFamily="2" charset="-122"/>
              </a:rPr>
              <a:t>F  </a:t>
            </a:r>
            <a:r>
              <a:rPr lang="en-US" altLang="zh-CN">
                <a:ea typeface="宋体" panose="02010600030101010101" pitchFamily="2" charset="-122"/>
              </a:rPr>
              <a:t>.</a:t>
            </a:r>
          </a:p>
        </p:txBody>
      </p:sp>
      <p:grpSp>
        <p:nvGrpSpPr>
          <p:cNvPr id="59403" name="Group 3">
            <a:extLst>
              <a:ext uri="{FF2B5EF4-FFF2-40B4-BE49-F238E27FC236}">
                <a16:creationId xmlns:a16="http://schemas.microsoft.com/office/drawing/2014/main" id="{3AECFBB5-F908-40A0-88CC-0812E165EBF6}"/>
              </a:ext>
            </a:extLst>
          </p:cNvPr>
          <p:cNvGrpSpPr>
            <a:grpSpLocks/>
          </p:cNvGrpSpPr>
          <p:nvPr/>
        </p:nvGrpSpPr>
        <p:grpSpPr bwMode="auto">
          <a:xfrm>
            <a:off x="4876800" y="1752600"/>
            <a:ext cx="3130550" cy="2430463"/>
            <a:chOff x="3072" y="1104"/>
            <a:chExt cx="1972" cy="1531"/>
          </a:xfrm>
        </p:grpSpPr>
        <p:sp>
          <p:nvSpPr>
            <p:cNvPr id="59418" name="Line 4">
              <a:extLst>
                <a:ext uri="{FF2B5EF4-FFF2-40B4-BE49-F238E27FC236}">
                  <a16:creationId xmlns:a16="http://schemas.microsoft.com/office/drawing/2014/main" id="{5C0F11B7-1C96-418D-81F8-775CB8E9F25E}"/>
                </a:ext>
              </a:extLst>
            </p:cNvPr>
            <p:cNvSpPr>
              <a:spLocks noChangeShapeType="1"/>
            </p:cNvSpPr>
            <p:nvPr/>
          </p:nvSpPr>
          <p:spPr bwMode="auto">
            <a:xfrm flipV="1">
              <a:off x="3202" y="1918"/>
              <a:ext cx="1597" cy="600"/>
            </a:xfrm>
            <a:prstGeom prst="line">
              <a:avLst/>
            </a:prstGeom>
            <a:noFill/>
            <a:ln w="19050">
              <a:solidFill>
                <a:schemeClr val="tx1"/>
              </a:solidFill>
              <a:round/>
              <a:headEnd type="triangle" w="sm" len="lg"/>
              <a:tailEnd/>
            </a:ln>
            <a:extLst>
              <a:ext uri="{909E8E84-426E-40DD-AFC4-6F175D3DCCD1}">
                <a14:hiddenFill xmlns:a14="http://schemas.microsoft.com/office/drawing/2010/main">
                  <a:noFill/>
                </a14:hiddenFill>
              </a:ext>
            </a:extLst>
          </p:spPr>
          <p:txBody>
            <a:bodyPr/>
            <a:lstStyle/>
            <a:p>
              <a:endParaRPr lang="zh-CN" altLang="en-US"/>
            </a:p>
          </p:txBody>
        </p:sp>
        <p:sp>
          <p:nvSpPr>
            <p:cNvPr id="59419" name="Line 5">
              <a:extLst>
                <a:ext uri="{FF2B5EF4-FFF2-40B4-BE49-F238E27FC236}">
                  <a16:creationId xmlns:a16="http://schemas.microsoft.com/office/drawing/2014/main" id="{7FF92768-1C91-4581-A26E-B739D70F2B32}"/>
                </a:ext>
              </a:extLst>
            </p:cNvPr>
            <p:cNvSpPr>
              <a:spLocks noChangeShapeType="1"/>
            </p:cNvSpPr>
            <p:nvPr/>
          </p:nvSpPr>
          <p:spPr bwMode="auto">
            <a:xfrm>
              <a:off x="3417" y="2432"/>
              <a:ext cx="15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0" name="Line 6">
              <a:extLst>
                <a:ext uri="{FF2B5EF4-FFF2-40B4-BE49-F238E27FC236}">
                  <a16:creationId xmlns:a16="http://schemas.microsoft.com/office/drawing/2014/main" id="{95F3EA06-6A5B-4D3D-B256-FE052C09EE38}"/>
                </a:ext>
              </a:extLst>
            </p:cNvPr>
            <p:cNvSpPr>
              <a:spLocks noChangeShapeType="1"/>
            </p:cNvSpPr>
            <p:nvPr/>
          </p:nvSpPr>
          <p:spPr bwMode="auto">
            <a:xfrm flipH="1" flipV="1">
              <a:off x="4540" y="1275"/>
              <a:ext cx="259" cy="643"/>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9421" name="Text Box 7">
              <a:extLst>
                <a:ext uri="{FF2B5EF4-FFF2-40B4-BE49-F238E27FC236}">
                  <a16:creationId xmlns:a16="http://schemas.microsoft.com/office/drawing/2014/main" id="{2DC64DF7-1F4A-4BAA-89FF-FFABF088AB0E}"/>
                </a:ext>
              </a:extLst>
            </p:cNvPr>
            <p:cNvSpPr txBox="1">
              <a:spLocks noChangeArrowheads="1"/>
            </p:cNvSpPr>
            <p:nvPr/>
          </p:nvSpPr>
          <p:spPr bwMode="auto">
            <a:xfrm>
              <a:off x="4540" y="110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x</a:t>
              </a:r>
            </a:p>
          </p:txBody>
        </p:sp>
        <p:grpSp>
          <p:nvGrpSpPr>
            <p:cNvPr id="59422" name="Group 8">
              <a:extLst>
                <a:ext uri="{FF2B5EF4-FFF2-40B4-BE49-F238E27FC236}">
                  <a16:creationId xmlns:a16="http://schemas.microsoft.com/office/drawing/2014/main" id="{29684E95-FF56-4CA4-AF4D-01551F16F237}"/>
                </a:ext>
              </a:extLst>
            </p:cNvPr>
            <p:cNvGrpSpPr>
              <a:grpSpLocks/>
            </p:cNvGrpSpPr>
            <p:nvPr/>
          </p:nvGrpSpPr>
          <p:grpSpPr bwMode="auto">
            <a:xfrm>
              <a:off x="3587" y="2256"/>
              <a:ext cx="349" cy="288"/>
              <a:chOff x="3633" y="2231"/>
              <a:chExt cx="349" cy="288"/>
            </a:xfrm>
          </p:grpSpPr>
          <p:sp>
            <p:nvSpPr>
              <p:cNvPr id="59428" name="Freeform 9">
                <a:extLst>
                  <a:ext uri="{FF2B5EF4-FFF2-40B4-BE49-F238E27FC236}">
                    <a16:creationId xmlns:a16="http://schemas.microsoft.com/office/drawing/2014/main" id="{0BF34BB1-8A2A-4E78-8411-14246E345CFE}"/>
                  </a:ext>
                </a:extLst>
              </p:cNvPr>
              <p:cNvSpPr>
                <a:spLocks/>
              </p:cNvSpPr>
              <p:nvPr/>
            </p:nvSpPr>
            <p:spPr bwMode="auto">
              <a:xfrm>
                <a:off x="3633" y="2347"/>
                <a:ext cx="51" cy="85"/>
              </a:xfrm>
              <a:custGeom>
                <a:avLst/>
                <a:gdLst>
                  <a:gd name="T0" fmla="*/ 0 w 56"/>
                  <a:gd name="T1" fmla="*/ 0 h 96"/>
                  <a:gd name="T2" fmla="*/ 44 w 56"/>
                  <a:gd name="T3" fmla="*/ 43 h 96"/>
                  <a:gd name="T4" fmla="*/ 44 w 56"/>
                  <a:gd name="T5" fmla="*/ 85 h 96"/>
                  <a:gd name="T6" fmla="*/ 0 60000 65536"/>
                  <a:gd name="T7" fmla="*/ 0 60000 65536"/>
                  <a:gd name="T8" fmla="*/ 0 60000 65536"/>
                  <a:gd name="T9" fmla="*/ 0 w 56"/>
                  <a:gd name="T10" fmla="*/ 0 h 96"/>
                  <a:gd name="T11" fmla="*/ 56 w 56"/>
                  <a:gd name="T12" fmla="*/ 96 h 96"/>
                </a:gdLst>
                <a:ahLst/>
                <a:cxnLst>
                  <a:cxn ang="T6">
                    <a:pos x="T0" y="T1"/>
                  </a:cxn>
                  <a:cxn ang="T7">
                    <a:pos x="T2" y="T3"/>
                  </a:cxn>
                  <a:cxn ang="T8">
                    <a:pos x="T4" y="T5"/>
                  </a:cxn>
                </a:cxnLst>
                <a:rect l="T9" t="T10" r="T11" b="T12"/>
                <a:pathLst>
                  <a:path w="56" h="96">
                    <a:moveTo>
                      <a:pt x="0" y="0"/>
                    </a:moveTo>
                    <a:cubicBezTo>
                      <a:pt x="20" y="16"/>
                      <a:pt x="40" y="32"/>
                      <a:pt x="48" y="48"/>
                    </a:cubicBezTo>
                    <a:cubicBezTo>
                      <a:pt x="56" y="64"/>
                      <a:pt x="52" y="80"/>
                      <a:pt x="48" y="96"/>
                    </a:cubicBez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29" name="Text Box 10">
                <a:extLst>
                  <a:ext uri="{FF2B5EF4-FFF2-40B4-BE49-F238E27FC236}">
                    <a16:creationId xmlns:a16="http://schemas.microsoft.com/office/drawing/2014/main" id="{211D58CE-4BBF-4F24-BAA2-EBAB8C6FCA03}"/>
                  </a:ext>
                </a:extLst>
              </p:cNvPr>
              <p:cNvSpPr txBox="1">
                <a:spLocks noChangeArrowheads="1"/>
              </p:cNvSpPr>
              <p:nvPr/>
            </p:nvSpPr>
            <p:spPr bwMode="auto">
              <a:xfrm>
                <a:off x="3670" y="2231"/>
                <a:ext cx="3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sym typeface="Symbol" panose="05050102010706020507" pitchFamily="18" charset="2"/>
                  </a:rPr>
                  <a:t>  </a:t>
                </a:r>
              </a:p>
            </p:txBody>
          </p:sp>
        </p:grpSp>
        <p:sp>
          <p:nvSpPr>
            <p:cNvPr id="59423" name="Text Box 11">
              <a:extLst>
                <a:ext uri="{FF2B5EF4-FFF2-40B4-BE49-F238E27FC236}">
                  <a16:creationId xmlns:a16="http://schemas.microsoft.com/office/drawing/2014/main" id="{E2F28234-9F9A-4896-93B3-F1B200FC1778}"/>
                </a:ext>
              </a:extLst>
            </p:cNvPr>
            <p:cNvSpPr txBox="1">
              <a:spLocks noChangeArrowheads="1"/>
            </p:cNvSpPr>
            <p:nvPr/>
          </p:nvSpPr>
          <p:spPr bwMode="auto">
            <a:xfrm>
              <a:off x="3072" y="2347"/>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y</a:t>
              </a:r>
            </a:p>
          </p:txBody>
        </p:sp>
        <p:sp>
          <p:nvSpPr>
            <p:cNvPr id="59424" name="Text Box 12">
              <a:extLst>
                <a:ext uri="{FF2B5EF4-FFF2-40B4-BE49-F238E27FC236}">
                  <a16:creationId xmlns:a16="http://schemas.microsoft.com/office/drawing/2014/main" id="{EE0426B7-359C-4D17-9634-BF9ACB64F62C}"/>
                </a:ext>
              </a:extLst>
            </p:cNvPr>
            <p:cNvSpPr txBox="1">
              <a:spLocks noChangeArrowheads="1"/>
            </p:cNvSpPr>
            <p:nvPr/>
          </p:nvSpPr>
          <p:spPr bwMode="auto">
            <a:xfrm>
              <a:off x="4789" y="179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O</a:t>
              </a:r>
            </a:p>
          </p:txBody>
        </p:sp>
        <p:grpSp>
          <p:nvGrpSpPr>
            <p:cNvPr id="59425" name="Group 13">
              <a:extLst>
                <a:ext uri="{FF2B5EF4-FFF2-40B4-BE49-F238E27FC236}">
                  <a16:creationId xmlns:a16="http://schemas.microsoft.com/office/drawing/2014/main" id="{9C6DA361-F617-40B5-A14B-EFF1B9339472}"/>
                </a:ext>
              </a:extLst>
            </p:cNvPr>
            <p:cNvGrpSpPr>
              <a:grpSpLocks/>
            </p:cNvGrpSpPr>
            <p:nvPr/>
          </p:nvGrpSpPr>
          <p:grpSpPr bwMode="auto">
            <a:xfrm>
              <a:off x="3984" y="1632"/>
              <a:ext cx="502" cy="471"/>
              <a:chOff x="3806" y="1704"/>
              <a:chExt cx="502" cy="471"/>
            </a:xfrm>
          </p:grpSpPr>
          <p:sp>
            <p:nvSpPr>
              <p:cNvPr id="59426" name="Oval 14">
                <a:extLst>
                  <a:ext uri="{FF2B5EF4-FFF2-40B4-BE49-F238E27FC236}">
                    <a16:creationId xmlns:a16="http://schemas.microsoft.com/office/drawing/2014/main" id="{10E6A988-644B-43CC-8E92-5430A00BE77B}"/>
                  </a:ext>
                </a:extLst>
              </p:cNvPr>
              <p:cNvSpPr>
                <a:spLocks noChangeArrowheads="1"/>
              </p:cNvSpPr>
              <p:nvPr/>
            </p:nvSpPr>
            <p:spPr bwMode="auto">
              <a:xfrm>
                <a:off x="3806" y="1704"/>
                <a:ext cx="475" cy="471"/>
              </a:xfrm>
              <a:prstGeom prst="ellipse">
                <a:avLst/>
              </a:prstGeom>
              <a:gradFill rotWithShape="0">
                <a:gsLst>
                  <a:gs pos="0">
                    <a:srgbClr val="FFFFFF"/>
                  </a:gs>
                  <a:gs pos="100000">
                    <a:srgbClr val="B1B1FF"/>
                  </a:gs>
                </a:gsLst>
                <a:path path="shape">
                  <a:fillToRect l="50000" t="50000" r="50000" b="50000"/>
                </a:path>
              </a:gradFill>
              <a:ln w="19050">
                <a:solidFill>
                  <a:schemeClr val="bg2"/>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9427" name="Text Box 15">
                <a:extLst>
                  <a:ext uri="{FF2B5EF4-FFF2-40B4-BE49-F238E27FC236}">
                    <a16:creationId xmlns:a16="http://schemas.microsoft.com/office/drawing/2014/main" id="{8BA0768B-9B6B-4A57-9A2D-A793C8C3F7CA}"/>
                  </a:ext>
                </a:extLst>
              </p:cNvPr>
              <p:cNvSpPr txBox="1">
                <a:spLocks noChangeArrowheads="1"/>
              </p:cNvSpPr>
              <p:nvPr/>
            </p:nvSpPr>
            <p:spPr bwMode="auto">
              <a:xfrm>
                <a:off x="4064" y="1801"/>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C</a:t>
                </a:r>
              </a:p>
            </p:txBody>
          </p:sp>
        </p:grpSp>
      </p:grpSp>
      <p:grpSp>
        <p:nvGrpSpPr>
          <p:cNvPr id="5" name="Group 16">
            <a:extLst>
              <a:ext uri="{FF2B5EF4-FFF2-40B4-BE49-F238E27FC236}">
                <a16:creationId xmlns:a16="http://schemas.microsoft.com/office/drawing/2014/main" id="{BAAB564A-6495-4FF2-9CAD-6B55B3FFC4A9}"/>
              </a:ext>
            </a:extLst>
          </p:cNvPr>
          <p:cNvGrpSpPr>
            <a:grpSpLocks/>
          </p:cNvGrpSpPr>
          <p:nvPr/>
        </p:nvGrpSpPr>
        <p:grpSpPr bwMode="auto">
          <a:xfrm>
            <a:off x="5410200" y="1752600"/>
            <a:ext cx="1533525" cy="1725613"/>
            <a:chOff x="3245" y="1205"/>
            <a:chExt cx="966" cy="1087"/>
          </a:xfrm>
        </p:grpSpPr>
        <p:sp>
          <p:nvSpPr>
            <p:cNvPr id="59414" name="Text Box 17">
              <a:extLst>
                <a:ext uri="{FF2B5EF4-FFF2-40B4-BE49-F238E27FC236}">
                  <a16:creationId xmlns:a16="http://schemas.microsoft.com/office/drawing/2014/main" id="{B9ABB9F8-EA7B-4A54-BBD1-6139DF7F98E2}"/>
                </a:ext>
              </a:extLst>
            </p:cNvPr>
            <p:cNvSpPr txBox="1">
              <a:spLocks noChangeArrowheads="1"/>
            </p:cNvSpPr>
            <p:nvPr/>
          </p:nvSpPr>
          <p:spPr bwMode="auto">
            <a:xfrm>
              <a:off x="3839" y="1205"/>
              <a:ext cx="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x</a:t>
              </a:r>
              <a:r>
                <a:rPr lang="en-US" altLang="zh-CN" i="1">
                  <a:ea typeface="宋体" panose="02010600030101010101" pitchFamily="2" charset="-122"/>
                  <a:cs typeface="Times New Roman" panose="02020603050405020304" pitchFamily="18" charset="0"/>
                </a:rPr>
                <a:t>´  </a:t>
              </a:r>
              <a:endParaRPr lang="en-US" altLang="zh-CN" i="1">
                <a:ea typeface="宋体" panose="02010600030101010101" pitchFamily="2" charset="-122"/>
              </a:endParaRPr>
            </a:p>
          </p:txBody>
        </p:sp>
        <p:sp>
          <p:nvSpPr>
            <p:cNvPr id="59415" name="Text Box 18">
              <a:extLst>
                <a:ext uri="{FF2B5EF4-FFF2-40B4-BE49-F238E27FC236}">
                  <a16:creationId xmlns:a16="http://schemas.microsoft.com/office/drawing/2014/main" id="{1925B76A-2237-4718-96E4-43F6FFDA71CC}"/>
                </a:ext>
              </a:extLst>
            </p:cNvPr>
            <p:cNvSpPr txBox="1">
              <a:spLocks noChangeArrowheads="1"/>
            </p:cNvSpPr>
            <p:nvPr/>
          </p:nvSpPr>
          <p:spPr bwMode="auto">
            <a:xfrm>
              <a:off x="3245" y="2004"/>
              <a:ext cx="4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y</a:t>
              </a:r>
              <a:r>
                <a:rPr lang="en-US" altLang="zh-CN" i="1">
                  <a:ea typeface="宋体" panose="02010600030101010101" pitchFamily="2" charset="-122"/>
                  <a:cs typeface="Times New Roman" panose="02020603050405020304" pitchFamily="18" charset="0"/>
                </a:rPr>
                <a:t>´   </a:t>
              </a:r>
              <a:endParaRPr lang="en-US" altLang="zh-CN" i="1">
                <a:ea typeface="宋体" panose="02010600030101010101" pitchFamily="2" charset="-122"/>
              </a:endParaRPr>
            </a:p>
          </p:txBody>
        </p:sp>
        <p:sp>
          <p:nvSpPr>
            <p:cNvPr id="59416" name="Line 19">
              <a:extLst>
                <a:ext uri="{FF2B5EF4-FFF2-40B4-BE49-F238E27FC236}">
                  <a16:creationId xmlns:a16="http://schemas.microsoft.com/office/drawing/2014/main" id="{0CE69F6D-BA00-40A6-B8E0-85C534FC16D4}"/>
                </a:ext>
              </a:extLst>
            </p:cNvPr>
            <p:cNvSpPr>
              <a:spLocks noChangeShapeType="1"/>
            </p:cNvSpPr>
            <p:nvPr/>
          </p:nvSpPr>
          <p:spPr bwMode="auto">
            <a:xfrm flipH="1" flipV="1">
              <a:off x="3818" y="1385"/>
              <a:ext cx="247" cy="576"/>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9417" name="Line 20">
              <a:extLst>
                <a:ext uri="{FF2B5EF4-FFF2-40B4-BE49-F238E27FC236}">
                  <a16:creationId xmlns:a16="http://schemas.microsoft.com/office/drawing/2014/main" id="{6339C807-0865-4B35-9D0A-F46032BC9712}"/>
                </a:ext>
              </a:extLst>
            </p:cNvPr>
            <p:cNvSpPr>
              <a:spLocks noChangeShapeType="1"/>
            </p:cNvSpPr>
            <p:nvPr/>
          </p:nvSpPr>
          <p:spPr bwMode="auto">
            <a:xfrm flipV="1">
              <a:off x="3374" y="1961"/>
              <a:ext cx="691" cy="257"/>
            </a:xfrm>
            <a:prstGeom prst="line">
              <a:avLst/>
            </a:prstGeom>
            <a:noFill/>
            <a:ln w="19050">
              <a:solidFill>
                <a:schemeClr val="tx1"/>
              </a:solidFill>
              <a:round/>
              <a:headEnd type="triangle" w="sm" len="lg"/>
              <a:tailEnd/>
            </a:ln>
            <a:extLst>
              <a:ext uri="{909E8E84-426E-40DD-AFC4-6F175D3DCCD1}">
                <a14:hiddenFill xmlns:a14="http://schemas.microsoft.com/office/drawing/2010/main">
                  <a:noFill/>
                </a14:hiddenFill>
              </a:ext>
            </a:extLst>
          </p:spPr>
          <p:txBody>
            <a:bodyPr/>
            <a:lstStyle/>
            <a:p>
              <a:endParaRPr lang="zh-CN" altLang="en-US"/>
            </a:p>
          </p:txBody>
        </p:sp>
      </p:grpSp>
      <p:sp>
        <p:nvSpPr>
          <p:cNvPr id="476181" name="Text Box 21">
            <a:extLst>
              <a:ext uri="{FF2B5EF4-FFF2-40B4-BE49-F238E27FC236}">
                <a16:creationId xmlns:a16="http://schemas.microsoft.com/office/drawing/2014/main" id="{EC1352DE-154C-4D1D-9D4A-4EAB90B41535}"/>
              </a:ext>
            </a:extLst>
          </p:cNvPr>
          <p:cNvSpPr txBox="1">
            <a:spLocks noChangeArrowheads="1"/>
          </p:cNvSpPr>
          <p:nvPr/>
        </p:nvSpPr>
        <p:spPr bwMode="auto">
          <a:xfrm>
            <a:off x="714375" y="2070100"/>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解</a:t>
            </a:r>
            <a:r>
              <a:rPr lang="en-US" altLang="zh-CN">
                <a:solidFill>
                  <a:srgbClr val="FF0000"/>
                </a:solidFill>
                <a:ea typeface="宋体" panose="02010600030101010101" pitchFamily="2" charset="-122"/>
              </a:rPr>
              <a:t>]</a:t>
            </a:r>
          </a:p>
        </p:txBody>
      </p:sp>
      <p:grpSp>
        <p:nvGrpSpPr>
          <p:cNvPr id="6" name="Group 22">
            <a:extLst>
              <a:ext uri="{FF2B5EF4-FFF2-40B4-BE49-F238E27FC236}">
                <a16:creationId xmlns:a16="http://schemas.microsoft.com/office/drawing/2014/main" id="{FCB05069-DDEC-438F-80B1-8E3719ED469C}"/>
              </a:ext>
            </a:extLst>
          </p:cNvPr>
          <p:cNvGrpSpPr>
            <a:grpSpLocks/>
          </p:cNvGrpSpPr>
          <p:nvPr/>
        </p:nvGrpSpPr>
        <p:grpSpPr bwMode="auto">
          <a:xfrm>
            <a:off x="6477000" y="2122488"/>
            <a:ext cx="1090613" cy="1636712"/>
            <a:chOff x="4080" y="1337"/>
            <a:chExt cx="687" cy="1031"/>
          </a:xfrm>
        </p:grpSpPr>
        <p:sp>
          <p:nvSpPr>
            <p:cNvPr id="59411" name="Line 23">
              <a:extLst>
                <a:ext uri="{FF2B5EF4-FFF2-40B4-BE49-F238E27FC236}">
                  <a16:creationId xmlns:a16="http://schemas.microsoft.com/office/drawing/2014/main" id="{730E06BB-90EF-4039-86C1-5A3068F96575}"/>
                </a:ext>
              </a:extLst>
            </p:cNvPr>
            <p:cNvSpPr>
              <a:spLocks noChangeShapeType="1"/>
            </p:cNvSpPr>
            <p:nvPr/>
          </p:nvSpPr>
          <p:spPr bwMode="auto">
            <a:xfrm flipV="1">
              <a:off x="4334" y="1952"/>
              <a:ext cx="344" cy="142"/>
            </a:xfrm>
            <a:prstGeom prst="line">
              <a:avLst/>
            </a:prstGeom>
            <a:noFill/>
            <a:ln w="317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9412" name="Line 24">
              <a:extLst>
                <a:ext uri="{FF2B5EF4-FFF2-40B4-BE49-F238E27FC236}">
                  <a16:creationId xmlns:a16="http://schemas.microsoft.com/office/drawing/2014/main" id="{0F2991FB-6C36-4F29-A10D-716309A89D3C}"/>
                </a:ext>
              </a:extLst>
            </p:cNvPr>
            <p:cNvSpPr>
              <a:spLocks noChangeShapeType="1"/>
            </p:cNvSpPr>
            <p:nvPr/>
          </p:nvSpPr>
          <p:spPr bwMode="auto">
            <a:xfrm flipH="1">
              <a:off x="4235" y="1877"/>
              <a:ext cx="1" cy="448"/>
            </a:xfrm>
            <a:prstGeom prst="line">
              <a:avLst/>
            </a:prstGeom>
            <a:noFill/>
            <a:ln w="317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9413" name="Line 25">
              <a:extLst>
                <a:ext uri="{FF2B5EF4-FFF2-40B4-BE49-F238E27FC236}">
                  <a16:creationId xmlns:a16="http://schemas.microsoft.com/office/drawing/2014/main" id="{38F2177B-1602-4B62-8340-807CEFD5E145}"/>
                </a:ext>
              </a:extLst>
            </p:cNvPr>
            <p:cNvSpPr>
              <a:spLocks noChangeShapeType="1"/>
            </p:cNvSpPr>
            <p:nvPr/>
          </p:nvSpPr>
          <p:spPr bwMode="auto">
            <a:xfrm flipH="1" flipV="1">
              <a:off x="4080" y="1489"/>
              <a:ext cx="157" cy="388"/>
            </a:xfrm>
            <a:prstGeom prst="line">
              <a:avLst/>
            </a:prstGeom>
            <a:noFill/>
            <a:ln w="317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9399" name="Object 26">
              <a:extLst>
                <a:ext uri="{FF2B5EF4-FFF2-40B4-BE49-F238E27FC236}">
                  <a16:creationId xmlns:a16="http://schemas.microsoft.com/office/drawing/2014/main" id="{7AD15E19-9DA0-46BD-BCDC-CC68D6CD473F}"/>
                </a:ext>
              </a:extLst>
            </p:cNvPr>
            <p:cNvGraphicFramePr>
              <a:graphicFrameLocks noChangeAspect="1"/>
            </p:cNvGraphicFramePr>
            <p:nvPr/>
          </p:nvGraphicFramePr>
          <p:xfrm>
            <a:off x="4111" y="1337"/>
            <a:ext cx="283" cy="314"/>
          </p:xfrm>
          <a:graphic>
            <a:graphicData uri="http://schemas.openxmlformats.org/presentationml/2006/ole">
              <mc:AlternateContent xmlns:mc="http://schemas.openxmlformats.org/markup-compatibility/2006">
                <mc:Choice xmlns:v="urn:schemas-microsoft-com:vml" Requires="v">
                  <p:oleObj spid="_x0000_s59430" name="Equation" r:id="rId3" imgW="228600" imgH="253800" progId="Equation.3">
                    <p:embed/>
                  </p:oleObj>
                </mc:Choice>
                <mc:Fallback>
                  <p:oleObj name="Equation" r:id="rId3" imgW="228600" imgH="253800" progId="Equation.3">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1" y="1337"/>
                          <a:ext cx="283"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00" name="Object 27">
              <a:extLst>
                <a:ext uri="{FF2B5EF4-FFF2-40B4-BE49-F238E27FC236}">
                  <a16:creationId xmlns:a16="http://schemas.microsoft.com/office/drawing/2014/main" id="{DFAE53B0-8D18-4EB1-A5BA-67B5585838A9}"/>
                </a:ext>
              </a:extLst>
            </p:cNvPr>
            <p:cNvGraphicFramePr>
              <a:graphicFrameLocks noChangeAspect="1"/>
            </p:cNvGraphicFramePr>
            <p:nvPr/>
          </p:nvGraphicFramePr>
          <p:xfrm>
            <a:off x="4542" y="1959"/>
            <a:ext cx="225" cy="277"/>
          </p:xfrm>
          <a:graphic>
            <a:graphicData uri="http://schemas.openxmlformats.org/presentationml/2006/ole">
              <mc:AlternateContent xmlns:mc="http://schemas.openxmlformats.org/markup-compatibility/2006">
                <mc:Choice xmlns:v="urn:schemas-microsoft-com:vml" Requires="v">
                  <p:oleObj spid="_x0000_s59431" name="Equation" r:id="rId5" imgW="164880" imgH="203040" progId="Equation.3">
                    <p:embed/>
                  </p:oleObj>
                </mc:Choice>
                <mc:Fallback>
                  <p:oleObj name="Equation" r:id="rId5" imgW="164880" imgH="203040"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2" y="1959"/>
                          <a:ext cx="225" cy="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01" name="Object 28">
              <a:extLst>
                <a:ext uri="{FF2B5EF4-FFF2-40B4-BE49-F238E27FC236}">
                  <a16:creationId xmlns:a16="http://schemas.microsoft.com/office/drawing/2014/main" id="{37935656-2084-49F6-9C00-7F01597B824F}"/>
                </a:ext>
              </a:extLst>
            </p:cNvPr>
            <p:cNvGraphicFramePr>
              <a:graphicFrameLocks noChangeAspect="1"/>
            </p:cNvGraphicFramePr>
            <p:nvPr/>
          </p:nvGraphicFramePr>
          <p:xfrm>
            <a:off x="4286" y="2128"/>
            <a:ext cx="226" cy="240"/>
          </p:xfrm>
          <a:graphic>
            <a:graphicData uri="http://schemas.openxmlformats.org/presentationml/2006/ole">
              <mc:AlternateContent xmlns:mc="http://schemas.openxmlformats.org/markup-compatibility/2006">
                <mc:Choice xmlns:v="urn:schemas-microsoft-com:vml" Requires="v">
                  <p:oleObj spid="_x0000_s59432" name="Equation" r:id="rId7" imgW="203040" imgH="215640" progId="Equation.3">
                    <p:embed/>
                  </p:oleObj>
                </mc:Choice>
                <mc:Fallback>
                  <p:oleObj name="Equation" r:id="rId7" imgW="203040" imgH="21564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6" y="2128"/>
                          <a:ext cx="22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76189" name="Text Box 29">
            <a:extLst>
              <a:ext uri="{FF2B5EF4-FFF2-40B4-BE49-F238E27FC236}">
                <a16:creationId xmlns:a16="http://schemas.microsoft.com/office/drawing/2014/main" id="{C8FAB3ED-1A85-457E-9D7C-4D0D63C8F657}"/>
              </a:ext>
            </a:extLst>
          </p:cNvPr>
          <p:cNvSpPr txBox="1">
            <a:spLocks noChangeArrowheads="1"/>
          </p:cNvSpPr>
          <p:nvPr/>
        </p:nvSpPr>
        <p:spPr bwMode="auto">
          <a:xfrm>
            <a:off x="1447800" y="1981200"/>
            <a:ext cx="322421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ea typeface="宋体" panose="02010600030101010101" pitchFamily="2" charset="-122"/>
              </a:rPr>
              <a:t>根据质心运动定理</a:t>
            </a:r>
          </a:p>
        </p:txBody>
      </p:sp>
      <p:graphicFrame>
        <p:nvGraphicFramePr>
          <p:cNvPr id="476190" name="Object 30">
            <a:extLst>
              <a:ext uri="{FF2B5EF4-FFF2-40B4-BE49-F238E27FC236}">
                <a16:creationId xmlns:a16="http://schemas.microsoft.com/office/drawing/2014/main" id="{F1F8393F-978F-433A-B7A2-B49EB52C8FA3}"/>
              </a:ext>
            </a:extLst>
          </p:cNvPr>
          <p:cNvGraphicFramePr>
            <a:graphicFrameLocks noChangeAspect="1"/>
          </p:cNvGraphicFramePr>
          <p:nvPr/>
        </p:nvGraphicFramePr>
        <p:xfrm>
          <a:off x="1598613" y="2636838"/>
          <a:ext cx="2486025" cy="530225"/>
        </p:xfrm>
        <a:graphic>
          <a:graphicData uri="http://schemas.openxmlformats.org/presentationml/2006/ole">
            <mc:AlternateContent xmlns:mc="http://schemas.openxmlformats.org/markup-compatibility/2006">
              <mc:Choice xmlns:v="urn:schemas-microsoft-com:vml" Requires="v">
                <p:oleObj spid="_x0000_s59433" name="Equation" r:id="rId9" imgW="1193760" imgH="253800" progId="Equation.3">
                  <p:embed/>
                </p:oleObj>
              </mc:Choice>
              <mc:Fallback>
                <p:oleObj name="Equation" r:id="rId9" imgW="1193760" imgH="253800" progId="Equation.3">
                  <p:embed/>
                  <p:pic>
                    <p:nvPicPr>
                      <p:cNvPr id="0"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98613" y="2636838"/>
                        <a:ext cx="2486025"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6191" name="Text Box 31">
            <a:extLst>
              <a:ext uri="{FF2B5EF4-FFF2-40B4-BE49-F238E27FC236}">
                <a16:creationId xmlns:a16="http://schemas.microsoft.com/office/drawing/2014/main" id="{2D17D3CC-ED1A-41C7-86E8-58799384CC1A}"/>
              </a:ext>
            </a:extLst>
          </p:cNvPr>
          <p:cNvSpPr txBox="1">
            <a:spLocks noChangeArrowheads="1"/>
          </p:cNvSpPr>
          <p:nvPr/>
        </p:nvSpPr>
        <p:spPr bwMode="auto">
          <a:xfrm>
            <a:off x="809625" y="3209925"/>
            <a:ext cx="1900238"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i="1">
                <a:ea typeface="宋体" panose="02010600030101010101" pitchFamily="2" charset="-122"/>
              </a:rPr>
              <a:t>y </a:t>
            </a:r>
            <a:r>
              <a:rPr lang="zh-CN" altLang="en-US">
                <a:ea typeface="宋体" panose="02010600030101010101" pitchFamily="2" charset="-122"/>
              </a:rPr>
              <a:t>轴上投影</a:t>
            </a:r>
          </a:p>
        </p:txBody>
      </p:sp>
      <p:graphicFrame>
        <p:nvGraphicFramePr>
          <p:cNvPr id="476192" name="Object 32">
            <a:extLst>
              <a:ext uri="{FF2B5EF4-FFF2-40B4-BE49-F238E27FC236}">
                <a16:creationId xmlns:a16="http://schemas.microsoft.com/office/drawing/2014/main" id="{D96A0C88-AFBA-4E91-A7A1-D7CF30F83F4D}"/>
              </a:ext>
            </a:extLst>
          </p:cNvPr>
          <p:cNvGraphicFramePr>
            <a:graphicFrameLocks noChangeAspect="1"/>
          </p:cNvGraphicFramePr>
          <p:nvPr/>
        </p:nvGraphicFramePr>
        <p:xfrm>
          <a:off x="1524000" y="3886200"/>
          <a:ext cx="2536825" cy="490538"/>
        </p:xfrm>
        <a:graphic>
          <a:graphicData uri="http://schemas.openxmlformats.org/presentationml/2006/ole">
            <mc:AlternateContent xmlns:mc="http://schemas.openxmlformats.org/markup-compatibility/2006">
              <mc:Choice xmlns:v="urn:schemas-microsoft-com:vml" Requires="v">
                <p:oleObj spid="_x0000_s59434" name="Equation" r:id="rId11" imgW="1180800" imgH="228600" progId="Equation.3">
                  <p:embed/>
                </p:oleObj>
              </mc:Choice>
              <mc:Fallback>
                <p:oleObj name="Equation" r:id="rId11" imgW="1180800" imgH="228600" progId="Equation.3">
                  <p:embed/>
                  <p:pic>
                    <p:nvPicPr>
                      <p:cNvPr id="0" name="Object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0" y="3886200"/>
                        <a:ext cx="2536825"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6193" name="Text Box 33">
            <a:extLst>
              <a:ext uri="{FF2B5EF4-FFF2-40B4-BE49-F238E27FC236}">
                <a16:creationId xmlns:a16="http://schemas.microsoft.com/office/drawing/2014/main" id="{B7CAFB6C-7DB8-4A53-8AE0-7E4547AE9321}"/>
              </a:ext>
            </a:extLst>
          </p:cNvPr>
          <p:cNvSpPr txBox="1">
            <a:spLocks noChangeArrowheads="1"/>
          </p:cNvSpPr>
          <p:nvPr/>
        </p:nvSpPr>
        <p:spPr bwMode="auto">
          <a:xfrm>
            <a:off x="808038" y="4371975"/>
            <a:ext cx="38290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ea typeface="宋体" panose="02010600030101010101" pitchFamily="2" charset="-122"/>
              </a:rPr>
              <a:t>对质心轴的转动定理</a:t>
            </a:r>
          </a:p>
        </p:txBody>
      </p:sp>
      <p:graphicFrame>
        <p:nvGraphicFramePr>
          <p:cNvPr id="476194" name="Object 34">
            <a:extLst>
              <a:ext uri="{FF2B5EF4-FFF2-40B4-BE49-F238E27FC236}">
                <a16:creationId xmlns:a16="http://schemas.microsoft.com/office/drawing/2014/main" id="{3D650802-A6B6-40DC-BB52-FDBFEDBCC299}"/>
              </a:ext>
            </a:extLst>
          </p:cNvPr>
          <p:cNvGraphicFramePr>
            <a:graphicFrameLocks noChangeAspect="1"/>
          </p:cNvGraphicFramePr>
          <p:nvPr/>
        </p:nvGraphicFramePr>
        <p:xfrm>
          <a:off x="2362200" y="4992688"/>
          <a:ext cx="1190625" cy="476250"/>
        </p:xfrm>
        <a:graphic>
          <a:graphicData uri="http://schemas.openxmlformats.org/presentationml/2006/ole">
            <mc:AlternateContent xmlns:mc="http://schemas.openxmlformats.org/markup-compatibility/2006">
              <mc:Choice xmlns:v="urn:schemas-microsoft-com:vml" Requires="v">
                <p:oleObj spid="_x0000_s59435" name="Equation" r:id="rId13" imgW="571320" imgH="228600" progId="Equation.3">
                  <p:embed/>
                </p:oleObj>
              </mc:Choice>
              <mc:Fallback>
                <p:oleObj name="Equation" r:id="rId13" imgW="571320" imgH="228600" progId="Equation.3">
                  <p:embed/>
                  <p:pic>
                    <p:nvPicPr>
                      <p:cNvPr id="0" name="Object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62200" y="4992688"/>
                        <a:ext cx="119062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6195" name="Object 35">
            <a:extLst>
              <a:ext uri="{FF2B5EF4-FFF2-40B4-BE49-F238E27FC236}">
                <a16:creationId xmlns:a16="http://schemas.microsoft.com/office/drawing/2014/main" id="{6C6A6270-DB77-4E4F-B7CF-FA09E9B084EB}"/>
              </a:ext>
            </a:extLst>
          </p:cNvPr>
          <p:cNvGraphicFramePr>
            <a:graphicFrameLocks noChangeAspect="1"/>
          </p:cNvGraphicFramePr>
          <p:nvPr/>
        </p:nvGraphicFramePr>
        <p:xfrm>
          <a:off x="2362200" y="5449888"/>
          <a:ext cx="4191000" cy="790575"/>
        </p:xfrm>
        <a:graphic>
          <a:graphicData uri="http://schemas.openxmlformats.org/presentationml/2006/ole">
            <mc:AlternateContent xmlns:mc="http://schemas.openxmlformats.org/markup-compatibility/2006">
              <mc:Choice xmlns:v="urn:schemas-microsoft-com:vml" Requires="v">
                <p:oleObj spid="_x0000_s59436" name="Equation" r:id="rId15" imgW="2082600" imgH="393480" progId="Equation.3">
                  <p:embed/>
                </p:oleObj>
              </mc:Choice>
              <mc:Fallback>
                <p:oleObj name="Equation" r:id="rId15" imgW="2082600" imgH="393480" progId="Equation.3">
                  <p:embed/>
                  <p:pic>
                    <p:nvPicPr>
                      <p:cNvPr id="0" name="Object 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62200" y="5449888"/>
                        <a:ext cx="4191000"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6196" name="Object 36">
            <a:extLst>
              <a:ext uri="{FF2B5EF4-FFF2-40B4-BE49-F238E27FC236}">
                <a16:creationId xmlns:a16="http://schemas.microsoft.com/office/drawing/2014/main" id="{51BAA5BC-8A81-4DD9-91CD-0EED2F1D9830}"/>
              </a:ext>
            </a:extLst>
          </p:cNvPr>
          <p:cNvGraphicFramePr>
            <a:graphicFrameLocks noChangeAspect="1"/>
          </p:cNvGraphicFramePr>
          <p:nvPr/>
        </p:nvGraphicFramePr>
        <p:xfrm>
          <a:off x="3946525" y="4343400"/>
          <a:ext cx="2470150" cy="766763"/>
        </p:xfrm>
        <a:graphic>
          <a:graphicData uri="http://schemas.openxmlformats.org/presentationml/2006/ole">
            <mc:AlternateContent xmlns:mc="http://schemas.openxmlformats.org/markup-compatibility/2006">
              <mc:Choice xmlns:v="urn:schemas-microsoft-com:vml" Requires="v">
                <p:oleObj spid="_x0000_s59437" name="Equation" r:id="rId17" imgW="1269720" imgH="393480" progId="Equation.3">
                  <p:embed/>
                </p:oleObj>
              </mc:Choice>
              <mc:Fallback>
                <p:oleObj name="Equation" r:id="rId17" imgW="1269720" imgH="393480" progId="Equation.3">
                  <p:embed/>
                  <p:pic>
                    <p:nvPicPr>
                      <p:cNvPr id="0" name="Object 3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46525" y="4343400"/>
                        <a:ext cx="2470150" cy="766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6197" name="Text Box 37">
            <a:extLst>
              <a:ext uri="{FF2B5EF4-FFF2-40B4-BE49-F238E27FC236}">
                <a16:creationId xmlns:a16="http://schemas.microsoft.com/office/drawing/2014/main" id="{01065747-1F9D-40B5-872C-D30724001A7E}"/>
              </a:ext>
            </a:extLst>
          </p:cNvPr>
          <p:cNvSpPr txBox="1">
            <a:spLocks noChangeArrowheads="1"/>
          </p:cNvSpPr>
          <p:nvPr/>
        </p:nvSpPr>
        <p:spPr bwMode="auto">
          <a:xfrm>
            <a:off x="838200" y="5013325"/>
            <a:ext cx="163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无滑滚动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6181">
                                            <p:txEl>
                                              <p:pRg st="0" end="0"/>
                                            </p:txEl>
                                          </p:spTgt>
                                        </p:tgtEl>
                                        <p:attrNameLst>
                                          <p:attrName>style.visibility</p:attrName>
                                        </p:attrNameLst>
                                      </p:cBhvr>
                                      <p:to>
                                        <p:strVal val="visible"/>
                                      </p:to>
                                    </p:set>
                                    <p:animEffect transition="in" filter="wipe(left)">
                                      <p:cBhvr>
                                        <p:cTn id="7" dur="500"/>
                                        <p:tgtEl>
                                          <p:spTgt spid="47618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6189">
                                            <p:txEl>
                                              <p:pRg st="0" end="0"/>
                                            </p:txEl>
                                          </p:spTgt>
                                        </p:tgtEl>
                                        <p:attrNameLst>
                                          <p:attrName>style.visibility</p:attrName>
                                        </p:attrNameLst>
                                      </p:cBhvr>
                                      <p:to>
                                        <p:strVal val="visible"/>
                                      </p:to>
                                    </p:set>
                                    <p:animEffect transition="in" filter="wipe(left)">
                                      <p:cBhvr>
                                        <p:cTn id="22" dur="500"/>
                                        <p:tgtEl>
                                          <p:spTgt spid="47618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76190"/>
                                        </p:tgtEl>
                                        <p:attrNameLst>
                                          <p:attrName>style.visibility</p:attrName>
                                        </p:attrNameLst>
                                      </p:cBhvr>
                                      <p:to>
                                        <p:strVal val="visible"/>
                                      </p:to>
                                    </p:set>
                                    <p:animEffect transition="in" filter="wipe(left)">
                                      <p:cBhvr>
                                        <p:cTn id="27" dur="500"/>
                                        <p:tgtEl>
                                          <p:spTgt spid="47619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6191">
                                            <p:txEl>
                                              <p:pRg st="0" end="0"/>
                                            </p:txEl>
                                          </p:spTgt>
                                        </p:tgtEl>
                                        <p:attrNameLst>
                                          <p:attrName>style.visibility</p:attrName>
                                        </p:attrNameLst>
                                      </p:cBhvr>
                                      <p:to>
                                        <p:strVal val="visible"/>
                                      </p:to>
                                    </p:set>
                                    <p:animEffect transition="in" filter="wipe(left)">
                                      <p:cBhvr>
                                        <p:cTn id="32" dur="500"/>
                                        <p:tgtEl>
                                          <p:spTgt spid="476191">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76192"/>
                                        </p:tgtEl>
                                        <p:attrNameLst>
                                          <p:attrName>style.visibility</p:attrName>
                                        </p:attrNameLst>
                                      </p:cBhvr>
                                      <p:to>
                                        <p:strVal val="visible"/>
                                      </p:to>
                                    </p:set>
                                    <p:animEffect transition="in" filter="wipe(left)">
                                      <p:cBhvr>
                                        <p:cTn id="37" dur="500"/>
                                        <p:tgtEl>
                                          <p:spTgt spid="47619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76193">
                                            <p:txEl>
                                              <p:pRg st="0" end="0"/>
                                            </p:txEl>
                                          </p:spTgt>
                                        </p:tgtEl>
                                        <p:attrNameLst>
                                          <p:attrName>style.visibility</p:attrName>
                                        </p:attrNameLst>
                                      </p:cBhvr>
                                      <p:to>
                                        <p:strVal val="visible"/>
                                      </p:to>
                                    </p:set>
                                    <p:animEffect transition="in" filter="wipe(left)">
                                      <p:cBhvr>
                                        <p:cTn id="42" dur="500"/>
                                        <p:tgtEl>
                                          <p:spTgt spid="476193">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76196"/>
                                        </p:tgtEl>
                                        <p:attrNameLst>
                                          <p:attrName>style.visibility</p:attrName>
                                        </p:attrNameLst>
                                      </p:cBhvr>
                                      <p:to>
                                        <p:strVal val="visible"/>
                                      </p:to>
                                    </p:set>
                                    <p:animEffect transition="in" filter="wipe(left)">
                                      <p:cBhvr>
                                        <p:cTn id="47" dur="500"/>
                                        <p:tgtEl>
                                          <p:spTgt spid="47619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76197">
                                            <p:txEl>
                                              <p:pRg st="0" end="0"/>
                                            </p:txEl>
                                          </p:spTgt>
                                        </p:tgtEl>
                                        <p:attrNameLst>
                                          <p:attrName>style.visibility</p:attrName>
                                        </p:attrNameLst>
                                      </p:cBhvr>
                                      <p:to>
                                        <p:strVal val="visible"/>
                                      </p:to>
                                    </p:set>
                                    <p:animEffect transition="in" filter="wipe(left)">
                                      <p:cBhvr>
                                        <p:cTn id="52" dur="500"/>
                                        <p:tgtEl>
                                          <p:spTgt spid="476197">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476194"/>
                                        </p:tgtEl>
                                        <p:attrNameLst>
                                          <p:attrName>style.visibility</p:attrName>
                                        </p:attrNameLst>
                                      </p:cBhvr>
                                      <p:to>
                                        <p:strVal val="visible"/>
                                      </p:to>
                                    </p:set>
                                    <p:animEffect transition="in" filter="wipe(left)">
                                      <p:cBhvr>
                                        <p:cTn id="57" dur="500"/>
                                        <p:tgtEl>
                                          <p:spTgt spid="47619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476195"/>
                                        </p:tgtEl>
                                        <p:attrNameLst>
                                          <p:attrName>style.visibility</p:attrName>
                                        </p:attrNameLst>
                                      </p:cBhvr>
                                      <p:to>
                                        <p:strVal val="visible"/>
                                      </p:to>
                                    </p:set>
                                    <p:animEffect transition="in" filter="wipe(left)">
                                      <p:cBhvr>
                                        <p:cTn id="62" dur="500"/>
                                        <p:tgtEl>
                                          <p:spTgt spid="476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81" grpId="0" build="p" autoUpdateAnimBg="0"/>
      <p:bldP spid="476189" grpId="0" build="p" autoUpdateAnimBg="0"/>
      <p:bldP spid="476191" grpId="0" build="p" autoUpdateAnimBg="0"/>
      <p:bldP spid="476193" grpId="0" build="p" autoUpdateAnimBg="0"/>
      <p:bldP spid="476197"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4994" name="Group 2">
            <a:extLst>
              <a:ext uri="{FF2B5EF4-FFF2-40B4-BE49-F238E27FC236}">
                <a16:creationId xmlns:a16="http://schemas.microsoft.com/office/drawing/2014/main" id="{76ECDAF0-630D-4C8D-9C1D-6CBF7DDAA70C}"/>
              </a:ext>
            </a:extLst>
          </p:cNvPr>
          <p:cNvGrpSpPr>
            <a:grpSpLocks/>
          </p:cNvGrpSpPr>
          <p:nvPr/>
        </p:nvGrpSpPr>
        <p:grpSpPr bwMode="auto">
          <a:xfrm>
            <a:off x="2374900" y="2627313"/>
            <a:ext cx="3824288" cy="1123950"/>
            <a:chOff x="1967" y="1746"/>
            <a:chExt cx="2566" cy="768"/>
          </a:xfrm>
        </p:grpSpPr>
        <p:grpSp>
          <p:nvGrpSpPr>
            <p:cNvPr id="84996" name="Group 3">
              <a:extLst>
                <a:ext uri="{FF2B5EF4-FFF2-40B4-BE49-F238E27FC236}">
                  <a16:creationId xmlns:a16="http://schemas.microsoft.com/office/drawing/2014/main" id="{BA0599A2-C1EE-4083-BFC1-39D16FDFBEDA}"/>
                </a:ext>
              </a:extLst>
            </p:cNvPr>
            <p:cNvGrpSpPr>
              <a:grpSpLocks/>
            </p:cNvGrpSpPr>
            <p:nvPr/>
          </p:nvGrpSpPr>
          <p:grpSpPr bwMode="auto">
            <a:xfrm>
              <a:off x="2312" y="1746"/>
              <a:ext cx="1818" cy="642"/>
              <a:chOff x="2312" y="1725"/>
              <a:chExt cx="1818" cy="642"/>
            </a:xfrm>
          </p:grpSpPr>
          <p:sp>
            <p:nvSpPr>
              <p:cNvPr id="85000" name="Freeform 4">
                <a:extLst>
                  <a:ext uri="{FF2B5EF4-FFF2-40B4-BE49-F238E27FC236}">
                    <a16:creationId xmlns:a16="http://schemas.microsoft.com/office/drawing/2014/main" id="{7AF58ED9-BBB2-4CB2-B035-C7D0CEEE212C}"/>
                  </a:ext>
                </a:extLst>
              </p:cNvPr>
              <p:cNvSpPr>
                <a:spLocks/>
              </p:cNvSpPr>
              <p:nvPr/>
            </p:nvSpPr>
            <p:spPr bwMode="auto">
              <a:xfrm>
                <a:off x="2317" y="1774"/>
                <a:ext cx="1813" cy="485"/>
              </a:xfrm>
              <a:custGeom>
                <a:avLst/>
                <a:gdLst>
                  <a:gd name="T0" fmla="*/ 489 w 2439"/>
                  <a:gd name="T1" fmla="*/ 456 h 621"/>
                  <a:gd name="T2" fmla="*/ 489 w 2439"/>
                  <a:gd name="T3" fmla="*/ 392 h 621"/>
                  <a:gd name="T4" fmla="*/ 439 w 2439"/>
                  <a:gd name="T5" fmla="*/ 322 h 621"/>
                  <a:gd name="T6" fmla="*/ 350 w 2439"/>
                  <a:gd name="T7" fmla="*/ 287 h 621"/>
                  <a:gd name="T8" fmla="*/ 262 w 2439"/>
                  <a:gd name="T9" fmla="*/ 287 h 621"/>
                  <a:gd name="T10" fmla="*/ 211 w 2439"/>
                  <a:gd name="T11" fmla="*/ 333 h 621"/>
                  <a:gd name="T12" fmla="*/ 167 w 2439"/>
                  <a:gd name="T13" fmla="*/ 415 h 621"/>
                  <a:gd name="T14" fmla="*/ 39 w 2439"/>
                  <a:gd name="T15" fmla="*/ 421 h 621"/>
                  <a:gd name="T16" fmla="*/ 0 w 2439"/>
                  <a:gd name="T17" fmla="*/ 234 h 621"/>
                  <a:gd name="T18" fmla="*/ 617 w 2439"/>
                  <a:gd name="T19" fmla="*/ 100 h 621"/>
                  <a:gd name="T20" fmla="*/ 873 w 2439"/>
                  <a:gd name="T21" fmla="*/ 0 h 621"/>
                  <a:gd name="T22" fmla="*/ 1490 w 2439"/>
                  <a:gd name="T23" fmla="*/ 0 h 621"/>
                  <a:gd name="T24" fmla="*/ 1813 w 2439"/>
                  <a:gd name="T25" fmla="*/ 298 h 621"/>
                  <a:gd name="T26" fmla="*/ 1802 w 2439"/>
                  <a:gd name="T27" fmla="*/ 485 h 621"/>
                  <a:gd name="T28" fmla="*/ 1524 w 2439"/>
                  <a:gd name="T29" fmla="*/ 485 h 621"/>
                  <a:gd name="T30" fmla="*/ 1524 w 2439"/>
                  <a:gd name="T31" fmla="*/ 427 h 621"/>
                  <a:gd name="T32" fmla="*/ 1473 w 2439"/>
                  <a:gd name="T33" fmla="*/ 369 h 621"/>
                  <a:gd name="T34" fmla="*/ 1407 w 2439"/>
                  <a:gd name="T35" fmla="*/ 333 h 621"/>
                  <a:gd name="T36" fmla="*/ 1323 w 2439"/>
                  <a:gd name="T37" fmla="*/ 322 h 621"/>
                  <a:gd name="T38" fmla="*/ 1268 w 2439"/>
                  <a:gd name="T39" fmla="*/ 362 h 621"/>
                  <a:gd name="T40" fmla="*/ 1201 w 2439"/>
                  <a:gd name="T41" fmla="*/ 462 h 621"/>
                  <a:gd name="T42" fmla="*/ 489 w 2439"/>
                  <a:gd name="T43" fmla="*/ 456 h 6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439"/>
                  <a:gd name="T67" fmla="*/ 0 h 621"/>
                  <a:gd name="T68" fmla="*/ 2439 w 2439"/>
                  <a:gd name="T69" fmla="*/ 621 h 62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439" h="621">
                    <a:moveTo>
                      <a:pt x="658" y="584"/>
                    </a:moveTo>
                    <a:lnTo>
                      <a:pt x="658" y="502"/>
                    </a:lnTo>
                    <a:lnTo>
                      <a:pt x="591" y="412"/>
                    </a:lnTo>
                    <a:lnTo>
                      <a:pt x="471" y="367"/>
                    </a:lnTo>
                    <a:lnTo>
                      <a:pt x="352" y="367"/>
                    </a:lnTo>
                    <a:lnTo>
                      <a:pt x="284" y="427"/>
                    </a:lnTo>
                    <a:lnTo>
                      <a:pt x="225" y="532"/>
                    </a:lnTo>
                    <a:lnTo>
                      <a:pt x="52" y="539"/>
                    </a:lnTo>
                    <a:lnTo>
                      <a:pt x="0" y="300"/>
                    </a:lnTo>
                    <a:lnTo>
                      <a:pt x="830" y="128"/>
                    </a:lnTo>
                    <a:lnTo>
                      <a:pt x="1175" y="0"/>
                    </a:lnTo>
                    <a:lnTo>
                      <a:pt x="2005" y="0"/>
                    </a:lnTo>
                    <a:lnTo>
                      <a:pt x="2439" y="382"/>
                    </a:lnTo>
                    <a:lnTo>
                      <a:pt x="2424" y="621"/>
                    </a:lnTo>
                    <a:lnTo>
                      <a:pt x="2050" y="621"/>
                    </a:lnTo>
                    <a:lnTo>
                      <a:pt x="2050" y="547"/>
                    </a:lnTo>
                    <a:lnTo>
                      <a:pt x="1982" y="472"/>
                    </a:lnTo>
                    <a:lnTo>
                      <a:pt x="1893" y="427"/>
                    </a:lnTo>
                    <a:lnTo>
                      <a:pt x="1780" y="412"/>
                    </a:lnTo>
                    <a:lnTo>
                      <a:pt x="1706" y="464"/>
                    </a:lnTo>
                    <a:lnTo>
                      <a:pt x="1616" y="591"/>
                    </a:lnTo>
                    <a:lnTo>
                      <a:pt x="658" y="584"/>
                    </a:lnTo>
                    <a:close/>
                  </a:path>
                </a:pathLst>
              </a:custGeom>
              <a:gradFill rotWithShape="0">
                <a:gsLst>
                  <a:gs pos="0">
                    <a:srgbClr val="FFFFFF"/>
                  </a:gs>
                  <a:gs pos="100000">
                    <a:srgbClr val="83D3FF"/>
                  </a:gs>
                </a:gsLst>
                <a:lin ang="5400000" scaled="1"/>
              </a:gradFill>
              <a:ln>
                <a:noFill/>
              </a:ln>
              <a:extLst>
                <a:ext uri="{91240B29-F687-4F45-9708-019B960494DF}">
                  <a14:hiddenLine xmlns:a14="http://schemas.microsoft.com/office/drawing/2010/main" w="19050" cap="flat" cmpd="sng">
                    <a:solidFill>
                      <a:srgbClr val="000000"/>
                    </a:solidFill>
                    <a:prstDash val="solid"/>
                    <a:round/>
                    <a:headEnd/>
                    <a:tailEnd/>
                  </a14:hiddenLine>
                </a:ext>
              </a:extLst>
            </p:spPr>
            <p:txBody>
              <a:bodyPr/>
              <a:lstStyle/>
              <a:p>
                <a:endParaRPr lang="zh-CN" altLang="en-US"/>
              </a:p>
            </p:txBody>
          </p:sp>
          <p:sp>
            <p:nvSpPr>
              <p:cNvPr id="477189" name="AutoShape 5">
                <a:extLst>
                  <a:ext uri="{FF2B5EF4-FFF2-40B4-BE49-F238E27FC236}">
                    <a16:creationId xmlns:a16="http://schemas.microsoft.com/office/drawing/2014/main" id="{861599ED-96D7-4AE3-9DC1-1C9E8BE4230C}"/>
                  </a:ext>
                </a:extLst>
              </p:cNvPr>
              <p:cNvSpPr>
                <a:spLocks noChangeArrowheads="1"/>
              </p:cNvSpPr>
              <p:nvPr/>
            </p:nvSpPr>
            <p:spPr bwMode="auto">
              <a:xfrm>
                <a:off x="2529" y="2098"/>
                <a:ext cx="249" cy="26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0">
                <a:gsLst>
                  <a:gs pos="0">
                    <a:schemeClr val="bg2">
                      <a:gamma/>
                      <a:tint val="0"/>
                      <a:invGamma/>
                    </a:schemeClr>
                  </a:gs>
                  <a:gs pos="100000">
                    <a:schemeClr val="bg2"/>
                  </a:gs>
                </a:gsLst>
                <a:path path="rect">
                  <a:fillToRect l="50000" t="50000" r="50000" b="50000"/>
                </a:path>
              </a:gradFill>
              <a:ln w="19050">
                <a:solidFill>
                  <a:schemeClr val="tx1"/>
                </a:solidFill>
                <a:round/>
                <a:headEnd/>
                <a:tailEnd/>
              </a:ln>
              <a:effectLst/>
            </p:spPr>
            <p:txBody>
              <a:bodyPr wrap="none" anchor="ctr"/>
              <a:lstStyle/>
              <a:p>
                <a:pPr>
                  <a:defRPr/>
                </a:pPr>
                <a:endParaRPr lang="zh-CN" altLang="en-US"/>
              </a:p>
            </p:txBody>
          </p:sp>
          <p:sp>
            <p:nvSpPr>
              <p:cNvPr id="85002" name="Arc 6">
                <a:extLst>
                  <a:ext uri="{FF2B5EF4-FFF2-40B4-BE49-F238E27FC236}">
                    <a16:creationId xmlns:a16="http://schemas.microsoft.com/office/drawing/2014/main" id="{2FD38BF7-DECC-4979-883B-A5EB99330750}"/>
                  </a:ext>
                </a:extLst>
              </p:cNvPr>
              <p:cNvSpPr>
                <a:spLocks/>
              </p:cNvSpPr>
              <p:nvPr/>
            </p:nvSpPr>
            <p:spPr bwMode="auto">
              <a:xfrm rot="-5400000">
                <a:off x="2559" y="1986"/>
                <a:ext cx="183" cy="323"/>
              </a:xfrm>
              <a:custGeom>
                <a:avLst/>
                <a:gdLst>
                  <a:gd name="T0" fmla="*/ 0 w 25745"/>
                  <a:gd name="T1" fmla="*/ 0 h 43200"/>
                  <a:gd name="T2" fmla="*/ 0 w 25745"/>
                  <a:gd name="T3" fmla="*/ 2 h 43200"/>
                  <a:gd name="T4" fmla="*/ 0 w 25745"/>
                  <a:gd name="T5" fmla="*/ 1 h 43200"/>
                  <a:gd name="T6" fmla="*/ 0 60000 65536"/>
                  <a:gd name="T7" fmla="*/ 0 60000 65536"/>
                  <a:gd name="T8" fmla="*/ 0 60000 65536"/>
                  <a:gd name="T9" fmla="*/ 0 w 25745"/>
                  <a:gd name="T10" fmla="*/ 0 h 43200"/>
                  <a:gd name="T11" fmla="*/ 25745 w 25745"/>
                  <a:gd name="T12" fmla="*/ 43200 h 43200"/>
                </a:gdLst>
                <a:ahLst/>
                <a:cxnLst>
                  <a:cxn ang="T6">
                    <a:pos x="T0" y="T1"/>
                  </a:cxn>
                  <a:cxn ang="T7">
                    <a:pos x="T2" y="T3"/>
                  </a:cxn>
                  <a:cxn ang="T8">
                    <a:pos x="T4" y="T5"/>
                  </a:cxn>
                </a:cxnLst>
                <a:rect l="T9" t="T10" r="T11" b="T12"/>
                <a:pathLst>
                  <a:path w="25745" h="43200" fill="none" extrusionOk="0">
                    <a:moveTo>
                      <a:pt x="4144" y="0"/>
                    </a:moveTo>
                    <a:cubicBezTo>
                      <a:pt x="16074" y="0"/>
                      <a:pt x="25745" y="9670"/>
                      <a:pt x="25745" y="21600"/>
                    </a:cubicBezTo>
                    <a:cubicBezTo>
                      <a:pt x="25745" y="33529"/>
                      <a:pt x="16074" y="43200"/>
                      <a:pt x="4145" y="43200"/>
                    </a:cubicBezTo>
                    <a:cubicBezTo>
                      <a:pt x="2753" y="43200"/>
                      <a:pt x="1365" y="43065"/>
                      <a:pt x="-1" y="42798"/>
                    </a:cubicBezTo>
                  </a:path>
                  <a:path w="25745" h="43200" stroke="0" extrusionOk="0">
                    <a:moveTo>
                      <a:pt x="4144" y="0"/>
                    </a:moveTo>
                    <a:cubicBezTo>
                      <a:pt x="16074" y="0"/>
                      <a:pt x="25745" y="9670"/>
                      <a:pt x="25745" y="21600"/>
                    </a:cubicBezTo>
                    <a:cubicBezTo>
                      <a:pt x="25745" y="33529"/>
                      <a:pt x="16074" y="43200"/>
                      <a:pt x="4145" y="43200"/>
                    </a:cubicBezTo>
                    <a:cubicBezTo>
                      <a:pt x="2753" y="43200"/>
                      <a:pt x="1365" y="43065"/>
                      <a:pt x="-1" y="42798"/>
                    </a:cubicBezTo>
                    <a:lnTo>
                      <a:pt x="4145" y="21600"/>
                    </a:lnTo>
                    <a:close/>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7191" name="AutoShape 7">
                <a:extLst>
                  <a:ext uri="{FF2B5EF4-FFF2-40B4-BE49-F238E27FC236}">
                    <a16:creationId xmlns:a16="http://schemas.microsoft.com/office/drawing/2014/main" id="{F5AE3C56-54E0-410A-9B30-16E0A2E1D7C9}"/>
                  </a:ext>
                </a:extLst>
              </p:cNvPr>
              <p:cNvSpPr>
                <a:spLocks noChangeArrowheads="1"/>
              </p:cNvSpPr>
              <p:nvPr/>
            </p:nvSpPr>
            <p:spPr bwMode="auto">
              <a:xfrm>
                <a:off x="3565" y="2130"/>
                <a:ext cx="250" cy="239"/>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0">
                <a:gsLst>
                  <a:gs pos="0">
                    <a:schemeClr val="bg2">
                      <a:gamma/>
                      <a:tint val="0"/>
                      <a:invGamma/>
                    </a:schemeClr>
                  </a:gs>
                  <a:gs pos="100000">
                    <a:schemeClr val="bg2"/>
                  </a:gs>
                </a:gsLst>
                <a:path path="rect">
                  <a:fillToRect l="50000" t="50000" r="50000" b="50000"/>
                </a:path>
              </a:gradFill>
              <a:ln w="19050">
                <a:solidFill>
                  <a:schemeClr val="tx1"/>
                </a:solidFill>
                <a:round/>
                <a:headEnd/>
                <a:tailEnd/>
              </a:ln>
              <a:effectLst/>
            </p:spPr>
            <p:txBody>
              <a:bodyPr wrap="none" anchor="ctr"/>
              <a:lstStyle/>
              <a:p>
                <a:pPr>
                  <a:defRPr/>
                </a:pPr>
                <a:endParaRPr lang="zh-CN" altLang="en-US"/>
              </a:p>
            </p:txBody>
          </p:sp>
          <p:sp>
            <p:nvSpPr>
              <p:cNvPr id="85004" name="Arc 8">
                <a:extLst>
                  <a:ext uri="{FF2B5EF4-FFF2-40B4-BE49-F238E27FC236}">
                    <a16:creationId xmlns:a16="http://schemas.microsoft.com/office/drawing/2014/main" id="{19F400B6-6C59-4BB4-A31D-EF59BF7C2CB6}"/>
                  </a:ext>
                </a:extLst>
              </p:cNvPr>
              <p:cNvSpPr>
                <a:spLocks/>
              </p:cNvSpPr>
              <p:nvPr/>
            </p:nvSpPr>
            <p:spPr bwMode="auto">
              <a:xfrm rot="-5400000">
                <a:off x="3595" y="2026"/>
                <a:ext cx="182" cy="322"/>
              </a:xfrm>
              <a:custGeom>
                <a:avLst/>
                <a:gdLst>
                  <a:gd name="T0" fmla="*/ 0 w 25745"/>
                  <a:gd name="T1" fmla="*/ 0 h 43008"/>
                  <a:gd name="T2" fmla="*/ 0 w 25745"/>
                  <a:gd name="T3" fmla="*/ 2 h 43008"/>
                  <a:gd name="T4" fmla="*/ 0 w 25745"/>
                  <a:gd name="T5" fmla="*/ 1 h 43008"/>
                  <a:gd name="T6" fmla="*/ 0 60000 65536"/>
                  <a:gd name="T7" fmla="*/ 0 60000 65536"/>
                  <a:gd name="T8" fmla="*/ 0 60000 65536"/>
                  <a:gd name="T9" fmla="*/ 0 w 25745"/>
                  <a:gd name="T10" fmla="*/ 0 h 43008"/>
                  <a:gd name="T11" fmla="*/ 25745 w 25745"/>
                  <a:gd name="T12" fmla="*/ 43008 h 43008"/>
                </a:gdLst>
                <a:ahLst/>
                <a:cxnLst>
                  <a:cxn ang="T6">
                    <a:pos x="T0" y="T1"/>
                  </a:cxn>
                  <a:cxn ang="T7">
                    <a:pos x="T2" y="T3"/>
                  </a:cxn>
                  <a:cxn ang="T8">
                    <a:pos x="T4" y="T5"/>
                  </a:cxn>
                </a:cxnLst>
                <a:rect l="T9" t="T10" r="T11" b="T12"/>
                <a:pathLst>
                  <a:path w="25745" h="43008" fill="none" extrusionOk="0">
                    <a:moveTo>
                      <a:pt x="7018" y="-1"/>
                    </a:moveTo>
                    <a:cubicBezTo>
                      <a:pt x="17740" y="1438"/>
                      <a:pt x="25745" y="10589"/>
                      <a:pt x="25745" y="21408"/>
                    </a:cubicBezTo>
                    <a:cubicBezTo>
                      <a:pt x="25745" y="33337"/>
                      <a:pt x="16074" y="43008"/>
                      <a:pt x="4145" y="43008"/>
                    </a:cubicBezTo>
                    <a:cubicBezTo>
                      <a:pt x="2753" y="43008"/>
                      <a:pt x="1365" y="42873"/>
                      <a:pt x="-1" y="42606"/>
                    </a:cubicBezTo>
                  </a:path>
                  <a:path w="25745" h="43008" stroke="0" extrusionOk="0">
                    <a:moveTo>
                      <a:pt x="7018" y="-1"/>
                    </a:moveTo>
                    <a:cubicBezTo>
                      <a:pt x="17740" y="1438"/>
                      <a:pt x="25745" y="10589"/>
                      <a:pt x="25745" y="21408"/>
                    </a:cubicBezTo>
                    <a:cubicBezTo>
                      <a:pt x="25745" y="33337"/>
                      <a:pt x="16074" y="43008"/>
                      <a:pt x="4145" y="43008"/>
                    </a:cubicBezTo>
                    <a:cubicBezTo>
                      <a:pt x="2753" y="43008"/>
                      <a:pt x="1365" y="42873"/>
                      <a:pt x="-1" y="42606"/>
                    </a:cubicBezTo>
                    <a:lnTo>
                      <a:pt x="4145" y="21408"/>
                    </a:lnTo>
                    <a:close/>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5005" name="Line 9">
                <a:extLst>
                  <a:ext uri="{FF2B5EF4-FFF2-40B4-BE49-F238E27FC236}">
                    <a16:creationId xmlns:a16="http://schemas.microsoft.com/office/drawing/2014/main" id="{A3FAF37B-BB93-4D79-A444-98677473BD3B}"/>
                  </a:ext>
                </a:extLst>
              </p:cNvPr>
              <p:cNvSpPr>
                <a:spLocks noChangeShapeType="1"/>
              </p:cNvSpPr>
              <p:nvPr/>
            </p:nvSpPr>
            <p:spPr bwMode="auto">
              <a:xfrm>
                <a:off x="2806" y="2230"/>
                <a:ext cx="718" cy="5"/>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6" name="Line 10">
                <a:extLst>
                  <a:ext uri="{FF2B5EF4-FFF2-40B4-BE49-F238E27FC236}">
                    <a16:creationId xmlns:a16="http://schemas.microsoft.com/office/drawing/2014/main" id="{984E4466-B72B-46CC-8D9F-24646CDB9E1C}"/>
                  </a:ext>
                </a:extLst>
              </p:cNvPr>
              <p:cNvSpPr>
                <a:spLocks noChangeShapeType="1"/>
              </p:cNvSpPr>
              <p:nvPr/>
            </p:nvSpPr>
            <p:spPr bwMode="auto">
              <a:xfrm>
                <a:off x="3851" y="2259"/>
                <a:ext cx="279"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7" name="Line 11">
                <a:extLst>
                  <a:ext uri="{FF2B5EF4-FFF2-40B4-BE49-F238E27FC236}">
                    <a16:creationId xmlns:a16="http://schemas.microsoft.com/office/drawing/2014/main" id="{1E02E58D-216C-4CD7-8C4A-47163773EC1C}"/>
                  </a:ext>
                </a:extLst>
              </p:cNvPr>
              <p:cNvSpPr>
                <a:spLocks noChangeShapeType="1"/>
              </p:cNvSpPr>
              <p:nvPr/>
            </p:nvSpPr>
            <p:spPr bwMode="auto">
              <a:xfrm flipH="1">
                <a:off x="2356" y="2195"/>
                <a:ext cx="134"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8" name="Line 12">
                <a:extLst>
                  <a:ext uri="{FF2B5EF4-FFF2-40B4-BE49-F238E27FC236}">
                    <a16:creationId xmlns:a16="http://schemas.microsoft.com/office/drawing/2014/main" id="{7FFD95D7-2151-4803-85AE-2133A6FBA26C}"/>
                  </a:ext>
                </a:extLst>
              </p:cNvPr>
              <p:cNvSpPr>
                <a:spLocks noChangeShapeType="1"/>
              </p:cNvSpPr>
              <p:nvPr/>
            </p:nvSpPr>
            <p:spPr bwMode="auto">
              <a:xfrm flipH="1" flipV="1">
                <a:off x="2312" y="2002"/>
                <a:ext cx="44" cy="187"/>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9" name="Line 13">
                <a:extLst>
                  <a:ext uri="{FF2B5EF4-FFF2-40B4-BE49-F238E27FC236}">
                    <a16:creationId xmlns:a16="http://schemas.microsoft.com/office/drawing/2014/main" id="{DA3BF7C1-4405-46C9-9426-B4A6D393FA65}"/>
                  </a:ext>
                </a:extLst>
              </p:cNvPr>
              <p:cNvSpPr>
                <a:spLocks noChangeShapeType="1"/>
              </p:cNvSpPr>
              <p:nvPr/>
            </p:nvSpPr>
            <p:spPr bwMode="auto">
              <a:xfrm flipV="1">
                <a:off x="2317" y="1874"/>
                <a:ext cx="634" cy="116"/>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0" name="AutoShape 14" descr="上对角虚线">
                <a:extLst>
                  <a:ext uri="{FF2B5EF4-FFF2-40B4-BE49-F238E27FC236}">
                    <a16:creationId xmlns:a16="http://schemas.microsoft.com/office/drawing/2014/main" id="{DCDAF219-2AA5-4035-ACD4-48F02083F678}"/>
                  </a:ext>
                </a:extLst>
              </p:cNvPr>
              <p:cNvSpPr>
                <a:spLocks noChangeArrowheads="1"/>
              </p:cNvSpPr>
              <p:nvPr/>
            </p:nvSpPr>
            <p:spPr bwMode="auto">
              <a:xfrm rot="1543262">
                <a:off x="2969" y="1725"/>
                <a:ext cx="187" cy="202"/>
              </a:xfrm>
              <a:prstGeom prst="triangle">
                <a:avLst>
                  <a:gd name="adj" fmla="val 100000"/>
                </a:avLst>
              </a:prstGeom>
              <a:pattFill prst="dashUpDiag">
                <a:fgClr>
                  <a:schemeClr val="hlink"/>
                </a:fgClr>
                <a:bgClr>
                  <a:schemeClr val="bg1"/>
                </a:bgClr>
              </a:pattFill>
              <a:ln w="19050">
                <a:solidFill>
                  <a:srgbClr val="0000FF"/>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5011" name="AutoShape 15" descr="上对角虚线">
                <a:extLst>
                  <a:ext uri="{FF2B5EF4-FFF2-40B4-BE49-F238E27FC236}">
                    <a16:creationId xmlns:a16="http://schemas.microsoft.com/office/drawing/2014/main" id="{D375A895-33E0-4C77-A10C-5CA03F53122D}"/>
                  </a:ext>
                </a:extLst>
              </p:cNvPr>
              <p:cNvSpPr>
                <a:spLocks noChangeArrowheads="1"/>
              </p:cNvSpPr>
              <p:nvPr/>
            </p:nvSpPr>
            <p:spPr bwMode="auto">
              <a:xfrm flipV="1">
                <a:off x="3140" y="1815"/>
                <a:ext cx="661" cy="152"/>
              </a:xfrm>
              <a:custGeom>
                <a:avLst/>
                <a:gdLst>
                  <a:gd name="T0" fmla="*/ 19 w 21600"/>
                  <a:gd name="T1" fmla="*/ 1 h 21600"/>
                  <a:gd name="T2" fmla="*/ 10 w 21600"/>
                  <a:gd name="T3" fmla="*/ 1 h 21600"/>
                  <a:gd name="T4" fmla="*/ 1 w 21600"/>
                  <a:gd name="T5" fmla="*/ 1 h 21600"/>
                  <a:gd name="T6" fmla="*/ 10 w 21600"/>
                  <a:gd name="T7" fmla="*/ 0 h 21600"/>
                  <a:gd name="T8" fmla="*/ 0 60000 65536"/>
                  <a:gd name="T9" fmla="*/ 0 60000 65536"/>
                  <a:gd name="T10" fmla="*/ 0 60000 65536"/>
                  <a:gd name="T11" fmla="*/ 0 60000 65536"/>
                  <a:gd name="T12" fmla="*/ 2941 w 21600"/>
                  <a:gd name="T13" fmla="*/ 2984 h 21600"/>
                  <a:gd name="T14" fmla="*/ 18659 w 21600"/>
                  <a:gd name="T15" fmla="*/ 18616 h 21600"/>
                </a:gdLst>
                <a:ahLst/>
                <a:cxnLst>
                  <a:cxn ang="T8">
                    <a:pos x="T0" y="T1"/>
                  </a:cxn>
                  <a:cxn ang="T9">
                    <a:pos x="T2" y="T3"/>
                  </a:cxn>
                  <a:cxn ang="T10">
                    <a:pos x="T4" y="T5"/>
                  </a:cxn>
                  <a:cxn ang="T11">
                    <a:pos x="T6" y="T7"/>
                  </a:cxn>
                </a:cxnLst>
                <a:rect l="T12" t="T13" r="T14" b="T15"/>
                <a:pathLst>
                  <a:path w="21600" h="21600">
                    <a:moveTo>
                      <a:pt x="0" y="0"/>
                    </a:moveTo>
                    <a:lnTo>
                      <a:pt x="2281" y="21600"/>
                    </a:lnTo>
                    <a:lnTo>
                      <a:pt x="19319" y="21600"/>
                    </a:lnTo>
                    <a:lnTo>
                      <a:pt x="21600" y="0"/>
                    </a:lnTo>
                    <a:close/>
                  </a:path>
                </a:pathLst>
              </a:custGeom>
              <a:pattFill prst="dashUpDiag">
                <a:fgClr>
                  <a:srgbClr val="A7A7FF"/>
                </a:fgClr>
                <a:bgClr>
                  <a:schemeClr val="bg1"/>
                </a:bgClr>
              </a:pattFill>
              <a:ln w="19050">
                <a:solidFill>
                  <a:srgbClr val="0000FF"/>
                </a:solidFill>
                <a:miter lim="800000"/>
                <a:headEnd/>
                <a:tailEnd/>
              </a:ln>
            </p:spPr>
            <p:txBody>
              <a:bodyPr wrap="none" anchor="ctr"/>
              <a:lstStyle/>
              <a:p>
                <a:endParaRPr lang="zh-CN" altLang="en-US"/>
              </a:p>
            </p:txBody>
          </p:sp>
          <p:sp>
            <p:nvSpPr>
              <p:cNvPr id="85012" name="Line 16">
                <a:extLst>
                  <a:ext uri="{FF2B5EF4-FFF2-40B4-BE49-F238E27FC236}">
                    <a16:creationId xmlns:a16="http://schemas.microsoft.com/office/drawing/2014/main" id="{DFFD508C-38A5-4F96-9DB7-0E925DA38630}"/>
                  </a:ext>
                </a:extLst>
              </p:cNvPr>
              <p:cNvSpPr>
                <a:spLocks noChangeShapeType="1"/>
              </p:cNvSpPr>
              <p:nvPr/>
            </p:nvSpPr>
            <p:spPr bwMode="auto">
              <a:xfrm>
                <a:off x="3191" y="1780"/>
                <a:ext cx="611"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3" name="Line 17">
                <a:extLst>
                  <a:ext uri="{FF2B5EF4-FFF2-40B4-BE49-F238E27FC236}">
                    <a16:creationId xmlns:a16="http://schemas.microsoft.com/office/drawing/2014/main" id="{688047AE-A800-4766-8A89-4A9AE86D7F0C}"/>
                  </a:ext>
                </a:extLst>
              </p:cNvPr>
              <p:cNvSpPr>
                <a:spLocks noChangeShapeType="1"/>
              </p:cNvSpPr>
              <p:nvPr/>
            </p:nvSpPr>
            <p:spPr bwMode="auto">
              <a:xfrm>
                <a:off x="3790" y="1769"/>
                <a:ext cx="334" cy="303"/>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4" name="Line 18">
                <a:extLst>
                  <a:ext uri="{FF2B5EF4-FFF2-40B4-BE49-F238E27FC236}">
                    <a16:creationId xmlns:a16="http://schemas.microsoft.com/office/drawing/2014/main" id="{5FD38E57-E5CF-4874-A689-DBA5F49D8A70}"/>
                  </a:ext>
                </a:extLst>
              </p:cNvPr>
              <p:cNvSpPr>
                <a:spLocks noChangeShapeType="1"/>
              </p:cNvSpPr>
              <p:nvPr/>
            </p:nvSpPr>
            <p:spPr bwMode="auto">
              <a:xfrm>
                <a:off x="4124" y="2072"/>
                <a:ext cx="0" cy="199"/>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5" name="Line 19">
                <a:extLst>
                  <a:ext uri="{FF2B5EF4-FFF2-40B4-BE49-F238E27FC236}">
                    <a16:creationId xmlns:a16="http://schemas.microsoft.com/office/drawing/2014/main" id="{06477841-731F-4CE0-8E3E-BB30197E5457}"/>
                  </a:ext>
                </a:extLst>
              </p:cNvPr>
              <p:cNvSpPr>
                <a:spLocks noChangeShapeType="1"/>
              </p:cNvSpPr>
              <p:nvPr/>
            </p:nvSpPr>
            <p:spPr bwMode="auto">
              <a:xfrm flipH="1" flipV="1">
                <a:off x="2522" y="1962"/>
                <a:ext cx="585" cy="5"/>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4997" name="Group 20">
              <a:extLst>
                <a:ext uri="{FF2B5EF4-FFF2-40B4-BE49-F238E27FC236}">
                  <a16:creationId xmlns:a16="http://schemas.microsoft.com/office/drawing/2014/main" id="{76977231-EA9E-4990-A7A0-ED0500711A11}"/>
                </a:ext>
              </a:extLst>
            </p:cNvPr>
            <p:cNvGrpSpPr>
              <a:grpSpLocks/>
            </p:cNvGrpSpPr>
            <p:nvPr/>
          </p:nvGrpSpPr>
          <p:grpSpPr bwMode="auto">
            <a:xfrm>
              <a:off x="1967" y="2402"/>
              <a:ext cx="2566" cy="112"/>
              <a:chOff x="1967" y="2409"/>
              <a:chExt cx="2566" cy="112"/>
            </a:xfrm>
          </p:grpSpPr>
          <p:sp>
            <p:nvSpPr>
              <p:cNvPr id="84998" name="Rectangle 21" descr="浅色上对角线">
                <a:extLst>
                  <a:ext uri="{FF2B5EF4-FFF2-40B4-BE49-F238E27FC236}">
                    <a16:creationId xmlns:a16="http://schemas.microsoft.com/office/drawing/2014/main" id="{2749FAEF-50E6-4E3A-9821-0EECF7E70AAE}"/>
                  </a:ext>
                </a:extLst>
              </p:cNvPr>
              <p:cNvSpPr>
                <a:spLocks noChangeArrowheads="1"/>
              </p:cNvSpPr>
              <p:nvPr/>
            </p:nvSpPr>
            <p:spPr bwMode="auto">
              <a:xfrm>
                <a:off x="2005" y="2416"/>
                <a:ext cx="2498" cy="105"/>
              </a:xfrm>
              <a:prstGeom prst="rect">
                <a:avLst/>
              </a:prstGeom>
              <a:pattFill prst="ltUpDiag">
                <a:fgClr>
                  <a:srgbClr val="CC9900"/>
                </a:fgClr>
                <a:bgClr>
                  <a:schemeClr val="bg1"/>
                </a:bgClr>
              </a:patt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4999" name="Line 22">
                <a:extLst>
                  <a:ext uri="{FF2B5EF4-FFF2-40B4-BE49-F238E27FC236}">
                    <a16:creationId xmlns:a16="http://schemas.microsoft.com/office/drawing/2014/main" id="{E49B7D80-EC4D-47D4-A6F5-D01E8F24C67E}"/>
                  </a:ext>
                </a:extLst>
              </p:cNvPr>
              <p:cNvSpPr>
                <a:spLocks noChangeShapeType="1"/>
              </p:cNvSpPr>
              <p:nvPr/>
            </p:nvSpPr>
            <p:spPr bwMode="auto">
              <a:xfrm>
                <a:off x="1967" y="2409"/>
                <a:ext cx="25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84995" name="Text Box 23">
            <a:extLst>
              <a:ext uri="{FF2B5EF4-FFF2-40B4-BE49-F238E27FC236}">
                <a16:creationId xmlns:a16="http://schemas.microsoft.com/office/drawing/2014/main" id="{B9B51802-99B3-4D58-93FA-F71984AE2720}"/>
              </a:ext>
            </a:extLst>
          </p:cNvPr>
          <p:cNvSpPr txBox="1">
            <a:spLocks noChangeArrowheads="1"/>
          </p:cNvSpPr>
          <p:nvPr/>
        </p:nvSpPr>
        <p:spPr bwMode="auto">
          <a:xfrm>
            <a:off x="750888" y="511175"/>
            <a:ext cx="769620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例题</a:t>
            </a:r>
            <a:r>
              <a:rPr lang="en-US" altLang="zh-CN">
                <a:solidFill>
                  <a:srgbClr val="FF0000"/>
                </a:solidFill>
                <a:ea typeface="宋体" panose="02010600030101010101" pitchFamily="2" charset="-122"/>
              </a:rPr>
              <a:t>2]</a:t>
            </a:r>
            <a:r>
              <a:rPr lang="zh-CN" altLang="en-US">
                <a:ea typeface="宋体" panose="02010600030101010101" pitchFamily="2" charset="-122"/>
              </a:rPr>
              <a:t>质量为</a:t>
            </a:r>
            <a:r>
              <a:rPr lang="en-US" altLang="zh-CN" i="1">
                <a:ea typeface="宋体" panose="02010600030101010101" pitchFamily="2" charset="-122"/>
              </a:rPr>
              <a:t>m</a:t>
            </a:r>
            <a:r>
              <a:rPr lang="zh-CN" altLang="en-US">
                <a:ea typeface="宋体" panose="02010600030101010101" pitchFamily="2" charset="-122"/>
              </a:rPr>
              <a:t>的汽车在水平路面上急刹车，前后轮均停止转动</a:t>
            </a:r>
            <a:r>
              <a:rPr lang="en-US" altLang="zh-CN">
                <a:ea typeface="宋体" panose="02010600030101010101" pitchFamily="2" charset="-122"/>
              </a:rPr>
              <a:t>. </a:t>
            </a:r>
            <a:r>
              <a:rPr lang="zh-CN" altLang="en-US">
                <a:ea typeface="宋体" panose="02010600030101010101" pitchFamily="2" charset="-122"/>
              </a:rPr>
              <a:t>前后轮相距</a:t>
            </a:r>
            <a:r>
              <a:rPr lang="en-US" altLang="zh-CN" i="1">
                <a:ea typeface="宋体" panose="02010600030101010101" pitchFamily="2" charset="-122"/>
              </a:rPr>
              <a:t>L</a:t>
            </a:r>
            <a:r>
              <a:rPr lang="zh-CN" altLang="en-US">
                <a:ea typeface="宋体" panose="02010600030101010101" pitchFamily="2" charset="-122"/>
              </a:rPr>
              <a:t>，与地面的摩擦因数为</a:t>
            </a:r>
            <a:r>
              <a:rPr lang="zh-CN" altLang="en-US" i="1">
                <a:ea typeface="宋体" panose="02010600030101010101" pitchFamily="2" charset="-122"/>
                <a:sym typeface="Symbol" panose="05050102010706020507" pitchFamily="18" charset="2"/>
              </a:rPr>
              <a:t></a:t>
            </a:r>
            <a:r>
              <a:rPr lang="zh-CN" altLang="en-US">
                <a:ea typeface="宋体" panose="02010600030101010101" pitchFamily="2" charset="-122"/>
              </a:rPr>
              <a:t>  </a:t>
            </a:r>
            <a:r>
              <a:rPr lang="en-US" altLang="zh-CN">
                <a:ea typeface="宋体" panose="02010600030101010101" pitchFamily="2" charset="-122"/>
              </a:rPr>
              <a:t>.</a:t>
            </a:r>
            <a:r>
              <a:rPr lang="zh-CN" altLang="en-US">
                <a:ea typeface="宋体" panose="02010600030101010101" pitchFamily="2" charset="-122"/>
              </a:rPr>
              <a:t>汽车质心离地面高度为</a:t>
            </a:r>
            <a:r>
              <a:rPr lang="en-US" altLang="zh-CN" i="1">
                <a:ea typeface="宋体" panose="02010600030101010101" pitchFamily="2" charset="-122"/>
              </a:rPr>
              <a:t>h</a:t>
            </a:r>
            <a:r>
              <a:rPr lang="zh-CN" altLang="en-US">
                <a:ea typeface="宋体" panose="02010600030101010101" pitchFamily="2" charset="-122"/>
              </a:rPr>
              <a:t>，与前轮轴水平距离为</a:t>
            </a:r>
            <a:r>
              <a:rPr lang="en-US" altLang="zh-CN" i="1">
                <a:ea typeface="宋体" panose="02010600030101010101" pitchFamily="2" charset="-122"/>
              </a:rPr>
              <a:t>l </a:t>
            </a:r>
            <a:r>
              <a:rPr lang="en-US" altLang="zh-CN">
                <a:ea typeface="宋体" panose="02010600030101010101" pitchFamily="2" charset="-122"/>
              </a:rPr>
              <a:t>.</a:t>
            </a:r>
            <a:r>
              <a:rPr lang="zh-CN" altLang="en-US">
                <a:ea typeface="宋体" panose="02010600030101010101" pitchFamily="2" charset="-122"/>
              </a:rPr>
              <a:t>求前后车轮对地面的压力</a:t>
            </a:r>
            <a:r>
              <a:rPr lang="en-US" altLang="zh-CN">
                <a:ea typeface="宋体" panose="02010600030101010101" pitchFamily="2" charset="-122"/>
              </a:rPr>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6E6AF4F3-C4A2-4769-AA8D-1F7AF123F8AB}"/>
              </a:ext>
            </a:extLst>
          </p:cNvPr>
          <p:cNvGrpSpPr>
            <a:grpSpLocks/>
          </p:cNvGrpSpPr>
          <p:nvPr/>
        </p:nvGrpSpPr>
        <p:grpSpPr bwMode="auto">
          <a:xfrm>
            <a:off x="2538413" y="1795463"/>
            <a:ext cx="3824287" cy="1123950"/>
            <a:chOff x="1967" y="1746"/>
            <a:chExt cx="2566" cy="768"/>
          </a:xfrm>
        </p:grpSpPr>
        <p:grpSp>
          <p:nvGrpSpPr>
            <p:cNvPr id="60447" name="Group 3">
              <a:extLst>
                <a:ext uri="{FF2B5EF4-FFF2-40B4-BE49-F238E27FC236}">
                  <a16:creationId xmlns:a16="http://schemas.microsoft.com/office/drawing/2014/main" id="{C187208D-5315-43AE-9556-CDABF4009792}"/>
                </a:ext>
              </a:extLst>
            </p:cNvPr>
            <p:cNvGrpSpPr>
              <a:grpSpLocks/>
            </p:cNvGrpSpPr>
            <p:nvPr/>
          </p:nvGrpSpPr>
          <p:grpSpPr bwMode="auto">
            <a:xfrm>
              <a:off x="2312" y="1746"/>
              <a:ext cx="1818" cy="642"/>
              <a:chOff x="2312" y="1725"/>
              <a:chExt cx="1818" cy="642"/>
            </a:xfrm>
          </p:grpSpPr>
          <p:sp>
            <p:nvSpPr>
              <p:cNvPr id="60451" name="Freeform 4">
                <a:extLst>
                  <a:ext uri="{FF2B5EF4-FFF2-40B4-BE49-F238E27FC236}">
                    <a16:creationId xmlns:a16="http://schemas.microsoft.com/office/drawing/2014/main" id="{08DDAEFB-B36E-43A4-9507-F428E8D5779A}"/>
                  </a:ext>
                </a:extLst>
              </p:cNvPr>
              <p:cNvSpPr>
                <a:spLocks/>
              </p:cNvSpPr>
              <p:nvPr/>
            </p:nvSpPr>
            <p:spPr bwMode="auto">
              <a:xfrm>
                <a:off x="2317" y="1774"/>
                <a:ext cx="1813" cy="485"/>
              </a:xfrm>
              <a:custGeom>
                <a:avLst/>
                <a:gdLst>
                  <a:gd name="T0" fmla="*/ 489 w 2439"/>
                  <a:gd name="T1" fmla="*/ 456 h 621"/>
                  <a:gd name="T2" fmla="*/ 489 w 2439"/>
                  <a:gd name="T3" fmla="*/ 392 h 621"/>
                  <a:gd name="T4" fmla="*/ 439 w 2439"/>
                  <a:gd name="T5" fmla="*/ 322 h 621"/>
                  <a:gd name="T6" fmla="*/ 350 w 2439"/>
                  <a:gd name="T7" fmla="*/ 287 h 621"/>
                  <a:gd name="T8" fmla="*/ 262 w 2439"/>
                  <a:gd name="T9" fmla="*/ 287 h 621"/>
                  <a:gd name="T10" fmla="*/ 211 w 2439"/>
                  <a:gd name="T11" fmla="*/ 333 h 621"/>
                  <a:gd name="T12" fmla="*/ 167 w 2439"/>
                  <a:gd name="T13" fmla="*/ 415 h 621"/>
                  <a:gd name="T14" fmla="*/ 39 w 2439"/>
                  <a:gd name="T15" fmla="*/ 421 h 621"/>
                  <a:gd name="T16" fmla="*/ 0 w 2439"/>
                  <a:gd name="T17" fmla="*/ 234 h 621"/>
                  <a:gd name="T18" fmla="*/ 617 w 2439"/>
                  <a:gd name="T19" fmla="*/ 100 h 621"/>
                  <a:gd name="T20" fmla="*/ 873 w 2439"/>
                  <a:gd name="T21" fmla="*/ 0 h 621"/>
                  <a:gd name="T22" fmla="*/ 1490 w 2439"/>
                  <a:gd name="T23" fmla="*/ 0 h 621"/>
                  <a:gd name="T24" fmla="*/ 1813 w 2439"/>
                  <a:gd name="T25" fmla="*/ 298 h 621"/>
                  <a:gd name="T26" fmla="*/ 1802 w 2439"/>
                  <a:gd name="T27" fmla="*/ 485 h 621"/>
                  <a:gd name="T28" fmla="*/ 1524 w 2439"/>
                  <a:gd name="T29" fmla="*/ 485 h 621"/>
                  <a:gd name="T30" fmla="*/ 1524 w 2439"/>
                  <a:gd name="T31" fmla="*/ 427 h 621"/>
                  <a:gd name="T32" fmla="*/ 1473 w 2439"/>
                  <a:gd name="T33" fmla="*/ 369 h 621"/>
                  <a:gd name="T34" fmla="*/ 1407 w 2439"/>
                  <a:gd name="T35" fmla="*/ 333 h 621"/>
                  <a:gd name="T36" fmla="*/ 1323 w 2439"/>
                  <a:gd name="T37" fmla="*/ 322 h 621"/>
                  <a:gd name="T38" fmla="*/ 1268 w 2439"/>
                  <a:gd name="T39" fmla="*/ 362 h 621"/>
                  <a:gd name="T40" fmla="*/ 1201 w 2439"/>
                  <a:gd name="T41" fmla="*/ 462 h 621"/>
                  <a:gd name="T42" fmla="*/ 489 w 2439"/>
                  <a:gd name="T43" fmla="*/ 456 h 6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439"/>
                  <a:gd name="T67" fmla="*/ 0 h 621"/>
                  <a:gd name="T68" fmla="*/ 2439 w 2439"/>
                  <a:gd name="T69" fmla="*/ 621 h 62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439" h="621">
                    <a:moveTo>
                      <a:pt x="658" y="584"/>
                    </a:moveTo>
                    <a:lnTo>
                      <a:pt x="658" y="502"/>
                    </a:lnTo>
                    <a:lnTo>
                      <a:pt x="591" y="412"/>
                    </a:lnTo>
                    <a:lnTo>
                      <a:pt x="471" y="367"/>
                    </a:lnTo>
                    <a:lnTo>
                      <a:pt x="352" y="367"/>
                    </a:lnTo>
                    <a:lnTo>
                      <a:pt x="284" y="427"/>
                    </a:lnTo>
                    <a:lnTo>
                      <a:pt x="225" y="532"/>
                    </a:lnTo>
                    <a:lnTo>
                      <a:pt x="52" y="539"/>
                    </a:lnTo>
                    <a:lnTo>
                      <a:pt x="0" y="300"/>
                    </a:lnTo>
                    <a:lnTo>
                      <a:pt x="830" y="128"/>
                    </a:lnTo>
                    <a:lnTo>
                      <a:pt x="1175" y="0"/>
                    </a:lnTo>
                    <a:lnTo>
                      <a:pt x="2005" y="0"/>
                    </a:lnTo>
                    <a:lnTo>
                      <a:pt x="2439" y="382"/>
                    </a:lnTo>
                    <a:lnTo>
                      <a:pt x="2424" y="621"/>
                    </a:lnTo>
                    <a:lnTo>
                      <a:pt x="2050" y="621"/>
                    </a:lnTo>
                    <a:lnTo>
                      <a:pt x="2050" y="547"/>
                    </a:lnTo>
                    <a:lnTo>
                      <a:pt x="1982" y="472"/>
                    </a:lnTo>
                    <a:lnTo>
                      <a:pt x="1893" y="427"/>
                    </a:lnTo>
                    <a:lnTo>
                      <a:pt x="1780" y="412"/>
                    </a:lnTo>
                    <a:lnTo>
                      <a:pt x="1706" y="464"/>
                    </a:lnTo>
                    <a:lnTo>
                      <a:pt x="1616" y="591"/>
                    </a:lnTo>
                    <a:lnTo>
                      <a:pt x="658" y="584"/>
                    </a:lnTo>
                    <a:close/>
                  </a:path>
                </a:pathLst>
              </a:custGeom>
              <a:gradFill rotWithShape="0">
                <a:gsLst>
                  <a:gs pos="0">
                    <a:srgbClr val="FFFFFF"/>
                  </a:gs>
                  <a:gs pos="100000">
                    <a:srgbClr val="83D3FF"/>
                  </a:gs>
                </a:gsLst>
                <a:lin ang="5400000" scaled="1"/>
              </a:gradFill>
              <a:ln>
                <a:noFill/>
              </a:ln>
              <a:extLst>
                <a:ext uri="{91240B29-F687-4F45-9708-019B960494DF}">
                  <a14:hiddenLine xmlns:a14="http://schemas.microsoft.com/office/drawing/2010/main" w="19050" cap="flat" cmpd="sng">
                    <a:solidFill>
                      <a:srgbClr val="000000"/>
                    </a:solidFill>
                    <a:prstDash val="solid"/>
                    <a:round/>
                    <a:headEnd/>
                    <a:tailEnd/>
                  </a14:hiddenLine>
                </a:ext>
              </a:extLst>
            </p:spPr>
            <p:txBody>
              <a:bodyPr/>
              <a:lstStyle/>
              <a:p>
                <a:endParaRPr lang="zh-CN" altLang="en-US"/>
              </a:p>
            </p:txBody>
          </p:sp>
          <p:sp>
            <p:nvSpPr>
              <p:cNvPr id="478213" name="AutoShape 5">
                <a:extLst>
                  <a:ext uri="{FF2B5EF4-FFF2-40B4-BE49-F238E27FC236}">
                    <a16:creationId xmlns:a16="http://schemas.microsoft.com/office/drawing/2014/main" id="{972A8854-4B62-4E02-BAAA-7D986706E089}"/>
                  </a:ext>
                </a:extLst>
              </p:cNvPr>
              <p:cNvSpPr>
                <a:spLocks noChangeArrowheads="1"/>
              </p:cNvSpPr>
              <p:nvPr/>
            </p:nvSpPr>
            <p:spPr bwMode="auto">
              <a:xfrm>
                <a:off x="2529" y="2098"/>
                <a:ext cx="249" cy="26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0">
                <a:gsLst>
                  <a:gs pos="0">
                    <a:schemeClr val="bg2">
                      <a:gamma/>
                      <a:tint val="0"/>
                      <a:invGamma/>
                    </a:schemeClr>
                  </a:gs>
                  <a:gs pos="100000">
                    <a:schemeClr val="bg2"/>
                  </a:gs>
                </a:gsLst>
                <a:path path="rect">
                  <a:fillToRect l="50000" t="50000" r="50000" b="50000"/>
                </a:path>
              </a:gradFill>
              <a:ln w="19050">
                <a:solidFill>
                  <a:schemeClr val="tx1"/>
                </a:solidFill>
                <a:round/>
                <a:headEnd/>
                <a:tailEnd/>
              </a:ln>
              <a:effectLst/>
            </p:spPr>
            <p:txBody>
              <a:bodyPr wrap="none" anchor="ctr"/>
              <a:lstStyle/>
              <a:p>
                <a:pPr>
                  <a:defRPr/>
                </a:pPr>
                <a:endParaRPr lang="zh-CN" altLang="en-US"/>
              </a:p>
            </p:txBody>
          </p:sp>
          <p:sp>
            <p:nvSpPr>
              <p:cNvPr id="60453" name="Arc 6">
                <a:extLst>
                  <a:ext uri="{FF2B5EF4-FFF2-40B4-BE49-F238E27FC236}">
                    <a16:creationId xmlns:a16="http://schemas.microsoft.com/office/drawing/2014/main" id="{A7CE7105-5DB5-4E1C-A3AB-D74822320531}"/>
                  </a:ext>
                </a:extLst>
              </p:cNvPr>
              <p:cNvSpPr>
                <a:spLocks/>
              </p:cNvSpPr>
              <p:nvPr/>
            </p:nvSpPr>
            <p:spPr bwMode="auto">
              <a:xfrm rot="-5400000">
                <a:off x="2559" y="1986"/>
                <a:ext cx="183" cy="323"/>
              </a:xfrm>
              <a:custGeom>
                <a:avLst/>
                <a:gdLst>
                  <a:gd name="T0" fmla="*/ 0 w 25745"/>
                  <a:gd name="T1" fmla="*/ 0 h 43200"/>
                  <a:gd name="T2" fmla="*/ 0 w 25745"/>
                  <a:gd name="T3" fmla="*/ 2 h 43200"/>
                  <a:gd name="T4" fmla="*/ 0 w 25745"/>
                  <a:gd name="T5" fmla="*/ 1 h 43200"/>
                  <a:gd name="T6" fmla="*/ 0 60000 65536"/>
                  <a:gd name="T7" fmla="*/ 0 60000 65536"/>
                  <a:gd name="T8" fmla="*/ 0 60000 65536"/>
                  <a:gd name="T9" fmla="*/ 0 w 25745"/>
                  <a:gd name="T10" fmla="*/ 0 h 43200"/>
                  <a:gd name="T11" fmla="*/ 25745 w 25745"/>
                  <a:gd name="T12" fmla="*/ 43200 h 43200"/>
                </a:gdLst>
                <a:ahLst/>
                <a:cxnLst>
                  <a:cxn ang="T6">
                    <a:pos x="T0" y="T1"/>
                  </a:cxn>
                  <a:cxn ang="T7">
                    <a:pos x="T2" y="T3"/>
                  </a:cxn>
                  <a:cxn ang="T8">
                    <a:pos x="T4" y="T5"/>
                  </a:cxn>
                </a:cxnLst>
                <a:rect l="T9" t="T10" r="T11" b="T12"/>
                <a:pathLst>
                  <a:path w="25745" h="43200" fill="none" extrusionOk="0">
                    <a:moveTo>
                      <a:pt x="4144" y="0"/>
                    </a:moveTo>
                    <a:cubicBezTo>
                      <a:pt x="16074" y="0"/>
                      <a:pt x="25745" y="9670"/>
                      <a:pt x="25745" y="21600"/>
                    </a:cubicBezTo>
                    <a:cubicBezTo>
                      <a:pt x="25745" y="33529"/>
                      <a:pt x="16074" y="43200"/>
                      <a:pt x="4145" y="43200"/>
                    </a:cubicBezTo>
                    <a:cubicBezTo>
                      <a:pt x="2753" y="43200"/>
                      <a:pt x="1365" y="43065"/>
                      <a:pt x="-1" y="42798"/>
                    </a:cubicBezTo>
                  </a:path>
                  <a:path w="25745" h="43200" stroke="0" extrusionOk="0">
                    <a:moveTo>
                      <a:pt x="4144" y="0"/>
                    </a:moveTo>
                    <a:cubicBezTo>
                      <a:pt x="16074" y="0"/>
                      <a:pt x="25745" y="9670"/>
                      <a:pt x="25745" y="21600"/>
                    </a:cubicBezTo>
                    <a:cubicBezTo>
                      <a:pt x="25745" y="33529"/>
                      <a:pt x="16074" y="43200"/>
                      <a:pt x="4145" y="43200"/>
                    </a:cubicBezTo>
                    <a:cubicBezTo>
                      <a:pt x="2753" y="43200"/>
                      <a:pt x="1365" y="43065"/>
                      <a:pt x="-1" y="42798"/>
                    </a:cubicBezTo>
                    <a:lnTo>
                      <a:pt x="4145" y="21600"/>
                    </a:lnTo>
                    <a:close/>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8215" name="AutoShape 7">
                <a:extLst>
                  <a:ext uri="{FF2B5EF4-FFF2-40B4-BE49-F238E27FC236}">
                    <a16:creationId xmlns:a16="http://schemas.microsoft.com/office/drawing/2014/main" id="{A91ED451-A2D8-4E3A-91FB-405CD0CB093A}"/>
                  </a:ext>
                </a:extLst>
              </p:cNvPr>
              <p:cNvSpPr>
                <a:spLocks noChangeArrowheads="1"/>
              </p:cNvSpPr>
              <p:nvPr/>
            </p:nvSpPr>
            <p:spPr bwMode="auto">
              <a:xfrm>
                <a:off x="3565" y="2130"/>
                <a:ext cx="250" cy="239"/>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0">
                <a:gsLst>
                  <a:gs pos="0">
                    <a:schemeClr val="bg2">
                      <a:gamma/>
                      <a:tint val="0"/>
                      <a:invGamma/>
                    </a:schemeClr>
                  </a:gs>
                  <a:gs pos="100000">
                    <a:schemeClr val="bg2"/>
                  </a:gs>
                </a:gsLst>
                <a:path path="rect">
                  <a:fillToRect l="50000" t="50000" r="50000" b="50000"/>
                </a:path>
              </a:gradFill>
              <a:ln w="19050">
                <a:solidFill>
                  <a:schemeClr val="tx1"/>
                </a:solidFill>
                <a:round/>
                <a:headEnd/>
                <a:tailEnd/>
              </a:ln>
              <a:effectLst/>
            </p:spPr>
            <p:txBody>
              <a:bodyPr wrap="none" anchor="ctr"/>
              <a:lstStyle/>
              <a:p>
                <a:pPr>
                  <a:defRPr/>
                </a:pPr>
                <a:endParaRPr lang="zh-CN" altLang="en-US"/>
              </a:p>
            </p:txBody>
          </p:sp>
          <p:sp>
            <p:nvSpPr>
              <p:cNvPr id="60455" name="Arc 8">
                <a:extLst>
                  <a:ext uri="{FF2B5EF4-FFF2-40B4-BE49-F238E27FC236}">
                    <a16:creationId xmlns:a16="http://schemas.microsoft.com/office/drawing/2014/main" id="{42065D8B-BC5C-455D-8820-39A1D5C98ADE}"/>
                  </a:ext>
                </a:extLst>
              </p:cNvPr>
              <p:cNvSpPr>
                <a:spLocks/>
              </p:cNvSpPr>
              <p:nvPr/>
            </p:nvSpPr>
            <p:spPr bwMode="auto">
              <a:xfrm rot="-5400000">
                <a:off x="3595" y="2026"/>
                <a:ext cx="182" cy="322"/>
              </a:xfrm>
              <a:custGeom>
                <a:avLst/>
                <a:gdLst>
                  <a:gd name="T0" fmla="*/ 0 w 25745"/>
                  <a:gd name="T1" fmla="*/ 0 h 43008"/>
                  <a:gd name="T2" fmla="*/ 0 w 25745"/>
                  <a:gd name="T3" fmla="*/ 2 h 43008"/>
                  <a:gd name="T4" fmla="*/ 0 w 25745"/>
                  <a:gd name="T5" fmla="*/ 1 h 43008"/>
                  <a:gd name="T6" fmla="*/ 0 60000 65536"/>
                  <a:gd name="T7" fmla="*/ 0 60000 65536"/>
                  <a:gd name="T8" fmla="*/ 0 60000 65536"/>
                  <a:gd name="T9" fmla="*/ 0 w 25745"/>
                  <a:gd name="T10" fmla="*/ 0 h 43008"/>
                  <a:gd name="T11" fmla="*/ 25745 w 25745"/>
                  <a:gd name="T12" fmla="*/ 43008 h 43008"/>
                </a:gdLst>
                <a:ahLst/>
                <a:cxnLst>
                  <a:cxn ang="T6">
                    <a:pos x="T0" y="T1"/>
                  </a:cxn>
                  <a:cxn ang="T7">
                    <a:pos x="T2" y="T3"/>
                  </a:cxn>
                  <a:cxn ang="T8">
                    <a:pos x="T4" y="T5"/>
                  </a:cxn>
                </a:cxnLst>
                <a:rect l="T9" t="T10" r="T11" b="T12"/>
                <a:pathLst>
                  <a:path w="25745" h="43008" fill="none" extrusionOk="0">
                    <a:moveTo>
                      <a:pt x="7018" y="-1"/>
                    </a:moveTo>
                    <a:cubicBezTo>
                      <a:pt x="17740" y="1438"/>
                      <a:pt x="25745" y="10589"/>
                      <a:pt x="25745" y="21408"/>
                    </a:cubicBezTo>
                    <a:cubicBezTo>
                      <a:pt x="25745" y="33337"/>
                      <a:pt x="16074" y="43008"/>
                      <a:pt x="4145" y="43008"/>
                    </a:cubicBezTo>
                    <a:cubicBezTo>
                      <a:pt x="2753" y="43008"/>
                      <a:pt x="1365" y="42873"/>
                      <a:pt x="-1" y="42606"/>
                    </a:cubicBezTo>
                  </a:path>
                  <a:path w="25745" h="43008" stroke="0" extrusionOk="0">
                    <a:moveTo>
                      <a:pt x="7018" y="-1"/>
                    </a:moveTo>
                    <a:cubicBezTo>
                      <a:pt x="17740" y="1438"/>
                      <a:pt x="25745" y="10589"/>
                      <a:pt x="25745" y="21408"/>
                    </a:cubicBezTo>
                    <a:cubicBezTo>
                      <a:pt x="25745" y="33337"/>
                      <a:pt x="16074" y="43008"/>
                      <a:pt x="4145" y="43008"/>
                    </a:cubicBezTo>
                    <a:cubicBezTo>
                      <a:pt x="2753" y="43008"/>
                      <a:pt x="1365" y="42873"/>
                      <a:pt x="-1" y="42606"/>
                    </a:cubicBezTo>
                    <a:lnTo>
                      <a:pt x="4145" y="21408"/>
                    </a:lnTo>
                    <a:close/>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56" name="Line 9">
                <a:extLst>
                  <a:ext uri="{FF2B5EF4-FFF2-40B4-BE49-F238E27FC236}">
                    <a16:creationId xmlns:a16="http://schemas.microsoft.com/office/drawing/2014/main" id="{44947785-5DE2-4726-9B73-77BD9C18A22F}"/>
                  </a:ext>
                </a:extLst>
              </p:cNvPr>
              <p:cNvSpPr>
                <a:spLocks noChangeShapeType="1"/>
              </p:cNvSpPr>
              <p:nvPr/>
            </p:nvSpPr>
            <p:spPr bwMode="auto">
              <a:xfrm>
                <a:off x="2806" y="2230"/>
                <a:ext cx="718" cy="5"/>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57" name="Line 10">
                <a:extLst>
                  <a:ext uri="{FF2B5EF4-FFF2-40B4-BE49-F238E27FC236}">
                    <a16:creationId xmlns:a16="http://schemas.microsoft.com/office/drawing/2014/main" id="{7BA18AF8-5E9D-4897-B570-F0E73F56D7E3}"/>
                  </a:ext>
                </a:extLst>
              </p:cNvPr>
              <p:cNvSpPr>
                <a:spLocks noChangeShapeType="1"/>
              </p:cNvSpPr>
              <p:nvPr/>
            </p:nvSpPr>
            <p:spPr bwMode="auto">
              <a:xfrm>
                <a:off x="3851" y="2259"/>
                <a:ext cx="279"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58" name="Line 11">
                <a:extLst>
                  <a:ext uri="{FF2B5EF4-FFF2-40B4-BE49-F238E27FC236}">
                    <a16:creationId xmlns:a16="http://schemas.microsoft.com/office/drawing/2014/main" id="{664F3751-6F76-4AA4-BBAC-582FBCBDE7D3}"/>
                  </a:ext>
                </a:extLst>
              </p:cNvPr>
              <p:cNvSpPr>
                <a:spLocks noChangeShapeType="1"/>
              </p:cNvSpPr>
              <p:nvPr/>
            </p:nvSpPr>
            <p:spPr bwMode="auto">
              <a:xfrm flipH="1">
                <a:off x="2356" y="2195"/>
                <a:ext cx="134"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59" name="Line 12">
                <a:extLst>
                  <a:ext uri="{FF2B5EF4-FFF2-40B4-BE49-F238E27FC236}">
                    <a16:creationId xmlns:a16="http://schemas.microsoft.com/office/drawing/2014/main" id="{286520B8-114C-4B09-AA03-81EF48DC1884}"/>
                  </a:ext>
                </a:extLst>
              </p:cNvPr>
              <p:cNvSpPr>
                <a:spLocks noChangeShapeType="1"/>
              </p:cNvSpPr>
              <p:nvPr/>
            </p:nvSpPr>
            <p:spPr bwMode="auto">
              <a:xfrm flipH="1" flipV="1">
                <a:off x="2312" y="2002"/>
                <a:ext cx="44" cy="187"/>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60" name="Line 13">
                <a:extLst>
                  <a:ext uri="{FF2B5EF4-FFF2-40B4-BE49-F238E27FC236}">
                    <a16:creationId xmlns:a16="http://schemas.microsoft.com/office/drawing/2014/main" id="{E650020E-56F5-466F-B017-A5BC72A5A726}"/>
                  </a:ext>
                </a:extLst>
              </p:cNvPr>
              <p:cNvSpPr>
                <a:spLocks noChangeShapeType="1"/>
              </p:cNvSpPr>
              <p:nvPr/>
            </p:nvSpPr>
            <p:spPr bwMode="auto">
              <a:xfrm flipV="1">
                <a:off x="2317" y="1874"/>
                <a:ext cx="634" cy="116"/>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61" name="AutoShape 14" descr="上对角虚线">
                <a:extLst>
                  <a:ext uri="{FF2B5EF4-FFF2-40B4-BE49-F238E27FC236}">
                    <a16:creationId xmlns:a16="http://schemas.microsoft.com/office/drawing/2014/main" id="{ABF7ACA8-FAAB-4BDB-B3A9-7CBBF5CA2247}"/>
                  </a:ext>
                </a:extLst>
              </p:cNvPr>
              <p:cNvSpPr>
                <a:spLocks noChangeArrowheads="1"/>
              </p:cNvSpPr>
              <p:nvPr/>
            </p:nvSpPr>
            <p:spPr bwMode="auto">
              <a:xfrm rot="1543262">
                <a:off x="2969" y="1725"/>
                <a:ext cx="187" cy="202"/>
              </a:xfrm>
              <a:prstGeom prst="triangle">
                <a:avLst>
                  <a:gd name="adj" fmla="val 100000"/>
                </a:avLst>
              </a:prstGeom>
              <a:pattFill prst="dashUpDiag">
                <a:fgClr>
                  <a:schemeClr val="hlink"/>
                </a:fgClr>
                <a:bgClr>
                  <a:schemeClr val="bg1"/>
                </a:bgClr>
              </a:pattFill>
              <a:ln w="19050">
                <a:solidFill>
                  <a:srgbClr val="0000FF"/>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0462" name="AutoShape 15" descr="上对角虚线">
                <a:extLst>
                  <a:ext uri="{FF2B5EF4-FFF2-40B4-BE49-F238E27FC236}">
                    <a16:creationId xmlns:a16="http://schemas.microsoft.com/office/drawing/2014/main" id="{DCFFBE39-31A2-47E2-87E3-43FC6AF9D5A9}"/>
                  </a:ext>
                </a:extLst>
              </p:cNvPr>
              <p:cNvSpPr>
                <a:spLocks noChangeArrowheads="1"/>
              </p:cNvSpPr>
              <p:nvPr/>
            </p:nvSpPr>
            <p:spPr bwMode="auto">
              <a:xfrm flipV="1">
                <a:off x="3140" y="1815"/>
                <a:ext cx="661" cy="152"/>
              </a:xfrm>
              <a:custGeom>
                <a:avLst/>
                <a:gdLst>
                  <a:gd name="T0" fmla="*/ 19 w 21600"/>
                  <a:gd name="T1" fmla="*/ 1 h 21600"/>
                  <a:gd name="T2" fmla="*/ 10 w 21600"/>
                  <a:gd name="T3" fmla="*/ 1 h 21600"/>
                  <a:gd name="T4" fmla="*/ 1 w 21600"/>
                  <a:gd name="T5" fmla="*/ 1 h 21600"/>
                  <a:gd name="T6" fmla="*/ 10 w 21600"/>
                  <a:gd name="T7" fmla="*/ 0 h 21600"/>
                  <a:gd name="T8" fmla="*/ 0 60000 65536"/>
                  <a:gd name="T9" fmla="*/ 0 60000 65536"/>
                  <a:gd name="T10" fmla="*/ 0 60000 65536"/>
                  <a:gd name="T11" fmla="*/ 0 60000 65536"/>
                  <a:gd name="T12" fmla="*/ 2941 w 21600"/>
                  <a:gd name="T13" fmla="*/ 2984 h 21600"/>
                  <a:gd name="T14" fmla="*/ 18659 w 21600"/>
                  <a:gd name="T15" fmla="*/ 18616 h 21600"/>
                </a:gdLst>
                <a:ahLst/>
                <a:cxnLst>
                  <a:cxn ang="T8">
                    <a:pos x="T0" y="T1"/>
                  </a:cxn>
                  <a:cxn ang="T9">
                    <a:pos x="T2" y="T3"/>
                  </a:cxn>
                  <a:cxn ang="T10">
                    <a:pos x="T4" y="T5"/>
                  </a:cxn>
                  <a:cxn ang="T11">
                    <a:pos x="T6" y="T7"/>
                  </a:cxn>
                </a:cxnLst>
                <a:rect l="T12" t="T13" r="T14" b="T15"/>
                <a:pathLst>
                  <a:path w="21600" h="21600">
                    <a:moveTo>
                      <a:pt x="0" y="0"/>
                    </a:moveTo>
                    <a:lnTo>
                      <a:pt x="2281" y="21600"/>
                    </a:lnTo>
                    <a:lnTo>
                      <a:pt x="19319" y="21600"/>
                    </a:lnTo>
                    <a:lnTo>
                      <a:pt x="21600" y="0"/>
                    </a:lnTo>
                    <a:close/>
                  </a:path>
                </a:pathLst>
              </a:custGeom>
              <a:pattFill prst="dashUpDiag">
                <a:fgClr>
                  <a:srgbClr val="A7A7FF"/>
                </a:fgClr>
                <a:bgClr>
                  <a:schemeClr val="bg1"/>
                </a:bgClr>
              </a:pattFill>
              <a:ln w="19050">
                <a:solidFill>
                  <a:srgbClr val="0000FF"/>
                </a:solidFill>
                <a:miter lim="800000"/>
                <a:headEnd/>
                <a:tailEnd/>
              </a:ln>
            </p:spPr>
            <p:txBody>
              <a:bodyPr wrap="none" anchor="ctr"/>
              <a:lstStyle/>
              <a:p>
                <a:endParaRPr lang="zh-CN" altLang="en-US"/>
              </a:p>
            </p:txBody>
          </p:sp>
          <p:sp>
            <p:nvSpPr>
              <p:cNvPr id="60463" name="Line 16">
                <a:extLst>
                  <a:ext uri="{FF2B5EF4-FFF2-40B4-BE49-F238E27FC236}">
                    <a16:creationId xmlns:a16="http://schemas.microsoft.com/office/drawing/2014/main" id="{648ACD15-1EB2-4909-BB91-E64F14D7D150}"/>
                  </a:ext>
                </a:extLst>
              </p:cNvPr>
              <p:cNvSpPr>
                <a:spLocks noChangeShapeType="1"/>
              </p:cNvSpPr>
              <p:nvPr/>
            </p:nvSpPr>
            <p:spPr bwMode="auto">
              <a:xfrm>
                <a:off x="3191" y="1780"/>
                <a:ext cx="611"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64" name="Line 17">
                <a:extLst>
                  <a:ext uri="{FF2B5EF4-FFF2-40B4-BE49-F238E27FC236}">
                    <a16:creationId xmlns:a16="http://schemas.microsoft.com/office/drawing/2014/main" id="{A81D2700-468E-4C0E-91EB-DE7F07B1C022}"/>
                  </a:ext>
                </a:extLst>
              </p:cNvPr>
              <p:cNvSpPr>
                <a:spLocks noChangeShapeType="1"/>
              </p:cNvSpPr>
              <p:nvPr/>
            </p:nvSpPr>
            <p:spPr bwMode="auto">
              <a:xfrm>
                <a:off x="3790" y="1769"/>
                <a:ext cx="334" cy="303"/>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65" name="Line 18">
                <a:extLst>
                  <a:ext uri="{FF2B5EF4-FFF2-40B4-BE49-F238E27FC236}">
                    <a16:creationId xmlns:a16="http://schemas.microsoft.com/office/drawing/2014/main" id="{35266270-78B1-4701-B356-01E861F1E5B2}"/>
                  </a:ext>
                </a:extLst>
              </p:cNvPr>
              <p:cNvSpPr>
                <a:spLocks noChangeShapeType="1"/>
              </p:cNvSpPr>
              <p:nvPr/>
            </p:nvSpPr>
            <p:spPr bwMode="auto">
              <a:xfrm>
                <a:off x="4124" y="2072"/>
                <a:ext cx="0" cy="199"/>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66" name="Line 19">
                <a:extLst>
                  <a:ext uri="{FF2B5EF4-FFF2-40B4-BE49-F238E27FC236}">
                    <a16:creationId xmlns:a16="http://schemas.microsoft.com/office/drawing/2014/main" id="{B8D978A7-3BA7-4092-A78F-BBB444FAEA92}"/>
                  </a:ext>
                </a:extLst>
              </p:cNvPr>
              <p:cNvSpPr>
                <a:spLocks noChangeShapeType="1"/>
              </p:cNvSpPr>
              <p:nvPr/>
            </p:nvSpPr>
            <p:spPr bwMode="auto">
              <a:xfrm flipH="1" flipV="1">
                <a:off x="2522" y="1962"/>
                <a:ext cx="585" cy="5"/>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0448" name="Group 20">
              <a:extLst>
                <a:ext uri="{FF2B5EF4-FFF2-40B4-BE49-F238E27FC236}">
                  <a16:creationId xmlns:a16="http://schemas.microsoft.com/office/drawing/2014/main" id="{FC19A637-4BD6-4174-92F0-77BC9D2786AC}"/>
                </a:ext>
              </a:extLst>
            </p:cNvPr>
            <p:cNvGrpSpPr>
              <a:grpSpLocks/>
            </p:cNvGrpSpPr>
            <p:nvPr/>
          </p:nvGrpSpPr>
          <p:grpSpPr bwMode="auto">
            <a:xfrm>
              <a:off x="1967" y="2402"/>
              <a:ext cx="2566" cy="112"/>
              <a:chOff x="1967" y="2409"/>
              <a:chExt cx="2566" cy="112"/>
            </a:xfrm>
          </p:grpSpPr>
          <p:sp>
            <p:nvSpPr>
              <p:cNvPr id="60449" name="Rectangle 21" descr="浅色上对角线">
                <a:extLst>
                  <a:ext uri="{FF2B5EF4-FFF2-40B4-BE49-F238E27FC236}">
                    <a16:creationId xmlns:a16="http://schemas.microsoft.com/office/drawing/2014/main" id="{37B5D697-2E14-4C7F-BB8C-3A809B1A639A}"/>
                  </a:ext>
                </a:extLst>
              </p:cNvPr>
              <p:cNvSpPr>
                <a:spLocks noChangeArrowheads="1"/>
              </p:cNvSpPr>
              <p:nvPr/>
            </p:nvSpPr>
            <p:spPr bwMode="auto">
              <a:xfrm>
                <a:off x="2005" y="2416"/>
                <a:ext cx="2498" cy="105"/>
              </a:xfrm>
              <a:prstGeom prst="rect">
                <a:avLst/>
              </a:prstGeom>
              <a:pattFill prst="ltUpDiag">
                <a:fgClr>
                  <a:srgbClr val="CC9900"/>
                </a:fgClr>
                <a:bgClr>
                  <a:schemeClr val="bg1"/>
                </a:bgClr>
              </a:patt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0450" name="Line 22">
                <a:extLst>
                  <a:ext uri="{FF2B5EF4-FFF2-40B4-BE49-F238E27FC236}">
                    <a16:creationId xmlns:a16="http://schemas.microsoft.com/office/drawing/2014/main" id="{876DD296-91CB-49A6-BDB9-2ED0AF889C1E}"/>
                  </a:ext>
                </a:extLst>
              </p:cNvPr>
              <p:cNvSpPr>
                <a:spLocks noChangeShapeType="1"/>
              </p:cNvSpPr>
              <p:nvPr/>
            </p:nvSpPr>
            <p:spPr bwMode="auto">
              <a:xfrm>
                <a:off x="1967" y="2409"/>
                <a:ext cx="25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 name="Group 23">
            <a:extLst>
              <a:ext uri="{FF2B5EF4-FFF2-40B4-BE49-F238E27FC236}">
                <a16:creationId xmlns:a16="http://schemas.microsoft.com/office/drawing/2014/main" id="{A98863C0-4B5F-4D13-8CBF-60FB9F2BB54E}"/>
              </a:ext>
            </a:extLst>
          </p:cNvPr>
          <p:cNvGrpSpPr>
            <a:grpSpLocks/>
          </p:cNvGrpSpPr>
          <p:nvPr/>
        </p:nvGrpSpPr>
        <p:grpSpPr bwMode="auto">
          <a:xfrm>
            <a:off x="2341563" y="1155700"/>
            <a:ext cx="4468812" cy="2074863"/>
            <a:chOff x="1475" y="728"/>
            <a:chExt cx="2815" cy="1307"/>
          </a:xfrm>
        </p:grpSpPr>
        <p:sp>
          <p:nvSpPr>
            <p:cNvPr id="60432" name="Line 24">
              <a:extLst>
                <a:ext uri="{FF2B5EF4-FFF2-40B4-BE49-F238E27FC236}">
                  <a16:creationId xmlns:a16="http://schemas.microsoft.com/office/drawing/2014/main" id="{A2E0D101-DE81-474C-B7E6-45583E1A2557}"/>
                </a:ext>
              </a:extLst>
            </p:cNvPr>
            <p:cNvSpPr>
              <a:spLocks noChangeShapeType="1"/>
            </p:cNvSpPr>
            <p:nvPr/>
          </p:nvSpPr>
          <p:spPr bwMode="auto">
            <a:xfrm>
              <a:off x="1674" y="1735"/>
              <a:ext cx="2581"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0433" name="Line 25">
              <a:extLst>
                <a:ext uri="{FF2B5EF4-FFF2-40B4-BE49-F238E27FC236}">
                  <a16:creationId xmlns:a16="http://schemas.microsoft.com/office/drawing/2014/main" id="{99DB6059-CF69-4770-9E0A-07C03E2781D3}"/>
                </a:ext>
              </a:extLst>
            </p:cNvPr>
            <p:cNvSpPr>
              <a:spLocks noChangeShapeType="1"/>
            </p:cNvSpPr>
            <p:nvPr/>
          </p:nvSpPr>
          <p:spPr bwMode="auto">
            <a:xfrm flipV="1">
              <a:off x="1674" y="814"/>
              <a:ext cx="0" cy="912"/>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0434" name="Line 26">
              <a:extLst>
                <a:ext uri="{FF2B5EF4-FFF2-40B4-BE49-F238E27FC236}">
                  <a16:creationId xmlns:a16="http://schemas.microsoft.com/office/drawing/2014/main" id="{2F32B842-AC60-4E95-9C01-70FE3617BB4C}"/>
                </a:ext>
              </a:extLst>
            </p:cNvPr>
            <p:cNvSpPr>
              <a:spLocks noChangeShapeType="1"/>
            </p:cNvSpPr>
            <p:nvPr/>
          </p:nvSpPr>
          <p:spPr bwMode="auto">
            <a:xfrm>
              <a:off x="2874" y="1390"/>
              <a:ext cx="0" cy="52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0435" name="Line 27">
              <a:extLst>
                <a:ext uri="{FF2B5EF4-FFF2-40B4-BE49-F238E27FC236}">
                  <a16:creationId xmlns:a16="http://schemas.microsoft.com/office/drawing/2014/main" id="{38E7E0C8-4EA0-46C3-AF5C-C08142E6BA34}"/>
                </a:ext>
              </a:extLst>
            </p:cNvPr>
            <p:cNvSpPr>
              <a:spLocks noChangeShapeType="1"/>
            </p:cNvSpPr>
            <p:nvPr/>
          </p:nvSpPr>
          <p:spPr bwMode="auto">
            <a:xfrm flipV="1">
              <a:off x="2229" y="1151"/>
              <a:ext cx="0" cy="459"/>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0436" name="Line 28">
              <a:extLst>
                <a:ext uri="{FF2B5EF4-FFF2-40B4-BE49-F238E27FC236}">
                  <a16:creationId xmlns:a16="http://schemas.microsoft.com/office/drawing/2014/main" id="{A5B28C5F-11C8-4AD3-928F-1D29AD46CE1F}"/>
                </a:ext>
              </a:extLst>
            </p:cNvPr>
            <p:cNvSpPr>
              <a:spLocks noChangeShapeType="1"/>
            </p:cNvSpPr>
            <p:nvPr/>
          </p:nvSpPr>
          <p:spPr bwMode="auto">
            <a:xfrm flipH="1" flipV="1">
              <a:off x="3186" y="1096"/>
              <a:ext cx="7" cy="527"/>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0437" name="Line 29">
              <a:extLst>
                <a:ext uri="{FF2B5EF4-FFF2-40B4-BE49-F238E27FC236}">
                  <a16:creationId xmlns:a16="http://schemas.microsoft.com/office/drawing/2014/main" id="{EEFEF771-7720-4024-82CA-E7074976ACAC}"/>
                </a:ext>
              </a:extLst>
            </p:cNvPr>
            <p:cNvSpPr>
              <a:spLocks noChangeShapeType="1"/>
            </p:cNvSpPr>
            <p:nvPr/>
          </p:nvSpPr>
          <p:spPr bwMode="auto">
            <a:xfrm>
              <a:off x="2236" y="1734"/>
              <a:ext cx="254" cy="0"/>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0438" name="Line 30">
              <a:extLst>
                <a:ext uri="{FF2B5EF4-FFF2-40B4-BE49-F238E27FC236}">
                  <a16:creationId xmlns:a16="http://schemas.microsoft.com/office/drawing/2014/main" id="{622B9818-FC62-44E7-A934-670290144D11}"/>
                </a:ext>
              </a:extLst>
            </p:cNvPr>
            <p:cNvSpPr>
              <a:spLocks noChangeShapeType="1"/>
            </p:cNvSpPr>
            <p:nvPr/>
          </p:nvSpPr>
          <p:spPr bwMode="auto">
            <a:xfrm>
              <a:off x="3215" y="1733"/>
              <a:ext cx="254" cy="0"/>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0439" name="Line 31">
              <a:extLst>
                <a:ext uri="{FF2B5EF4-FFF2-40B4-BE49-F238E27FC236}">
                  <a16:creationId xmlns:a16="http://schemas.microsoft.com/office/drawing/2014/main" id="{2D40E578-6A63-4B77-86E1-311D097F3A89}"/>
                </a:ext>
              </a:extLst>
            </p:cNvPr>
            <p:cNvSpPr>
              <a:spLocks noChangeShapeType="1"/>
            </p:cNvSpPr>
            <p:nvPr/>
          </p:nvSpPr>
          <p:spPr bwMode="auto">
            <a:xfrm>
              <a:off x="2872" y="1465"/>
              <a:ext cx="106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0440" name="Line 32">
              <a:extLst>
                <a:ext uri="{FF2B5EF4-FFF2-40B4-BE49-F238E27FC236}">
                  <a16:creationId xmlns:a16="http://schemas.microsoft.com/office/drawing/2014/main" id="{2E40D3FE-C893-4274-9E8A-8F734650417D}"/>
                </a:ext>
              </a:extLst>
            </p:cNvPr>
            <p:cNvSpPr>
              <a:spLocks noChangeShapeType="1"/>
            </p:cNvSpPr>
            <p:nvPr/>
          </p:nvSpPr>
          <p:spPr bwMode="auto">
            <a:xfrm flipH="1" flipV="1">
              <a:off x="2863" y="837"/>
              <a:ext cx="8" cy="621"/>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0441" name="Text Box 33">
              <a:extLst>
                <a:ext uri="{FF2B5EF4-FFF2-40B4-BE49-F238E27FC236}">
                  <a16:creationId xmlns:a16="http://schemas.microsoft.com/office/drawing/2014/main" id="{DBDA5781-0D41-489B-A7CE-7BC45927FC6E}"/>
                </a:ext>
              </a:extLst>
            </p:cNvPr>
            <p:cNvSpPr txBox="1">
              <a:spLocks noChangeArrowheads="1"/>
            </p:cNvSpPr>
            <p:nvPr/>
          </p:nvSpPr>
          <p:spPr bwMode="auto">
            <a:xfrm>
              <a:off x="1520" y="1693"/>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O</a:t>
              </a:r>
            </a:p>
          </p:txBody>
        </p:sp>
        <p:sp>
          <p:nvSpPr>
            <p:cNvPr id="60442" name="Text Box 34">
              <a:extLst>
                <a:ext uri="{FF2B5EF4-FFF2-40B4-BE49-F238E27FC236}">
                  <a16:creationId xmlns:a16="http://schemas.microsoft.com/office/drawing/2014/main" id="{017BA465-82F3-4256-A8BE-1FE6983B4B61}"/>
                </a:ext>
              </a:extLst>
            </p:cNvPr>
            <p:cNvSpPr txBox="1">
              <a:spLocks noChangeArrowheads="1"/>
            </p:cNvSpPr>
            <p:nvPr/>
          </p:nvSpPr>
          <p:spPr bwMode="auto">
            <a:xfrm>
              <a:off x="2670" y="1357"/>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rPr>
                <a:t>C</a:t>
              </a:r>
            </a:p>
          </p:txBody>
        </p:sp>
        <p:sp>
          <p:nvSpPr>
            <p:cNvPr id="60443" name="Text Box 35">
              <a:extLst>
                <a:ext uri="{FF2B5EF4-FFF2-40B4-BE49-F238E27FC236}">
                  <a16:creationId xmlns:a16="http://schemas.microsoft.com/office/drawing/2014/main" id="{5DE5DBFE-ADAC-42CB-97D2-8B2BBD5CD2A7}"/>
                </a:ext>
              </a:extLst>
            </p:cNvPr>
            <p:cNvSpPr txBox="1">
              <a:spLocks noChangeArrowheads="1"/>
            </p:cNvSpPr>
            <p:nvPr/>
          </p:nvSpPr>
          <p:spPr bwMode="auto">
            <a:xfrm>
              <a:off x="4078" y="147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x</a:t>
              </a:r>
            </a:p>
          </p:txBody>
        </p:sp>
        <p:sp>
          <p:nvSpPr>
            <p:cNvPr id="60444" name="Text Box 36">
              <a:extLst>
                <a:ext uri="{FF2B5EF4-FFF2-40B4-BE49-F238E27FC236}">
                  <a16:creationId xmlns:a16="http://schemas.microsoft.com/office/drawing/2014/main" id="{248F783B-6E89-405C-9B93-AC77D3525135}"/>
                </a:ext>
              </a:extLst>
            </p:cNvPr>
            <p:cNvSpPr txBox="1">
              <a:spLocks noChangeArrowheads="1"/>
            </p:cNvSpPr>
            <p:nvPr/>
          </p:nvSpPr>
          <p:spPr bwMode="auto">
            <a:xfrm>
              <a:off x="1475" y="72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y</a:t>
              </a:r>
            </a:p>
          </p:txBody>
        </p:sp>
        <p:sp>
          <p:nvSpPr>
            <p:cNvPr id="60445" name="Text Box 37">
              <a:extLst>
                <a:ext uri="{FF2B5EF4-FFF2-40B4-BE49-F238E27FC236}">
                  <a16:creationId xmlns:a16="http://schemas.microsoft.com/office/drawing/2014/main" id="{2BA00C36-0A2F-4DA7-A92F-4864ADFC8542}"/>
                </a:ext>
              </a:extLst>
            </p:cNvPr>
            <p:cNvSpPr txBox="1">
              <a:spLocks noChangeArrowheads="1"/>
            </p:cNvSpPr>
            <p:nvPr/>
          </p:nvSpPr>
          <p:spPr bwMode="auto">
            <a:xfrm>
              <a:off x="3704" y="1221"/>
              <a:ext cx="4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x</a:t>
              </a:r>
              <a:r>
                <a:rPr lang="en-US" altLang="zh-CN" i="1">
                  <a:ea typeface="宋体" panose="02010600030101010101" pitchFamily="2" charset="-122"/>
                  <a:cs typeface="Times New Roman" panose="02020603050405020304" pitchFamily="18" charset="0"/>
                </a:rPr>
                <a:t>´  </a:t>
              </a:r>
              <a:endParaRPr lang="en-US" altLang="zh-CN" i="1">
                <a:ea typeface="宋体" panose="02010600030101010101" pitchFamily="2" charset="-122"/>
              </a:endParaRPr>
            </a:p>
          </p:txBody>
        </p:sp>
        <p:sp>
          <p:nvSpPr>
            <p:cNvPr id="60446" name="Text Box 38">
              <a:extLst>
                <a:ext uri="{FF2B5EF4-FFF2-40B4-BE49-F238E27FC236}">
                  <a16:creationId xmlns:a16="http://schemas.microsoft.com/office/drawing/2014/main" id="{AF1455B3-80A8-4D17-85F9-E49C5715C087}"/>
                </a:ext>
              </a:extLst>
            </p:cNvPr>
            <p:cNvSpPr txBox="1">
              <a:spLocks noChangeArrowheads="1"/>
            </p:cNvSpPr>
            <p:nvPr/>
          </p:nvSpPr>
          <p:spPr bwMode="auto">
            <a:xfrm>
              <a:off x="2627" y="742"/>
              <a:ext cx="3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y</a:t>
              </a:r>
              <a:r>
                <a:rPr lang="en-US" altLang="zh-CN" i="1">
                  <a:ea typeface="宋体" panose="02010600030101010101" pitchFamily="2" charset="-122"/>
                  <a:cs typeface="Times New Roman" panose="02020603050405020304" pitchFamily="18" charset="0"/>
                </a:rPr>
                <a:t>´  </a:t>
              </a:r>
              <a:endParaRPr lang="en-US" altLang="zh-CN" i="1">
                <a:ea typeface="宋体" panose="02010600030101010101" pitchFamily="2" charset="-122"/>
              </a:endParaRPr>
            </a:p>
          </p:txBody>
        </p:sp>
        <p:graphicFrame>
          <p:nvGraphicFramePr>
            <p:cNvPr id="60422" name="Object 39">
              <a:extLst>
                <a:ext uri="{FF2B5EF4-FFF2-40B4-BE49-F238E27FC236}">
                  <a16:creationId xmlns:a16="http://schemas.microsoft.com/office/drawing/2014/main" id="{9DB83EF2-44B2-427F-839F-ED7BB2C385CB}"/>
                </a:ext>
              </a:extLst>
            </p:cNvPr>
            <p:cNvGraphicFramePr>
              <a:graphicFrameLocks noChangeAspect="1"/>
            </p:cNvGraphicFramePr>
            <p:nvPr/>
          </p:nvGraphicFramePr>
          <p:xfrm>
            <a:off x="2258" y="1755"/>
            <a:ext cx="221" cy="280"/>
          </p:xfrm>
          <a:graphic>
            <a:graphicData uri="http://schemas.openxmlformats.org/presentationml/2006/ole">
              <mc:AlternateContent xmlns:mc="http://schemas.openxmlformats.org/markup-compatibility/2006">
                <mc:Choice xmlns:v="urn:schemas-microsoft-com:vml" Requires="v">
                  <p:oleObj spid="_x0000_s60467" name="Equation" r:id="rId3" imgW="190440" imgH="241200" progId="Equation.3">
                    <p:embed/>
                  </p:oleObj>
                </mc:Choice>
                <mc:Fallback>
                  <p:oleObj name="Equation" r:id="rId3" imgW="190440" imgH="241200" progId="Equation.3">
                    <p:embed/>
                    <p:pic>
                      <p:nvPicPr>
                        <p:cNvPr id="0" name="Object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8" y="1755"/>
                          <a:ext cx="221"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3" name="Object 40">
              <a:extLst>
                <a:ext uri="{FF2B5EF4-FFF2-40B4-BE49-F238E27FC236}">
                  <a16:creationId xmlns:a16="http://schemas.microsoft.com/office/drawing/2014/main" id="{463E4BF2-79AC-4F1B-B4F3-67034BFD229B}"/>
                </a:ext>
              </a:extLst>
            </p:cNvPr>
            <p:cNvGraphicFramePr>
              <a:graphicFrameLocks noChangeAspect="1"/>
            </p:cNvGraphicFramePr>
            <p:nvPr/>
          </p:nvGraphicFramePr>
          <p:xfrm>
            <a:off x="3298" y="1746"/>
            <a:ext cx="236" cy="280"/>
          </p:xfrm>
          <a:graphic>
            <a:graphicData uri="http://schemas.openxmlformats.org/presentationml/2006/ole">
              <mc:AlternateContent xmlns:mc="http://schemas.openxmlformats.org/markup-compatibility/2006">
                <mc:Choice xmlns:v="urn:schemas-microsoft-com:vml" Requires="v">
                  <p:oleObj spid="_x0000_s60468" name="Equation" r:id="rId5" imgW="203040" imgH="241200" progId="Equation.3">
                    <p:embed/>
                  </p:oleObj>
                </mc:Choice>
                <mc:Fallback>
                  <p:oleObj name="Equation" r:id="rId5" imgW="203040" imgH="241200" progId="Equation.3">
                    <p:embed/>
                    <p:pic>
                      <p:nvPicPr>
                        <p:cNvPr id="0" name="Object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8" y="1746"/>
                          <a:ext cx="236"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4" name="Object 41">
              <a:extLst>
                <a:ext uri="{FF2B5EF4-FFF2-40B4-BE49-F238E27FC236}">
                  <a16:creationId xmlns:a16="http://schemas.microsoft.com/office/drawing/2014/main" id="{95CA4950-D667-4323-82D7-6038088B620E}"/>
                </a:ext>
              </a:extLst>
            </p:cNvPr>
            <p:cNvGraphicFramePr>
              <a:graphicFrameLocks noChangeAspect="1"/>
            </p:cNvGraphicFramePr>
            <p:nvPr/>
          </p:nvGraphicFramePr>
          <p:xfrm>
            <a:off x="2048" y="886"/>
            <a:ext cx="309" cy="295"/>
          </p:xfrm>
          <a:graphic>
            <a:graphicData uri="http://schemas.openxmlformats.org/presentationml/2006/ole">
              <mc:AlternateContent xmlns:mc="http://schemas.openxmlformats.org/markup-compatibility/2006">
                <mc:Choice xmlns:v="urn:schemas-microsoft-com:vml" Requires="v">
                  <p:oleObj spid="_x0000_s60469" name="Equation" r:id="rId7" imgW="266400" imgH="253800" progId="Equation.3">
                    <p:embed/>
                  </p:oleObj>
                </mc:Choice>
                <mc:Fallback>
                  <p:oleObj name="Equation" r:id="rId7" imgW="266400" imgH="253800" progId="Equation.3">
                    <p:embed/>
                    <p:pic>
                      <p:nvPicPr>
                        <p:cNvPr id="0" name="Object 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48" y="886"/>
                          <a:ext cx="309"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5" name="Object 42">
              <a:extLst>
                <a:ext uri="{FF2B5EF4-FFF2-40B4-BE49-F238E27FC236}">
                  <a16:creationId xmlns:a16="http://schemas.microsoft.com/office/drawing/2014/main" id="{FA04A64E-5476-4DBC-9E7C-79BDDD40FCC8}"/>
                </a:ext>
              </a:extLst>
            </p:cNvPr>
            <p:cNvGraphicFramePr>
              <a:graphicFrameLocks noChangeAspect="1"/>
            </p:cNvGraphicFramePr>
            <p:nvPr/>
          </p:nvGraphicFramePr>
          <p:xfrm>
            <a:off x="3175" y="905"/>
            <a:ext cx="325" cy="295"/>
          </p:xfrm>
          <a:graphic>
            <a:graphicData uri="http://schemas.openxmlformats.org/presentationml/2006/ole">
              <mc:AlternateContent xmlns:mc="http://schemas.openxmlformats.org/markup-compatibility/2006">
                <mc:Choice xmlns:v="urn:schemas-microsoft-com:vml" Requires="v">
                  <p:oleObj spid="_x0000_s60470" name="Equation" r:id="rId9" imgW="279360" imgH="253800" progId="Equation.3">
                    <p:embed/>
                  </p:oleObj>
                </mc:Choice>
                <mc:Fallback>
                  <p:oleObj name="Equation" r:id="rId9" imgW="279360" imgH="253800" progId="Equation.3">
                    <p:embed/>
                    <p:pic>
                      <p:nvPicPr>
                        <p:cNvPr id="0" name="Object 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75" y="905"/>
                          <a:ext cx="325"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78251" name="Text Box 43">
            <a:extLst>
              <a:ext uri="{FF2B5EF4-FFF2-40B4-BE49-F238E27FC236}">
                <a16:creationId xmlns:a16="http://schemas.microsoft.com/office/drawing/2014/main" id="{3BBE4106-9261-4EF7-A649-4BAA789624EE}"/>
              </a:ext>
            </a:extLst>
          </p:cNvPr>
          <p:cNvSpPr txBox="1">
            <a:spLocks noChangeArrowheads="1"/>
          </p:cNvSpPr>
          <p:nvPr/>
        </p:nvSpPr>
        <p:spPr bwMode="auto">
          <a:xfrm>
            <a:off x="1149350" y="520700"/>
            <a:ext cx="30416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解</a:t>
            </a:r>
            <a:r>
              <a:rPr lang="en-US" altLang="zh-CN">
                <a:solidFill>
                  <a:srgbClr val="FF0000"/>
                </a:solidFill>
                <a:ea typeface="宋体" panose="02010600030101010101" pitchFamily="2" charset="-122"/>
              </a:rPr>
              <a:t>]</a:t>
            </a:r>
            <a:r>
              <a:rPr lang="en-US" altLang="zh-CN">
                <a:ea typeface="宋体" panose="02010600030101010101" pitchFamily="2" charset="-122"/>
              </a:rPr>
              <a:t> </a:t>
            </a:r>
            <a:r>
              <a:rPr lang="zh-CN" altLang="en-US">
                <a:ea typeface="宋体" panose="02010600030101010101" pitchFamily="2" charset="-122"/>
              </a:rPr>
              <a:t>汽车受力如图</a:t>
            </a:r>
            <a:r>
              <a:rPr lang="en-US" altLang="zh-CN">
                <a:ea typeface="宋体" panose="02010600030101010101" pitchFamily="2" charset="-122"/>
              </a:rPr>
              <a:t>. </a:t>
            </a:r>
          </a:p>
        </p:txBody>
      </p:sp>
      <p:graphicFrame>
        <p:nvGraphicFramePr>
          <p:cNvPr id="478252" name="Object 44">
            <a:extLst>
              <a:ext uri="{FF2B5EF4-FFF2-40B4-BE49-F238E27FC236}">
                <a16:creationId xmlns:a16="http://schemas.microsoft.com/office/drawing/2014/main" id="{968CDB13-5657-4B0E-A2DB-919F9394B1C2}"/>
              </a:ext>
            </a:extLst>
          </p:cNvPr>
          <p:cNvGraphicFramePr>
            <a:graphicFrameLocks noChangeAspect="1"/>
          </p:cNvGraphicFramePr>
          <p:nvPr/>
        </p:nvGraphicFramePr>
        <p:xfrm>
          <a:off x="2052638" y="3476625"/>
          <a:ext cx="4268787" cy="508000"/>
        </p:xfrm>
        <a:graphic>
          <a:graphicData uri="http://schemas.openxmlformats.org/presentationml/2006/ole">
            <mc:AlternateContent xmlns:mc="http://schemas.openxmlformats.org/markup-compatibility/2006">
              <mc:Choice xmlns:v="urn:schemas-microsoft-com:vml" Requires="v">
                <p:oleObj spid="_x0000_s60471" name="Equation" r:id="rId11" imgW="1892160" imgH="253800" progId="Equation.3">
                  <p:embed/>
                </p:oleObj>
              </mc:Choice>
              <mc:Fallback>
                <p:oleObj name="Equation" r:id="rId11" imgW="1892160" imgH="253800" progId="Equation.3">
                  <p:embed/>
                  <p:pic>
                    <p:nvPicPr>
                      <p:cNvPr id="0" name="Object 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2638" y="3476625"/>
                        <a:ext cx="4268787"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8253" name="Object 45">
            <a:extLst>
              <a:ext uri="{FF2B5EF4-FFF2-40B4-BE49-F238E27FC236}">
                <a16:creationId xmlns:a16="http://schemas.microsoft.com/office/drawing/2014/main" id="{84EE5BEE-B75D-4B13-9995-F44DD09BBD25}"/>
              </a:ext>
            </a:extLst>
          </p:cNvPr>
          <p:cNvGraphicFramePr>
            <a:graphicFrameLocks noChangeAspect="1"/>
          </p:cNvGraphicFramePr>
          <p:nvPr/>
        </p:nvGraphicFramePr>
        <p:xfrm>
          <a:off x="3541713" y="4040188"/>
          <a:ext cx="2260600" cy="436562"/>
        </p:xfrm>
        <a:graphic>
          <a:graphicData uri="http://schemas.openxmlformats.org/presentationml/2006/ole">
            <mc:AlternateContent xmlns:mc="http://schemas.openxmlformats.org/markup-compatibility/2006">
              <mc:Choice xmlns:v="urn:schemas-microsoft-com:vml" Requires="v">
                <p:oleObj spid="_x0000_s60472" name="Equation" r:id="rId13" imgW="1180800" imgH="228600" progId="Equation.3">
                  <p:embed/>
                </p:oleObj>
              </mc:Choice>
              <mc:Fallback>
                <p:oleObj name="Equation" r:id="rId13" imgW="1180800" imgH="228600" progId="Equation.3">
                  <p:embed/>
                  <p:pic>
                    <p:nvPicPr>
                      <p:cNvPr id="0" name="Object 4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41713" y="4040188"/>
                        <a:ext cx="2260600" cy="43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8254" name="Text Box 46">
            <a:extLst>
              <a:ext uri="{FF2B5EF4-FFF2-40B4-BE49-F238E27FC236}">
                <a16:creationId xmlns:a16="http://schemas.microsoft.com/office/drawing/2014/main" id="{42DDFE86-7529-4265-836E-441990E75D34}"/>
              </a:ext>
            </a:extLst>
          </p:cNvPr>
          <p:cNvSpPr txBox="1">
            <a:spLocks noChangeArrowheads="1"/>
          </p:cNvSpPr>
          <p:nvPr/>
        </p:nvSpPr>
        <p:spPr bwMode="auto">
          <a:xfrm>
            <a:off x="1449388" y="3921125"/>
            <a:ext cx="16192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i="1">
                <a:ea typeface="宋体" panose="02010600030101010101" pitchFamily="2" charset="-122"/>
              </a:rPr>
              <a:t>y </a:t>
            </a:r>
            <a:r>
              <a:rPr lang="zh-CN" altLang="en-US">
                <a:ea typeface="宋体" panose="02010600030101010101" pitchFamily="2" charset="-122"/>
              </a:rPr>
              <a:t>轴投影</a:t>
            </a:r>
          </a:p>
        </p:txBody>
      </p:sp>
      <p:graphicFrame>
        <p:nvGraphicFramePr>
          <p:cNvPr id="478255" name="Object 47">
            <a:extLst>
              <a:ext uri="{FF2B5EF4-FFF2-40B4-BE49-F238E27FC236}">
                <a16:creationId xmlns:a16="http://schemas.microsoft.com/office/drawing/2014/main" id="{1BB6FB7D-2AED-4842-BBF4-718E2F9B6BED}"/>
              </a:ext>
            </a:extLst>
          </p:cNvPr>
          <p:cNvGraphicFramePr>
            <a:graphicFrameLocks noChangeAspect="1"/>
          </p:cNvGraphicFramePr>
          <p:nvPr/>
        </p:nvGraphicFramePr>
        <p:xfrm>
          <a:off x="3201988" y="4556125"/>
          <a:ext cx="3094037" cy="446088"/>
        </p:xfrm>
        <a:graphic>
          <a:graphicData uri="http://schemas.openxmlformats.org/presentationml/2006/ole">
            <mc:AlternateContent xmlns:mc="http://schemas.openxmlformats.org/markup-compatibility/2006">
              <mc:Choice xmlns:v="urn:schemas-microsoft-com:vml" Requires="v">
                <p:oleObj spid="_x0000_s60473" name="Equation" r:id="rId15" imgW="1587240" imgH="228600" progId="Equation.3">
                  <p:embed/>
                </p:oleObj>
              </mc:Choice>
              <mc:Fallback>
                <p:oleObj name="Equation" r:id="rId15" imgW="1587240" imgH="228600" progId="Equation.3">
                  <p:embed/>
                  <p:pic>
                    <p:nvPicPr>
                      <p:cNvPr id="0" name="Object 4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01988" y="4556125"/>
                        <a:ext cx="3094037"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8256" name="Object 48">
            <a:extLst>
              <a:ext uri="{FF2B5EF4-FFF2-40B4-BE49-F238E27FC236}">
                <a16:creationId xmlns:a16="http://schemas.microsoft.com/office/drawing/2014/main" id="{B97060AA-CB3A-472A-9F18-33987E549942}"/>
              </a:ext>
            </a:extLst>
          </p:cNvPr>
          <p:cNvGraphicFramePr>
            <a:graphicFrameLocks noChangeAspect="1"/>
          </p:cNvGraphicFramePr>
          <p:nvPr/>
        </p:nvGraphicFramePr>
        <p:xfrm>
          <a:off x="2667000" y="5638800"/>
          <a:ext cx="4367213" cy="466725"/>
        </p:xfrm>
        <a:graphic>
          <a:graphicData uri="http://schemas.openxmlformats.org/presentationml/2006/ole">
            <mc:AlternateContent xmlns:mc="http://schemas.openxmlformats.org/markup-compatibility/2006">
              <mc:Choice xmlns:v="urn:schemas-microsoft-com:vml" Requires="v">
                <p:oleObj spid="_x0000_s60474" name="Equation" r:id="rId17" imgW="2133360" imgH="228600" progId="Equation.3">
                  <p:embed/>
                </p:oleObj>
              </mc:Choice>
              <mc:Fallback>
                <p:oleObj name="Equation" r:id="rId17" imgW="2133360" imgH="228600" progId="Equation.3">
                  <p:embed/>
                  <p:pic>
                    <p:nvPicPr>
                      <p:cNvPr id="0" name="Object 4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67000" y="5638800"/>
                        <a:ext cx="4367213"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8257" name="Text Box 49">
            <a:extLst>
              <a:ext uri="{FF2B5EF4-FFF2-40B4-BE49-F238E27FC236}">
                <a16:creationId xmlns:a16="http://schemas.microsoft.com/office/drawing/2014/main" id="{D7F29668-614D-4B29-82D0-D7BECB75497F}"/>
              </a:ext>
            </a:extLst>
          </p:cNvPr>
          <p:cNvSpPr txBox="1">
            <a:spLocks noChangeArrowheads="1"/>
          </p:cNvSpPr>
          <p:nvPr/>
        </p:nvSpPr>
        <p:spPr bwMode="auto">
          <a:xfrm>
            <a:off x="1436688" y="4970463"/>
            <a:ext cx="323532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ea typeface="宋体" panose="02010600030101010101" pitchFamily="2" charset="-122"/>
              </a:rPr>
              <a:t>对质心轴的转动定理</a:t>
            </a:r>
          </a:p>
        </p:txBody>
      </p:sp>
      <p:sp>
        <p:nvSpPr>
          <p:cNvPr id="478258" name="Text Box 50">
            <a:extLst>
              <a:ext uri="{FF2B5EF4-FFF2-40B4-BE49-F238E27FC236}">
                <a16:creationId xmlns:a16="http://schemas.microsoft.com/office/drawing/2014/main" id="{9F2CDB35-94E7-475F-A9CB-48A67E75E6E9}"/>
              </a:ext>
            </a:extLst>
          </p:cNvPr>
          <p:cNvSpPr txBox="1">
            <a:spLocks noChangeArrowheads="1"/>
          </p:cNvSpPr>
          <p:nvPr/>
        </p:nvSpPr>
        <p:spPr bwMode="auto">
          <a:xfrm>
            <a:off x="3949700" y="584200"/>
            <a:ext cx="3054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ea typeface="宋体" panose="02010600030101010101" pitchFamily="2" charset="-122"/>
              </a:rPr>
              <a:t>根据质心运动定理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8251">
                                            <p:txEl>
                                              <p:pRg st="0" end="0"/>
                                            </p:txEl>
                                          </p:spTgt>
                                        </p:tgtEl>
                                        <p:attrNameLst>
                                          <p:attrName>style.visibility</p:attrName>
                                        </p:attrNameLst>
                                      </p:cBhvr>
                                      <p:to>
                                        <p:strVal val="visible"/>
                                      </p:to>
                                    </p:set>
                                    <p:animEffect transition="in" filter="wipe(left)">
                                      <p:cBhvr>
                                        <p:cTn id="7" dur="500"/>
                                        <p:tgtEl>
                                          <p:spTgt spid="4782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8258">
                                            <p:txEl>
                                              <p:pRg st="0" end="0"/>
                                            </p:txEl>
                                          </p:spTgt>
                                        </p:tgtEl>
                                        <p:attrNameLst>
                                          <p:attrName>style.visibility</p:attrName>
                                        </p:attrNameLst>
                                      </p:cBhvr>
                                      <p:to>
                                        <p:strVal val="visible"/>
                                      </p:to>
                                    </p:set>
                                    <p:animEffect transition="in" filter="wipe(left)">
                                      <p:cBhvr>
                                        <p:cTn id="22" dur="500"/>
                                        <p:tgtEl>
                                          <p:spTgt spid="47825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78252"/>
                                        </p:tgtEl>
                                        <p:attrNameLst>
                                          <p:attrName>style.visibility</p:attrName>
                                        </p:attrNameLst>
                                      </p:cBhvr>
                                      <p:to>
                                        <p:strVal val="visible"/>
                                      </p:to>
                                    </p:set>
                                    <p:animEffect transition="in" filter="wipe(left)">
                                      <p:cBhvr>
                                        <p:cTn id="27" dur="500"/>
                                        <p:tgtEl>
                                          <p:spTgt spid="4782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8254">
                                            <p:txEl>
                                              <p:pRg st="0" end="0"/>
                                            </p:txEl>
                                          </p:spTgt>
                                        </p:tgtEl>
                                        <p:attrNameLst>
                                          <p:attrName>style.visibility</p:attrName>
                                        </p:attrNameLst>
                                      </p:cBhvr>
                                      <p:to>
                                        <p:strVal val="visible"/>
                                      </p:to>
                                    </p:set>
                                    <p:animEffect transition="in" filter="wipe(left)">
                                      <p:cBhvr>
                                        <p:cTn id="32" dur="500"/>
                                        <p:tgtEl>
                                          <p:spTgt spid="478254">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78253"/>
                                        </p:tgtEl>
                                        <p:attrNameLst>
                                          <p:attrName>style.visibility</p:attrName>
                                        </p:attrNameLst>
                                      </p:cBhvr>
                                      <p:to>
                                        <p:strVal val="visible"/>
                                      </p:to>
                                    </p:set>
                                    <p:animEffect transition="in" filter="wipe(left)">
                                      <p:cBhvr>
                                        <p:cTn id="37" dur="500"/>
                                        <p:tgtEl>
                                          <p:spTgt spid="47825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78255"/>
                                        </p:tgtEl>
                                        <p:attrNameLst>
                                          <p:attrName>style.visibility</p:attrName>
                                        </p:attrNameLst>
                                      </p:cBhvr>
                                      <p:to>
                                        <p:strVal val="visible"/>
                                      </p:to>
                                    </p:set>
                                    <p:animEffect transition="in" filter="wipe(left)">
                                      <p:cBhvr>
                                        <p:cTn id="42" dur="500"/>
                                        <p:tgtEl>
                                          <p:spTgt spid="47825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78257">
                                            <p:txEl>
                                              <p:pRg st="0" end="0"/>
                                            </p:txEl>
                                          </p:spTgt>
                                        </p:tgtEl>
                                        <p:attrNameLst>
                                          <p:attrName>style.visibility</p:attrName>
                                        </p:attrNameLst>
                                      </p:cBhvr>
                                      <p:to>
                                        <p:strVal val="visible"/>
                                      </p:to>
                                    </p:set>
                                    <p:animEffect transition="in" filter="wipe(left)">
                                      <p:cBhvr>
                                        <p:cTn id="47" dur="500"/>
                                        <p:tgtEl>
                                          <p:spTgt spid="478257">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78256"/>
                                        </p:tgtEl>
                                        <p:attrNameLst>
                                          <p:attrName>style.visibility</p:attrName>
                                        </p:attrNameLst>
                                      </p:cBhvr>
                                      <p:to>
                                        <p:strVal val="visible"/>
                                      </p:to>
                                    </p:set>
                                    <p:animEffect transition="in" filter="wipe(left)">
                                      <p:cBhvr>
                                        <p:cTn id="52" dur="500"/>
                                        <p:tgtEl>
                                          <p:spTgt spid="478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51" grpId="0" build="p" autoUpdateAnimBg="0"/>
      <p:bldP spid="478254" grpId="0" build="p" autoUpdateAnimBg="0"/>
      <p:bldP spid="478257" grpId="0" build="p" autoUpdateAnimBg="0"/>
      <p:bldP spid="478258"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79234" name="Object 2">
            <a:extLst>
              <a:ext uri="{FF2B5EF4-FFF2-40B4-BE49-F238E27FC236}">
                <a16:creationId xmlns:a16="http://schemas.microsoft.com/office/drawing/2014/main" id="{305BEF7F-C5C9-46F5-91FE-755FAD425645}"/>
              </a:ext>
            </a:extLst>
          </p:cNvPr>
          <p:cNvGraphicFramePr>
            <a:graphicFrameLocks noChangeAspect="1"/>
          </p:cNvGraphicFramePr>
          <p:nvPr/>
        </p:nvGraphicFramePr>
        <p:xfrm>
          <a:off x="2403475" y="1066800"/>
          <a:ext cx="3359150" cy="992188"/>
        </p:xfrm>
        <a:graphic>
          <a:graphicData uri="http://schemas.openxmlformats.org/presentationml/2006/ole">
            <mc:AlternateContent xmlns:mc="http://schemas.openxmlformats.org/markup-compatibility/2006">
              <mc:Choice xmlns:v="urn:schemas-microsoft-com:vml" Requires="v">
                <p:oleObj spid="_x0000_s61445" name="Equation" r:id="rId3" imgW="1549080" imgH="457200" progId="Equation.3">
                  <p:embed/>
                </p:oleObj>
              </mc:Choice>
              <mc:Fallback>
                <p:oleObj name="Equation" r:id="rId3" imgW="1549080" imgH="457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3475" y="1066800"/>
                        <a:ext cx="3359150" cy="992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9235" name="Text Box 3">
            <a:extLst>
              <a:ext uri="{FF2B5EF4-FFF2-40B4-BE49-F238E27FC236}">
                <a16:creationId xmlns:a16="http://schemas.microsoft.com/office/drawing/2014/main" id="{EDDB0726-6BE8-4397-9AFF-E5FF54345AD4}"/>
              </a:ext>
            </a:extLst>
          </p:cNvPr>
          <p:cNvSpPr txBox="1">
            <a:spLocks noChangeArrowheads="1"/>
          </p:cNvSpPr>
          <p:nvPr/>
        </p:nvSpPr>
        <p:spPr bwMode="auto">
          <a:xfrm>
            <a:off x="939800" y="457200"/>
            <a:ext cx="310991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ea typeface="宋体" panose="02010600030101010101" pitchFamily="2" charset="-122"/>
              </a:rPr>
              <a:t>由上面方程可解出</a:t>
            </a:r>
          </a:p>
        </p:txBody>
      </p:sp>
      <p:sp>
        <p:nvSpPr>
          <p:cNvPr id="479236" name="Text Box 4">
            <a:extLst>
              <a:ext uri="{FF2B5EF4-FFF2-40B4-BE49-F238E27FC236}">
                <a16:creationId xmlns:a16="http://schemas.microsoft.com/office/drawing/2014/main" id="{51F72823-209D-4CB2-8CEC-1278C87991E3}"/>
              </a:ext>
            </a:extLst>
          </p:cNvPr>
          <p:cNvSpPr txBox="1">
            <a:spLocks noChangeArrowheads="1"/>
          </p:cNvSpPr>
          <p:nvPr/>
        </p:nvSpPr>
        <p:spPr bwMode="auto">
          <a:xfrm>
            <a:off x="914400" y="2235200"/>
            <a:ext cx="73914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ea typeface="宋体" panose="02010600030101010101" pitchFamily="2" charset="-122"/>
              </a:rPr>
              <a:t>根据牛顿第三定律，前后轮对地面的压力大小分别为</a:t>
            </a:r>
            <a:r>
              <a:rPr lang="en-US" altLang="zh-CN" i="1">
                <a:ea typeface="宋体" panose="02010600030101010101" pitchFamily="2" charset="-122"/>
              </a:rPr>
              <a:t>F</a:t>
            </a:r>
            <a:r>
              <a:rPr lang="en-US" altLang="zh-CN" baseline="-25000">
                <a:ea typeface="宋体" panose="02010600030101010101" pitchFamily="2" charset="-122"/>
              </a:rPr>
              <a:t>N1</a:t>
            </a:r>
            <a:r>
              <a:rPr lang="zh-CN" altLang="en-US">
                <a:ea typeface="宋体" panose="02010600030101010101" pitchFamily="2" charset="-122"/>
              </a:rPr>
              <a:t>、</a:t>
            </a:r>
            <a:r>
              <a:rPr lang="en-US" altLang="zh-CN" i="1">
                <a:ea typeface="宋体" panose="02010600030101010101" pitchFamily="2" charset="-122"/>
              </a:rPr>
              <a:t>F</a:t>
            </a:r>
            <a:r>
              <a:rPr lang="en-US" altLang="zh-CN" baseline="-25000">
                <a:ea typeface="宋体" panose="02010600030101010101" pitchFamily="2" charset="-122"/>
              </a:rPr>
              <a:t>N2 </a:t>
            </a:r>
            <a:r>
              <a:rPr lang="en-US" altLang="zh-CN">
                <a:ea typeface="宋体" panose="02010600030101010101" pitchFamily="2" charset="-122"/>
              </a:rPr>
              <a:t> </a:t>
            </a:r>
            <a:r>
              <a:rPr lang="zh-CN" altLang="en-US">
                <a:ea typeface="宋体" panose="02010600030101010101" pitchFamily="2" charset="-122"/>
              </a:rPr>
              <a:t>，但方向向下</a:t>
            </a:r>
            <a:r>
              <a:rPr lang="en-US" altLang="zh-CN">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9235">
                                            <p:txEl>
                                              <p:pRg st="0" end="0"/>
                                            </p:txEl>
                                          </p:spTgt>
                                        </p:tgtEl>
                                        <p:attrNameLst>
                                          <p:attrName>style.visibility</p:attrName>
                                        </p:attrNameLst>
                                      </p:cBhvr>
                                      <p:to>
                                        <p:strVal val="visible"/>
                                      </p:to>
                                    </p:set>
                                    <p:animEffect transition="in" filter="wipe(left)">
                                      <p:cBhvr>
                                        <p:cTn id="7" dur="500"/>
                                        <p:tgtEl>
                                          <p:spTgt spid="4792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79234"/>
                                        </p:tgtEl>
                                        <p:attrNameLst>
                                          <p:attrName>style.visibility</p:attrName>
                                        </p:attrNameLst>
                                      </p:cBhvr>
                                      <p:to>
                                        <p:strVal val="visible"/>
                                      </p:to>
                                    </p:set>
                                    <p:animEffect transition="in" filter="wipe(left)">
                                      <p:cBhvr>
                                        <p:cTn id="12" dur="500"/>
                                        <p:tgtEl>
                                          <p:spTgt spid="4792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9236">
                                            <p:txEl>
                                              <p:pRg st="0" end="0"/>
                                            </p:txEl>
                                          </p:spTgt>
                                        </p:tgtEl>
                                        <p:attrNameLst>
                                          <p:attrName>style.visibility</p:attrName>
                                        </p:attrNameLst>
                                      </p:cBhvr>
                                      <p:to>
                                        <p:strVal val="visible"/>
                                      </p:to>
                                    </p:set>
                                    <p:animEffect transition="in" filter="wipe(left)">
                                      <p:cBhvr>
                                        <p:cTn id="17" dur="500"/>
                                        <p:tgtEl>
                                          <p:spTgt spid="4792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build="p" autoUpdateAnimBg="0"/>
      <p:bldP spid="479236"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73" name="Text Box 2">
            <a:extLst>
              <a:ext uri="{FF2B5EF4-FFF2-40B4-BE49-F238E27FC236}">
                <a16:creationId xmlns:a16="http://schemas.microsoft.com/office/drawing/2014/main" id="{661FD812-2718-405B-8B7F-280FAED983C1}"/>
              </a:ext>
            </a:extLst>
          </p:cNvPr>
          <p:cNvSpPr txBox="1">
            <a:spLocks noChangeArrowheads="1"/>
          </p:cNvSpPr>
          <p:nvPr/>
        </p:nvSpPr>
        <p:spPr bwMode="auto">
          <a:xfrm>
            <a:off x="762000" y="533400"/>
            <a:ext cx="7315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例题</a:t>
            </a:r>
            <a:r>
              <a:rPr lang="en-US" altLang="zh-CN">
                <a:solidFill>
                  <a:srgbClr val="FF0000"/>
                </a:solidFill>
                <a:ea typeface="宋体" panose="02010600030101010101" pitchFamily="2" charset="-122"/>
              </a:rPr>
              <a:t>3]</a:t>
            </a:r>
            <a:r>
              <a:rPr lang="en-US" altLang="zh-CN">
                <a:ea typeface="宋体" panose="02010600030101010101" pitchFamily="2" charset="-122"/>
              </a:rPr>
              <a:t> </a:t>
            </a:r>
            <a:r>
              <a:rPr lang="zh-CN" altLang="en-US">
                <a:ea typeface="宋体" panose="02010600030101010101" pitchFamily="2" charset="-122"/>
              </a:rPr>
              <a:t>在例题</a:t>
            </a:r>
            <a:r>
              <a:rPr lang="en-US" altLang="zh-CN">
                <a:ea typeface="宋体" panose="02010600030101010101" pitchFamily="2" charset="-122"/>
              </a:rPr>
              <a:t>1</a:t>
            </a:r>
            <a:r>
              <a:rPr lang="zh-CN" altLang="en-US">
                <a:ea typeface="宋体" panose="02010600030101010101" pitchFamily="2" charset="-122"/>
              </a:rPr>
              <a:t>中，设圆柱体自静止开始滚下，求质心下落高度 </a:t>
            </a:r>
            <a:r>
              <a:rPr lang="en-US" altLang="zh-CN" i="1">
                <a:ea typeface="宋体" panose="02010600030101010101" pitchFamily="2" charset="-122"/>
              </a:rPr>
              <a:t>h </a:t>
            </a:r>
            <a:r>
              <a:rPr lang="zh-CN" altLang="en-US">
                <a:ea typeface="宋体" panose="02010600030101010101" pitchFamily="2" charset="-122"/>
              </a:rPr>
              <a:t>时，圆柱体质心的速率</a:t>
            </a:r>
            <a:r>
              <a:rPr lang="en-US" altLang="zh-CN">
                <a:ea typeface="宋体" panose="02010600030101010101" pitchFamily="2" charset="-122"/>
              </a:rPr>
              <a:t>.</a:t>
            </a:r>
          </a:p>
        </p:txBody>
      </p:sp>
      <p:grpSp>
        <p:nvGrpSpPr>
          <p:cNvPr id="62474" name="Group 3">
            <a:extLst>
              <a:ext uri="{FF2B5EF4-FFF2-40B4-BE49-F238E27FC236}">
                <a16:creationId xmlns:a16="http://schemas.microsoft.com/office/drawing/2014/main" id="{F88EE96A-28B2-4347-8B7B-D2C9B0A88E75}"/>
              </a:ext>
            </a:extLst>
          </p:cNvPr>
          <p:cNvGrpSpPr>
            <a:grpSpLocks/>
          </p:cNvGrpSpPr>
          <p:nvPr/>
        </p:nvGrpSpPr>
        <p:grpSpPr bwMode="auto">
          <a:xfrm>
            <a:off x="5029200" y="1219200"/>
            <a:ext cx="3130550" cy="2430463"/>
            <a:chOff x="3082" y="1225"/>
            <a:chExt cx="1972" cy="1531"/>
          </a:xfrm>
        </p:grpSpPr>
        <p:sp>
          <p:nvSpPr>
            <p:cNvPr id="62481" name="Oval 4">
              <a:extLst>
                <a:ext uri="{FF2B5EF4-FFF2-40B4-BE49-F238E27FC236}">
                  <a16:creationId xmlns:a16="http://schemas.microsoft.com/office/drawing/2014/main" id="{190CE1FF-D992-4E8C-9FEF-BB8B51E08D98}"/>
                </a:ext>
              </a:extLst>
            </p:cNvPr>
            <p:cNvSpPr>
              <a:spLocks noChangeArrowheads="1"/>
            </p:cNvSpPr>
            <p:nvPr/>
          </p:nvSpPr>
          <p:spPr bwMode="auto">
            <a:xfrm>
              <a:off x="3816" y="1825"/>
              <a:ext cx="475" cy="471"/>
            </a:xfrm>
            <a:prstGeom prst="ellipse">
              <a:avLst/>
            </a:prstGeom>
            <a:gradFill rotWithShape="0">
              <a:gsLst>
                <a:gs pos="0">
                  <a:srgbClr val="FFFFFF"/>
                </a:gs>
                <a:gs pos="100000">
                  <a:srgbClr val="B1B1FF"/>
                </a:gs>
              </a:gsLst>
              <a:path path="shape">
                <a:fillToRect l="50000" t="50000" r="50000" b="50000"/>
              </a:path>
            </a:gradFill>
            <a:ln w="19050">
              <a:solidFill>
                <a:schemeClr val="bg2"/>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2482" name="Line 5">
              <a:extLst>
                <a:ext uri="{FF2B5EF4-FFF2-40B4-BE49-F238E27FC236}">
                  <a16:creationId xmlns:a16="http://schemas.microsoft.com/office/drawing/2014/main" id="{DAD69009-BF10-45EC-B51B-62F8C4DE9174}"/>
                </a:ext>
              </a:extLst>
            </p:cNvPr>
            <p:cNvSpPr>
              <a:spLocks noChangeShapeType="1"/>
            </p:cNvSpPr>
            <p:nvPr/>
          </p:nvSpPr>
          <p:spPr bwMode="auto">
            <a:xfrm flipV="1">
              <a:off x="3212" y="2039"/>
              <a:ext cx="1597" cy="600"/>
            </a:xfrm>
            <a:prstGeom prst="line">
              <a:avLst/>
            </a:prstGeom>
            <a:noFill/>
            <a:ln w="19050">
              <a:solidFill>
                <a:schemeClr val="tx1"/>
              </a:solidFill>
              <a:round/>
              <a:headEnd type="triangle" w="sm" len="lg"/>
              <a:tailEnd/>
            </a:ln>
            <a:extLst>
              <a:ext uri="{909E8E84-426E-40DD-AFC4-6F175D3DCCD1}">
                <a14:hiddenFill xmlns:a14="http://schemas.microsoft.com/office/drawing/2010/main">
                  <a:noFill/>
                </a14:hiddenFill>
              </a:ext>
            </a:extLst>
          </p:spPr>
          <p:txBody>
            <a:bodyPr/>
            <a:lstStyle/>
            <a:p>
              <a:endParaRPr lang="zh-CN" altLang="en-US"/>
            </a:p>
          </p:txBody>
        </p:sp>
        <p:sp>
          <p:nvSpPr>
            <p:cNvPr id="62483" name="Line 6">
              <a:extLst>
                <a:ext uri="{FF2B5EF4-FFF2-40B4-BE49-F238E27FC236}">
                  <a16:creationId xmlns:a16="http://schemas.microsoft.com/office/drawing/2014/main" id="{204130EF-5DD5-42C3-95A3-61B0648EF97A}"/>
                </a:ext>
              </a:extLst>
            </p:cNvPr>
            <p:cNvSpPr>
              <a:spLocks noChangeShapeType="1"/>
            </p:cNvSpPr>
            <p:nvPr/>
          </p:nvSpPr>
          <p:spPr bwMode="auto">
            <a:xfrm>
              <a:off x="3427" y="2553"/>
              <a:ext cx="15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4" name="Line 7">
              <a:extLst>
                <a:ext uri="{FF2B5EF4-FFF2-40B4-BE49-F238E27FC236}">
                  <a16:creationId xmlns:a16="http://schemas.microsoft.com/office/drawing/2014/main" id="{854FA023-D173-49FA-94E0-9018932F8DBE}"/>
                </a:ext>
              </a:extLst>
            </p:cNvPr>
            <p:cNvSpPr>
              <a:spLocks noChangeShapeType="1"/>
            </p:cNvSpPr>
            <p:nvPr/>
          </p:nvSpPr>
          <p:spPr bwMode="auto">
            <a:xfrm flipH="1" flipV="1">
              <a:off x="4550" y="1396"/>
              <a:ext cx="259" cy="643"/>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2485" name="Freeform 8">
              <a:extLst>
                <a:ext uri="{FF2B5EF4-FFF2-40B4-BE49-F238E27FC236}">
                  <a16:creationId xmlns:a16="http://schemas.microsoft.com/office/drawing/2014/main" id="{D987E9E7-E82B-448C-BBD4-35BEF1CE4EAA}"/>
                </a:ext>
              </a:extLst>
            </p:cNvPr>
            <p:cNvSpPr>
              <a:spLocks/>
            </p:cNvSpPr>
            <p:nvPr/>
          </p:nvSpPr>
          <p:spPr bwMode="auto">
            <a:xfrm>
              <a:off x="3643" y="2468"/>
              <a:ext cx="51" cy="85"/>
            </a:xfrm>
            <a:custGeom>
              <a:avLst/>
              <a:gdLst>
                <a:gd name="T0" fmla="*/ 0 w 56"/>
                <a:gd name="T1" fmla="*/ 0 h 96"/>
                <a:gd name="T2" fmla="*/ 44 w 56"/>
                <a:gd name="T3" fmla="*/ 43 h 96"/>
                <a:gd name="T4" fmla="*/ 44 w 56"/>
                <a:gd name="T5" fmla="*/ 85 h 96"/>
                <a:gd name="T6" fmla="*/ 0 60000 65536"/>
                <a:gd name="T7" fmla="*/ 0 60000 65536"/>
                <a:gd name="T8" fmla="*/ 0 60000 65536"/>
                <a:gd name="T9" fmla="*/ 0 w 56"/>
                <a:gd name="T10" fmla="*/ 0 h 96"/>
                <a:gd name="T11" fmla="*/ 56 w 56"/>
                <a:gd name="T12" fmla="*/ 96 h 96"/>
              </a:gdLst>
              <a:ahLst/>
              <a:cxnLst>
                <a:cxn ang="T6">
                  <a:pos x="T0" y="T1"/>
                </a:cxn>
                <a:cxn ang="T7">
                  <a:pos x="T2" y="T3"/>
                </a:cxn>
                <a:cxn ang="T8">
                  <a:pos x="T4" y="T5"/>
                </a:cxn>
              </a:cxnLst>
              <a:rect l="T9" t="T10" r="T11" b="T12"/>
              <a:pathLst>
                <a:path w="56" h="96">
                  <a:moveTo>
                    <a:pt x="0" y="0"/>
                  </a:moveTo>
                  <a:cubicBezTo>
                    <a:pt x="20" y="16"/>
                    <a:pt x="40" y="32"/>
                    <a:pt x="48" y="48"/>
                  </a:cubicBezTo>
                  <a:cubicBezTo>
                    <a:pt x="56" y="64"/>
                    <a:pt x="52" y="80"/>
                    <a:pt x="48" y="96"/>
                  </a:cubicBez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86" name="Text Box 9">
              <a:extLst>
                <a:ext uri="{FF2B5EF4-FFF2-40B4-BE49-F238E27FC236}">
                  <a16:creationId xmlns:a16="http://schemas.microsoft.com/office/drawing/2014/main" id="{5C4A7FD1-2357-402E-BE53-1E00DA5E4F20}"/>
                </a:ext>
              </a:extLst>
            </p:cNvPr>
            <p:cNvSpPr txBox="1">
              <a:spLocks noChangeArrowheads="1"/>
            </p:cNvSpPr>
            <p:nvPr/>
          </p:nvSpPr>
          <p:spPr bwMode="auto">
            <a:xfrm>
              <a:off x="4550" y="122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x</a:t>
              </a:r>
            </a:p>
          </p:txBody>
        </p:sp>
        <p:sp>
          <p:nvSpPr>
            <p:cNvPr id="62487" name="Text Box 10">
              <a:extLst>
                <a:ext uri="{FF2B5EF4-FFF2-40B4-BE49-F238E27FC236}">
                  <a16:creationId xmlns:a16="http://schemas.microsoft.com/office/drawing/2014/main" id="{48384BD0-7388-45B9-8048-D1D331CD6787}"/>
                </a:ext>
              </a:extLst>
            </p:cNvPr>
            <p:cNvSpPr txBox="1">
              <a:spLocks noChangeArrowheads="1"/>
            </p:cNvSpPr>
            <p:nvPr/>
          </p:nvSpPr>
          <p:spPr bwMode="auto">
            <a:xfrm>
              <a:off x="3680" y="2352"/>
              <a:ext cx="3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sym typeface="Symbol" panose="05050102010706020507" pitchFamily="18" charset="2"/>
                </a:rPr>
                <a:t>  </a:t>
              </a:r>
            </a:p>
          </p:txBody>
        </p:sp>
        <p:sp>
          <p:nvSpPr>
            <p:cNvPr id="62488" name="Text Box 11">
              <a:extLst>
                <a:ext uri="{FF2B5EF4-FFF2-40B4-BE49-F238E27FC236}">
                  <a16:creationId xmlns:a16="http://schemas.microsoft.com/office/drawing/2014/main" id="{8D79C1C6-DC9D-4149-AF5B-E58BFBE95ADA}"/>
                </a:ext>
              </a:extLst>
            </p:cNvPr>
            <p:cNvSpPr txBox="1">
              <a:spLocks noChangeArrowheads="1"/>
            </p:cNvSpPr>
            <p:nvPr/>
          </p:nvSpPr>
          <p:spPr bwMode="auto">
            <a:xfrm>
              <a:off x="3082" y="246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y</a:t>
              </a:r>
            </a:p>
          </p:txBody>
        </p:sp>
        <p:sp>
          <p:nvSpPr>
            <p:cNvPr id="62489" name="Text Box 12">
              <a:extLst>
                <a:ext uri="{FF2B5EF4-FFF2-40B4-BE49-F238E27FC236}">
                  <a16:creationId xmlns:a16="http://schemas.microsoft.com/office/drawing/2014/main" id="{553ACAC5-4A18-47E6-BCFA-009BE0F0EFEB}"/>
                </a:ext>
              </a:extLst>
            </p:cNvPr>
            <p:cNvSpPr txBox="1">
              <a:spLocks noChangeArrowheads="1"/>
            </p:cNvSpPr>
            <p:nvPr/>
          </p:nvSpPr>
          <p:spPr bwMode="auto">
            <a:xfrm>
              <a:off x="4799" y="1917"/>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O</a:t>
              </a:r>
            </a:p>
          </p:txBody>
        </p:sp>
        <p:sp>
          <p:nvSpPr>
            <p:cNvPr id="62490" name="Text Box 13">
              <a:extLst>
                <a:ext uri="{FF2B5EF4-FFF2-40B4-BE49-F238E27FC236}">
                  <a16:creationId xmlns:a16="http://schemas.microsoft.com/office/drawing/2014/main" id="{5A226C35-1FEB-4E8D-AAA2-85CD9B4FBB74}"/>
                </a:ext>
              </a:extLst>
            </p:cNvPr>
            <p:cNvSpPr txBox="1">
              <a:spLocks noChangeArrowheads="1"/>
            </p:cNvSpPr>
            <p:nvPr/>
          </p:nvSpPr>
          <p:spPr bwMode="auto">
            <a:xfrm>
              <a:off x="4074" y="192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C</a:t>
              </a:r>
            </a:p>
          </p:txBody>
        </p:sp>
        <p:sp>
          <p:nvSpPr>
            <p:cNvPr id="62491" name="Text Box 14">
              <a:extLst>
                <a:ext uri="{FF2B5EF4-FFF2-40B4-BE49-F238E27FC236}">
                  <a16:creationId xmlns:a16="http://schemas.microsoft.com/office/drawing/2014/main" id="{7FE557C7-6300-407E-98F7-A2DEB7084565}"/>
                </a:ext>
              </a:extLst>
            </p:cNvPr>
            <p:cNvSpPr txBox="1">
              <a:spLocks noChangeArrowheads="1"/>
            </p:cNvSpPr>
            <p:nvPr/>
          </p:nvSpPr>
          <p:spPr bwMode="auto">
            <a:xfrm>
              <a:off x="3849" y="1326"/>
              <a:ext cx="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x</a:t>
              </a:r>
              <a:r>
                <a:rPr lang="en-US" altLang="zh-CN" i="1">
                  <a:ea typeface="宋体" panose="02010600030101010101" pitchFamily="2" charset="-122"/>
                  <a:cs typeface="Times New Roman" panose="02020603050405020304" pitchFamily="18" charset="0"/>
                </a:rPr>
                <a:t>´  </a:t>
              </a:r>
              <a:endParaRPr lang="en-US" altLang="zh-CN" i="1">
                <a:ea typeface="宋体" panose="02010600030101010101" pitchFamily="2" charset="-122"/>
              </a:endParaRPr>
            </a:p>
          </p:txBody>
        </p:sp>
        <p:sp>
          <p:nvSpPr>
            <p:cNvPr id="62492" name="Text Box 15">
              <a:extLst>
                <a:ext uri="{FF2B5EF4-FFF2-40B4-BE49-F238E27FC236}">
                  <a16:creationId xmlns:a16="http://schemas.microsoft.com/office/drawing/2014/main" id="{BD4CE714-485E-47B8-86B0-32746D8ACDD7}"/>
                </a:ext>
              </a:extLst>
            </p:cNvPr>
            <p:cNvSpPr txBox="1">
              <a:spLocks noChangeArrowheads="1"/>
            </p:cNvSpPr>
            <p:nvPr/>
          </p:nvSpPr>
          <p:spPr bwMode="auto">
            <a:xfrm>
              <a:off x="3255" y="2125"/>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y</a:t>
              </a:r>
              <a:r>
                <a:rPr lang="en-US" altLang="zh-CN" i="1">
                  <a:ea typeface="宋体" panose="02010600030101010101" pitchFamily="2" charset="-122"/>
                  <a:cs typeface="Times New Roman" panose="02020603050405020304" pitchFamily="18" charset="0"/>
                </a:rPr>
                <a:t>´  </a:t>
              </a:r>
              <a:endParaRPr lang="en-US" altLang="zh-CN" i="1">
                <a:ea typeface="宋体" panose="02010600030101010101" pitchFamily="2" charset="-122"/>
              </a:endParaRPr>
            </a:p>
          </p:txBody>
        </p:sp>
        <p:sp>
          <p:nvSpPr>
            <p:cNvPr id="62493" name="Line 16">
              <a:extLst>
                <a:ext uri="{FF2B5EF4-FFF2-40B4-BE49-F238E27FC236}">
                  <a16:creationId xmlns:a16="http://schemas.microsoft.com/office/drawing/2014/main" id="{91A8775D-0329-4D4A-8011-7AC096F80F9E}"/>
                </a:ext>
              </a:extLst>
            </p:cNvPr>
            <p:cNvSpPr>
              <a:spLocks noChangeShapeType="1"/>
            </p:cNvSpPr>
            <p:nvPr/>
          </p:nvSpPr>
          <p:spPr bwMode="auto">
            <a:xfrm flipH="1" flipV="1">
              <a:off x="3828" y="1506"/>
              <a:ext cx="247" cy="576"/>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2494" name="Line 17">
              <a:extLst>
                <a:ext uri="{FF2B5EF4-FFF2-40B4-BE49-F238E27FC236}">
                  <a16:creationId xmlns:a16="http://schemas.microsoft.com/office/drawing/2014/main" id="{683F634D-2E00-4CAC-8677-58D510EA12E7}"/>
                </a:ext>
              </a:extLst>
            </p:cNvPr>
            <p:cNvSpPr>
              <a:spLocks noChangeShapeType="1"/>
            </p:cNvSpPr>
            <p:nvPr/>
          </p:nvSpPr>
          <p:spPr bwMode="auto">
            <a:xfrm flipV="1">
              <a:off x="3384" y="2082"/>
              <a:ext cx="691" cy="257"/>
            </a:xfrm>
            <a:prstGeom prst="line">
              <a:avLst/>
            </a:prstGeom>
            <a:noFill/>
            <a:ln w="19050">
              <a:solidFill>
                <a:schemeClr val="tx1"/>
              </a:solidFill>
              <a:round/>
              <a:headEnd type="triangle" w="sm" len="lg"/>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8">
            <a:extLst>
              <a:ext uri="{FF2B5EF4-FFF2-40B4-BE49-F238E27FC236}">
                <a16:creationId xmlns:a16="http://schemas.microsoft.com/office/drawing/2014/main" id="{7713B994-A602-4C7F-8849-6CC5852ED4CC}"/>
              </a:ext>
            </a:extLst>
          </p:cNvPr>
          <p:cNvGrpSpPr>
            <a:grpSpLocks/>
          </p:cNvGrpSpPr>
          <p:nvPr/>
        </p:nvGrpSpPr>
        <p:grpSpPr bwMode="auto">
          <a:xfrm>
            <a:off x="6324600" y="1665288"/>
            <a:ext cx="1090613" cy="1636712"/>
            <a:chOff x="3984" y="1049"/>
            <a:chExt cx="687" cy="1031"/>
          </a:xfrm>
        </p:grpSpPr>
        <p:sp>
          <p:nvSpPr>
            <p:cNvPr id="62478" name="Line 19">
              <a:extLst>
                <a:ext uri="{FF2B5EF4-FFF2-40B4-BE49-F238E27FC236}">
                  <a16:creationId xmlns:a16="http://schemas.microsoft.com/office/drawing/2014/main" id="{55183088-607E-48D6-BB47-6B3AE8C97534}"/>
                </a:ext>
              </a:extLst>
            </p:cNvPr>
            <p:cNvSpPr>
              <a:spLocks noChangeShapeType="1"/>
            </p:cNvSpPr>
            <p:nvPr/>
          </p:nvSpPr>
          <p:spPr bwMode="auto">
            <a:xfrm flipV="1">
              <a:off x="4238" y="1664"/>
              <a:ext cx="344" cy="142"/>
            </a:xfrm>
            <a:prstGeom prst="line">
              <a:avLst/>
            </a:prstGeom>
            <a:noFill/>
            <a:ln w="317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2479" name="Line 20">
              <a:extLst>
                <a:ext uri="{FF2B5EF4-FFF2-40B4-BE49-F238E27FC236}">
                  <a16:creationId xmlns:a16="http://schemas.microsoft.com/office/drawing/2014/main" id="{D6302766-0F78-4F5C-A345-A79F009771AB}"/>
                </a:ext>
              </a:extLst>
            </p:cNvPr>
            <p:cNvSpPr>
              <a:spLocks noChangeShapeType="1"/>
            </p:cNvSpPr>
            <p:nvPr/>
          </p:nvSpPr>
          <p:spPr bwMode="auto">
            <a:xfrm flipH="1">
              <a:off x="4139" y="1589"/>
              <a:ext cx="1" cy="448"/>
            </a:xfrm>
            <a:prstGeom prst="line">
              <a:avLst/>
            </a:prstGeom>
            <a:noFill/>
            <a:ln w="317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2480" name="Line 21">
              <a:extLst>
                <a:ext uri="{FF2B5EF4-FFF2-40B4-BE49-F238E27FC236}">
                  <a16:creationId xmlns:a16="http://schemas.microsoft.com/office/drawing/2014/main" id="{A5CFD480-4291-47DC-833C-23E14A2CE58B}"/>
                </a:ext>
              </a:extLst>
            </p:cNvPr>
            <p:cNvSpPr>
              <a:spLocks noChangeShapeType="1"/>
            </p:cNvSpPr>
            <p:nvPr/>
          </p:nvSpPr>
          <p:spPr bwMode="auto">
            <a:xfrm flipH="1" flipV="1">
              <a:off x="3984" y="1201"/>
              <a:ext cx="157" cy="388"/>
            </a:xfrm>
            <a:prstGeom prst="line">
              <a:avLst/>
            </a:prstGeom>
            <a:noFill/>
            <a:ln w="317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2470" name="Object 22">
              <a:extLst>
                <a:ext uri="{FF2B5EF4-FFF2-40B4-BE49-F238E27FC236}">
                  <a16:creationId xmlns:a16="http://schemas.microsoft.com/office/drawing/2014/main" id="{7941E017-C925-41C1-B981-6B4A94C04AFE}"/>
                </a:ext>
              </a:extLst>
            </p:cNvPr>
            <p:cNvGraphicFramePr>
              <a:graphicFrameLocks noChangeAspect="1"/>
            </p:cNvGraphicFramePr>
            <p:nvPr/>
          </p:nvGraphicFramePr>
          <p:xfrm>
            <a:off x="4015" y="1049"/>
            <a:ext cx="283" cy="314"/>
          </p:xfrm>
          <a:graphic>
            <a:graphicData uri="http://schemas.openxmlformats.org/presentationml/2006/ole">
              <mc:AlternateContent xmlns:mc="http://schemas.openxmlformats.org/markup-compatibility/2006">
                <mc:Choice xmlns:v="urn:schemas-microsoft-com:vml" Requires="v">
                  <p:oleObj spid="_x0000_s62495" name="Equation" r:id="rId3" imgW="228600" imgH="253800" progId="Equation.3">
                    <p:embed/>
                  </p:oleObj>
                </mc:Choice>
                <mc:Fallback>
                  <p:oleObj name="Equation" r:id="rId3" imgW="228600" imgH="253800" progId="Equation.3">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5" y="1049"/>
                          <a:ext cx="283"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71" name="Object 23">
              <a:extLst>
                <a:ext uri="{FF2B5EF4-FFF2-40B4-BE49-F238E27FC236}">
                  <a16:creationId xmlns:a16="http://schemas.microsoft.com/office/drawing/2014/main" id="{4B4C1C48-FE4B-4B26-9B45-0047C8FA8D05}"/>
                </a:ext>
              </a:extLst>
            </p:cNvPr>
            <p:cNvGraphicFramePr>
              <a:graphicFrameLocks noChangeAspect="1"/>
            </p:cNvGraphicFramePr>
            <p:nvPr/>
          </p:nvGraphicFramePr>
          <p:xfrm>
            <a:off x="4446" y="1671"/>
            <a:ext cx="225" cy="277"/>
          </p:xfrm>
          <a:graphic>
            <a:graphicData uri="http://schemas.openxmlformats.org/presentationml/2006/ole">
              <mc:AlternateContent xmlns:mc="http://schemas.openxmlformats.org/markup-compatibility/2006">
                <mc:Choice xmlns:v="urn:schemas-microsoft-com:vml" Requires="v">
                  <p:oleObj spid="_x0000_s62496" name="Equation" r:id="rId5" imgW="164880" imgH="203040" progId="Equation.3">
                    <p:embed/>
                  </p:oleObj>
                </mc:Choice>
                <mc:Fallback>
                  <p:oleObj name="Equation" r:id="rId5" imgW="164880" imgH="203040" progId="Equation.3">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6" y="1671"/>
                          <a:ext cx="225" cy="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72" name="Object 24">
              <a:extLst>
                <a:ext uri="{FF2B5EF4-FFF2-40B4-BE49-F238E27FC236}">
                  <a16:creationId xmlns:a16="http://schemas.microsoft.com/office/drawing/2014/main" id="{CE0355FA-41FB-4A66-AD13-D23955A921FB}"/>
                </a:ext>
              </a:extLst>
            </p:cNvPr>
            <p:cNvGraphicFramePr>
              <a:graphicFrameLocks noChangeAspect="1"/>
            </p:cNvGraphicFramePr>
            <p:nvPr/>
          </p:nvGraphicFramePr>
          <p:xfrm>
            <a:off x="4190" y="1840"/>
            <a:ext cx="226" cy="240"/>
          </p:xfrm>
          <a:graphic>
            <a:graphicData uri="http://schemas.openxmlformats.org/presentationml/2006/ole">
              <mc:AlternateContent xmlns:mc="http://schemas.openxmlformats.org/markup-compatibility/2006">
                <mc:Choice xmlns:v="urn:schemas-microsoft-com:vml" Requires="v">
                  <p:oleObj spid="_x0000_s62497" name="Equation" r:id="rId7" imgW="203040" imgH="215640" progId="Equation.3">
                    <p:embed/>
                  </p:oleObj>
                </mc:Choice>
                <mc:Fallback>
                  <p:oleObj name="Equation" r:id="rId7" imgW="203040" imgH="215640" progId="Equation.3">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0" y="1840"/>
                          <a:ext cx="22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80281" name="Text Box 25">
            <a:extLst>
              <a:ext uri="{FF2B5EF4-FFF2-40B4-BE49-F238E27FC236}">
                <a16:creationId xmlns:a16="http://schemas.microsoft.com/office/drawing/2014/main" id="{DD3BB5BD-6117-4DF5-BD1C-E8F477652823}"/>
              </a:ext>
            </a:extLst>
          </p:cNvPr>
          <p:cNvSpPr txBox="1">
            <a:spLocks noChangeArrowheads="1"/>
          </p:cNvSpPr>
          <p:nvPr/>
        </p:nvSpPr>
        <p:spPr bwMode="auto">
          <a:xfrm>
            <a:off x="838200" y="1524000"/>
            <a:ext cx="3962400"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解</a:t>
            </a:r>
            <a:r>
              <a:rPr lang="en-US" altLang="zh-CN">
                <a:solidFill>
                  <a:srgbClr val="FF0000"/>
                </a:solidFill>
                <a:ea typeface="宋体" panose="02010600030101010101" pitchFamily="2" charset="-122"/>
              </a:rPr>
              <a:t>]</a:t>
            </a:r>
            <a:r>
              <a:rPr lang="en-US" altLang="zh-CN">
                <a:ea typeface="宋体" panose="02010600030101010101" pitchFamily="2" charset="-122"/>
              </a:rPr>
              <a:t> </a:t>
            </a:r>
            <a:r>
              <a:rPr lang="zh-CN" altLang="en-US">
                <a:ea typeface="宋体" panose="02010600030101010101" pitchFamily="2" charset="-122"/>
              </a:rPr>
              <a:t>因为是无滑滚动，静摩擦力</a:t>
            </a:r>
            <a:r>
              <a:rPr lang="en-US" altLang="zh-CN" i="1">
                <a:ea typeface="宋体" panose="02010600030101010101" pitchFamily="2" charset="-122"/>
              </a:rPr>
              <a:t>F </a:t>
            </a:r>
            <a:r>
              <a:rPr lang="zh-CN" altLang="en-US">
                <a:ea typeface="宋体" panose="02010600030101010101" pitchFamily="2" charset="-122"/>
              </a:rPr>
              <a:t>不做功，只有重力</a:t>
            </a:r>
            <a:r>
              <a:rPr lang="en-US" altLang="zh-CN" i="1">
                <a:ea typeface="宋体" panose="02010600030101010101" pitchFamily="2" charset="-122"/>
              </a:rPr>
              <a:t>W</a:t>
            </a:r>
            <a:r>
              <a:rPr lang="zh-CN" altLang="en-US">
                <a:ea typeface="宋体" panose="02010600030101010101" pitchFamily="2" charset="-122"/>
              </a:rPr>
              <a:t>做功，机械能守恒</a:t>
            </a:r>
            <a:r>
              <a:rPr lang="en-US" altLang="zh-CN">
                <a:ea typeface="宋体" panose="02010600030101010101" pitchFamily="2" charset="-122"/>
              </a:rPr>
              <a:t>.</a:t>
            </a:r>
          </a:p>
        </p:txBody>
      </p:sp>
      <p:graphicFrame>
        <p:nvGraphicFramePr>
          <p:cNvPr id="480282" name="Object 26">
            <a:extLst>
              <a:ext uri="{FF2B5EF4-FFF2-40B4-BE49-F238E27FC236}">
                <a16:creationId xmlns:a16="http://schemas.microsoft.com/office/drawing/2014/main" id="{04C7583B-3B16-4C8B-A1D7-EAF4DEA4FC5B}"/>
              </a:ext>
            </a:extLst>
          </p:cNvPr>
          <p:cNvGraphicFramePr>
            <a:graphicFrameLocks noChangeAspect="1"/>
          </p:cNvGraphicFramePr>
          <p:nvPr/>
        </p:nvGraphicFramePr>
        <p:xfrm>
          <a:off x="1600200" y="3962400"/>
          <a:ext cx="2630488" cy="806450"/>
        </p:xfrm>
        <a:graphic>
          <a:graphicData uri="http://schemas.openxmlformats.org/presentationml/2006/ole">
            <mc:AlternateContent xmlns:mc="http://schemas.openxmlformats.org/markup-compatibility/2006">
              <mc:Choice xmlns:v="urn:schemas-microsoft-com:vml" Requires="v">
                <p:oleObj spid="_x0000_s62498" name="Equation" r:id="rId9" imgW="1282680" imgH="393480" progId="Equation.3">
                  <p:embed/>
                </p:oleObj>
              </mc:Choice>
              <mc:Fallback>
                <p:oleObj name="Equation" r:id="rId9" imgW="1282680" imgH="393480" progId="Equation.3">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0200" y="3962400"/>
                        <a:ext cx="2630488"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0283" name="Object 27">
            <a:extLst>
              <a:ext uri="{FF2B5EF4-FFF2-40B4-BE49-F238E27FC236}">
                <a16:creationId xmlns:a16="http://schemas.microsoft.com/office/drawing/2014/main" id="{170DA0F5-687F-40A2-8A48-BAFBABFBA183}"/>
              </a:ext>
            </a:extLst>
          </p:cNvPr>
          <p:cNvGraphicFramePr>
            <a:graphicFrameLocks noChangeAspect="1"/>
          </p:cNvGraphicFramePr>
          <p:nvPr/>
        </p:nvGraphicFramePr>
        <p:xfrm>
          <a:off x="3200400" y="4953000"/>
          <a:ext cx="1155700" cy="495300"/>
        </p:xfrm>
        <a:graphic>
          <a:graphicData uri="http://schemas.openxmlformats.org/presentationml/2006/ole">
            <mc:AlternateContent xmlns:mc="http://schemas.openxmlformats.org/markup-compatibility/2006">
              <mc:Choice xmlns:v="urn:schemas-microsoft-com:vml" Requires="v">
                <p:oleObj spid="_x0000_s62499" name="Equation" r:id="rId11" imgW="533160" imgH="228600" progId="Equation.3">
                  <p:embed/>
                </p:oleObj>
              </mc:Choice>
              <mc:Fallback>
                <p:oleObj name="Equation" r:id="rId11" imgW="533160" imgH="228600" progId="Equation.3">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00400" y="4953000"/>
                        <a:ext cx="11557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0284" name="Object 28">
            <a:extLst>
              <a:ext uri="{FF2B5EF4-FFF2-40B4-BE49-F238E27FC236}">
                <a16:creationId xmlns:a16="http://schemas.microsoft.com/office/drawing/2014/main" id="{8DC11EC4-030E-4C0A-9950-CC2E6912874B}"/>
              </a:ext>
            </a:extLst>
          </p:cNvPr>
          <p:cNvGraphicFramePr>
            <a:graphicFrameLocks noChangeAspect="1"/>
          </p:cNvGraphicFramePr>
          <p:nvPr/>
        </p:nvGraphicFramePr>
        <p:xfrm>
          <a:off x="5030788" y="4759325"/>
          <a:ext cx="1789112" cy="854075"/>
        </p:xfrm>
        <a:graphic>
          <a:graphicData uri="http://schemas.openxmlformats.org/presentationml/2006/ole">
            <mc:AlternateContent xmlns:mc="http://schemas.openxmlformats.org/markup-compatibility/2006">
              <mc:Choice xmlns:v="urn:schemas-microsoft-com:vml" Requires="v">
                <p:oleObj spid="_x0000_s62500" name="Equation" r:id="rId13" imgW="825480" imgH="393480" progId="Equation.3">
                  <p:embed/>
                </p:oleObj>
              </mc:Choice>
              <mc:Fallback>
                <p:oleObj name="Equation" r:id="rId13" imgW="825480" imgH="393480"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30788" y="4759325"/>
                        <a:ext cx="1789112"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0285" name="Object 29">
            <a:extLst>
              <a:ext uri="{FF2B5EF4-FFF2-40B4-BE49-F238E27FC236}">
                <a16:creationId xmlns:a16="http://schemas.microsoft.com/office/drawing/2014/main" id="{E2438620-EB3E-4160-814D-67856B5E5835}"/>
              </a:ext>
            </a:extLst>
          </p:cNvPr>
          <p:cNvGraphicFramePr>
            <a:graphicFrameLocks noChangeAspect="1"/>
          </p:cNvGraphicFramePr>
          <p:nvPr/>
        </p:nvGraphicFramePr>
        <p:xfrm>
          <a:off x="990600" y="3124200"/>
          <a:ext cx="3581400" cy="765175"/>
        </p:xfrm>
        <a:graphic>
          <a:graphicData uri="http://schemas.openxmlformats.org/presentationml/2006/ole">
            <mc:AlternateContent xmlns:mc="http://schemas.openxmlformats.org/markup-compatibility/2006">
              <mc:Choice xmlns:v="urn:schemas-microsoft-com:vml" Requires="v">
                <p:oleObj spid="_x0000_s62501" name="Equation" r:id="rId15" imgW="1841400" imgH="393480" progId="Equation.3">
                  <p:embed/>
                </p:oleObj>
              </mc:Choice>
              <mc:Fallback>
                <p:oleObj name="Equation" r:id="rId15" imgW="1841400" imgH="393480" progId="Equation.3">
                  <p:embed/>
                  <p:pic>
                    <p:nvPicPr>
                      <p:cNvPr id="0"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90600" y="3124200"/>
                        <a:ext cx="3581400"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0286" name="Text Box 30">
            <a:extLst>
              <a:ext uri="{FF2B5EF4-FFF2-40B4-BE49-F238E27FC236}">
                <a16:creationId xmlns:a16="http://schemas.microsoft.com/office/drawing/2014/main" id="{DD9BBB02-2140-4514-A048-4CAAE4E2CA76}"/>
              </a:ext>
            </a:extLst>
          </p:cNvPr>
          <p:cNvSpPr txBox="1">
            <a:spLocks noChangeArrowheads="1"/>
          </p:cNvSpPr>
          <p:nvPr/>
        </p:nvSpPr>
        <p:spPr bwMode="auto">
          <a:xfrm>
            <a:off x="914400" y="4876800"/>
            <a:ext cx="24384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ea typeface="宋体" panose="02010600030101010101" pitchFamily="2" charset="-122"/>
              </a:rPr>
              <a:t>无滑滚动条件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0281">
                                            <p:txEl>
                                              <p:pRg st="0" end="0"/>
                                            </p:txEl>
                                          </p:spTgt>
                                        </p:tgtEl>
                                        <p:attrNameLst>
                                          <p:attrName>style.visibility</p:attrName>
                                        </p:attrNameLst>
                                      </p:cBhvr>
                                      <p:to>
                                        <p:strVal val="visible"/>
                                      </p:to>
                                    </p:set>
                                    <p:animEffect transition="in" filter="wipe(left)">
                                      <p:cBhvr>
                                        <p:cTn id="7" dur="500"/>
                                        <p:tgtEl>
                                          <p:spTgt spid="48028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80285"/>
                                        </p:tgtEl>
                                        <p:attrNameLst>
                                          <p:attrName>style.visibility</p:attrName>
                                        </p:attrNameLst>
                                      </p:cBhvr>
                                      <p:to>
                                        <p:strVal val="visible"/>
                                      </p:to>
                                    </p:set>
                                    <p:animEffect transition="in" filter="wipe(left)">
                                      <p:cBhvr>
                                        <p:cTn id="17" dur="500"/>
                                        <p:tgtEl>
                                          <p:spTgt spid="4802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80282"/>
                                        </p:tgtEl>
                                        <p:attrNameLst>
                                          <p:attrName>style.visibility</p:attrName>
                                        </p:attrNameLst>
                                      </p:cBhvr>
                                      <p:to>
                                        <p:strVal val="visible"/>
                                      </p:to>
                                    </p:set>
                                    <p:animEffect transition="in" filter="wipe(left)">
                                      <p:cBhvr>
                                        <p:cTn id="22" dur="500"/>
                                        <p:tgtEl>
                                          <p:spTgt spid="4802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0286">
                                            <p:txEl>
                                              <p:pRg st="0" end="0"/>
                                            </p:txEl>
                                          </p:spTgt>
                                        </p:tgtEl>
                                        <p:attrNameLst>
                                          <p:attrName>style.visibility</p:attrName>
                                        </p:attrNameLst>
                                      </p:cBhvr>
                                      <p:to>
                                        <p:strVal val="visible"/>
                                      </p:to>
                                    </p:set>
                                    <p:animEffect transition="in" filter="wipe(left)">
                                      <p:cBhvr>
                                        <p:cTn id="27" dur="500"/>
                                        <p:tgtEl>
                                          <p:spTgt spid="48028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80283"/>
                                        </p:tgtEl>
                                        <p:attrNameLst>
                                          <p:attrName>style.visibility</p:attrName>
                                        </p:attrNameLst>
                                      </p:cBhvr>
                                      <p:to>
                                        <p:strVal val="visible"/>
                                      </p:to>
                                    </p:set>
                                    <p:animEffect transition="in" filter="wipe(left)">
                                      <p:cBhvr>
                                        <p:cTn id="32" dur="500"/>
                                        <p:tgtEl>
                                          <p:spTgt spid="48028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80284"/>
                                        </p:tgtEl>
                                        <p:attrNameLst>
                                          <p:attrName>style.visibility</p:attrName>
                                        </p:attrNameLst>
                                      </p:cBhvr>
                                      <p:to>
                                        <p:strVal val="visible"/>
                                      </p:to>
                                    </p:set>
                                    <p:animEffect transition="in" filter="wipe(left)">
                                      <p:cBhvr>
                                        <p:cTn id="37" dur="500"/>
                                        <p:tgtEl>
                                          <p:spTgt spid="480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81" grpId="0" build="p" autoUpdateAnimBg="0"/>
      <p:bldP spid="480286"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282" name="Text Box 2">
            <a:extLst>
              <a:ext uri="{FF2B5EF4-FFF2-40B4-BE49-F238E27FC236}">
                <a16:creationId xmlns:a16="http://schemas.microsoft.com/office/drawing/2014/main" id="{C7AE486B-8C80-4178-A124-5DC43E68754D}"/>
              </a:ext>
            </a:extLst>
          </p:cNvPr>
          <p:cNvSpPr txBox="1">
            <a:spLocks noChangeArrowheads="1"/>
          </p:cNvSpPr>
          <p:nvPr/>
        </p:nvSpPr>
        <p:spPr bwMode="auto">
          <a:xfrm>
            <a:off x="838200" y="533400"/>
            <a:ext cx="4019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§7.5.4 </a:t>
            </a:r>
            <a:r>
              <a:rPr lang="zh-CN" altLang="en-US" sz="2800">
                <a:ea typeface="黑体" panose="02010609060101010101" pitchFamily="49" charset="-122"/>
              </a:rPr>
              <a:t>滚动摩擦力偶矩  </a:t>
            </a:r>
          </a:p>
        </p:txBody>
      </p:sp>
      <p:sp>
        <p:nvSpPr>
          <p:cNvPr id="481283" name="Text Box 3">
            <a:extLst>
              <a:ext uri="{FF2B5EF4-FFF2-40B4-BE49-F238E27FC236}">
                <a16:creationId xmlns:a16="http://schemas.microsoft.com/office/drawing/2014/main" id="{61BC1649-5C71-4A6A-BAA5-0F99806ECC30}"/>
              </a:ext>
            </a:extLst>
          </p:cNvPr>
          <p:cNvSpPr txBox="1">
            <a:spLocks noChangeArrowheads="1"/>
          </p:cNvSpPr>
          <p:nvPr/>
        </p:nvSpPr>
        <p:spPr bwMode="auto">
          <a:xfrm>
            <a:off x="938213" y="1016000"/>
            <a:ext cx="7281862"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solidFill>
                  <a:srgbClr val="0000FF"/>
                </a:solidFill>
                <a:ea typeface="宋体" panose="02010600030101010101" pitchFamily="2" charset="-122"/>
              </a:rPr>
              <a:t>        </a:t>
            </a:r>
            <a:r>
              <a:rPr lang="zh-CN" altLang="en-US">
                <a:solidFill>
                  <a:srgbClr val="0000FF"/>
                </a:solidFill>
                <a:ea typeface="宋体" panose="02010600030101010101" pitchFamily="2" charset="-122"/>
              </a:rPr>
              <a:t>滚动摩擦发生的原因：</a:t>
            </a:r>
            <a:r>
              <a:rPr lang="zh-CN" altLang="en-US">
                <a:ea typeface="宋体" panose="02010600030101010101" pitchFamily="2" charset="-122"/>
              </a:rPr>
              <a:t>是物体与接触面处的非弹性形变引起</a:t>
            </a:r>
            <a:r>
              <a:rPr lang="en-US" altLang="zh-CN">
                <a:ea typeface="宋体" panose="02010600030101010101" pitchFamily="2" charset="-122"/>
              </a:rPr>
              <a:t>.</a:t>
            </a:r>
          </a:p>
        </p:txBody>
      </p:sp>
      <p:sp>
        <p:nvSpPr>
          <p:cNvPr id="481284" name="Rectangle 4">
            <a:extLst>
              <a:ext uri="{FF2B5EF4-FFF2-40B4-BE49-F238E27FC236}">
                <a16:creationId xmlns:a16="http://schemas.microsoft.com/office/drawing/2014/main" id="{2A26F045-8E20-4229-808A-1156D84E8437}"/>
              </a:ext>
            </a:extLst>
          </p:cNvPr>
          <p:cNvSpPr>
            <a:spLocks noChangeArrowheads="1"/>
          </p:cNvSpPr>
          <p:nvPr/>
        </p:nvSpPr>
        <p:spPr bwMode="auto">
          <a:xfrm>
            <a:off x="938213" y="2006600"/>
            <a:ext cx="726916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宋体" panose="02010600030101010101" pitchFamily="2" charset="-122"/>
              </a:rPr>
              <a:t>       </a:t>
            </a:r>
            <a:r>
              <a:rPr lang="zh-CN" altLang="en-US">
                <a:ea typeface="宋体" panose="02010600030101010101" pitchFamily="2" charset="-122"/>
              </a:rPr>
              <a:t>设滚轮在接触区无形变，地面有非弹性形变</a:t>
            </a:r>
            <a:r>
              <a:rPr lang="en-US" altLang="zh-CN">
                <a:ea typeface="宋体" panose="02010600030101010101" pitchFamily="2" charset="-122"/>
              </a:rPr>
              <a:t>.</a:t>
            </a:r>
          </a:p>
        </p:txBody>
      </p:sp>
      <p:grpSp>
        <p:nvGrpSpPr>
          <p:cNvPr id="2" name="Group 5">
            <a:extLst>
              <a:ext uri="{FF2B5EF4-FFF2-40B4-BE49-F238E27FC236}">
                <a16:creationId xmlns:a16="http://schemas.microsoft.com/office/drawing/2014/main" id="{C9E94F0B-F1D8-4B51-85C5-21B6E0D69956}"/>
              </a:ext>
            </a:extLst>
          </p:cNvPr>
          <p:cNvGrpSpPr>
            <a:grpSpLocks/>
          </p:cNvGrpSpPr>
          <p:nvPr/>
        </p:nvGrpSpPr>
        <p:grpSpPr bwMode="auto">
          <a:xfrm>
            <a:off x="1182688" y="2720975"/>
            <a:ext cx="1744662" cy="1447800"/>
            <a:chOff x="745" y="1714"/>
            <a:chExt cx="1099" cy="912"/>
          </a:xfrm>
        </p:grpSpPr>
        <p:sp>
          <p:nvSpPr>
            <p:cNvPr id="63534" name="Rectangle 6" descr="宽上对角线">
              <a:extLst>
                <a:ext uri="{FF2B5EF4-FFF2-40B4-BE49-F238E27FC236}">
                  <a16:creationId xmlns:a16="http://schemas.microsoft.com/office/drawing/2014/main" id="{E6DE4606-723E-4EF4-A029-36298D7E9FFF}"/>
                </a:ext>
              </a:extLst>
            </p:cNvPr>
            <p:cNvSpPr>
              <a:spLocks noChangeArrowheads="1"/>
            </p:cNvSpPr>
            <p:nvPr/>
          </p:nvSpPr>
          <p:spPr bwMode="auto">
            <a:xfrm>
              <a:off x="745" y="2415"/>
              <a:ext cx="1099" cy="149"/>
            </a:xfrm>
            <a:prstGeom prst="rect">
              <a:avLst/>
            </a:prstGeom>
            <a:pattFill prst="wdUpDiag">
              <a:fgClr>
                <a:srgbClr val="CC99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3535" name="Oval 7">
              <a:extLst>
                <a:ext uri="{FF2B5EF4-FFF2-40B4-BE49-F238E27FC236}">
                  <a16:creationId xmlns:a16="http://schemas.microsoft.com/office/drawing/2014/main" id="{0B013E96-E323-480A-8EFC-640D6850D790}"/>
                </a:ext>
              </a:extLst>
            </p:cNvPr>
            <p:cNvSpPr>
              <a:spLocks noChangeArrowheads="1"/>
            </p:cNvSpPr>
            <p:nvPr/>
          </p:nvSpPr>
          <p:spPr bwMode="auto">
            <a:xfrm>
              <a:off x="977" y="1859"/>
              <a:ext cx="624" cy="624"/>
            </a:xfrm>
            <a:prstGeom prst="ellipse">
              <a:avLst/>
            </a:prstGeom>
            <a:gradFill rotWithShape="0">
              <a:gsLst>
                <a:gs pos="0">
                  <a:srgbClr val="FFFFFF"/>
                </a:gs>
                <a:gs pos="100000">
                  <a:srgbClr val="C1D5C9"/>
                </a:gs>
              </a:gsLst>
              <a:path path="shape">
                <a:fillToRect l="50000" t="50000" r="50000" b="50000"/>
              </a:path>
            </a:gradFill>
            <a:ln w="19050">
              <a:solidFill>
                <a:schemeClr val="folHlink"/>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3536" name="Freeform 8">
              <a:extLst>
                <a:ext uri="{FF2B5EF4-FFF2-40B4-BE49-F238E27FC236}">
                  <a16:creationId xmlns:a16="http://schemas.microsoft.com/office/drawing/2014/main" id="{626C52A0-7C2B-4C8A-9C67-9C96DF77630D}"/>
                </a:ext>
              </a:extLst>
            </p:cNvPr>
            <p:cNvSpPr>
              <a:spLocks/>
            </p:cNvSpPr>
            <p:nvPr/>
          </p:nvSpPr>
          <p:spPr bwMode="auto">
            <a:xfrm>
              <a:off x="755" y="2409"/>
              <a:ext cx="1084" cy="90"/>
            </a:xfrm>
            <a:custGeom>
              <a:avLst/>
              <a:gdLst>
                <a:gd name="T0" fmla="*/ 0 w 1084"/>
                <a:gd name="T1" fmla="*/ 7 h 90"/>
                <a:gd name="T2" fmla="*/ 321 w 1084"/>
                <a:gd name="T3" fmla="*/ 15 h 90"/>
                <a:gd name="T4" fmla="*/ 419 w 1084"/>
                <a:gd name="T5" fmla="*/ 68 h 90"/>
                <a:gd name="T6" fmla="*/ 538 w 1084"/>
                <a:gd name="T7" fmla="*/ 90 h 90"/>
                <a:gd name="T8" fmla="*/ 658 w 1084"/>
                <a:gd name="T9" fmla="*/ 68 h 90"/>
                <a:gd name="T10" fmla="*/ 747 w 1084"/>
                <a:gd name="T11" fmla="*/ 0 h 90"/>
                <a:gd name="T12" fmla="*/ 1084 w 1084"/>
                <a:gd name="T13" fmla="*/ 0 h 90"/>
                <a:gd name="T14" fmla="*/ 0 60000 65536"/>
                <a:gd name="T15" fmla="*/ 0 60000 65536"/>
                <a:gd name="T16" fmla="*/ 0 60000 65536"/>
                <a:gd name="T17" fmla="*/ 0 60000 65536"/>
                <a:gd name="T18" fmla="*/ 0 60000 65536"/>
                <a:gd name="T19" fmla="*/ 0 60000 65536"/>
                <a:gd name="T20" fmla="*/ 0 60000 65536"/>
                <a:gd name="T21" fmla="*/ 0 w 1084"/>
                <a:gd name="T22" fmla="*/ 0 h 90"/>
                <a:gd name="T23" fmla="*/ 1084 w 1084"/>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4" h="90">
                  <a:moveTo>
                    <a:pt x="0" y="7"/>
                  </a:moveTo>
                  <a:lnTo>
                    <a:pt x="321" y="15"/>
                  </a:lnTo>
                  <a:lnTo>
                    <a:pt x="419" y="68"/>
                  </a:lnTo>
                  <a:lnTo>
                    <a:pt x="538" y="90"/>
                  </a:lnTo>
                  <a:lnTo>
                    <a:pt x="658" y="68"/>
                  </a:lnTo>
                  <a:lnTo>
                    <a:pt x="747" y="0"/>
                  </a:lnTo>
                  <a:lnTo>
                    <a:pt x="1084" y="0"/>
                  </a:lnTo>
                </a:path>
              </a:pathLst>
            </a:custGeom>
            <a:noFill/>
            <a:ln w="19050" cmpd="sng">
              <a:solidFill>
                <a:srgbClr val="CC99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37" name="Line 9">
              <a:extLst>
                <a:ext uri="{FF2B5EF4-FFF2-40B4-BE49-F238E27FC236}">
                  <a16:creationId xmlns:a16="http://schemas.microsoft.com/office/drawing/2014/main" id="{572E9FD7-6EC2-4CD2-8094-919421E22DF2}"/>
                </a:ext>
              </a:extLst>
            </p:cNvPr>
            <p:cNvSpPr>
              <a:spLocks noChangeShapeType="1"/>
            </p:cNvSpPr>
            <p:nvPr/>
          </p:nvSpPr>
          <p:spPr bwMode="auto">
            <a:xfrm>
              <a:off x="774" y="2185"/>
              <a:ext cx="1070" cy="0"/>
            </a:xfrm>
            <a:prstGeom prst="line">
              <a:avLst/>
            </a:prstGeom>
            <a:noFill/>
            <a:ln w="19050">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8" name="Line 10">
              <a:extLst>
                <a:ext uri="{FF2B5EF4-FFF2-40B4-BE49-F238E27FC236}">
                  <a16:creationId xmlns:a16="http://schemas.microsoft.com/office/drawing/2014/main" id="{DB324C85-98BA-4279-9C73-A4A522F67351}"/>
                </a:ext>
              </a:extLst>
            </p:cNvPr>
            <p:cNvSpPr>
              <a:spLocks noChangeShapeType="1"/>
            </p:cNvSpPr>
            <p:nvPr/>
          </p:nvSpPr>
          <p:spPr bwMode="auto">
            <a:xfrm>
              <a:off x="1292" y="1714"/>
              <a:ext cx="0" cy="912"/>
            </a:xfrm>
            <a:prstGeom prst="line">
              <a:avLst/>
            </a:prstGeom>
            <a:noFill/>
            <a:ln w="19050">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9" name="Line 11">
              <a:extLst>
                <a:ext uri="{FF2B5EF4-FFF2-40B4-BE49-F238E27FC236}">
                  <a16:creationId xmlns:a16="http://schemas.microsoft.com/office/drawing/2014/main" id="{34291F5C-70B3-4BB6-9959-E04D1AF61A3D}"/>
                </a:ext>
              </a:extLst>
            </p:cNvPr>
            <p:cNvSpPr>
              <a:spLocks noChangeShapeType="1"/>
            </p:cNvSpPr>
            <p:nvPr/>
          </p:nvSpPr>
          <p:spPr bwMode="auto">
            <a:xfrm flipH="1" flipV="1">
              <a:off x="1285" y="1931"/>
              <a:ext cx="8" cy="254"/>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3540" name="Line 12">
              <a:extLst>
                <a:ext uri="{FF2B5EF4-FFF2-40B4-BE49-F238E27FC236}">
                  <a16:creationId xmlns:a16="http://schemas.microsoft.com/office/drawing/2014/main" id="{B4C50FFA-4993-4118-BC25-D4CCD3066CE8}"/>
                </a:ext>
              </a:extLst>
            </p:cNvPr>
            <p:cNvSpPr>
              <a:spLocks noChangeShapeType="1"/>
            </p:cNvSpPr>
            <p:nvPr/>
          </p:nvSpPr>
          <p:spPr bwMode="auto">
            <a:xfrm flipH="1">
              <a:off x="1292" y="2184"/>
              <a:ext cx="1" cy="188"/>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3541" name="Text Box 13">
              <a:extLst>
                <a:ext uri="{FF2B5EF4-FFF2-40B4-BE49-F238E27FC236}">
                  <a16:creationId xmlns:a16="http://schemas.microsoft.com/office/drawing/2014/main" id="{4B445B7C-1D6D-4CCF-BBA5-FDB0BDAFD3D5}"/>
                </a:ext>
              </a:extLst>
            </p:cNvPr>
            <p:cNvSpPr txBox="1">
              <a:spLocks noChangeArrowheads="1"/>
            </p:cNvSpPr>
            <p:nvPr/>
          </p:nvSpPr>
          <p:spPr bwMode="auto">
            <a:xfrm>
              <a:off x="1251" y="1980"/>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rPr>
                <a:t>O</a:t>
              </a:r>
            </a:p>
          </p:txBody>
        </p:sp>
        <p:graphicFrame>
          <p:nvGraphicFramePr>
            <p:cNvPr id="63499" name="Object 14">
              <a:extLst>
                <a:ext uri="{FF2B5EF4-FFF2-40B4-BE49-F238E27FC236}">
                  <a16:creationId xmlns:a16="http://schemas.microsoft.com/office/drawing/2014/main" id="{782041F1-FC01-442C-BAA7-33290B082228}"/>
                </a:ext>
              </a:extLst>
            </p:cNvPr>
            <p:cNvGraphicFramePr>
              <a:graphicFrameLocks noChangeAspect="1"/>
            </p:cNvGraphicFramePr>
            <p:nvPr/>
          </p:nvGraphicFramePr>
          <p:xfrm>
            <a:off x="1059" y="1907"/>
            <a:ext cx="228" cy="253"/>
          </p:xfrm>
          <a:graphic>
            <a:graphicData uri="http://schemas.openxmlformats.org/presentationml/2006/ole">
              <mc:AlternateContent xmlns:mc="http://schemas.openxmlformats.org/markup-compatibility/2006">
                <mc:Choice xmlns:v="urn:schemas-microsoft-com:vml" Requires="v">
                  <p:oleObj spid="_x0000_s63542" name="Equation" r:id="rId3" imgW="228600" imgH="253800" progId="Equation.3">
                    <p:embed/>
                  </p:oleObj>
                </mc:Choice>
                <mc:Fallback>
                  <p:oleObj name="Equation" r:id="rId3" imgW="228600" imgH="2538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9" y="1907"/>
                          <a:ext cx="228"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00" name="Object 15">
              <a:extLst>
                <a:ext uri="{FF2B5EF4-FFF2-40B4-BE49-F238E27FC236}">
                  <a16:creationId xmlns:a16="http://schemas.microsoft.com/office/drawing/2014/main" id="{39AC0183-C786-41EE-BF43-E4973BC7B96C}"/>
                </a:ext>
              </a:extLst>
            </p:cNvPr>
            <p:cNvGraphicFramePr>
              <a:graphicFrameLocks noChangeAspect="1"/>
            </p:cNvGraphicFramePr>
            <p:nvPr/>
          </p:nvGraphicFramePr>
          <p:xfrm>
            <a:off x="1087" y="2213"/>
            <a:ext cx="220" cy="234"/>
          </p:xfrm>
          <a:graphic>
            <a:graphicData uri="http://schemas.openxmlformats.org/presentationml/2006/ole">
              <mc:AlternateContent xmlns:mc="http://schemas.openxmlformats.org/markup-compatibility/2006">
                <mc:Choice xmlns:v="urn:schemas-microsoft-com:vml" Requires="v">
                  <p:oleObj spid="_x0000_s63543" name="Equation" r:id="rId5" imgW="203040" imgH="215640" progId="Equation.3">
                    <p:embed/>
                  </p:oleObj>
                </mc:Choice>
                <mc:Fallback>
                  <p:oleObj name="Equation" r:id="rId5" imgW="203040" imgH="21564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7" y="2213"/>
                          <a:ext cx="220"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6">
            <a:extLst>
              <a:ext uri="{FF2B5EF4-FFF2-40B4-BE49-F238E27FC236}">
                <a16:creationId xmlns:a16="http://schemas.microsoft.com/office/drawing/2014/main" id="{2F8A03AB-12C4-4AF2-9AA0-8919F95E9342}"/>
              </a:ext>
            </a:extLst>
          </p:cNvPr>
          <p:cNvGrpSpPr>
            <a:grpSpLocks/>
          </p:cNvGrpSpPr>
          <p:nvPr/>
        </p:nvGrpSpPr>
        <p:grpSpPr bwMode="auto">
          <a:xfrm>
            <a:off x="3656013" y="2720975"/>
            <a:ext cx="1817687" cy="1546225"/>
            <a:chOff x="2303" y="1714"/>
            <a:chExt cx="1145" cy="974"/>
          </a:xfrm>
        </p:grpSpPr>
        <p:sp>
          <p:nvSpPr>
            <p:cNvPr id="63519" name="Oval 17">
              <a:extLst>
                <a:ext uri="{FF2B5EF4-FFF2-40B4-BE49-F238E27FC236}">
                  <a16:creationId xmlns:a16="http://schemas.microsoft.com/office/drawing/2014/main" id="{6EDB5EC5-F730-4375-A15D-815A86DF98A9}"/>
                </a:ext>
              </a:extLst>
            </p:cNvPr>
            <p:cNvSpPr>
              <a:spLocks noChangeArrowheads="1"/>
            </p:cNvSpPr>
            <p:nvPr/>
          </p:nvSpPr>
          <p:spPr bwMode="auto">
            <a:xfrm>
              <a:off x="2584" y="1859"/>
              <a:ext cx="646" cy="624"/>
            </a:xfrm>
            <a:prstGeom prst="ellipse">
              <a:avLst/>
            </a:prstGeom>
            <a:gradFill rotWithShape="0">
              <a:gsLst>
                <a:gs pos="0">
                  <a:srgbClr val="FFFFFF"/>
                </a:gs>
                <a:gs pos="100000">
                  <a:srgbClr val="C1D5C9"/>
                </a:gs>
              </a:gsLst>
              <a:path path="shape">
                <a:fillToRect l="50000" t="50000" r="50000" b="50000"/>
              </a:path>
            </a:gradFill>
            <a:ln w="19050">
              <a:solidFill>
                <a:schemeClr val="folHlink"/>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3520" name="Line 18">
              <a:extLst>
                <a:ext uri="{FF2B5EF4-FFF2-40B4-BE49-F238E27FC236}">
                  <a16:creationId xmlns:a16="http://schemas.microsoft.com/office/drawing/2014/main" id="{F2C1E816-1BF3-426F-A6A2-8DBBA911EEAB}"/>
                </a:ext>
              </a:extLst>
            </p:cNvPr>
            <p:cNvSpPr>
              <a:spLocks noChangeShapeType="1"/>
            </p:cNvSpPr>
            <p:nvPr/>
          </p:nvSpPr>
          <p:spPr bwMode="auto">
            <a:xfrm>
              <a:off x="2899" y="1714"/>
              <a:ext cx="0" cy="912"/>
            </a:xfrm>
            <a:prstGeom prst="line">
              <a:avLst/>
            </a:prstGeom>
            <a:noFill/>
            <a:ln w="19050">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1" name="Line 19">
              <a:extLst>
                <a:ext uri="{FF2B5EF4-FFF2-40B4-BE49-F238E27FC236}">
                  <a16:creationId xmlns:a16="http://schemas.microsoft.com/office/drawing/2014/main" id="{1F7C20CC-E021-46F1-8356-6AB798C8B6D1}"/>
                </a:ext>
              </a:extLst>
            </p:cNvPr>
            <p:cNvSpPr>
              <a:spLocks noChangeShapeType="1"/>
            </p:cNvSpPr>
            <p:nvPr/>
          </p:nvSpPr>
          <p:spPr bwMode="auto">
            <a:xfrm flipH="1" flipV="1">
              <a:off x="2750" y="2171"/>
              <a:ext cx="8" cy="291"/>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3522" name="Line 20">
              <a:extLst>
                <a:ext uri="{FF2B5EF4-FFF2-40B4-BE49-F238E27FC236}">
                  <a16:creationId xmlns:a16="http://schemas.microsoft.com/office/drawing/2014/main" id="{CB8B5AFD-9029-4458-86C3-3B43C12FEE53}"/>
                </a:ext>
              </a:extLst>
            </p:cNvPr>
            <p:cNvSpPr>
              <a:spLocks noChangeShapeType="1"/>
            </p:cNvSpPr>
            <p:nvPr/>
          </p:nvSpPr>
          <p:spPr bwMode="auto">
            <a:xfrm flipH="1">
              <a:off x="2899" y="2184"/>
              <a:ext cx="1" cy="188"/>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3523" name="Text Box 21">
              <a:extLst>
                <a:ext uri="{FF2B5EF4-FFF2-40B4-BE49-F238E27FC236}">
                  <a16:creationId xmlns:a16="http://schemas.microsoft.com/office/drawing/2014/main" id="{9C023494-00B0-4F82-AC24-EB2617E4E626}"/>
                </a:ext>
              </a:extLst>
            </p:cNvPr>
            <p:cNvSpPr txBox="1">
              <a:spLocks noChangeArrowheads="1"/>
            </p:cNvSpPr>
            <p:nvPr/>
          </p:nvSpPr>
          <p:spPr bwMode="auto">
            <a:xfrm>
              <a:off x="2888" y="2026"/>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rPr>
                <a:t>O</a:t>
              </a:r>
            </a:p>
          </p:txBody>
        </p:sp>
        <p:graphicFrame>
          <p:nvGraphicFramePr>
            <p:cNvPr id="63495" name="Object 22">
              <a:extLst>
                <a:ext uri="{FF2B5EF4-FFF2-40B4-BE49-F238E27FC236}">
                  <a16:creationId xmlns:a16="http://schemas.microsoft.com/office/drawing/2014/main" id="{F1757FC8-5875-4371-B97C-D675CB7D9178}"/>
                </a:ext>
              </a:extLst>
            </p:cNvPr>
            <p:cNvGraphicFramePr>
              <a:graphicFrameLocks noChangeAspect="1"/>
            </p:cNvGraphicFramePr>
            <p:nvPr/>
          </p:nvGraphicFramePr>
          <p:xfrm>
            <a:off x="2502" y="2058"/>
            <a:ext cx="228" cy="253"/>
          </p:xfrm>
          <a:graphic>
            <a:graphicData uri="http://schemas.openxmlformats.org/presentationml/2006/ole">
              <mc:AlternateContent xmlns:mc="http://schemas.openxmlformats.org/markup-compatibility/2006">
                <mc:Choice xmlns:v="urn:schemas-microsoft-com:vml" Requires="v">
                  <p:oleObj spid="_x0000_s63544" name="Equation" r:id="rId7" imgW="228600" imgH="253800" progId="Equation.3">
                    <p:embed/>
                  </p:oleObj>
                </mc:Choice>
                <mc:Fallback>
                  <p:oleObj name="Equation" r:id="rId7" imgW="228600" imgH="253800" progId="Equation.3">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2" y="2058"/>
                          <a:ext cx="228"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496" name="Object 23">
              <a:extLst>
                <a:ext uri="{FF2B5EF4-FFF2-40B4-BE49-F238E27FC236}">
                  <a16:creationId xmlns:a16="http://schemas.microsoft.com/office/drawing/2014/main" id="{C5B3B9DF-1C37-4101-8C0F-1E9EC4772FB1}"/>
                </a:ext>
              </a:extLst>
            </p:cNvPr>
            <p:cNvGraphicFramePr>
              <a:graphicFrameLocks noChangeAspect="1"/>
            </p:cNvGraphicFramePr>
            <p:nvPr/>
          </p:nvGraphicFramePr>
          <p:xfrm>
            <a:off x="2941" y="2228"/>
            <a:ext cx="220" cy="234"/>
          </p:xfrm>
          <a:graphic>
            <a:graphicData uri="http://schemas.openxmlformats.org/presentationml/2006/ole">
              <mc:AlternateContent xmlns:mc="http://schemas.openxmlformats.org/markup-compatibility/2006">
                <mc:Choice xmlns:v="urn:schemas-microsoft-com:vml" Requires="v">
                  <p:oleObj spid="_x0000_s63545" name="Equation" r:id="rId9" imgW="203040" imgH="215640" progId="Equation.3">
                    <p:embed/>
                  </p:oleObj>
                </mc:Choice>
                <mc:Fallback>
                  <p:oleObj name="Equation" r:id="rId9" imgW="203040" imgH="215640" progId="Equation.3">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41" y="2228"/>
                          <a:ext cx="220"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24" name="Freeform 24" descr="宽上对角线">
              <a:extLst>
                <a:ext uri="{FF2B5EF4-FFF2-40B4-BE49-F238E27FC236}">
                  <a16:creationId xmlns:a16="http://schemas.microsoft.com/office/drawing/2014/main" id="{3EC8195C-0E03-4350-89DE-619793089E79}"/>
                </a:ext>
              </a:extLst>
            </p:cNvPr>
            <p:cNvSpPr>
              <a:spLocks/>
            </p:cNvSpPr>
            <p:nvPr/>
          </p:nvSpPr>
          <p:spPr bwMode="auto">
            <a:xfrm>
              <a:off x="2303" y="2357"/>
              <a:ext cx="1145" cy="254"/>
            </a:xfrm>
            <a:custGeom>
              <a:avLst/>
              <a:gdLst>
                <a:gd name="T0" fmla="*/ 8 w 1145"/>
                <a:gd name="T1" fmla="*/ 135 h 254"/>
                <a:gd name="T2" fmla="*/ 232 w 1145"/>
                <a:gd name="T3" fmla="*/ 135 h 254"/>
                <a:gd name="T4" fmla="*/ 344 w 1145"/>
                <a:gd name="T5" fmla="*/ 0 h 254"/>
                <a:gd name="T6" fmla="*/ 389 w 1145"/>
                <a:gd name="T7" fmla="*/ 52 h 254"/>
                <a:gd name="T8" fmla="*/ 494 w 1145"/>
                <a:gd name="T9" fmla="*/ 120 h 254"/>
                <a:gd name="T10" fmla="*/ 606 w 1145"/>
                <a:gd name="T11" fmla="*/ 142 h 254"/>
                <a:gd name="T12" fmla="*/ 1145 w 1145"/>
                <a:gd name="T13" fmla="*/ 142 h 254"/>
                <a:gd name="T14" fmla="*/ 1145 w 1145"/>
                <a:gd name="T15" fmla="*/ 254 h 254"/>
                <a:gd name="T16" fmla="*/ 0 w 1145"/>
                <a:gd name="T17" fmla="*/ 254 h 254"/>
                <a:gd name="T18" fmla="*/ 8 w 1145"/>
                <a:gd name="T19" fmla="*/ 135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45"/>
                <a:gd name="T31" fmla="*/ 0 h 254"/>
                <a:gd name="T32" fmla="*/ 1145 w 1145"/>
                <a:gd name="T33" fmla="*/ 254 h 2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5" h="254">
                  <a:moveTo>
                    <a:pt x="8" y="135"/>
                  </a:moveTo>
                  <a:lnTo>
                    <a:pt x="232" y="135"/>
                  </a:lnTo>
                  <a:lnTo>
                    <a:pt x="344" y="0"/>
                  </a:lnTo>
                  <a:lnTo>
                    <a:pt x="389" y="52"/>
                  </a:lnTo>
                  <a:lnTo>
                    <a:pt x="494" y="120"/>
                  </a:lnTo>
                  <a:lnTo>
                    <a:pt x="606" y="142"/>
                  </a:lnTo>
                  <a:lnTo>
                    <a:pt x="1145" y="142"/>
                  </a:lnTo>
                  <a:lnTo>
                    <a:pt x="1145" y="254"/>
                  </a:lnTo>
                  <a:lnTo>
                    <a:pt x="0" y="254"/>
                  </a:lnTo>
                  <a:lnTo>
                    <a:pt x="8" y="135"/>
                  </a:lnTo>
                  <a:close/>
                </a:path>
              </a:pathLst>
            </a:custGeom>
            <a:pattFill prst="wdUpDiag">
              <a:fgClr>
                <a:srgbClr val="CC9900"/>
              </a:fgClr>
              <a:bgClr>
                <a:schemeClr val="bg1"/>
              </a:bgClr>
            </a:pattFill>
            <a:ln w="9525">
              <a:solidFill>
                <a:schemeClr val="tx1"/>
              </a:solidFill>
              <a:round/>
              <a:headEnd/>
              <a:tailEnd/>
            </a:ln>
          </p:spPr>
          <p:txBody>
            <a:bodyPr/>
            <a:lstStyle/>
            <a:p>
              <a:endParaRPr lang="zh-CN" altLang="en-US"/>
            </a:p>
          </p:txBody>
        </p:sp>
        <p:sp>
          <p:nvSpPr>
            <p:cNvPr id="63525" name="Line 25">
              <a:extLst>
                <a:ext uri="{FF2B5EF4-FFF2-40B4-BE49-F238E27FC236}">
                  <a16:creationId xmlns:a16="http://schemas.microsoft.com/office/drawing/2014/main" id="{FBDF48B5-6B2A-4396-AA2E-C2CCDC26B90D}"/>
                </a:ext>
              </a:extLst>
            </p:cNvPr>
            <p:cNvSpPr>
              <a:spLocks noChangeShapeType="1"/>
            </p:cNvSpPr>
            <p:nvPr/>
          </p:nvSpPr>
          <p:spPr bwMode="auto">
            <a:xfrm flipV="1">
              <a:off x="2752" y="2447"/>
              <a:ext cx="127" cy="7"/>
            </a:xfrm>
            <a:prstGeom prst="line">
              <a:avLst/>
            </a:prstGeom>
            <a:noFill/>
            <a:ln w="19050">
              <a:solidFill>
                <a:srgbClr val="FF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3526" name="Line 26">
              <a:extLst>
                <a:ext uri="{FF2B5EF4-FFF2-40B4-BE49-F238E27FC236}">
                  <a16:creationId xmlns:a16="http://schemas.microsoft.com/office/drawing/2014/main" id="{DE5201E1-188F-459A-B6F8-85FBB1B38D85}"/>
                </a:ext>
              </a:extLst>
            </p:cNvPr>
            <p:cNvSpPr>
              <a:spLocks noChangeShapeType="1"/>
            </p:cNvSpPr>
            <p:nvPr/>
          </p:nvSpPr>
          <p:spPr bwMode="auto">
            <a:xfrm>
              <a:off x="2767" y="2176"/>
              <a:ext cx="112" cy="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7" name="Line 27">
              <a:extLst>
                <a:ext uri="{FF2B5EF4-FFF2-40B4-BE49-F238E27FC236}">
                  <a16:creationId xmlns:a16="http://schemas.microsoft.com/office/drawing/2014/main" id="{6FE38229-B367-42ED-83E1-BF024EDDA555}"/>
                </a:ext>
              </a:extLst>
            </p:cNvPr>
            <p:cNvSpPr>
              <a:spLocks noChangeShapeType="1"/>
            </p:cNvSpPr>
            <p:nvPr/>
          </p:nvSpPr>
          <p:spPr bwMode="auto">
            <a:xfrm>
              <a:off x="2864" y="2170"/>
              <a:ext cx="0" cy="269"/>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8" name="Line 28">
              <a:extLst>
                <a:ext uri="{FF2B5EF4-FFF2-40B4-BE49-F238E27FC236}">
                  <a16:creationId xmlns:a16="http://schemas.microsoft.com/office/drawing/2014/main" id="{69E26447-8380-4C43-87E1-541FBEC5F109}"/>
                </a:ext>
              </a:extLst>
            </p:cNvPr>
            <p:cNvSpPr>
              <a:spLocks noChangeShapeType="1"/>
            </p:cNvSpPr>
            <p:nvPr/>
          </p:nvSpPr>
          <p:spPr bwMode="auto">
            <a:xfrm flipV="1">
              <a:off x="2767" y="2178"/>
              <a:ext cx="82" cy="269"/>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3529" name="Line 29">
              <a:extLst>
                <a:ext uri="{FF2B5EF4-FFF2-40B4-BE49-F238E27FC236}">
                  <a16:creationId xmlns:a16="http://schemas.microsoft.com/office/drawing/2014/main" id="{08DC6C54-6BE5-4B26-9209-2BD843602BBE}"/>
                </a:ext>
              </a:extLst>
            </p:cNvPr>
            <p:cNvSpPr>
              <a:spLocks noChangeShapeType="1"/>
            </p:cNvSpPr>
            <p:nvPr/>
          </p:nvSpPr>
          <p:spPr bwMode="auto">
            <a:xfrm>
              <a:off x="2735" y="1719"/>
              <a:ext cx="0" cy="269"/>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0" name="Line 30">
              <a:extLst>
                <a:ext uri="{FF2B5EF4-FFF2-40B4-BE49-F238E27FC236}">
                  <a16:creationId xmlns:a16="http://schemas.microsoft.com/office/drawing/2014/main" id="{AAD0C399-10AF-4FEA-9FD9-F161C0ECE145}"/>
                </a:ext>
              </a:extLst>
            </p:cNvPr>
            <p:cNvSpPr>
              <a:spLocks noChangeShapeType="1"/>
            </p:cNvSpPr>
            <p:nvPr/>
          </p:nvSpPr>
          <p:spPr bwMode="auto">
            <a:xfrm>
              <a:off x="2558" y="1831"/>
              <a:ext cx="194"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3531" name="Line 31">
              <a:extLst>
                <a:ext uri="{FF2B5EF4-FFF2-40B4-BE49-F238E27FC236}">
                  <a16:creationId xmlns:a16="http://schemas.microsoft.com/office/drawing/2014/main" id="{4E2142ED-AA82-4B2E-BC1B-D4258C2937F6}"/>
                </a:ext>
              </a:extLst>
            </p:cNvPr>
            <p:cNvSpPr>
              <a:spLocks noChangeShapeType="1"/>
            </p:cNvSpPr>
            <p:nvPr/>
          </p:nvSpPr>
          <p:spPr bwMode="auto">
            <a:xfrm flipH="1">
              <a:off x="2902" y="1824"/>
              <a:ext cx="217"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3532" name="Text Box 32">
              <a:extLst>
                <a:ext uri="{FF2B5EF4-FFF2-40B4-BE49-F238E27FC236}">
                  <a16:creationId xmlns:a16="http://schemas.microsoft.com/office/drawing/2014/main" id="{6EB1E518-3152-4E35-809D-5838DEC4D198}"/>
                </a:ext>
              </a:extLst>
            </p:cNvPr>
            <p:cNvSpPr txBox="1">
              <a:spLocks noChangeArrowheads="1"/>
            </p:cNvSpPr>
            <p:nvPr/>
          </p:nvSpPr>
          <p:spPr bwMode="auto">
            <a:xfrm>
              <a:off x="2688" y="1723"/>
              <a:ext cx="2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sym typeface="Symbol" panose="05050102010706020507" pitchFamily="18" charset="2"/>
                </a:rPr>
                <a:t> </a:t>
              </a:r>
              <a:endParaRPr lang="en-US" altLang="zh-CN" sz="2000" i="1">
                <a:ea typeface="宋体" panose="02010600030101010101" pitchFamily="2" charset="-122"/>
              </a:endParaRPr>
            </a:p>
          </p:txBody>
        </p:sp>
        <p:graphicFrame>
          <p:nvGraphicFramePr>
            <p:cNvPr id="63497" name="Object 33">
              <a:extLst>
                <a:ext uri="{FF2B5EF4-FFF2-40B4-BE49-F238E27FC236}">
                  <a16:creationId xmlns:a16="http://schemas.microsoft.com/office/drawing/2014/main" id="{4918DEB8-1DA5-4A8A-85A5-4DF97EE95396}"/>
                </a:ext>
              </a:extLst>
            </p:cNvPr>
            <p:cNvGraphicFramePr>
              <a:graphicFrameLocks noChangeAspect="1"/>
            </p:cNvGraphicFramePr>
            <p:nvPr/>
          </p:nvGraphicFramePr>
          <p:xfrm>
            <a:off x="2792" y="2447"/>
            <a:ext cx="228" cy="241"/>
          </p:xfrm>
          <a:graphic>
            <a:graphicData uri="http://schemas.openxmlformats.org/presentationml/2006/ole">
              <mc:AlternateContent xmlns:mc="http://schemas.openxmlformats.org/markup-compatibility/2006">
                <mc:Choice xmlns:v="urn:schemas-microsoft-com:vml" Requires="v">
                  <p:oleObj spid="_x0000_s63546" name="Equation" r:id="rId11" imgW="228600" imgH="241200" progId="Equation.3">
                    <p:embed/>
                  </p:oleObj>
                </mc:Choice>
                <mc:Fallback>
                  <p:oleObj name="Equation" r:id="rId11" imgW="228600" imgH="241200" progId="Equation.3">
                    <p:embed/>
                    <p:pic>
                      <p:nvPicPr>
                        <p:cNvPr id="0" name="Object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92" y="2447"/>
                          <a:ext cx="228" cy="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498" name="Object 34">
              <a:extLst>
                <a:ext uri="{FF2B5EF4-FFF2-40B4-BE49-F238E27FC236}">
                  <a16:creationId xmlns:a16="http://schemas.microsoft.com/office/drawing/2014/main" id="{29D02CE5-5CD6-461A-8802-D5C25EEEB680}"/>
                </a:ext>
              </a:extLst>
            </p:cNvPr>
            <p:cNvGraphicFramePr>
              <a:graphicFrameLocks noChangeAspect="1"/>
            </p:cNvGraphicFramePr>
            <p:nvPr/>
          </p:nvGraphicFramePr>
          <p:xfrm>
            <a:off x="2712" y="1938"/>
            <a:ext cx="270" cy="270"/>
          </p:xfrm>
          <a:graphic>
            <a:graphicData uri="http://schemas.openxmlformats.org/presentationml/2006/ole">
              <mc:AlternateContent xmlns:mc="http://schemas.openxmlformats.org/markup-compatibility/2006">
                <mc:Choice xmlns:v="urn:schemas-microsoft-com:vml" Requires="v">
                  <p:oleObj spid="_x0000_s63547" name="Equation" r:id="rId13" imgW="253800" imgH="253800" progId="Equation.3">
                    <p:embed/>
                  </p:oleObj>
                </mc:Choice>
                <mc:Fallback>
                  <p:oleObj name="Equation" r:id="rId13" imgW="253800" imgH="253800" progId="Equation.3">
                    <p:embed/>
                    <p:pic>
                      <p:nvPicPr>
                        <p:cNvPr id="0" name="Object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12" y="1938"/>
                          <a:ext cx="270"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33" name="Freeform 35">
              <a:extLst>
                <a:ext uri="{FF2B5EF4-FFF2-40B4-BE49-F238E27FC236}">
                  <a16:creationId xmlns:a16="http://schemas.microsoft.com/office/drawing/2014/main" id="{A5FC3599-0A4B-420B-A9F8-D8FEC25850A0}"/>
                </a:ext>
              </a:extLst>
            </p:cNvPr>
            <p:cNvSpPr>
              <a:spLocks/>
            </p:cNvSpPr>
            <p:nvPr/>
          </p:nvSpPr>
          <p:spPr bwMode="auto">
            <a:xfrm>
              <a:off x="3164" y="1714"/>
              <a:ext cx="224" cy="314"/>
            </a:xfrm>
            <a:custGeom>
              <a:avLst/>
              <a:gdLst>
                <a:gd name="T0" fmla="*/ 0 w 224"/>
                <a:gd name="T1" fmla="*/ 0 h 314"/>
                <a:gd name="T2" fmla="*/ 164 w 224"/>
                <a:gd name="T3" fmla="*/ 142 h 314"/>
                <a:gd name="T4" fmla="*/ 224 w 224"/>
                <a:gd name="T5" fmla="*/ 314 h 314"/>
                <a:gd name="T6" fmla="*/ 0 60000 65536"/>
                <a:gd name="T7" fmla="*/ 0 60000 65536"/>
                <a:gd name="T8" fmla="*/ 0 60000 65536"/>
                <a:gd name="T9" fmla="*/ 0 w 224"/>
                <a:gd name="T10" fmla="*/ 0 h 314"/>
                <a:gd name="T11" fmla="*/ 224 w 224"/>
                <a:gd name="T12" fmla="*/ 314 h 314"/>
              </a:gdLst>
              <a:ahLst/>
              <a:cxnLst>
                <a:cxn ang="T6">
                  <a:pos x="T0" y="T1"/>
                </a:cxn>
                <a:cxn ang="T7">
                  <a:pos x="T2" y="T3"/>
                </a:cxn>
                <a:cxn ang="T8">
                  <a:pos x="T4" y="T5"/>
                </a:cxn>
              </a:cxnLst>
              <a:rect l="T9" t="T10" r="T11" b="T12"/>
              <a:pathLst>
                <a:path w="224" h="314">
                  <a:moveTo>
                    <a:pt x="0" y="0"/>
                  </a:moveTo>
                  <a:cubicBezTo>
                    <a:pt x="27" y="25"/>
                    <a:pt x="127" y="90"/>
                    <a:pt x="164" y="142"/>
                  </a:cubicBezTo>
                  <a:cubicBezTo>
                    <a:pt x="201" y="194"/>
                    <a:pt x="212" y="278"/>
                    <a:pt x="224" y="314"/>
                  </a:cubicBezTo>
                </a:path>
              </a:pathLst>
            </a:custGeom>
            <a:noFill/>
            <a:ln w="19050">
              <a:solidFill>
                <a:schemeClr val="tx1"/>
              </a:solidFill>
              <a:round/>
              <a:headEnd type="triangle" w="sm" len="lg"/>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 name="Group 36">
            <a:extLst>
              <a:ext uri="{FF2B5EF4-FFF2-40B4-BE49-F238E27FC236}">
                <a16:creationId xmlns:a16="http://schemas.microsoft.com/office/drawing/2014/main" id="{E1885732-F367-4DA8-AA3D-6CF9BDDC46B1}"/>
              </a:ext>
            </a:extLst>
          </p:cNvPr>
          <p:cNvGrpSpPr>
            <a:grpSpLocks/>
          </p:cNvGrpSpPr>
          <p:nvPr/>
        </p:nvGrpSpPr>
        <p:grpSpPr bwMode="auto">
          <a:xfrm>
            <a:off x="6183313" y="2767013"/>
            <a:ext cx="1817687" cy="1365250"/>
            <a:chOff x="3895" y="1743"/>
            <a:chExt cx="1145" cy="860"/>
          </a:xfrm>
        </p:grpSpPr>
        <p:sp>
          <p:nvSpPr>
            <p:cNvPr id="63510" name="Oval 37">
              <a:extLst>
                <a:ext uri="{FF2B5EF4-FFF2-40B4-BE49-F238E27FC236}">
                  <a16:creationId xmlns:a16="http://schemas.microsoft.com/office/drawing/2014/main" id="{0EE2C98D-3F52-4626-ACCC-1BFCD5F2E748}"/>
                </a:ext>
              </a:extLst>
            </p:cNvPr>
            <p:cNvSpPr>
              <a:spLocks noChangeArrowheads="1"/>
            </p:cNvSpPr>
            <p:nvPr/>
          </p:nvSpPr>
          <p:spPr bwMode="auto">
            <a:xfrm>
              <a:off x="4191" y="1859"/>
              <a:ext cx="624" cy="624"/>
            </a:xfrm>
            <a:prstGeom prst="ellipse">
              <a:avLst/>
            </a:prstGeom>
            <a:gradFill rotWithShape="0">
              <a:gsLst>
                <a:gs pos="0">
                  <a:srgbClr val="FFFFFF"/>
                </a:gs>
                <a:gs pos="100000">
                  <a:srgbClr val="C1D5C9"/>
                </a:gs>
              </a:gsLst>
              <a:path path="shape">
                <a:fillToRect l="50000" t="50000" r="50000" b="50000"/>
              </a:path>
            </a:gradFill>
            <a:ln w="19050">
              <a:solidFill>
                <a:schemeClr val="folHlink"/>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3511" name="Line 38">
              <a:extLst>
                <a:ext uri="{FF2B5EF4-FFF2-40B4-BE49-F238E27FC236}">
                  <a16:creationId xmlns:a16="http://schemas.microsoft.com/office/drawing/2014/main" id="{46D6B41E-1789-4812-B230-0146389062EC}"/>
                </a:ext>
              </a:extLst>
            </p:cNvPr>
            <p:cNvSpPr>
              <a:spLocks noChangeShapeType="1"/>
            </p:cNvSpPr>
            <p:nvPr/>
          </p:nvSpPr>
          <p:spPr bwMode="auto">
            <a:xfrm flipH="1" flipV="1">
              <a:off x="4499" y="1931"/>
              <a:ext cx="8" cy="254"/>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3512" name="Line 39">
              <a:extLst>
                <a:ext uri="{FF2B5EF4-FFF2-40B4-BE49-F238E27FC236}">
                  <a16:creationId xmlns:a16="http://schemas.microsoft.com/office/drawing/2014/main" id="{D2EC5200-CFF1-404C-BE8D-8FFEE13D7646}"/>
                </a:ext>
              </a:extLst>
            </p:cNvPr>
            <p:cNvSpPr>
              <a:spLocks noChangeShapeType="1"/>
            </p:cNvSpPr>
            <p:nvPr/>
          </p:nvSpPr>
          <p:spPr bwMode="auto">
            <a:xfrm flipH="1">
              <a:off x="4506" y="2184"/>
              <a:ext cx="1" cy="188"/>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3513" name="Text Box 40">
              <a:extLst>
                <a:ext uri="{FF2B5EF4-FFF2-40B4-BE49-F238E27FC236}">
                  <a16:creationId xmlns:a16="http://schemas.microsoft.com/office/drawing/2014/main" id="{52023C65-E85F-4030-AA12-E1FB713CEE80}"/>
                </a:ext>
              </a:extLst>
            </p:cNvPr>
            <p:cNvSpPr txBox="1">
              <a:spLocks noChangeArrowheads="1"/>
            </p:cNvSpPr>
            <p:nvPr/>
          </p:nvSpPr>
          <p:spPr bwMode="auto">
            <a:xfrm>
              <a:off x="4495" y="2040"/>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rPr>
                <a:t>O</a:t>
              </a:r>
            </a:p>
          </p:txBody>
        </p:sp>
        <p:graphicFrame>
          <p:nvGraphicFramePr>
            <p:cNvPr id="63492" name="Object 41">
              <a:extLst>
                <a:ext uri="{FF2B5EF4-FFF2-40B4-BE49-F238E27FC236}">
                  <a16:creationId xmlns:a16="http://schemas.microsoft.com/office/drawing/2014/main" id="{1E878F76-AF4F-4304-BFD4-0455A04E42D8}"/>
                </a:ext>
              </a:extLst>
            </p:cNvPr>
            <p:cNvGraphicFramePr>
              <a:graphicFrameLocks noChangeAspect="1"/>
            </p:cNvGraphicFramePr>
            <p:nvPr/>
          </p:nvGraphicFramePr>
          <p:xfrm>
            <a:off x="4527" y="1854"/>
            <a:ext cx="228" cy="254"/>
          </p:xfrm>
          <a:graphic>
            <a:graphicData uri="http://schemas.openxmlformats.org/presentationml/2006/ole">
              <mc:AlternateContent xmlns:mc="http://schemas.openxmlformats.org/markup-compatibility/2006">
                <mc:Choice xmlns:v="urn:schemas-microsoft-com:vml" Requires="v">
                  <p:oleObj spid="_x0000_s63548" name="Equation" r:id="rId15" imgW="228600" imgH="253800" progId="Equation.3">
                    <p:embed/>
                  </p:oleObj>
                </mc:Choice>
                <mc:Fallback>
                  <p:oleObj name="Equation" r:id="rId15" imgW="228600" imgH="253800" progId="Equation.3">
                    <p:embed/>
                    <p:pic>
                      <p:nvPicPr>
                        <p:cNvPr id="0" name="Object 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27" y="1854"/>
                          <a:ext cx="228"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493" name="Object 42">
              <a:extLst>
                <a:ext uri="{FF2B5EF4-FFF2-40B4-BE49-F238E27FC236}">
                  <a16:creationId xmlns:a16="http://schemas.microsoft.com/office/drawing/2014/main" id="{72094005-F203-45A8-81DE-262B0E82D36E}"/>
                </a:ext>
              </a:extLst>
            </p:cNvPr>
            <p:cNvGraphicFramePr>
              <a:graphicFrameLocks noChangeAspect="1"/>
            </p:cNvGraphicFramePr>
            <p:nvPr/>
          </p:nvGraphicFramePr>
          <p:xfrm>
            <a:off x="4518" y="2258"/>
            <a:ext cx="220" cy="234"/>
          </p:xfrm>
          <a:graphic>
            <a:graphicData uri="http://schemas.openxmlformats.org/presentationml/2006/ole">
              <mc:AlternateContent xmlns:mc="http://schemas.openxmlformats.org/markup-compatibility/2006">
                <mc:Choice xmlns:v="urn:schemas-microsoft-com:vml" Requires="v">
                  <p:oleObj spid="_x0000_s63549" name="Equation" r:id="rId17" imgW="203040" imgH="215640" progId="Equation.3">
                    <p:embed/>
                  </p:oleObj>
                </mc:Choice>
                <mc:Fallback>
                  <p:oleObj name="Equation" r:id="rId17" imgW="203040" imgH="215640" progId="Equation.3">
                    <p:embed/>
                    <p:pic>
                      <p:nvPicPr>
                        <p:cNvPr id="0" name="Object 4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18" y="2258"/>
                          <a:ext cx="220"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14" name="Freeform 43" descr="宽上对角线">
              <a:extLst>
                <a:ext uri="{FF2B5EF4-FFF2-40B4-BE49-F238E27FC236}">
                  <a16:creationId xmlns:a16="http://schemas.microsoft.com/office/drawing/2014/main" id="{1707CB71-71D8-4103-85E7-CB285C36EF17}"/>
                </a:ext>
              </a:extLst>
            </p:cNvPr>
            <p:cNvSpPr>
              <a:spLocks/>
            </p:cNvSpPr>
            <p:nvPr/>
          </p:nvSpPr>
          <p:spPr bwMode="auto">
            <a:xfrm>
              <a:off x="3895" y="2349"/>
              <a:ext cx="1145" cy="254"/>
            </a:xfrm>
            <a:custGeom>
              <a:avLst/>
              <a:gdLst>
                <a:gd name="T0" fmla="*/ 8 w 1145"/>
                <a:gd name="T1" fmla="*/ 135 h 254"/>
                <a:gd name="T2" fmla="*/ 232 w 1145"/>
                <a:gd name="T3" fmla="*/ 135 h 254"/>
                <a:gd name="T4" fmla="*/ 344 w 1145"/>
                <a:gd name="T5" fmla="*/ 0 h 254"/>
                <a:gd name="T6" fmla="*/ 389 w 1145"/>
                <a:gd name="T7" fmla="*/ 52 h 254"/>
                <a:gd name="T8" fmla="*/ 494 w 1145"/>
                <a:gd name="T9" fmla="*/ 120 h 254"/>
                <a:gd name="T10" fmla="*/ 606 w 1145"/>
                <a:gd name="T11" fmla="*/ 142 h 254"/>
                <a:gd name="T12" fmla="*/ 1145 w 1145"/>
                <a:gd name="T13" fmla="*/ 142 h 254"/>
                <a:gd name="T14" fmla="*/ 1145 w 1145"/>
                <a:gd name="T15" fmla="*/ 254 h 254"/>
                <a:gd name="T16" fmla="*/ 0 w 1145"/>
                <a:gd name="T17" fmla="*/ 254 h 254"/>
                <a:gd name="T18" fmla="*/ 8 w 1145"/>
                <a:gd name="T19" fmla="*/ 135 h 2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45"/>
                <a:gd name="T31" fmla="*/ 0 h 254"/>
                <a:gd name="T32" fmla="*/ 1145 w 1145"/>
                <a:gd name="T33" fmla="*/ 254 h 2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5" h="254">
                  <a:moveTo>
                    <a:pt x="8" y="135"/>
                  </a:moveTo>
                  <a:lnTo>
                    <a:pt x="232" y="135"/>
                  </a:lnTo>
                  <a:lnTo>
                    <a:pt x="344" y="0"/>
                  </a:lnTo>
                  <a:lnTo>
                    <a:pt x="389" y="52"/>
                  </a:lnTo>
                  <a:lnTo>
                    <a:pt x="494" y="120"/>
                  </a:lnTo>
                  <a:lnTo>
                    <a:pt x="606" y="142"/>
                  </a:lnTo>
                  <a:lnTo>
                    <a:pt x="1145" y="142"/>
                  </a:lnTo>
                  <a:lnTo>
                    <a:pt x="1145" y="254"/>
                  </a:lnTo>
                  <a:lnTo>
                    <a:pt x="0" y="254"/>
                  </a:lnTo>
                  <a:lnTo>
                    <a:pt x="8" y="135"/>
                  </a:lnTo>
                  <a:close/>
                </a:path>
              </a:pathLst>
            </a:custGeom>
            <a:pattFill prst="wdUpDiag">
              <a:fgClr>
                <a:srgbClr val="CC9900"/>
              </a:fgClr>
              <a:bgClr>
                <a:schemeClr val="bg1"/>
              </a:bgClr>
            </a:pattFill>
            <a:ln w="9525">
              <a:solidFill>
                <a:schemeClr val="tx1"/>
              </a:solidFill>
              <a:round/>
              <a:headEnd/>
              <a:tailEnd/>
            </a:ln>
          </p:spPr>
          <p:txBody>
            <a:bodyPr/>
            <a:lstStyle/>
            <a:p>
              <a:endParaRPr lang="zh-CN" altLang="en-US"/>
            </a:p>
          </p:txBody>
        </p:sp>
        <p:sp>
          <p:nvSpPr>
            <p:cNvPr id="63515" name="Line 44">
              <a:extLst>
                <a:ext uri="{FF2B5EF4-FFF2-40B4-BE49-F238E27FC236}">
                  <a16:creationId xmlns:a16="http://schemas.microsoft.com/office/drawing/2014/main" id="{C99BA690-23C3-4F7B-8E67-D25C50E9FF76}"/>
                </a:ext>
              </a:extLst>
            </p:cNvPr>
            <p:cNvSpPr>
              <a:spLocks noChangeShapeType="1"/>
            </p:cNvSpPr>
            <p:nvPr/>
          </p:nvSpPr>
          <p:spPr bwMode="auto">
            <a:xfrm flipV="1">
              <a:off x="4510" y="2494"/>
              <a:ext cx="253" cy="8"/>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3494" name="Object 45">
              <a:extLst>
                <a:ext uri="{FF2B5EF4-FFF2-40B4-BE49-F238E27FC236}">
                  <a16:creationId xmlns:a16="http://schemas.microsoft.com/office/drawing/2014/main" id="{22AED869-9AE1-4C4A-8659-0165029FE9ED}"/>
                </a:ext>
              </a:extLst>
            </p:cNvPr>
            <p:cNvGraphicFramePr>
              <a:graphicFrameLocks noChangeAspect="1"/>
            </p:cNvGraphicFramePr>
            <p:nvPr/>
          </p:nvGraphicFramePr>
          <p:xfrm>
            <a:off x="4703" y="2291"/>
            <a:ext cx="215" cy="241"/>
          </p:xfrm>
          <a:graphic>
            <a:graphicData uri="http://schemas.openxmlformats.org/presentationml/2006/ole">
              <mc:AlternateContent xmlns:mc="http://schemas.openxmlformats.org/markup-compatibility/2006">
                <mc:Choice xmlns:v="urn:schemas-microsoft-com:vml" Requires="v">
                  <p:oleObj spid="_x0000_s63550" name="Equation" r:id="rId19" imgW="215640" imgH="241200" progId="Equation.3">
                    <p:embed/>
                  </p:oleObj>
                </mc:Choice>
                <mc:Fallback>
                  <p:oleObj name="Equation" r:id="rId19" imgW="215640" imgH="241200" progId="Equation.3">
                    <p:embed/>
                    <p:pic>
                      <p:nvPicPr>
                        <p:cNvPr id="0" name="Object 4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03" y="2291"/>
                          <a:ext cx="215" cy="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16" name="Freeform 46">
              <a:extLst>
                <a:ext uri="{FF2B5EF4-FFF2-40B4-BE49-F238E27FC236}">
                  <a16:creationId xmlns:a16="http://schemas.microsoft.com/office/drawing/2014/main" id="{4BB91EE8-8F64-40FC-BC0D-9FEAB3D93FCC}"/>
                </a:ext>
              </a:extLst>
            </p:cNvPr>
            <p:cNvSpPr>
              <a:spLocks/>
            </p:cNvSpPr>
            <p:nvPr/>
          </p:nvSpPr>
          <p:spPr bwMode="auto">
            <a:xfrm>
              <a:off x="4733" y="1743"/>
              <a:ext cx="224" cy="314"/>
            </a:xfrm>
            <a:custGeom>
              <a:avLst/>
              <a:gdLst>
                <a:gd name="T0" fmla="*/ 0 w 224"/>
                <a:gd name="T1" fmla="*/ 0 h 314"/>
                <a:gd name="T2" fmla="*/ 164 w 224"/>
                <a:gd name="T3" fmla="*/ 142 h 314"/>
                <a:gd name="T4" fmla="*/ 224 w 224"/>
                <a:gd name="T5" fmla="*/ 314 h 314"/>
                <a:gd name="T6" fmla="*/ 0 60000 65536"/>
                <a:gd name="T7" fmla="*/ 0 60000 65536"/>
                <a:gd name="T8" fmla="*/ 0 60000 65536"/>
                <a:gd name="T9" fmla="*/ 0 w 224"/>
                <a:gd name="T10" fmla="*/ 0 h 314"/>
                <a:gd name="T11" fmla="*/ 224 w 224"/>
                <a:gd name="T12" fmla="*/ 314 h 314"/>
              </a:gdLst>
              <a:ahLst/>
              <a:cxnLst>
                <a:cxn ang="T6">
                  <a:pos x="T0" y="T1"/>
                </a:cxn>
                <a:cxn ang="T7">
                  <a:pos x="T2" y="T3"/>
                </a:cxn>
                <a:cxn ang="T8">
                  <a:pos x="T4" y="T5"/>
                </a:cxn>
              </a:cxnLst>
              <a:rect l="T9" t="T10" r="T11" b="T12"/>
              <a:pathLst>
                <a:path w="224" h="314">
                  <a:moveTo>
                    <a:pt x="0" y="0"/>
                  </a:moveTo>
                  <a:cubicBezTo>
                    <a:pt x="27" y="25"/>
                    <a:pt x="127" y="90"/>
                    <a:pt x="164" y="142"/>
                  </a:cubicBezTo>
                  <a:cubicBezTo>
                    <a:pt x="201" y="194"/>
                    <a:pt x="212" y="278"/>
                    <a:pt x="224" y="314"/>
                  </a:cubicBezTo>
                </a:path>
              </a:pathLst>
            </a:custGeom>
            <a:noFill/>
            <a:ln w="19050">
              <a:solidFill>
                <a:schemeClr val="tx1"/>
              </a:solidFill>
              <a:round/>
              <a:headEnd type="triangle" w="sm" len="lg"/>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17" name="Freeform 47">
              <a:extLst>
                <a:ext uri="{FF2B5EF4-FFF2-40B4-BE49-F238E27FC236}">
                  <a16:creationId xmlns:a16="http://schemas.microsoft.com/office/drawing/2014/main" id="{CA562D98-09C9-4830-B5FF-B2FB876D6C6C}"/>
                </a:ext>
              </a:extLst>
            </p:cNvPr>
            <p:cNvSpPr>
              <a:spLocks/>
            </p:cNvSpPr>
            <p:nvPr/>
          </p:nvSpPr>
          <p:spPr bwMode="auto">
            <a:xfrm>
              <a:off x="4315" y="2020"/>
              <a:ext cx="53" cy="300"/>
            </a:xfrm>
            <a:custGeom>
              <a:avLst/>
              <a:gdLst>
                <a:gd name="T0" fmla="*/ 45 w 53"/>
                <a:gd name="T1" fmla="*/ 300 h 300"/>
                <a:gd name="T2" fmla="*/ 1 w 53"/>
                <a:gd name="T3" fmla="*/ 180 h 300"/>
                <a:gd name="T4" fmla="*/ 53 w 53"/>
                <a:gd name="T5" fmla="*/ 0 h 300"/>
                <a:gd name="T6" fmla="*/ 0 60000 65536"/>
                <a:gd name="T7" fmla="*/ 0 60000 65536"/>
                <a:gd name="T8" fmla="*/ 0 60000 65536"/>
                <a:gd name="T9" fmla="*/ 0 w 53"/>
                <a:gd name="T10" fmla="*/ 0 h 300"/>
                <a:gd name="T11" fmla="*/ 53 w 53"/>
                <a:gd name="T12" fmla="*/ 300 h 300"/>
              </a:gdLst>
              <a:ahLst/>
              <a:cxnLst>
                <a:cxn ang="T6">
                  <a:pos x="T0" y="T1"/>
                </a:cxn>
                <a:cxn ang="T7">
                  <a:pos x="T2" y="T3"/>
                </a:cxn>
                <a:cxn ang="T8">
                  <a:pos x="T4" y="T5"/>
                </a:cxn>
              </a:cxnLst>
              <a:rect l="T9" t="T10" r="T11" b="T12"/>
              <a:pathLst>
                <a:path w="53" h="300">
                  <a:moveTo>
                    <a:pt x="45" y="300"/>
                  </a:moveTo>
                  <a:cubicBezTo>
                    <a:pt x="36" y="280"/>
                    <a:pt x="0" y="230"/>
                    <a:pt x="1" y="180"/>
                  </a:cubicBezTo>
                  <a:cubicBezTo>
                    <a:pt x="2" y="130"/>
                    <a:pt x="42" y="37"/>
                    <a:pt x="53" y="0"/>
                  </a:cubicBezTo>
                </a:path>
              </a:pathLst>
            </a:custGeom>
            <a:noFill/>
            <a:ln w="19050">
              <a:solidFill>
                <a:srgbClr val="FF0000"/>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18" name="Text Box 48">
              <a:extLst>
                <a:ext uri="{FF2B5EF4-FFF2-40B4-BE49-F238E27FC236}">
                  <a16:creationId xmlns:a16="http://schemas.microsoft.com/office/drawing/2014/main" id="{93E0A251-57A6-473F-A892-9DF4D42CAE02}"/>
                </a:ext>
              </a:extLst>
            </p:cNvPr>
            <p:cNvSpPr txBox="1">
              <a:spLocks noChangeArrowheads="1"/>
            </p:cNvSpPr>
            <p:nvPr/>
          </p:nvSpPr>
          <p:spPr bwMode="auto">
            <a:xfrm>
              <a:off x="4057" y="1747"/>
              <a:ext cx="4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FF0000"/>
                  </a:solidFill>
                  <a:ea typeface="宋体" panose="02010600030101010101" pitchFamily="2" charset="-122"/>
                </a:rPr>
                <a:t>M</a:t>
              </a:r>
              <a:r>
                <a:rPr lang="zh-CN" altLang="en-US" baseline="-25000">
                  <a:solidFill>
                    <a:srgbClr val="FF0000"/>
                  </a:solidFill>
                  <a:ea typeface="宋体" panose="02010600030101010101" pitchFamily="2" charset="-122"/>
                </a:rPr>
                <a:t>滚</a:t>
              </a:r>
              <a:endParaRPr lang="zh-CN" altLang="en-US">
                <a:solidFill>
                  <a:srgbClr val="FF0000"/>
                </a:solidFill>
                <a:ea typeface="宋体" panose="02010600030101010101" pitchFamily="2" charset="-122"/>
              </a:endParaRPr>
            </a:p>
          </p:txBody>
        </p:sp>
      </p:grpSp>
      <p:grpSp>
        <p:nvGrpSpPr>
          <p:cNvPr id="5" name="Group 49">
            <a:extLst>
              <a:ext uri="{FF2B5EF4-FFF2-40B4-BE49-F238E27FC236}">
                <a16:creationId xmlns:a16="http://schemas.microsoft.com/office/drawing/2014/main" id="{0778BBFA-AABA-471C-B5E7-A5DA57835B31}"/>
              </a:ext>
            </a:extLst>
          </p:cNvPr>
          <p:cNvGrpSpPr>
            <a:grpSpLocks/>
          </p:cNvGrpSpPr>
          <p:nvPr/>
        </p:nvGrpSpPr>
        <p:grpSpPr bwMode="auto">
          <a:xfrm>
            <a:off x="990600" y="4343400"/>
            <a:ext cx="7408863" cy="574675"/>
            <a:chOff x="624" y="2736"/>
            <a:chExt cx="4667" cy="362"/>
          </a:xfrm>
        </p:grpSpPr>
        <p:sp>
          <p:nvSpPr>
            <p:cNvPr id="63509" name="Text Box 50">
              <a:extLst>
                <a:ext uri="{FF2B5EF4-FFF2-40B4-BE49-F238E27FC236}">
                  <a16:creationId xmlns:a16="http://schemas.microsoft.com/office/drawing/2014/main" id="{5735633C-F8FA-481C-997F-FF75AFC60B96}"/>
                </a:ext>
              </a:extLst>
            </p:cNvPr>
            <p:cNvSpPr txBox="1">
              <a:spLocks noChangeArrowheads="1"/>
            </p:cNvSpPr>
            <p:nvPr/>
          </p:nvSpPr>
          <p:spPr bwMode="auto">
            <a:xfrm>
              <a:off x="624" y="2736"/>
              <a:ext cx="4667"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ea typeface="宋体" panose="02010600030101010101" pitchFamily="2" charset="-122"/>
                </a:rPr>
                <a:t>如图     对质心产生反向力矩 </a:t>
              </a:r>
              <a:r>
                <a:rPr lang="en-US" altLang="zh-CN">
                  <a:ea typeface="宋体" panose="02010600030101010101" pitchFamily="2" charset="-122"/>
                </a:rPr>
                <a:t>——</a:t>
              </a:r>
              <a:r>
                <a:rPr lang="zh-CN" altLang="en-US">
                  <a:ea typeface="宋体" panose="02010600030101010101" pitchFamily="2" charset="-122"/>
                </a:rPr>
                <a:t>滚动摩擦力矩</a:t>
              </a:r>
              <a:r>
                <a:rPr lang="en-US" altLang="zh-CN" i="1">
                  <a:ea typeface="宋体" panose="02010600030101010101" pitchFamily="2" charset="-122"/>
                  <a:sym typeface="Symbol" panose="05050102010706020507" pitchFamily="18" charset="2"/>
                </a:rPr>
                <a:t>M</a:t>
              </a:r>
              <a:r>
                <a:rPr lang="zh-CN" altLang="en-US" baseline="-25000">
                  <a:ea typeface="宋体" panose="02010600030101010101" pitchFamily="2" charset="-122"/>
                  <a:sym typeface="Symbol" panose="05050102010706020507" pitchFamily="18" charset="2"/>
                </a:rPr>
                <a:t>滚</a:t>
              </a:r>
              <a:endParaRPr lang="zh-CN" altLang="en-US" i="1">
                <a:ea typeface="宋体" panose="02010600030101010101" pitchFamily="2" charset="-122"/>
              </a:endParaRPr>
            </a:p>
          </p:txBody>
        </p:sp>
        <p:graphicFrame>
          <p:nvGraphicFramePr>
            <p:cNvPr id="63491" name="Object 51">
              <a:extLst>
                <a:ext uri="{FF2B5EF4-FFF2-40B4-BE49-F238E27FC236}">
                  <a16:creationId xmlns:a16="http://schemas.microsoft.com/office/drawing/2014/main" id="{C9FD577B-4DBE-4AD0-AA1F-9A806FCBA26D}"/>
                </a:ext>
              </a:extLst>
            </p:cNvPr>
            <p:cNvGraphicFramePr>
              <a:graphicFrameLocks noChangeAspect="1"/>
            </p:cNvGraphicFramePr>
            <p:nvPr/>
          </p:nvGraphicFramePr>
          <p:xfrm>
            <a:off x="1053" y="2794"/>
            <a:ext cx="272" cy="304"/>
          </p:xfrm>
          <a:graphic>
            <a:graphicData uri="http://schemas.openxmlformats.org/presentationml/2006/ole">
              <mc:AlternateContent xmlns:mc="http://schemas.openxmlformats.org/markup-compatibility/2006">
                <mc:Choice xmlns:v="urn:schemas-microsoft-com:vml" Requires="v">
                  <p:oleObj spid="_x0000_s63551" name="Equation" r:id="rId21" imgW="228600" imgH="253800" progId="Equation.3">
                    <p:embed/>
                  </p:oleObj>
                </mc:Choice>
                <mc:Fallback>
                  <p:oleObj name="Equation" r:id="rId21" imgW="228600" imgH="253800" progId="Equation.3">
                    <p:embed/>
                    <p:pic>
                      <p:nvPicPr>
                        <p:cNvPr id="0" name="Object 5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53" y="2794"/>
                          <a:ext cx="272"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81332" name="Object 52">
            <a:extLst>
              <a:ext uri="{FF2B5EF4-FFF2-40B4-BE49-F238E27FC236}">
                <a16:creationId xmlns:a16="http://schemas.microsoft.com/office/drawing/2014/main" id="{9D8F1C4B-5D1D-4E30-AF27-407B47D2190C}"/>
              </a:ext>
            </a:extLst>
          </p:cNvPr>
          <p:cNvGraphicFramePr>
            <a:graphicFrameLocks noChangeAspect="1"/>
          </p:cNvGraphicFramePr>
          <p:nvPr/>
        </p:nvGraphicFramePr>
        <p:xfrm>
          <a:off x="3821113" y="4953000"/>
          <a:ext cx="1423987" cy="458788"/>
        </p:xfrm>
        <a:graphic>
          <a:graphicData uri="http://schemas.openxmlformats.org/presentationml/2006/ole">
            <mc:AlternateContent xmlns:mc="http://schemas.openxmlformats.org/markup-compatibility/2006">
              <mc:Choice xmlns:v="urn:schemas-microsoft-com:vml" Requires="v">
                <p:oleObj spid="_x0000_s63552" name="Equation" r:id="rId23" imgW="749160" imgH="241200" progId="Equation.3">
                  <p:embed/>
                </p:oleObj>
              </mc:Choice>
              <mc:Fallback>
                <p:oleObj name="Equation" r:id="rId23" imgW="749160" imgH="241200" progId="Equation.3">
                  <p:embed/>
                  <p:pic>
                    <p:nvPicPr>
                      <p:cNvPr id="0" name="Object 5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21113" y="4953000"/>
                        <a:ext cx="1423987"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33" name="Text Box 53">
            <a:extLst>
              <a:ext uri="{FF2B5EF4-FFF2-40B4-BE49-F238E27FC236}">
                <a16:creationId xmlns:a16="http://schemas.microsoft.com/office/drawing/2014/main" id="{27F6E424-8AEC-4A27-9ED9-AB5BE3276E28}"/>
              </a:ext>
            </a:extLst>
          </p:cNvPr>
          <p:cNvSpPr txBox="1">
            <a:spLocks noChangeArrowheads="1"/>
          </p:cNvSpPr>
          <p:nvPr/>
        </p:nvSpPr>
        <p:spPr bwMode="auto">
          <a:xfrm>
            <a:off x="990600" y="5486400"/>
            <a:ext cx="4083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sym typeface="Symbol" panose="05050102010706020507" pitchFamily="18" charset="2"/>
              </a:rPr>
              <a:t> </a:t>
            </a:r>
            <a:r>
              <a:rPr lang="en-US" altLang="zh-CN">
                <a:ea typeface="宋体" panose="02010600030101010101" pitchFamily="2" charset="-122"/>
                <a:sym typeface="Symbol" panose="05050102010706020507" pitchFamily="18" charset="2"/>
              </a:rPr>
              <a:t>——</a:t>
            </a:r>
            <a:r>
              <a:rPr lang="zh-CN" altLang="en-US">
                <a:ea typeface="宋体" panose="02010600030101010101" pitchFamily="2" charset="-122"/>
                <a:sym typeface="Symbol" panose="05050102010706020507" pitchFamily="18" charset="2"/>
              </a:rPr>
              <a:t>摩擦因数，由实验测</a:t>
            </a:r>
            <a:r>
              <a:rPr lang="en-US" altLang="zh-CN">
                <a:ea typeface="宋体" panose="02010600030101010101" pitchFamily="2" charset="-122"/>
                <a:sym typeface="Symbol" panose="05050102010706020507" pitchFamily="18" charset="2"/>
              </a:rPr>
              <a:t>.   </a:t>
            </a:r>
            <a:endParaRPr lang="en-US" altLang="zh-CN">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282">
                                            <p:txEl>
                                              <p:pRg st="0" end="0"/>
                                            </p:txEl>
                                          </p:spTgt>
                                        </p:tgtEl>
                                        <p:attrNameLst>
                                          <p:attrName>style.visibility</p:attrName>
                                        </p:attrNameLst>
                                      </p:cBhvr>
                                      <p:to>
                                        <p:strVal val="visible"/>
                                      </p:to>
                                    </p:set>
                                    <p:animEffect transition="in" filter="wipe(left)">
                                      <p:cBhvr>
                                        <p:cTn id="7" dur="500"/>
                                        <p:tgtEl>
                                          <p:spTgt spid="4812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283">
                                            <p:txEl>
                                              <p:pRg st="0" end="0"/>
                                            </p:txEl>
                                          </p:spTgt>
                                        </p:tgtEl>
                                        <p:attrNameLst>
                                          <p:attrName>style.visibility</p:attrName>
                                        </p:attrNameLst>
                                      </p:cBhvr>
                                      <p:to>
                                        <p:strVal val="visible"/>
                                      </p:to>
                                    </p:set>
                                    <p:animEffect transition="in" filter="wipe(left)">
                                      <p:cBhvr>
                                        <p:cTn id="12" dur="500"/>
                                        <p:tgtEl>
                                          <p:spTgt spid="48128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1284">
                                            <p:txEl>
                                              <p:pRg st="0" end="0"/>
                                            </p:txEl>
                                          </p:spTgt>
                                        </p:tgtEl>
                                        <p:attrNameLst>
                                          <p:attrName>style.visibility</p:attrName>
                                        </p:attrNameLst>
                                      </p:cBhvr>
                                      <p:to>
                                        <p:strVal val="visible"/>
                                      </p:to>
                                    </p:set>
                                    <p:animEffect transition="in" filter="wipe(left)">
                                      <p:cBhvr>
                                        <p:cTn id="17" dur="500"/>
                                        <p:tgtEl>
                                          <p:spTgt spid="48128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81332"/>
                                        </p:tgtEl>
                                        <p:attrNameLst>
                                          <p:attrName>style.visibility</p:attrName>
                                        </p:attrNameLst>
                                      </p:cBhvr>
                                      <p:to>
                                        <p:strVal val="visible"/>
                                      </p:to>
                                    </p:set>
                                    <p:animEffect transition="in" filter="wipe(left)">
                                      <p:cBhvr>
                                        <p:cTn id="42" dur="500"/>
                                        <p:tgtEl>
                                          <p:spTgt spid="48133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81333">
                                            <p:txEl>
                                              <p:pRg st="0" end="0"/>
                                            </p:txEl>
                                          </p:spTgt>
                                        </p:tgtEl>
                                        <p:attrNameLst>
                                          <p:attrName>style.visibility</p:attrName>
                                        </p:attrNameLst>
                                      </p:cBhvr>
                                      <p:to>
                                        <p:strVal val="visible"/>
                                      </p:to>
                                    </p:set>
                                    <p:animEffect transition="in" filter="wipe(left)">
                                      <p:cBhvr>
                                        <p:cTn id="47" dur="500"/>
                                        <p:tgtEl>
                                          <p:spTgt spid="4813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2" grpId="0" build="p" autoUpdateAnimBg="0"/>
      <p:bldP spid="481283" grpId="0" build="p" autoUpdateAnimBg="0"/>
      <p:bldP spid="481284" grpId="0" build="p" autoUpdateAnimBg="0"/>
      <p:bldP spid="481333"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2306" name="Text Box 2">
            <a:extLst>
              <a:ext uri="{FF2B5EF4-FFF2-40B4-BE49-F238E27FC236}">
                <a16:creationId xmlns:a16="http://schemas.microsoft.com/office/drawing/2014/main" id="{C869AD06-889A-46DF-A0E8-F79BD81A0A8B}"/>
              </a:ext>
            </a:extLst>
          </p:cNvPr>
          <p:cNvSpPr txBox="1">
            <a:spLocks noChangeArrowheads="1"/>
          </p:cNvSpPr>
          <p:nvPr/>
        </p:nvSpPr>
        <p:spPr bwMode="auto">
          <a:xfrm>
            <a:off x="762000" y="533400"/>
            <a:ext cx="775335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i="1">
                <a:ea typeface="宋体" panose="02010600030101010101" pitchFamily="2" charset="-122"/>
                <a:sym typeface="Symbol" panose="05050102010706020507" pitchFamily="18" charset="2"/>
              </a:rPr>
              <a:t>M</a:t>
            </a:r>
            <a:r>
              <a:rPr lang="zh-CN" altLang="en-US" baseline="-25000">
                <a:ea typeface="宋体" panose="02010600030101010101" pitchFamily="2" charset="-122"/>
                <a:sym typeface="Symbol" panose="05050102010706020507" pitchFamily="18" charset="2"/>
              </a:rPr>
              <a:t>滚</a:t>
            </a:r>
            <a:r>
              <a:rPr lang="zh-CN" altLang="en-US" i="1">
                <a:ea typeface="宋体" panose="02010600030101010101" pitchFamily="2" charset="-122"/>
                <a:sym typeface="Symbol" panose="05050102010706020507" pitchFamily="18" charset="2"/>
              </a:rPr>
              <a:t> </a:t>
            </a:r>
            <a:r>
              <a:rPr lang="zh-CN" altLang="en-US">
                <a:ea typeface="宋体" panose="02010600030101010101" pitchFamily="2" charset="-122"/>
              </a:rPr>
              <a:t>使物体角速度减小，则接触面各点有向前滑动趋势，从而产生反向摩擦力（滚动摩擦）使物体减速</a:t>
            </a:r>
            <a:r>
              <a:rPr lang="en-US" altLang="zh-CN">
                <a:ea typeface="宋体" panose="02010600030101010101" pitchFamily="2" charset="-122"/>
              </a:rPr>
              <a:t>.</a:t>
            </a:r>
          </a:p>
        </p:txBody>
      </p:sp>
      <p:sp>
        <p:nvSpPr>
          <p:cNvPr id="482307" name="Text Box 3">
            <a:extLst>
              <a:ext uri="{FF2B5EF4-FFF2-40B4-BE49-F238E27FC236}">
                <a16:creationId xmlns:a16="http://schemas.microsoft.com/office/drawing/2014/main" id="{092FD7F1-281F-41D3-9D90-3091F70A117C}"/>
              </a:ext>
            </a:extLst>
          </p:cNvPr>
          <p:cNvSpPr txBox="1">
            <a:spLocks noChangeArrowheads="1"/>
          </p:cNvSpPr>
          <p:nvPr/>
        </p:nvSpPr>
        <p:spPr bwMode="auto">
          <a:xfrm>
            <a:off x="762000" y="1676400"/>
            <a:ext cx="2528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滚动阻力因数</a:t>
            </a:r>
            <a:r>
              <a:rPr lang="zh-CN" altLang="en-US" i="1">
                <a:ea typeface="宋体" panose="02010600030101010101" pitchFamily="2" charset="-122"/>
                <a:sym typeface="Symbol" panose="05050102010706020507" pitchFamily="18" charset="2"/>
              </a:rPr>
              <a:t></a:t>
            </a:r>
            <a:r>
              <a:rPr lang="en-US" altLang="zh-CN" i="1">
                <a:ea typeface="宋体" panose="02010600030101010101" pitchFamily="2" charset="-122"/>
                <a:cs typeface="Times New Roman" panose="02020603050405020304" pitchFamily="18" charset="0"/>
                <a:sym typeface="Symbol" panose="05050102010706020507" pitchFamily="18" charset="2"/>
              </a:rPr>
              <a:t>´  </a:t>
            </a:r>
            <a:r>
              <a:rPr lang="en-US" altLang="zh-CN" i="1">
                <a:ea typeface="宋体" panose="02010600030101010101" pitchFamily="2" charset="-122"/>
                <a:sym typeface="Symbol" panose="05050102010706020507" pitchFamily="18" charset="2"/>
              </a:rPr>
              <a:t> </a:t>
            </a:r>
            <a:endParaRPr lang="en-US" altLang="zh-CN" i="1">
              <a:ea typeface="宋体" panose="02010600030101010101" pitchFamily="2" charset="-122"/>
            </a:endParaRPr>
          </a:p>
        </p:txBody>
      </p:sp>
      <p:graphicFrame>
        <p:nvGraphicFramePr>
          <p:cNvPr id="482308" name="Object 4">
            <a:extLst>
              <a:ext uri="{FF2B5EF4-FFF2-40B4-BE49-F238E27FC236}">
                <a16:creationId xmlns:a16="http://schemas.microsoft.com/office/drawing/2014/main" id="{F7C9EF99-DDAB-441C-8546-6AF62F2CB0E6}"/>
              </a:ext>
            </a:extLst>
          </p:cNvPr>
          <p:cNvGraphicFramePr>
            <a:graphicFrameLocks noChangeAspect="1"/>
          </p:cNvGraphicFramePr>
          <p:nvPr/>
        </p:nvGraphicFramePr>
        <p:xfrm>
          <a:off x="3595688" y="1739900"/>
          <a:ext cx="1254125" cy="393700"/>
        </p:xfrm>
        <a:graphic>
          <a:graphicData uri="http://schemas.openxmlformats.org/presentationml/2006/ole">
            <mc:AlternateContent xmlns:mc="http://schemas.openxmlformats.org/markup-compatibility/2006">
              <mc:Choice xmlns:v="urn:schemas-microsoft-com:vml" Requires="v">
                <p:oleObj spid="_x0000_s64540" name="Equation" r:id="rId3" imgW="647640" imgH="203040" progId="Equation.3">
                  <p:embed/>
                </p:oleObj>
              </mc:Choice>
              <mc:Fallback>
                <p:oleObj name="Equation" r:id="rId3" imgW="647640" imgH="2030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5688" y="1739900"/>
                        <a:ext cx="1254125"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2309" name="Text Box 5">
            <a:extLst>
              <a:ext uri="{FF2B5EF4-FFF2-40B4-BE49-F238E27FC236}">
                <a16:creationId xmlns:a16="http://schemas.microsoft.com/office/drawing/2014/main" id="{1969538D-D09E-4FF4-B0B6-0CA6E47AF329}"/>
              </a:ext>
            </a:extLst>
          </p:cNvPr>
          <p:cNvSpPr txBox="1">
            <a:spLocks noChangeArrowheads="1"/>
          </p:cNvSpPr>
          <p:nvPr/>
        </p:nvSpPr>
        <p:spPr bwMode="auto">
          <a:xfrm>
            <a:off x="5486400" y="1676400"/>
            <a:ext cx="1757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r</a:t>
            </a:r>
            <a:r>
              <a:rPr lang="zh-CN" altLang="en-US">
                <a:ea typeface="宋体" panose="02010600030101010101" pitchFamily="2" charset="-122"/>
              </a:rPr>
              <a:t>是轮半径</a:t>
            </a:r>
            <a:r>
              <a:rPr lang="en-US" altLang="zh-CN">
                <a:ea typeface="宋体" panose="02010600030101010101" pitchFamily="2" charset="-122"/>
              </a:rPr>
              <a:t>.  </a:t>
            </a:r>
          </a:p>
        </p:txBody>
      </p:sp>
      <p:graphicFrame>
        <p:nvGraphicFramePr>
          <p:cNvPr id="482310" name="Group 6">
            <a:extLst>
              <a:ext uri="{FF2B5EF4-FFF2-40B4-BE49-F238E27FC236}">
                <a16:creationId xmlns:a16="http://schemas.microsoft.com/office/drawing/2014/main" id="{9FE9A856-40FF-4269-B1A2-58F9E4DF00AF}"/>
              </a:ext>
            </a:extLst>
          </p:cNvPr>
          <p:cNvGraphicFramePr>
            <a:graphicFrameLocks noGrp="1"/>
          </p:cNvGraphicFramePr>
          <p:nvPr/>
        </p:nvGraphicFramePr>
        <p:xfrm>
          <a:off x="915988" y="3016250"/>
          <a:ext cx="7391400" cy="3244850"/>
        </p:xfrm>
        <a:graphic>
          <a:graphicData uri="http://schemas.openxmlformats.org/drawingml/2006/table">
            <a:tbl>
              <a:tblPr/>
              <a:tblGrid>
                <a:gridCol w="45720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tblGrid>
              <a:tr h="51805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路面类型</a:t>
                      </a:r>
                    </a:p>
                  </a:txBody>
                  <a:tcPr marT="45711" marB="4571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1" u="none" strike="noStrike" cap="none" normalizeH="0" baseline="0">
                          <a:ln>
                            <a:noFill/>
                          </a:ln>
                          <a:solidFill>
                            <a:schemeClr val="tx1"/>
                          </a:solidFill>
                          <a:effectLst/>
                          <a:latin typeface="Times New Roman" pitchFamily="18" charset="0"/>
                          <a:ea typeface="宋体" pitchFamily="2" charset="-122"/>
                          <a:sym typeface="Symbol" pitchFamily="18" charset="2"/>
                        </a:rPr>
                        <a:t></a:t>
                      </a:r>
                      <a:r>
                        <a:rPr kumimoji="1" lang="en-US" altLang="zh-CN" sz="2800" b="0" i="1"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endParaRPr kumimoji="1" lang="en-US" altLang="zh-CN" sz="2800" b="0" i="1"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6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良好的沥青或混凝土路面</a:t>
                      </a:r>
                    </a:p>
                  </a:txBody>
                  <a:tcPr marT="45711" marB="4571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0.010~0.018</a:t>
                      </a:r>
                    </a:p>
                  </a:txBody>
                  <a:tcPr marT="45711" marB="4571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80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一般的沥青或混凝土路面</a:t>
                      </a:r>
                    </a:p>
                  </a:txBody>
                  <a:tcPr marT="45711" marB="4571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0.018~0.020</a:t>
                      </a:r>
                    </a:p>
                  </a:txBody>
                  <a:tcPr marT="45711" marB="4571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80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坑洼的卵石路面</a:t>
                      </a:r>
                    </a:p>
                  </a:txBody>
                  <a:tcPr marT="45711" marB="4571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0.035~0.050</a:t>
                      </a:r>
                    </a:p>
                  </a:txBody>
                  <a:tcPr marT="45711" marB="4571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64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泥泞土路（雨季或解冻）</a:t>
                      </a:r>
                    </a:p>
                  </a:txBody>
                  <a:tcPr marT="45711" marB="4571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0.100~0.250</a:t>
                      </a:r>
                    </a:p>
                  </a:txBody>
                  <a:tcPr marT="45711" marB="4571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80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结冰路面</a:t>
                      </a:r>
                    </a:p>
                  </a:txBody>
                  <a:tcPr marT="45711" marB="4571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0.010~0.030</a:t>
                      </a:r>
                    </a:p>
                  </a:txBody>
                  <a:tcPr marT="45711" marB="4571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82344" name="Text Box 40">
            <a:extLst>
              <a:ext uri="{FF2B5EF4-FFF2-40B4-BE49-F238E27FC236}">
                <a16:creationId xmlns:a16="http://schemas.microsoft.com/office/drawing/2014/main" id="{6B3FE8E8-BF02-44EB-B79D-1E079BC171B8}"/>
              </a:ext>
            </a:extLst>
          </p:cNvPr>
          <p:cNvSpPr txBox="1">
            <a:spLocks noChangeArrowheads="1"/>
          </p:cNvSpPr>
          <p:nvPr/>
        </p:nvSpPr>
        <p:spPr bwMode="auto">
          <a:xfrm>
            <a:off x="1600200" y="2362200"/>
            <a:ext cx="6102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表</a:t>
            </a:r>
            <a:r>
              <a:rPr lang="en-US" altLang="zh-CN">
                <a:ea typeface="宋体" panose="02010600030101010101" pitchFamily="2" charset="-122"/>
              </a:rPr>
              <a:t>7.2</a:t>
            </a:r>
            <a:r>
              <a:rPr lang="zh-CN" altLang="en-US">
                <a:ea typeface="宋体" panose="02010600030101010101" pitchFamily="2" charset="-122"/>
              </a:rPr>
              <a:t>常见汽车轮在几种典型路面上的</a:t>
            </a:r>
            <a:r>
              <a:rPr lang="zh-CN" altLang="en-US" i="1">
                <a:ea typeface="宋体" panose="02010600030101010101" pitchFamily="2" charset="-122"/>
                <a:sym typeface="Symbol" panose="05050102010706020507" pitchFamily="18" charset="2"/>
              </a:rPr>
              <a:t></a:t>
            </a:r>
            <a:r>
              <a:rPr lang="en-US" altLang="zh-CN" i="1">
                <a:ea typeface="宋体" panose="02010600030101010101" pitchFamily="2" charset="-122"/>
                <a:cs typeface="Times New Roman" panose="02020603050405020304" pitchFamily="18" charset="0"/>
                <a:sym typeface="Symbol" panose="05050102010706020507" pitchFamily="18" charset="2"/>
              </a:rPr>
              <a:t>´ </a:t>
            </a:r>
            <a:r>
              <a:rPr lang="zh-CN" altLang="en-US">
                <a:ea typeface="宋体" panose="02010600030101010101" pitchFamily="2" charset="-122"/>
                <a:sym typeface="Symbol" panose="05050102010706020507" pitchFamily="18" charset="2"/>
              </a:rPr>
              <a:t>值   </a:t>
            </a:r>
            <a:endParaRPr lang="zh-CN" altLang="en-US" i="1">
              <a:ea typeface="宋体" panose="02010600030101010101" pitchFamily="2" charset="-122"/>
              <a:sym typeface="Symbol" panose="05050102010706020507" pitchFamily="18" charset="2"/>
            </a:endParaRPr>
          </a:p>
        </p:txBody>
      </p:sp>
      <p:sp>
        <p:nvSpPr>
          <p:cNvPr id="482345" name="Line 41">
            <a:extLst>
              <a:ext uri="{FF2B5EF4-FFF2-40B4-BE49-F238E27FC236}">
                <a16:creationId xmlns:a16="http://schemas.microsoft.com/office/drawing/2014/main" id="{C7159C27-9FFD-4170-AA72-7BC226B20344}"/>
              </a:ext>
            </a:extLst>
          </p:cNvPr>
          <p:cNvSpPr>
            <a:spLocks noChangeShapeType="1"/>
          </p:cNvSpPr>
          <p:nvPr/>
        </p:nvSpPr>
        <p:spPr bwMode="auto">
          <a:xfrm>
            <a:off x="954088" y="6246813"/>
            <a:ext cx="73152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2306">
                                            <p:txEl>
                                              <p:pRg st="0" end="0"/>
                                            </p:txEl>
                                          </p:spTgt>
                                        </p:tgtEl>
                                        <p:attrNameLst>
                                          <p:attrName>style.visibility</p:attrName>
                                        </p:attrNameLst>
                                      </p:cBhvr>
                                      <p:to>
                                        <p:strVal val="visible"/>
                                      </p:to>
                                    </p:set>
                                    <p:animEffect transition="in" filter="wipe(left)">
                                      <p:cBhvr>
                                        <p:cTn id="7" dur="500"/>
                                        <p:tgtEl>
                                          <p:spTgt spid="4823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2307">
                                            <p:txEl>
                                              <p:pRg st="0" end="0"/>
                                            </p:txEl>
                                          </p:spTgt>
                                        </p:tgtEl>
                                        <p:attrNameLst>
                                          <p:attrName>style.visibility</p:attrName>
                                        </p:attrNameLst>
                                      </p:cBhvr>
                                      <p:to>
                                        <p:strVal val="visible"/>
                                      </p:to>
                                    </p:set>
                                    <p:animEffect transition="in" filter="wipe(left)">
                                      <p:cBhvr>
                                        <p:cTn id="12" dur="500"/>
                                        <p:tgtEl>
                                          <p:spTgt spid="48230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82308"/>
                                        </p:tgtEl>
                                        <p:attrNameLst>
                                          <p:attrName>style.visibility</p:attrName>
                                        </p:attrNameLst>
                                      </p:cBhvr>
                                      <p:to>
                                        <p:strVal val="visible"/>
                                      </p:to>
                                    </p:set>
                                    <p:animEffect transition="in" filter="wipe(left)">
                                      <p:cBhvr>
                                        <p:cTn id="17" dur="500"/>
                                        <p:tgtEl>
                                          <p:spTgt spid="4823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2309">
                                            <p:txEl>
                                              <p:pRg st="0" end="0"/>
                                            </p:txEl>
                                          </p:spTgt>
                                        </p:tgtEl>
                                        <p:attrNameLst>
                                          <p:attrName>style.visibility</p:attrName>
                                        </p:attrNameLst>
                                      </p:cBhvr>
                                      <p:to>
                                        <p:strVal val="visible"/>
                                      </p:to>
                                    </p:set>
                                    <p:animEffect transition="in" filter="wipe(left)">
                                      <p:cBhvr>
                                        <p:cTn id="22" dur="500"/>
                                        <p:tgtEl>
                                          <p:spTgt spid="48230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2344">
                                            <p:txEl>
                                              <p:pRg st="0" end="0"/>
                                            </p:txEl>
                                          </p:spTgt>
                                        </p:tgtEl>
                                        <p:attrNameLst>
                                          <p:attrName>style.visibility</p:attrName>
                                        </p:attrNameLst>
                                      </p:cBhvr>
                                      <p:to>
                                        <p:strVal val="visible"/>
                                      </p:to>
                                    </p:set>
                                    <p:animEffect transition="in" filter="wipe(left)">
                                      <p:cBhvr>
                                        <p:cTn id="27" dur="500"/>
                                        <p:tgtEl>
                                          <p:spTgt spid="482344">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82310"/>
                                        </p:tgtEl>
                                        <p:attrNameLst>
                                          <p:attrName>style.visibility</p:attrName>
                                        </p:attrNameLst>
                                      </p:cBhvr>
                                      <p:to>
                                        <p:strVal val="visible"/>
                                      </p:to>
                                    </p:set>
                                    <p:animEffect transition="in" filter="wipe(left)">
                                      <p:cBhvr>
                                        <p:cTn id="32" dur="500"/>
                                        <p:tgtEl>
                                          <p:spTgt spid="4823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82345"/>
                                        </p:tgtEl>
                                        <p:attrNameLst>
                                          <p:attrName>style.visibility</p:attrName>
                                        </p:attrNameLst>
                                      </p:cBhvr>
                                      <p:to>
                                        <p:strVal val="visible"/>
                                      </p:to>
                                    </p:set>
                                    <p:animEffect transition="in" filter="wipe(left)">
                                      <p:cBhvr>
                                        <p:cTn id="37" dur="500"/>
                                        <p:tgtEl>
                                          <p:spTgt spid="482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6" grpId="0" build="p" autoUpdateAnimBg="0"/>
      <p:bldP spid="482307" grpId="0" build="p" autoUpdateAnimBg="0"/>
      <p:bldP spid="482309" grpId="0" build="p" autoUpdateAnimBg="0"/>
      <p:bldP spid="482344"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3330" name="Text Box 2">
            <a:extLst>
              <a:ext uri="{FF2B5EF4-FFF2-40B4-BE49-F238E27FC236}">
                <a16:creationId xmlns:a16="http://schemas.microsoft.com/office/drawing/2014/main" id="{EA612916-0D91-4DA2-A715-E845D24581CF}"/>
              </a:ext>
            </a:extLst>
          </p:cNvPr>
          <p:cNvSpPr txBox="1">
            <a:spLocks noChangeArrowheads="1"/>
          </p:cNvSpPr>
          <p:nvPr/>
        </p:nvSpPr>
        <p:spPr bwMode="auto">
          <a:xfrm>
            <a:off x="1219200" y="609600"/>
            <a:ext cx="3438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滚动摩擦 </a:t>
            </a:r>
            <a:r>
              <a:rPr lang="en-US" altLang="zh-CN">
                <a:ea typeface="宋体" panose="02010600030101010101" pitchFamily="2" charset="-122"/>
              </a:rPr>
              <a:t>&lt;&lt; </a:t>
            </a:r>
            <a:r>
              <a:rPr lang="zh-CN" altLang="en-US">
                <a:ea typeface="宋体" panose="02010600030101010101" pitchFamily="2" charset="-122"/>
              </a:rPr>
              <a:t>滑动摩擦    </a:t>
            </a:r>
          </a:p>
        </p:txBody>
      </p:sp>
      <p:grpSp>
        <p:nvGrpSpPr>
          <p:cNvPr id="2" name="Group 3">
            <a:extLst>
              <a:ext uri="{FF2B5EF4-FFF2-40B4-BE49-F238E27FC236}">
                <a16:creationId xmlns:a16="http://schemas.microsoft.com/office/drawing/2014/main" id="{3E5A2C1E-51AE-4227-B3CD-F5F01240C1CA}"/>
              </a:ext>
            </a:extLst>
          </p:cNvPr>
          <p:cNvGrpSpPr>
            <a:grpSpLocks/>
          </p:cNvGrpSpPr>
          <p:nvPr/>
        </p:nvGrpSpPr>
        <p:grpSpPr bwMode="auto">
          <a:xfrm>
            <a:off x="1365250" y="1143000"/>
            <a:ext cx="3411538" cy="1400175"/>
            <a:chOff x="860" y="720"/>
            <a:chExt cx="2149" cy="882"/>
          </a:xfrm>
        </p:grpSpPr>
        <p:sp>
          <p:nvSpPr>
            <p:cNvPr id="65567" name="Rectangle 4" descr="宽上对角线">
              <a:extLst>
                <a:ext uri="{FF2B5EF4-FFF2-40B4-BE49-F238E27FC236}">
                  <a16:creationId xmlns:a16="http://schemas.microsoft.com/office/drawing/2014/main" id="{DD964EEB-2C9F-4280-BDFB-A1DB9C797037}"/>
                </a:ext>
              </a:extLst>
            </p:cNvPr>
            <p:cNvSpPr>
              <a:spLocks noChangeArrowheads="1"/>
            </p:cNvSpPr>
            <p:nvPr/>
          </p:nvSpPr>
          <p:spPr bwMode="auto">
            <a:xfrm>
              <a:off x="878" y="1438"/>
              <a:ext cx="2023" cy="164"/>
            </a:xfrm>
            <a:prstGeom prst="rect">
              <a:avLst/>
            </a:prstGeom>
            <a:pattFill prst="wdUpDiag">
              <a:fgClr>
                <a:srgbClr val="CC99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5568" name="Line 5">
              <a:extLst>
                <a:ext uri="{FF2B5EF4-FFF2-40B4-BE49-F238E27FC236}">
                  <a16:creationId xmlns:a16="http://schemas.microsoft.com/office/drawing/2014/main" id="{517CDB82-5F1E-4C6A-8FB7-483E306A265C}"/>
                </a:ext>
              </a:extLst>
            </p:cNvPr>
            <p:cNvSpPr>
              <a:spLocks noChangeShapeType="1"/>
            </p:cNvSpPr>
            <p:nvPr/>
          </p:nvSpPr>
          <p:spPr bwMode="auto">
            <a:xfrm>
              <a:off x="878" y="1444"/>
              <a:ext cx="2032" cy="0"/>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5569" name="Group 6">
              <a:extLst>
                <a:ext uri="{FF2B5EF4-FFF2-40B4-BE49-F238E27FC236}">
                  <a16:creationId xmlns:a16="http://schemas.microsoft.com/office/drawing/2014/main" id="{E00C3B63-BB27-4EBF-A48C-1BAD4FD74DF9}"/>
                </a:ext>
              </a:extLst>
            </p:cNvPr>
            <p:cNvGrpSpPr>
              <a:grpSpLocks/>
            </p:cNvGrpSpPr>
            <p:nvPr/>
          </p:nvGrpSpPr>
          <p:grpSpPr bwMode="auto">
            <a:xfrm>
              <a:off x="1847" y="720"/>
              <a:ext cx="919" cy="712"/>
              <a:chOff x="1847" y="720"/>
              <a:chExt cx="919" cy="712"/>
            </a:xfrm>
          </p:grpSpPr>
          <p:sp>
            <p:nvSpPr>
              <p:cNvPr id="65579" name="Oval 7">
                <a:extLst>
                  <a:ext uri="{FF2B5EF4-FFF2-40B4-BE49-F238E27FC236}">
                    <a16:creationId xmlns:a16="http://schemas.microsoft.com/office/drawing/2014/main" id="{FC87850E-09F4-41AF-BB16-480B252235B7}"/>
                  </a:ext>
                </a:extLst>
              </p:cNvPr>
              <p:cNvSpPr>
                <a:spLocks noChangeArrowheads="1"/>
              </p:cNvSpPr>
              <p:nvPr/>
            </p:nvSpPr>
            <p:spPr bwMode="auto">
              <a:xfrm>
                <a:off x="2142" y="808"/>
                <a:ext cx="624" cy="624"/>
              </a:xfrm>
              <a:prstGeom prst="ellipse">
                <a:avLst/>
              </a:prstGeom>
              <a:gradFill rotWithShape="0">
                <a:gsLst>
                  <a:gs pos="0">
                    <a:srgbClr val="FFFFFF"/>
                  </a:gs>
                  <a:gs pos="100000">
                    <a:srgbClr val="C1D5C9"/>
                  </a:gs>
                </a:gsLst>
                <a:path path="shape">
                  <a:fillToRect l="50000" t="50000" r="50000" b="50000"/>
                </a:path>
              </a:gradFill>
              <a:ln w="19050">
                <a:solidFill>
                  <a:schemeClr val="folHlink"/>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5580" name="Line 8">
                <a:extLst>
                  <a:ext uri="{FF2B5EF4-FFF2-40B4-BE49-F238E27FC236}">
                    <a16:creationId xmlns:a16="http://schemas.microsoft.com/office/drawing/2014/main" id="{82518FE5-4B0F-485B-BC29-69632CA17066}"/>
                  </a:ext>
                </a:extLst>
              </p:cNvPr>
              <p:cNvSpPr>
                <a:spLocks noChangeShapeType="1"/>
              </p:cNvSpPr>
              <p:nvPr/>
            </p:nvSpPr>
            <p:spPr bwMode="auto">
              <a:xfrm flipH="1" flipV="1">
                <a:off x="2450" y="880"/>
                <a:ext cx="8" cy="254"/>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5581" name="Line 9">
                <a:extLst>
                  <a:ext uri="{FF2B5EF4-FFF2-40B4-BE49-F238E27FC236}">
                    <a16:creationId xmlns:a16="http://schemas.microsoft.com/office/drawing/2014/main" id="{185FA7F3-6BCA-4008-8DB0-8B9EC20866BC}"/>
                  </a:ext>
                </a:extLst>
              </p:cNvPr>
              <p:cNvSpPr>
                <a:spLocks noChangeShapeType="1"/>
              </p:cNvSpPr>
              <p:nvPr/>
            </p:nvSpPr>
            <p:spPr bwMode="auto">
              <a:xfrm flipH="1">
                <a:off x="2457" y="1133"/>
                <a:ext cx="1" cy="188"/>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5582" name="Text Box 10">
                <a:extLst>
                  <a:ext uri="{FF2B5EF4-FFF2-40B4-BE49-F238E27FC236}">
                    <a16:creationId xmlns:a16="http://schemas.microsoft.com/office/drawing/2014/main" id="{1F91F832-5C6C-400C-A450-9B1E34D12AF1}"/>
                  </a:ext>
                </a:extLst>
              </p:cNvPr>
              <p:cNvSpPr txBox="1">
                <a:spLocks noChangeArrowheads="1"/>
              </p:cNvSpPr>
              <p:nvPr/>
            </p:nvSpPr>
            <p:spPr bwMode="auto">
              <a:xfrm>
                <a:off x="2416" y="929"/>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rPr>
                  <a:t>C</a:t>
                </a:r>
              </a:p>
            </p:txBody>
          </p:sp>
          <p:graphicFrame>
            <p:nvGraphicFramePr>
              <p:cNvPr id="65547" name="Object 11">
                <a:extLst>
                  <a:ext uri="{FF2B5EF4-FFF2-40B4-BE49-F238E27FC236}">
                    <a16:creationId xmlns:a16="http://schemas.microsoft.com/office/drawing/2014/main" id="{4233F61E-220E-4BDC-B915-07382247A3D4}"/>
                  </a:ext>
                </a:extLst>
              </p:cNvPr>
              <p:cNvGraphicFramePr>
                <a:graphicFrameLocks noChangeAspect="1"/>
              </p:cNvGraphicFramePr>
              <p:nvPr/>
            </p:nvGraphicFramePr>
            <p:xfrm>
              <a:off x="2485" y="767"/>
              <a:ext cx="228" cy="253"/>
            </p:xfrm>
            <a:graphic>
              <a:graphicData uri="http://schemas.openxmlformats.org/presentationml/2006/ole">
                <mc:AlternateContent xmlns:mc="http://schemas.openxmlformats.org/markup-compatibility/2006">
                  <mc:Choice xmlns:v="urn:schemas-microsoft-com:vml" Requires="v">
                    <p:oleObj spid="_x0000_s65586" name="Equation" r:id="rId3" imgW="228600" imgH="253800" progId="Equation.3">
                      <p:embed/>
                    </p:oleObj>
                  </mc:Choice>
                  <mc:Fallback>
                    <p:oleObj name="Equation" r:id="rId3" imgW="228600" imgH="2538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5" y="767"/>
                            <a:ext cx="228"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8" name="Object 12">
                <a:extLst>
                  <a:ext uri="{FF2B5EF4-FFF2-40B4-BE49-F238E27FC236}">
                    <a16:creationId xmlns:a16="http://schemas.microsoft.com/office/drawing/2014/main" id="{7B2F68C4-E29C-4C6D-B089-B0E7B381C3F3}"/>
                  </a:ext>
                </a:extLst>
              </p:cNvPr>
              <p:cNvGraphicFramePr>
                <a:graphicFrameLocks noChangeAspect="1"/>
              </p:cNvGraphicFramePr>
              <p:nvPr/>
            </p:nvGraphicFramePr>
            <p:xfrm>
              <a:off x="2506" y="1143"/>
              <a:ext cx="220" cy="234"/>
            </p:xfrm>
            <a:graphic>
              <a:graphicData uri="http://schemas.openxmlformats.org/presentationml/2006/ole">
                <mc:AlternateContent xmlns:mc="http://schemas.openxmlformats.org/markup-compatibility/2006">
                  <mc:Choice xmlns:v="urn:schemas-microsoft-com:vml" Requires="v">
                    <p:oleObj spid="_x0000_s65587" name="Equation" r:id="rId5" imgW="203040" imgH="215640" progId="Equation.3">
                      <p:embed/>
                    </p:oleObj>
                  </mc:Choice>
                  <mc:Fallback>
                    <p:oleObj name="Equation" r:id="rId5" imgW="203040" imgH="21564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6" y="1143"/>
                            <a:ext cx="220"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83" name="Freeform 13">
                <a:extLst>
                  <a:ext uri="{FF2B5EF4-FFF2-40B4-BE49-F238E27FC236}">
                    <a16:creationId xmlns:a16="http://schemas.microsoft.com/office/drawing/2014/main" id="{CFF4C660-871D-4120-8D00-32727498D685}"/>
                  </a:ext>
                </a:extLst>
              </p:cNvPr>
              <p:cNvSpPr>
                <a:spLocks/>
              </p:cNvSpPr>
              <p:nvPr/>
            </p:nvSpPr>
            <p:spPr bwMode="auto">
              <a:xfrm>
                <a:off x="2270" y="978"/>
                <a:ext cx="53" cy="300"/>
              </a:xfrm>
              <a:custGeom>
                <a:avLst/>
                <a:gdLst>
                  <a:gd name="T0" fmla="*/ 45 w 53"/>
                  <a:gd name="T1" fmla="*/ 300 h 300"/>
                  <a:gd name="T2" fmla="*/ 1 w 53"/>
                  <a:gd name="T3" fmla="*/ 180 h 300"/>
                  <a:gd name="T4" fmla="*/ 53 w 53"/>
                  <a:gd name="T5" fmla="*/ 0 h 300"/>
                  <a:gd name="T6" fmla="*/ 0 60000 65536"/>
                  <a:gd name="T7" fmla="*/ 0 60000 65536"/>
                  <a:gd name="T8" fmla="*/ 0 60000 65536"/>
                  <a:gd name="T9" fmla="*/ 0 w 53"/>
                  <a:gd name="T10" fmla="*/ 0 h 300"/>
                  <a:gd name="T11" fmla="*/ 53 w 53"/>
                  <a:gd name="T12" fmla="*/ 300 h 300"/>
                </a:gdLst>
                <a:ahLst/>
                <a:cxnLst>
                  <a:cxn ang="T6">
                    <a:pos x="T0" y="T1"/>
                  </a:cxn>
                  <a:cxn ang="T7">
                    <a:pos x="T2" y="T3"/>
                  </a:cxn>
                  <a:cxn ang="T8">
                    <a:pos x="T4" y="T5"/>
                  </a:cxn>
                </a:cxnLst>
                <a:rect l="T9" t="T10" r="T11" b="T12"/>
                <a:pathLst>
                  <a:path w="53" h="300">
                    <a:moveTo>
                      <a:pt x="45" y="300"/>
                    </a:moveTo>
                    <a:cubicBezTo>
                      <a:pt x="36" y="280"/>
                      <a:pt x="0" y="230"/>
                      <a:pt x="1" y="180"/>
                    </a:cubicBezTo>
                    <a:cubicBezTo>
                      <a:pt x="2" y="130"/>
                      <a:pt x="42" y="37"/>
                      <a:pt x="53" y="0"/>
                    </a:cubicBezTo>
                  </a:path>
                </a:pathLst>
              </a:custGeom>
              <a:noFill/>
              <a:ln w="19050">
                <a:solidFill>
                  <a:srgbClr val="FF0000"/>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84" name="Text Box 14">
                <a:extLst>
                  <a:ext uri="{FF2B5EF4-FFF2-40B4-BE49-F238E27FC236}">
                    <a16:creationId xmlns:a16="http://schemas.microsoft.com/office/drawing/2014/main" id="{1043E828-B6F8-49F1-85FC-4411C113854E}"/>
                  </a:ext>
                </a:extLst>
              </p:cNvPr>
              <p:cNvSpPr txBox="1">
                <a:spLocks noChangeArrowheads="1"/>
              </p:cNvSpPr>
              <p:nvPr/>
            </p:nvSpPr>
            <p:spPr bwMode="auto">
              <a:xfrm>
                <a:off x="2040" y="720"/>
                <a:ext cx="4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FF0000"/>
                    </a:solidFill>
                    <a:ea typeface="宋体" panose="02010600030101010101" pitchFamily="2" charset="-122"/>
                  </a:rPr>
                  <a:t>M</a:t>
                </a:r>
                <a:r>
                  <a:rPr lang="zh-CN" altLang="en-US" baseline="-25000">
                    <a:solidFill>
                      <a:srgbClr val="FF0000"/>
                    </a:solidFill>
                    <a:ea typeface="宋体" panose="02010600030101010101" pitchFamily="2" charset="-122"/>
                  </a:rPr>
                  <a:t>滚</a:t>
                </a:r>
                <a:endParaRPr lang="zh-CN" altLang="en-US">
                  <a:solidFill>
                    <a:srgbClr val="FF0000"/>
                  </a:solidFill>
                  <a:ea typeface="宋体" panose="02010600030101010101" pitchFamily="2" charset="-122"/>
                </a:endParaRPr>
              </a:p>
            </p:txBody>
          </p:sp>
          <p:sp>
            <p:nvSpPr>
              <p:cNvPr id="65585" name="Line 15">
                <a:extLst>
                  <a:ext uri="{FF2B5EF4-FFF2-40B4-BE49-F238E27FC236}">
                    <a16:creationId xmlns:a16="http://schemas.microsoft.com/office/drawing/2014/main" id="{54209C26-1A4C-44E0-B1A4-9D168C5889D1}"/>
                  </a:ext>
                </a:extLst>
              </p:cNvPr>
              <p:cNvSpPr>
                <a:spLocks noChangeShapeType="1"/>
              </p:cNvSpPr>
              <p:nvPr/>
            </p:nvSpPr>
            <p:spPr bwMode="auto">
              <a:xfrm flipH="1" flipV="1">
                <a:off x="1892" y="1131"/>
                <a:ext cx="560" cy="1"/>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5549" name="Object 16">
                <a:extLst>
                  <a:ext uri="{FF2B5EF4-FFF2-40B4-BE49-F238E27FC236}">
                    <a16:creationId xmlns:a16="http://schemas.microsoft.com/office/drawing/2014/main" id="{4D2022D3-819C-4E26-A091-E11495BB80D8}"/>
                  </a:ext>
                </a:extLst>
              </p:cNvPr>
              <p:cNvGraphicFramePr>
                <a:graphicFrameLocks noChangeAspect="1"/>
              </p:cNvGraphicFramePr>
              <p:nvPr/>
            </p:nvGraphicFramePr>
            <p:xfrm>
              <a:off x="1847" y="887"/>
              <a:ext cx="195" cy="240"/>
            </p:xfrm>
            <a:graphic>
              <a:graphicData uri="http://schemas.openxmlformats.org/presentationml/2006/ole">
                <mc:AlternateContent xmlns:mc="http://schemas.openxmlformats.org/markup-compatibility/2006">
                  <mc:Choice xmlns:v="urn:schemas-microsoft-com:vml" Requires="v">
                    <p:oleObj spid="_x0000_s65588" name="Equation" r:id="rId7" imgW="164880" imgH="203040" progId="Equation.3">
                      <p:embed/>
                    </p:oleObj>
                  </mc:Choice>
                  <mc:Fallback>
                    <p:oleObj name="Equation" r:id="rId7" imgW="164880" imgH="20304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7" y="887"/>
                            <a:ext cx="195"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5570" name="Group 17">
              <a:extLst>
                <a:ext uri="{FF2B5EF4-FFF2-40B4-BE49-F238E27FC236}">
                  <a16:creationId xmlns:a16="http://schemas.microsoft.com/office/drawing/2014/main" id="{674CE767-F0FC-4FE9-AE7F-684FABE0A5AA}"/>
                </a:ext>
              </a:extLst>
            </p:cNvPr>
            <p:cNvGrpSpPr>
              <a:grpSpLocks/>
            </p:cNvGrpSpPr>
            <p:nvPr/>
          </p:nvGrpSpPr>
          <p:grpSpPr bwMode="auto">
            <a:xfrm>
              <a:off x="860" y="915"/>
              <a:ext cx="1084" cy="516"/>
              <a:chOff x="860" y="1094"/>
              <a:chExt cx="1084" cy="516"/>
            </a:xfrm>
          </p:grpSpPr>
          <p:sp>
            <p:nvSpPr>
              <p:cNvPr id="65573" name="Line 18">
                <a:extLst>
                  <a:ext uri="{FF2B5EF4-FFF2-40B4-BE49-F238E27FC236}">
                    <a16:creationId xmlns:a16="http://schemas.microsoft.com/office/drawing/2014/main" id="{074F5037-9287-4ACF-BB92-D3D37F1322E4}"/>
                  </a:ext>
                </a:extLst>
              </p:cNvPr>
              <p:cNvSpPr>
                <a:spLocks noChangeShapeType="1"/>
              </p:cNvSpPr>
              <p:nvPr/>
            </p:nvSpPr>
            <p:spPr bwMode="auto">
              <a:xfrm flipH="1">
                <a:off x="1136" y="1318"/>
                <a:ext cx="80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4" name="Oval 19">
                <a:extLst>
                  <a:ext uri="{FF2B5EF4-FFF2-40B4-BE49-F238E27FC236}">
                    <a16:creationId xmlns:a16="http://schemas.microsoft.com/office/drawing/2014/main" id="{1BD7CCAD-2A2B-4857-9349-A2C37F44D57C}"/>
                  </a:ext>
                </a:extLst>
              </p:cNvPr>
              <p:cNvSpPr>
                <a:spLocks noChangeArrowheads="1"/>
              </p:cNvSpPr>
              <p:nvPr/>
            </p:nvSpPr>
            <p:spPr bwMode="auto">
              <a:xfrm>
                <a:off x="860" y="1094"/>
                <a:ext cx="142" cy="9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5575" name="Line 20">
                <a:extLst>
                  <a:ext uri="{FF2B5EF4-FFF2-40B4-BE49-F238E27FC236}">
                    <a16:creationId xmlns:a16="http://schemas.microsoft.com/office/drawing/2014/main" id="{F3CB0716-3C7B-450D-A8D2-881078A9C95E}"/>
                  </a:ext>
                </a:extLst>
              </p:cNvPr>
              <p:cNvSpPr>
                <a:spLocks noChangeShapeType="1"/>
              </p:cNvSpPr>
              <p:nvPr/>
            </p:nvSpPr>
            <p:spPr bwMode="auto">
              <a:xfrm>
                <a:off x="949" y="1176"/>
                <a:ext cx="172"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6" name="Line 21">
                <a:extLst>
                  <a:ext uri="{FF2B5EF4-FFF2-40B4-BE49-F238E27FC236}">
                    <a16:creationId xmlns:a16="http://schemas.microsoft.com/office/drawing/2014/main" id="{FBFBB685-B14E-40EC-A52E-BD7F09B6C5BA}"/>
                  </a:ext>
                </a:extLst>
              </p:cNvPr>
              <p:cNvSpPr>
                <a:spLocks noChangeShapeType="1"/>
              </p:cNvSpPr>
              <p:nvPr/>
            </p:nvSpPr>
            <p:spPr bwMode="auto">
              <a:xfrm>
                <a:off x="972" y="1191"/>
                <a:ext cx="224" cy="12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7" name="Line 22">
                <a:extLst>
                  <a:ext uri="{FF2B5EF4-FFF2-40B4-BE49-F238E27FC236}">
                    <a16:creationId xmlns:a16="http://schemas.microsoft.com/office/drawing/2014/main" id="{B0626B24-4B34-42D3-8810-EB63B9249CFA}"/>
                  </a:ext>
                </a:extLst>
              </p:cNvPr>
              <p:cNvSpPr>
                <a:spLocks noChangeShapeType="1"/>
              </p:cNvSpPr>
              <p:nvPr/>
            </p:nvSpPr>
            <p:spPr bwMode="auto">
              <a:xfrm>
                <a:off x="1121" y="1453"/>
                <a:ext cx="374" cy="15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8" name="Line 23">
                <a:extLst>
                  <a:ext uri="{FF2B5EF4-FFF2-40B4-BE49-F238E27FC236}">
                    <a16:creationId xmlns:a16="http://schemas.microsoft.com/office/drawing/2014/main" id="{74B4D4BF-7651-4498-818B-B264E0ED6863}"/>
                  </a:ext>
                </a:extLst>
              </p:cNvPr>
              <p:cNvSpPr>
                <a:spLocks noChangeShapeType="1"/>
              </p:cNvSpPr>
              <p:nvPr/>
            </p:nvSpPr>
            <p:spPr bwMode="auto">
              <a:xfrm flipH="1">
                <a:off x="1061" y="1528"/>
                <a:ext cx="232" cy="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5571" name="Group 24">
              <a:extLst>
                <a:ext uri="{FF2B5EF4-FFF2-40B4-BE49-F238E27FC236}">
                  <a16:creationId xmlns:a16="http://schemas.microsoft.com/office/drawing/2014/main" id="{A8C6AD19-99DC-464A-9632-87C601214296}"/>
                </a:ext>
              </a:extLst>
            </p:cNvPr>
            <p:cNvGrpSpPr>
              <a:grpSpLocks/>
            </p:cNvGrpSpPr>
            <p:nvPr/>
          </p:nvGrpSpPr>
          <p:grpSpPr bwMode="auto">
            <a:xfrm>
              <a:off x="2461" y="1221"/>
              <a:ext cx="548" cy="285"/>
              <a:chOff x="2461" y="1221"/>
              <a:chExt cx="548" cy="285"/>
            </a:xfrm>
          </p:grpSpPr>
          <p:graphicFrame>
            <p:nvGraphicFramePr>
              <p:cNvPr id="65546" name="Object 25">
                <a:extLst>
                  <a:ext uri="{FF2B5EF4-FFF2-40B4-BE49-F238E27FC236}">
                    <a16:creationId xmlns:a16="http://schemas.microsoft.com/office/drawing/2014/main" id="{18736351-CFE2-4DFA-8014-347F596B8D7F}"/>
                  </a:ext>
                </a:extLst>
              </p:cNvPr>
              <p:cNvGraphicFramePr>
                <a:graphicFrameLocks noChangeAspect="1"/>
              </p:cNvGraphicFramePr>
              <p:nvPr/>
            </p:nvGraphicFramePr>
            <p:xfrm>
              <a:off x="2784" y="1221"/>
              <a:ext cx="225" cy="285"/>
            </p:xfrm>
            <a:graphic>
              <a:graphicData uri="http://schemas.openxmlformats.org/presentationml/2006/ole">
                <mc:AlternateContent xmlns:mc="http://schemas.openxmlformats.org/markup-compatibility/2006">
                  <mc:Choice xmlns:v="urn:schemas-microsoft-com:vml" Requires="v">
                    <p:oleObj spid="_x0000_s65589" name="Equation" r:id="rId9" imgW="190440" imgH="241200" progId="Equation.3">
                      <p:embed/>
                    </p:oleObj>
                  </mc:Choice>
                  <mc:Fallback>
                    <p:oleObj name="Equation" r:id="rId9" imgW="190440" imgH="241200" progId="Equation.3">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4" y="1221"/>
                            <a:ext cx="225"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72" name="Line 26">
                <a:extLst>
                  <a:ext uri="{FF2B5EF4-FFF2-40B4-BE49-F238E27FC236}">
                    <a16:creationId xmlns:a16="http://schemas.microsoft.com/office/drawing/2014/main" id="{5887ACE3-AAFA-417E-B015-C6C53CE542E2}"/>
                  </a:ext>
                </a:extLst>
              </p:cNvPr>
              <p:cNvSpPr>
                <a:spLocks noChangeShapeType="1"/>
              </p:cNvSpPr>
              <p:nvPr/>
            </p:nvSpPr>
            <p:spPr bwMode="auto">
              <a:xfrm flipV="1">
                <a:off x="2461" y="1429"/>
                <a:ext cx="374" cy="15"/>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6" name="Group 27">
            <a:extLst>
              <a:ext uri="{FF2B5EF4-FFF2-40B4-BE49-F238E27FC236}">
                <a16:creationId xmlns:a16="http://schemas.microsoft.com/office/drawing/2014/main" id="{CE4EDA28-160D-4273-8D53-43A1D50F81E2}"/>
              </a:ext>
            </a:extLst>
          </p:cNvPr>
          <p:cNvGrpSpPr>
            <a:grpSpLocks/>
          </p:cNvGrpSpPr>
          <p:nvPr/>
        </p:nvGrpSpPr>
        <p:grpSpPr bwMode="auto">
          <a:xfrm>
            <a:off x="5746750" y="1211263"/>
            <a:ext cx="1646238" cy="1260475"/>
            <a:chOff x="1877" y="2296"/>
            <a:chExt cx="1037" cy="794"/>
          </a:xfrm>
        </p:grpSpPr>
        <p:grpSp>
          <p:nvGrpSpPr>
            <p:cNvPr id="65557" name="Group 28">
              <a:extLst>
                <a:ext uri="{FF2B5EF4-FFF2-40B4-BE49-F238E27FC236}">
                  <a16:creationId xmlns:a16="http://schemas.microsoft.com/office/drawing/2014/main" id="{338806BE-4B9E-4C12-B863-30ED03A664AC}"/>
                </a:ext>
              </a:extLst>
            </p:cNvPr>
            <p:cNvGrpSpPr>
              <a:grpSpLocks/>
            </p:cNvGrpSpPr>
            <p:nvPr/>
          </p:nvGrpSpPr>
          <p:grpSpPr bwMode="auto">
            <a:xfrm>
              <a:off x="2112" y="2926"/>
              <a:ext cx="802" cy="164"/>
              <a:chOff x="930" y="2926"/>
              <a:chExt cx="2032" cy="164"/>
            </a:xfrm>
          </p:grpSpPr>
          <p:sp>
            <p:nvSpPr>
              <p:cNvPr id="65565" name="Rectangle 29" descr="宽上对角线">
                <a:extLst>
                  <a:ext uri="{FF2B5EF4-FFF2-40B4-BE49-F238E27FC236}">
                    <a16:creationId xmlns:a16="http://schemas.microsoft.com/office/drawing/2014/main" id="{836ADDFF-3B0D-407B-86A5-04E93D5C5B31}"/>
                  </a:ext>
                </a:extLst>
              </p:cNvPr>
              <p:cNvSpPr>
                <a:spLocks noChangeArrowheads="1"/>
              </p:cNvSpPr>
              <p:nvPr/>
            </p:nvSpPr>
            <p:spPr bwMode="auto">
              <a:xfrm>
                <a:off x="930" y="2926"/>
                <a:ext cx="2023" cy="164"/>
              </a:xfrm>
              <a:prstGeom prst="rect">
                <a:avLst/>
              </a:prstGeom>
              <a:pattFill prst="wdUpDiag">
                <a:fgClr>
                  <a:srgbClr val="CC99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5566" name="Line 30">
                <a:extLst>
                  <a:ext uri="{FF2B5EF4-FFF2-40B4-BE49-F238E27FC236}">
                    <a16:creationId xmlns:a16="http://schemas.microsoft.com/office/drawing/2014/main" id="{F3DAD314-4C81-4126-851F-BF81EFCE4A2A}"/>
                  </a:ext>
                </a:extLst>
              </p:cNvPr>
              <p:cNvSpPr>
                <a:spLocks noChangeShapeType="1"/>
              </p:cNvSpPr>
              <p:nvPr/>
            </p:nvSpPr>
            <p:spPr bwMode="auto">
              <a:xfrm>
                <a:off x="930" y="2932"/>
                <a:ext cx="2032" cy="0"/>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5558" name="Oval 31">
              <a:extLst>
                <a:ext uri="{FF2B5EF4-FFF2-40B4-BE49-F238E27FC236}">
                  <a16:creationId xmlns:a16="http://schemas.microsoft.com/office/drawing/2014/main" id="{E9AF8D6C-3284-46C6-84B5-D71EDEE96BBA}"/>
                </a:ext>
              </a:extLst>
            </p:cNvPr>
            <p:cNvSpPr>
              <a:spLocks noChangeArrowheads="1"/>
            </p:cNvSpPr>
            <p:nvPr/>
          </p:nvSpPr>
          <p:spPr bwMode="auto">
            <a:xfrm>
              <a:off x="2194" y="2296"/>
              <a:ext cx="624" cy="624"/>
            </a:xfrm>
            <a:prstGeom prst="ellipse">
              <a:avLst/>
            </a:prstGeom>
            <a:gradFill rotWithShape="0">
              <a:gsLst>
                <a:gs pos="0">
                  <a:srgbClr val="FFFFFF"/>
                </a:gs>
                <a:gs pos="100000">
                  <a:srgbClr val="C1D5C9"/>
                </a:gs>
              </a:gsLst>
              <a:path path="shape">
                <a:fillToRect l="50000" t="50000" r="50000" b="50000"/>
              </a:path>
            </a:gradFill>
            <a:ln w="19050">
              <a:solidFill>
                <a:schemeClr val="folHlink"/>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5559" name="Line 32">
              <a:extLst>
                <a:ext uri="{FF2B5EF4-FFF2-40B4-BE49-F238E27FC236}">
                  <a16:creationId xmlns:a16="http://schemas.microsoft.com/office/drawing/2014/main" id="{E996AF20-240E-4D09-8FF0-89F002603111}"/>
                </a:ext>
              </a:extLst>
            </p:cNvPr>
            <p:cNvSpPr>
              <a:spLocks noChangeShapeType="1"/>
            </p:cNvSpPr>
            <p:nvPr/>
          </p:nvSpPr>
          <p:spPr bwMode="auto">
            <a:xfrm flipH="1" flipV="1">
              <a:off x="2502" y="2368"/>
              <a:ext cx="8" cy="254"/>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5560" name="Line 33">
              <a:extLst>
                <a:ext uri="{FF2B5EF4-FFF2-40B4-BE49-F238E27FC236}">
                  <a16:creationId xmlns:a16="http://schemas.microsoft.com/office/drawing/2014/main" id="{8ADB4E4F-BF7B-4DB8-8C1A-AE6AABF1CDDA}"/>
                </a:ext>
              </a:extLst>
            </p:cNvPr>
            <p:cNvSpPr>
              <a:spLocks noChangeShapeType="1"/>
            </p:cNvSpPr>
            <p:nvPr/>
          </p:nvSpPr>
          <p:spPr bwMode="auto">
            <a:xfrm flipH="1">
              <a:off x="2509" y="2621"/>
              <a:ext cx="1" cy="188"/>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5561" name="Text Box 34">
              <a:extLst>
                <a:ext uri="{FF2B5EF4-FFF2-40B4-BE49-F238E27FC236}">
                  <a16:creationId xmlns:a16="http://schemas.microsoft.com/office/drawing/2014/main" id="{6E76746E-FB51-4620-8285-711B8DF3D4DF}"/>
                </a:ext>
              </a:extLst>
            </p:cNvPr>
            <p:cNvSpPr txBox="1">
              <a:spLocks noChangeArrowheads="1"/>
            </p:cNvSpPr>
            <p:nvPr/>
          </p:nvSpPr>
          <p:spPr bwMode="auto">
            <a:xfrm>
              <a:off x="2496" y="2448"/>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rPr>
                <a:t>C</a:t>
              </a:r>
            </a:p>
          </p:txBody>
        </p:sp>
        <p:sp>
          <p:nvSpPr>
            <p:cNvPr id="65562" name="Line 35">
              <a:extLst>
                <a:ext uri="{FF2B5EF4-FFF2-40B4-BE49-F238E27FC236}">
                  <a16:creationId xmlns:a16="http://schemas.microsoft.com/office/drawing/2014/main" id="{95075977-5881-4CA4-8CAA-2AABE1AA08BB}"/>
                </a:ext>
              </a:extLst>
            </p:cNvPr>
            <p:cNvSpPr>
              <a:spLocks noChangeShapeType="1"/>
            </p:cNvSpPr>
            <p:nvPr/>
          </p:nvSpPr>
          <p:spPr bwMode="auto">
            <a:xfrm flipH="1" flipV="1">
              <a:off x="1948" y="2626"/>
              <a:ext cx="240"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5545" name="Object 36">
              <a:extLst>
                <a:ext uri="{FF2B5EF4-FFF2-40B4-BE49-F238E27FC236}">
                  <a16:creationId xmlns:a16="http://schemas.microsoft.com/office/drawing/2014/main" id="{34853092-18B6-4A73-B96C-4B94F81E4895}"/>
                </a:ext>
              </a:extLst>
            </p:cNvPr>
            <p:cNvGraphicFramePr>
              <a:graphicFrameLocks noChangeAspect="1"/>
            </p:cNvGraphicFramePr>
            <p:nvPr/>
          </p:nvGraphicFramePr>
          <p:xfrm>
            <a:off x="1877" y="2375"/>
            <a:ext cx="240" cy="240"/>
          </p:xfrm>
          <a:graphic>
            <a:graphicData uri="http://schemas.openxmlformats.org/presentationml/2006/ole">
              <mc:AlternateContent xmlns:mc="http://schemas.openxmlformats.org/markup-compatibility/2006">
                <mc:Choice xmlns:v="urn:schemas-microsoft-com:vml" Requires="v">
                  <p:oleObj spid="_x0000_s65590" name="Equation" r:id="rId11" imgW="203040" imgH="203040" progId="Equation.3">
                    <p:embed/>
                  </p:oleObj>
                </mc:Choice>
                <mc:Fallback>
                  <p:oleObj name="Equation" r:id="rId11" imgW="203040" imgH="203040" progId="Equation.3">
                    <p:embed/>
                    <p:pic>
                      <p:nvPicPr>
                        <p:cNvPr id="0" name="Object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77" y="2375"/>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63" name="Line 37">
              <a:extLst>
                <a:ext uri="{FF2B5EF4-FFF2-40B4-BE49-F238E27FC236}">
                  <a16:creationId xmlns:a16="http://schemas.microsoft.com/office/drawing/2014/main" id="{5F40C062-572A-419A-868B-ADF8832F7D07}"/>
                </a:ext>
              </a:extLst>
            </p:cNvPr>
            <p:cNvSpPr>
              <a:spLocks noChangeShapeType="1"/>
            </p:cNvSpPr>
            <p:nvPr/>
          </p:nvSpPr>
          <p:spPr bwMode="auto">
            <a:xfrm>
              <a:off x="2192" y="2618"/>
              <a:ext cx="336"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4" name="Text Box 38">
              <a:extLst>
                <a:ext uri="{FF2B5EF4-FFF2-40B4-BE49-F238E27FC236}">
                  <a16:creationId xmlns:a16="http://schemas.microsoft.com/office/drawing/2014/main" id="{84B40455-110F-4B35-B67C-2038D6AC7182}"/>
                </a:ext>
              </a:extLst>
            </p:cNvPr>
            <p:cNvSpPr txBox="1">
              <a:spLocks noChangeArrowheads="1"/>
            </p:cNvSpPr>
            <p:nvPr/>
          </p:nvSpPr>
          <p:spPr bwMode="auto">
            <a:xfrm>
              <a:off x="2186" y="2390"/>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rPr>
                <a:t>A</a:t>
              </a:r>
            </a:p>
          </p:txBody>
        </p:sp>
      </p:grpSp>
      <p:sp>
        <p:nvSpPr>
          <p:cNvPr id="483367" name="Text Box 39">
            <a:extLst>
              <a:ext uri="{FF2B5EF4-FFF2-40B4-BE49-F238E27FC236}">
                <a16:creationId xmlns:a16="http://schemas.microsoft.com/office/drawing/2014/main" id="{0725FDA1-6432-4E24-B1E5-EC7FC1A49C2E}"/>
              </a:ext>
            </a:extLst>
          </p:cNvPr>
          <p:cNvSpPr txBox="1">
            <a:spLocks noChangeArrowheads="1"/>
          </p:cNvSpPr>
          <p:nvPr/>
        </p:nvSpPr>
        <p:spPr bwMode="auto">
          <a:xfrm>
            <a:off x="1219200" y="2819400"/>
            <a:ext cx="5927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设滚子匀速滚动，则阻力和阻力矩分别为   </a:t>
            </a:r>
          </a:p>
        </p:txBody>
      </p:sp>
      <p:graphicFrame>
        <p:nvGraphicFramePr>
          <p:cNvPr id="483368" name="Object 40">
            <a:extLst>
              <a:ext uri="{FF2B5EF4-FFF2-40B4-BE49-F238E27FC236}">
                <a16:creationId xmlns:a16="http://schemas.microsoft.com/office/drawing/2014/main" id="{48FACC80-961E-4AB7-A06B-AD658BC3C73F}"/>
              </a:ext>
            </a:extLst>
          </p:cNvPr>
          <p:cNvGraphicFramePr>
            <a:graphicFrameLocks noChangeAspect="1"/>
          </p:cNvGraphicFramePr>
          <p:nvPr/>
        </p:nvGraphicFramePr>
        <p:xfrm>
          <a:off x="1787525" y="3409950"/>
          <a:ext cx="1071563" cy="452438"/>
        </p:xfrm>
        <a:graphic>
          <a:graphicData uri="http://schemas.openxmlformats.org/presentationml/2006/ole">
            <mc:AlternateContent xmlns:mc="http://schemas.openxmlformats.org/markup-compatibility/2006">
              <mc:Choice xmlns:v="urn:schemas-microsoft-com:vml" Requires="v">
                <p:oleObj spid="_x0000_s65591" name="Equation" r:id="rId13" imgW="571320" imgH="241200" progId="Equation.3">
                  <p:embed/>
                </p:oleObj>
              </mc:Choice>
              <mc:Fallback>
                <p:oleObj name="Equation" r:id="rId13" imgW="571320" imgH="241200" progId="Equation.3">
                  <p:embed/>
                  <p:pic>
                    <p:nvPicPr>
                      <p:cNvPr id="0" name="Object 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87525" y="3409950"/>
                        <a:ext cx="1071563"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3369" name="Object 41">
            <a:extLst>
              <a:ext uri="{FF2B5EF4-FFF2-40B4-BE49-F238E27FC236}">
                <a16:creationId xmlns:a16="http://schemas.microsoft.com/office/drawing/2014/main" id="{97ABCB49-EF84-4C4E-A09E-A8D2B891D460}"/>
              </a:ext>
            </a:extLst>
          </p:cNvPr>
          <p:cNvGraphicFramePr>
            <a:graphicFrameLocks noChangeAspect="1"/>
          </p:cNvGraphicFramePr>
          <p:nvPr/>
        </p:nvGraphicFramePr>
        <p:xfrm>
          <a:off x="3649663" y="3386138"/>
          <a:ext cx="1690687" cy="452437"/>
        </p:xfrm>
        <a:graphic>
          <a:graphicData uri="http://schemas.openxmlformats.org/presentationml/2006/ole">
            <mc:AlternateContent xmlns:mc="http://schemas.openxmlformats.org/markup-compatibility/2006">
              <mc:Choice xmlns:v="urn:schemas-microsoft-com:vml" Requires="v">
                <p:oleObj spid="_x0000_s65592" name="Equation" r:id="rId15" imgW="901440" imgH="241200" progId="Equation.3">
                  <p:embed/>
                </p:oleObj>
              </mc:Choice>
              <mc:Fallback>
                <p:oleObj name="Equation" r:id="rId15" imgW="901440" imgH="241200" progId="Equation.3">
                  <p:embed/>
                  <p:pic>
                    <p:nvPicPr>
                      <p:cNvPr id="0" name="Object 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49663" y="3386138"/>
                        <a:ext cx="1690687"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3370" name="Object 42">
            <a:extLst>
              <a:ext uri="{FF2B5EF4-FFF2-40B4-BE49-F238E27FC236}">
                <a16:creationId xmlns:a16="http://schemas.microsoft.com/office/drawing/2014/main" id="{3B73C83E-1056-4B4C-8B98-F06B0933D7DF}"/>
              </a:ext>
            </a:extLst>
          </p:cNvPr>
          <p:cNvGraphicFramePr>
            <a:graphicFrameLocks noChangeAspect="1"/>
          </p:cNvGraphicFramePr>
          <p:nvPr/>
        </p:nvGraphicFramePr>
        <p:xfrm>
          <a:off x="6107113" y="3386138"/>
          <a:ext cx="1423987" cy="458787"/>
        </p:xfrm>
        <a:graphic>
          <a:graphicData uri="http://schemas.openxmlformats.org/presentationml/2006/ole">
            <mc:AlternateContent xmlns:mc="http://schemas.openxmlformats.org/markup-compatibility/2006">
              <mc:Choice xmlns:v="urn:schemas-microsoft-com:vml" Requires="v">
                <p:oleObj spid="_x0000_s65593" name="Equation" r:id="rId17" imgW="749160" imgH="241200" progId="Equation.3">
                  <p:embed/>
                </p:oleObj>
              </mc:Choice>
              <mc:Fallback>
                <p:oleObj name="Equation" r:id="rId17" imgW="749160" imgH="241200" progId="Equation.3">
                  <p:embed/>
                  <p:pic>
                    <p:nvPicPr>
                      <p:cNvPr id="0" name="Object 4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07113" y="3386138"/>
                        <a:ext cx="1423987"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3371" name="Text Box 43">
            <a:extLst>
              <a:ext uri="{FF2B5EF4-FFF2-40B4-BE49-F238E27FC236}">
                <a16:creationId xmlns:a16="http://schemas.microsoft.com/office/drawing/2014/main" id="{D8F3DDC9-271C-447D-B3D6-4369E1793F02}"/>
              </a:ext>
            </a:extLst>
          </p:cNvPr>
          <p:cNvSpPr txBox="1">
            <a:spLocks noChangeArrowheads="1"/>
          </p:cNvSpPr>
          <p:nvPr/>
        </p:nvSpPr>
        <p:spPr bwMode="auto">
          <a:xfrm>
            <a:off x="1219200" y="4038600"/>
            <a:ext cx="1331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联立得   </a:t>
            </a:r>
          </a:p>
        </p:txBody>
      </p:sp>
      <p:graphicFrame>
        <p:nvGraphicFramePr>
          <p:cNvPr id="483372" name="Object 44">
            <a:extLst>
              <a:ext uri="{FF2B5EF4-FFF2-40B4-BE49-F238E27FC236}">
                <a16:creationId xmlns:a16="http://schemas.microsoft.com/office/drawing/2014/main" id="{7C6FBB83-708A-45AC-AD67-F88E1AE51D4E}"/>
              </a:ext>
            </a:extLst>
          </p:cNvPr>
          <p:cNvGraphicFramePr>
            <a:graphicFrameLocks noChangeAspect="1"/>
          </p:cNvGraphicFramePr>
          <p:nvPr/>
        </p:nvGraphicFramePr>
        <p:xfrm>
          <a:off x="2952750" y="3886200"/>
          <a:ext cx="3389313" cy="714375"/>
        </p:xfrm>
        <a:graphic>
          <a:graphicData uri="http://schemas.openxmlformats.org/presentationml/2006/ole">
            <mc:AlternateContent xmlns:mc="http://schemas.openxmlformats.org/markup-compatibility/2006">
              <mc:Choice xmlns:v="urn:schemas-microsoft-com:vml" Requires="v">
                <p:oleObj spid="_x0000_s65594" name="Equation" r:id="rId19" imgW="1866600" imgH="393480" progId="Equation.3">
                  <p:embed/>
                </p:oleObj>
              </mc:Choice>
              <mc:Fallback>
                <p:oleObj name="Equation" r:id="rId19" imgW="1866600" imgH="393480" progId="Equation.3">
                  <p:embed/>
                  <p:pic>
                    <p:nvPicPr>
                      <p:cNvPr id="0" name="Object 4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52750" y="3886200"/>
                        <a:ext cx="3389313"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3373" name="Text Box 45">
            <a:extLst>
              <a:ext uri="{FF2B5EF4-FFF2-40B4-BE49-F238E27FC236}">
                <a16:creationId xmlns:a16="http://schemas.microsoft.com/office/drawing/2014/main" id="{4CB4350C-D0AF-49B3-94D4-D58624425A25}"/>
              </a:ext>
            </a:extLst>
          </p:cNvPr>
          <p:cNvSpPr txBox="1">
            <a:spLocks noChangeArrowheads="1"/>
          </p:cNvSpPr>
          <p:nvPr/>
        </p:nvSpPr>
        <p:spPr bwMode="auto">
          <a:xfrm>
            <a:off x="1219200" y="4745038"/>
            <a:ext cx="2481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若滚子匀速平动  </a:t>
            </a:r>
          </a:p>
        </p:txBody>
      </p:sp>
      <p:graphicFrame>
        <p:nvGraphicFramePr>
          <p:cNvPr id="483374" name="Object 46">
            <a:extLst>
              <a:ext uri="{FF2B5EF4-FFF2-40B4-BE49-F238E27FC236}">
                <a16:creationId xmlns:a16="http://schemas.microsoft.com/office/drawing/2014/main" id="{DF9AC651-89FB-4ABF-BCA3-8AA987A538B0}"/>
              </a:ext>
            </a:extLst>
          </p:cNvPr>
          <p:cNvGraphicFramePr>
            <a:graphicFrameLocks noChangeAspect="1"/>
          </p:cNvGraphicFramePr>
          <p:nvPr/>
        </p:nvGraphicFramePr>
        <p:xfrm>
          <a:off x="3733800" y="4711700"/>
          <a:ext cx="2209800" cy="465138"/>
        </p:xfrm>
        <a:graphic>
          <a:graphicData uri="http://schemas.openxmlformats.org/presentationml/2006/ole">
            <mc:AlternateContent xmlns:mc="http://schemas.openxmlformats.org/markup-compatibility/2006">
              <mc:Choice xmlns:v="urn:schemas-microsoft-com:vml" Requires="v">
                <p:oleObj spid="_x0000_s65595" name="Equation" r:id="rId21" imgW="1054080" imgH="228600" progId="Equation.3">
                  <p:embed/>
                </p:oleObj>
              </mc:Choice>
              <mc:Fallback>
                <p:oleObj name="Equation" r:id="rId21" imgW="1054080" imgH="228600" progId="Equation.3">
                  <p:embed/>
                  <p:pic>
                    <p:nvPicPr>
                      <p:cNvPr id="0" name="Object 4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733800" y="4711700"/>
                        <a:ext cx="2209800"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3375" name="Text Box 47">
            <a:extLst>
              <a:ext uri="{FF2B5EF4-FFF2-40B4-BE49-F238E27FC236}">
                <a16:creationId xmlns:a16="http://schemas.microsoft.com/office/drawing/2014/main" id="{558A9A2D-4F2A-427A-A257-D39947A788D3}"/>
              </a:ext>
            </a:extLst>
          </p:cNvPr>
          <p:cNvSpPr txBox="1">
            <a:spLocks noChangeArrowheads="1"/>
          </p:cNvSpPr>
          <p:nvPr/>
        </p:nvSpPr>
        <p:spPr bwMode="auto">
          <a:xfrm>
            <a:off x="1219200" y="5257800"/>
            <a:ext cx="3319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表</a:t>
            </a:r>
            <a:r>
              <a:rPr lang="en-US" altLang="zh-CN">
                <a:ea typeface="宋体" panose="02010600030101010101" pitchFamily="2" charset="-122"/>
              </a:rPr>
              <a:t>7.2</a:t>
            </a:r>
            <a:r>
              <a:rPr lang="zh-CN" altLang="en-US">
                <a:ea typeface="宋体" panose="02010600030101010101" pitchFamily="2" charset="-122"/>
              </a:rPr>
              <a:t>与表</a:t>
            </a:r>
            <a:r>
              <a:rPr lang="en-US" altLang="zh-CN">
                <a:ea typeface="宋体" panose="02010600030101010101" pitchFamily="2" charset="-122"/>
              </a:rPr>
              <a:t>3.2</a:t>
            </a:r>
            <a:r>
              <a:rPr lang="zh-CN" altLang="en-US">
                <a:ea typeface="宋体" panose="02010600030101010101" pitchFamily="2" charset="-122"/>
              </a:rPr>
              <a:t>相比，有   </a:t>
            </a:r>
          </a:p>
        </p:txBody>
      </p:sp>
      <p:graphicFrame>
        <p:nvGraphicFramePr>
          <p:cNvPr id="483376" name="Object 48">
            <a:extLst>
              <a:ext uri="{FF2B5EF4-FFF2-40B4-BE49-F238E27FC236}">
                <a16:creationId xmlns:a16="http://schemas.microsoft.com/office/drawing/2014/main" id="{C7CA2E9C-1DCE-4A03-82DB-36609DF4FA78}"/>
              </a:ext>
            </a:extLst>
          </p:cNvPr>
          <p:cNvGraphicFramePr>
            <a:graphicFrameLocks noChangeAspect="1"/>
          </p:cNvGraphicFramePr>
          <p:nvPr/>
        </p:nvGraphicFramePr>
        <p:xfrm>
          <a:off x="4483100" y="5257800"/>
          <a:ext cx="863600" cy="393700"/>
        </p:xfrm>
        <a:graphic>
          <a:graphicData uri="http://schemas.openxmlformats.org/presentationml/2006/ole">
            <mc:AlternateContent xmlns:mc="http://schemas.openxmlformats.org/markup-compatibility/2006">
              <mc:Choice xmlns:v="urn:schemas-microsoft-com:vml" Requires="v">
                <p:oleObj spid="_x0000_s65596" name="Equation" r:id="rId23" imgW="444240" imgH="203040" progId="Equation.3">
                  <p:embed/>
                </p:oleObj>
              </mc:Choice>
              <mc:Fallback>
                <p:oleObj name="Equation" r:id="rId23" imgW="444240" imgH="203040" progId="Equation.3">
                  <p:embed/>
                  <p:pic>
                    <p:nvPicPr>
                      <p:cNvPr id="0" name="Object 4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483100" y="5257800"/>
                        <a:ext cx="8636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3377" name="Object 49">
            <a:extLst>
              <a:ext uri="{FF2B5EF4-FFF2-40B4-BE49-F238E27FC236}">
                <a16:creationId xmlns:a16="http://schemas.microsoft.com/office/drawing/2014/main" id="{9F36E124-4D3C-4439-9828-F4F64F9235A7}"/>
              </a:ext>
            </a:extLst>
          </p:cNvPr>
          <p:cNvGraphicFramePr>
            <a:graphicFrameLocks noChangeAspect="1"/>
          </p:cNvGraphicFramePr>
          <p:nvPr/>
        </p:nvGraphicFramePr>
        <p:xfrm>
          <a:off x="4495800" y="5791200"/>
          <a:ext cx="1143000" cy="357188"/>
        </p:xfrm>
        <a:graphic>
          <a:graphicData uri="http://schemas.openxmlformats.org/presentationml/2006/ole">
            <mc:AlternateContent xmlns:mc="http://schemas.openxmlformats.org/markup-compatibility/2006">
              <mc:Choice xmlns:v="urn:schemas-microsoft-com:vml" Requires="v">
                <p:oleObj spid="_x0000_s65597" name="Equation" r:id="rId25" imgW="571320" imgH="164880" progId="Equation.3">
                  <p:embed/>
                </p:oleObj>
              </mc:Choice>
              <mc:Fallback>
                <p:oleObj name="Equation" r:id="rId25" imgW="571320" imgH="164880" progId="Equation.3">
                  <p:embed/>
                  <p:pic>
                    <p:nvPicPr>
                      <p:cNvPr id="0" name="Object 4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495800" y="5791200"/>
                        <a:ext cx="1143000"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3330">
                                            <p:txEl>
                                              <p:pRg st="0" end="0"/>
                                            </p:txEl>
                                          </p:spTgt>
                                        </p:tgtEl>
                                        <p:attrNameLst>
                                          <p:attrName>style.visibility</p:attrName>
                                        </p:attrNameLst>
                                      </p:cBhvr>
                                      <p:to>
                                        <p:strVal val="visible"/>
                                      </p:to>
                                    </p:set>
                                    <p:animEffect transition="in" filter="wipe(left)">
                                      <p:cBhvr>
                                        <p:cTn id="7" dur="500"/>
                                        <p:tgtEl>
                                          <p:spTgt spid="4833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3367">
                                            <p:txEl>
                                              <p:pRg st="0" end="0"/>
                                            </p:txEl>
                                          </p:spTgt>
                                        </p:tgtEl>
                                        <p:attrNameLst>
                                          <p:attrName>style.visibility</p:attrName>
                                        </p:attrNameLst>
                                      </p:cBhvr>
                                      <p:to>
                                        <p:strVal val="visible"/>
                                      </p:to>
                                    </p:set>
                                    <p:animEffect transition="in" filter="wipe(left)">
                                      <p:cBhvr>
                                        <p:cTn id="22" dur="500"/>
                                        <p:tgtEl>
                                          <p:spTgt spid="48336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83368"/>
                                        </p:tgtEl>
                                        <p:attrNameLst>
                                          <p:attrName>style.visibility</p:attrName>
                                        </p:attrNameLst>
                                      </p:cBhvr>
                                      <p:to>
                                        <p:strVal val="visible"/>
                                      </p:to>
                                    </p:set>
                                    <p:animEffect transition="in" filter="wipe(left)">
                                      <p:cBhvr>
                                        <p:cTn id="27" dur="500"/>
                                        <p:tgtEl>
                                          <p:spTgt spid="48336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83369"/>
                                        </p:tgtEl>
                                        <p:attrNameLst>
                                          <p:attrName>style.visibility</p:attrName>
                                        </p:attrNameLst>
                                      </p:cBhvr>
                                      <p:to>
                                        <p:strVal val="visible"/>
                                      </p:to>
                                    </p:set>
                                    <p:animEffect transition="in" filter="wipe(left)">
                                      <p:cBhvr>
                                        <p:cTn id="32" dur="500"/>
                                        <p:tgtEl>
                                          <p:spTgt spid="4833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83370"/>
                                        </p:tgtEl>
                                        <p:attrNameLst>
                                          <p:attrName>style.visibility</p:attrName>
                                        </p:attrNameLst>
                                      </p:cBhvr>
                                      <p:to>
                                        <p:strVal val="visible"/>
                                      </p:to>
                                    </p:set>
                                    <p:animEffect transition="in" filter="wipe(left)">
                                      <p:cBhvr>
                                        <p:cTn id="37" dur="500"/>
                                        <p:tgtEl>
                                          <p:spTgt spid="48337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83371">
                                            <p:txEl>
                                              <p:pRg st="0" end="0"/>
                                            </p:txEl>
                                          </p:spTgt>
                                        </p:tgtEl>
                                        <p:attrNameLst>
                                          <p:attrName>style.visibility</p:attrName>
                                        </p:attrNameLst>
                                      </p:cBhvr>
                                      <p:to>
                                        <p:strVal val="visible"/>
                                      </p:to>
                                    </p:set>
                                    <p:animEffect transition="in" filter="wipe(left)">
                                      <p:cBhvr>
                                        <p:cTn id="42" dur="500"/>
                                        <p:tgtEl>
                                          <p:spTgt spid="483371">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83372"/>
                                        </p:tgtEl>
                                        <p:attrNameLst>
                                          <p:attrName>style.visibility</p:attrName>
                                        </p:attrNameLst>
                                      </p:cBhvr>
                                      <p:to>
                                        <p:strVal val="visible"/>
                                      </p:to>
                                    </p:set>
                                    <p:animEffect transition="in" filter="wipe(left)">
                                      <p:cBhvr>
                                        <p:cTn id="47" dur="500"/>
                                        <p:tgtEl>
                                          <p:spTgt spid="48337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83373">
                                            <p:txEl>
                                              <p:pRg st="0" end="0"/>
                                            </p:txEl>
                                          </p:spTgt>
                                        </p:tgtEl>
                                        <p:attrNameLst>
                                          <p:attrName>style.visibility</p:attrName>
                                        </p:attrNameLst>
                                      </p:cBhvr>
                                      <p:to>
                                        <p:strVal val="visible"/>
                                      </p:to>
                                    </p:set>
                                    <p:animEffect transition="in" filter="wipe(left)">
                                      <p:cBhvr>
                                        <p:cTn id="52" dur="500"/>
                                        <p:tgtEl>
                                          <p:spTgt spid="483373">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483374"/>
                                        </p:tgtEl>
                                        <p:attrNameLst>
                                          <p:attrName>style.visibility</p:attrName>
                                        </p:attrNameLst>
                                      </p:cBhvr>
                                      <p:to>
                                        <p:strVal val="visible"/>
                                      </p:to>
                                    </p:set>
                                    <p:animEffect transition="in" filter="wipe(left)">
                                      <p:cBhvr>
                                        <p:cTn id="57" dur="500"/>
                                        <p:tgtEl>
                                          <p:spTgt spid="48337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83375">
                                            <p:txEl>
                                              <p:pRg st="0" end="0"/>
                                            </p:txEl>
                                          </p:spTgt>
                                        </p:tgtEl>
                                        <p:attrNameLst>
                                          <p:attrName>style.visibility</p:attrName>
                                        </p:attrNameLst>
                                      </p:cBhvr>
                                      <p:to>
                                        <p:strVal val="visible"/>
                                      </p:to>
                                    </p:set>
                                    <p:animEffect transition="in" filter="wipe(left)">
                                      <p:cBhvr>
                                        <p:cTn id="62" dur="500"/>
                                        <p:tgtEl>
                                          <p:spTgt spid="483375">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483376"/>
                                        </p:tgtEl>
                                        <p:attrNameLst>
                                          <p:attrName>style.visibility</p:attrName>
                                        </p:attrNameLst>
                                      </p:cBhvr>
                                      <p:to>
                                        <p:strVal val="visible"/>
                                      </p:to>
                                    </p:set>
                                    <p:animEffect transition="in" filter="wipe(left)">
                                      <p:cBhvr>
                                        <p:cTn id="67" dur="500"/>
                                        <p:tgtEl>
                                          <p:spTgt spid="48337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483377"/>
                                        </p:tgtEl>
                                        <p:attrNameLst>
                                          <p:attrName>style.visibility</p:attrName>
                                        </p:attrNameLst>
                                      </p:cBhvr>
                                      <p:to>
                                        <p:strVal val="visible"/>
                                      </p:to>
                                    </p:set>
                                    <p:animEffect transition="in" filter="wipe(left)">
                                      <p:cBhvr>
                                        <p:cTn id="72" dur="500"/>
                                        <p:tgtEl>
                                          <p:spTgt spid="483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0" grpId="0" build="p" autoUpdateAnimBg="0"/>
      <p:bldP spid="483367" grpId="0" build="p" autoUpdateAnimBg="0"/>
      <p:bldP spid="483371" grpId="0" build="p" autoUpdateAnimBg="0"/>
      <p:bldP spid="483373" grpId="0" build="p" autoUpdateAnimBg="0"/>
      <p:bldP spid="48337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100" name="Group 2">
            <a:extLst>
              <a:ext uri="{FF2B5EF4-FFF2-40B4-BE49-F238E27FC236}">
                <a16:creationId xmlns:a16="http://schemas.microsoft.com/office/drawing/2014/main" id="{7D4761CE-37A8-4571-80A2-B9009F727A50}"/>
              </a:ext>
            </a:extLst>
          </p:cNvPr>
          <p:cNvGrpSpPr>
            <a:grpSpLocks/>
          </p:cNvGrpSpPr>
          <p:nvPr/>
        </p:nvGrpSpPr>
        <p:grpSpPr bwMode="auto">
          <a:xfrm>
            <a:off x="6019800" y="3970338"/>
            <a:ext cx="1884363" cy="1668462"/>
            <a:chOff x="3392" y="2572"/>
            <a:chExt cx="1187" cy="1051"/>
          </a:xfrm>
        </p:grpSpPr>
        <p:sp>
          <p:nvSpPr>
            <p:cNvPr id="4121" name="Oval 3" descr="浅色上对角线">
              <a:extLst>
                <a:ext uri="{FF2B5EF4-FFF2-40B4-BE49-F238E27FC236}">
                  <a16:creationId xmlns:a16="http://schemas.microsoft.com/office/drawing/2014/main" id="{CB46238B-7EA7-4D0C-AB17-383DC5C49E97}"/>
                </a:ext>
              </a:extLst>
            </p:cNvPr>
            <p:cNvSpPr>
              <a:spLocks noChangeArrowheads="1"/>
            </p:cNvSpPr>
            <p:nvPr/>
          </p:nvSpPr>
          <p:spPr bwMode="auto">
            <a:xfrm>
              <a:off x="3392" y="2711"/>
              <a:ext cx="912" cy="912"/>
            </a:xfrm>
            <a:prstGeom prst="ellipse">
              <a:avLst/>
            </a:prstGeom>
            <a:pattFill prst="ltUpDiag">
              <a:fgClr>
                <a:srgbClr val="CC6600"/>
              </a:fgClr>
              <a:bgClr>
                <a:srgbClr val="FFFFFF"/>
              </a:bgClr>
            </a:pattFill>
            <a:ln w="28575">
              <a:solidFill>
                <a:srgbClr val="FF66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zh-CN">
                <a:solidFill>
                  <a:srgbClr val="0066FF"/>
                </a:solidFill>
                <a:ea typeface="宋体" panose="02010600030101010101" pitchFamily="2" charset="-122"/>
              </a:endParaRPr>
            </a:p>
          </p:txBody>
        </p:sp>
        <p:sp>
          <p:nvSpPr>
            <p:cNvPr id="4122" name="Line 4">
              <a:extLst>
                <a:ext uri="{FF2B5EF4-FFF2-40B4-BE49-F238E27FC236}">
                  <a16:creationId xmlns:a16="http://schemas.microsoft.com/office/drawing/2014/main" id="{819A3A9E-5C19-467E-992E-A53638BB7600}"/>
                </a:ext>
              </a:extLst>
            </p:cNvPr>
            <p:cNvSpPr>
              <a:spLocks noChangeShapeType="1"/>
            </p:cNvSpPr>
            <p:nvPr/>
          </p:nvSpPr>
          <p:spPr bwMode="auto">
            <a:xfrm>
              <a:off x="3872" y="3191"/>
              <a:ext cx="643" cy="0"/>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123" name="Line 5">
              <a:extLst>
                <a:ext uri="{FF2B5EF4-FFF2-40B4-BE49-F238E27FC236}">
                  <a16:creationId xmlns:a16="http://schemas.microsoft.com/office/drawing/2014/main" id="{96257653-DC97-49D8-8245-688CE915174F}"/>
                </a:ext>
              </a:extLst>
            </p:cNvPr>
            <p:cNvSpPr>
              <a:spLocks noChangeShapeType="1"/>
            </p:cNvSpPr>
            <p:nvPr/>
          </p:nvSpPr>
          <p:spPr bwMode="auto">
            <a:xfrm flipV="1">
              <a:off x="3864" y="2824"/>
              <a:ext cx="313" cy="3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4" name="Freeform 6">
              <a:extLst>
                <a:ext uri="{FF2B5EF4-FFF2-40B4-BE49-F238E27FC236}">
                  <a16:creationId xmlns:a16="http://schemas.microsoft.com/office/drawing/2014/main" id="{13762B65-DAA4-4FE3-AA09-84E9C6567B20}"/>
                </a:ext>
              </a:extLst>
            </p:cNvPr>
            <p:cNvSpPr>
              <a:spLocks/>
            </p:cNvSpPr>
            <p:nvPr/>
          </p:nvSpPr>
          <p:spPr bwMode="auto">
            <a:xfrm>
              <a:off x="3983" y="3081"/>
              <a:ext cx="61" cy="112"/>
            </a:xfrm>
            <a:custGeom>
              <a:avLst/>
              <a:gdLst>
                <a:gd name="T0" fmla="*/ 0 w 61"/>
                <a:gd name="T1" fmla="*/ 0 h 112"/>
                <a:gd name="T2" fmla="*/ 38 w 61"/>
                <a:gd name="T3" fmla="*/ 38 h 112"/>
                <a:gd name="T4" fmla="*/ 61 w 61"/>
                <a:gd name="T5" fmla="*/ 112 h 112"/>
                <a:gd name="T6" fmla="*/ 0 60000 65536"/>
                <a:gd name="T7" fmla="*/ 0 60000 65536"/>
                <a:gd name="T8" fmla="*/ 0 60000 65536"/>
                <a:gd name="T9" fmla="*/ 0 w 61"/>
                <a:gd name="T10" fmla="*/ 0 h 112"/>
                <a:gd name="T11" fmla="*/ 61 w 61"/>
                <a:gd name="T12" fmla="*/ 112 h 112"/>
              </a:gdLst>
              <a:ahLst/>
              <a:cxnLst>
                <a:cxn ang="T6">
                  <a:pos x="T0" y="T1"/>
                </a:cxn>
                <a:cxn ang="T7">
                  <a:pos x="T2" y="T3"/>
                </a:cxn>
                <a:cxn ang="T8">
                  <a:pos x="T4" y="T5"/>
                </a:cxn>
              </a:cxnLst>
              <a:rect l="T9" t="T10" r="T11" b="T12"/>
              <a:pathLst>
                <a:path w="61" h="112">
                  <a:moveTo>
                    <a:pt x="0" y="0"/>
                  </a:moveTo>
                  <a:lnTo>
                    <a:pt x="38" y="38"/>
                  </a:lnTo>
                  <a:lnTo>
                    <a:pt x="61" y="112"/>
                  </a:lnTo>
                </a:path>
              </a:pathLst>
            </a:custGeom>
            <a:noFill/>
            <a:ln w="190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25" name="Text Box 7">
              <a:extLst>
                <a:ext uri="{FF2B5EF4-FFF2-40B4-BE49-F238E27FC236}">
                  <a16:creationId xmlns:a16="http://schemas.microsoft.com/office/drawing/2014/main" id="{ED0EF369-A6A2-4F3E-BEE6-B271257BADEC}"/>
                </a:ext>
              </a:extLst>
            </p:cNvPr>
            <p:cNvSpPr txBox="1">
              <a:spLocks noChangeArrowheads="1"/>
            </p:cNvSpPr>
            <p:nvPr/>
          </p:nvSpPr>
          <p:spPr bwMode="auto">
            <a:xfrm>
              <a:off x="4367" y="29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FF"/>
                  </a:solidFill>
                  <a:ea typeface="宋体" panose="02010600030101010101" pitchFamily="2" charset="-122"/>
                </a:rPr>
                <a:t>x</a:t>
              </a:r>
            </a:p>
          </p:txBody>
        </p:sp>
        <p:sp>
          <p:nvSpPr>
            <p:cNvPr id="4126" name="Text Box 8">
              <a:extLst>
                <a:ext uri="{FF2B5EF4-FFF2-40B4-BE49-F238E27FC236}">
                  <a16:creationId xmlns:a16="http://schemas.microsoft.com/office/drawing/2014/main" id="{660AE350-141C-4BF5-B6C5-3158F1A23F17}"/>
                </a:ext>
              </a:extLst>
            </p:cNvPr>
            <p:cNvSpPr txBox="1">
              <a:spLocks noChangeArrowheads="1"/>
            </p:cNvSpPr>
            <p:nvPr/>
          </p:nvSpPr>
          <p:spPr bwMode="auto">
            <a:xfrm>
              <a:off x="3642" y="3091"/>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66FF"/>
                  </a:solidFill>
                  <a:ea typeface="宋体" panose="02010600030101010101" pitchFamily="2" charset="-122"/>
                </a:rPr>
                <a:t>O</a:t>
              </a:r>
            </a:p>
          </p:txBody>
        </p:sp>
        <p:graphicFrame>
          <p:nvGraphicFramePr>
            <p:cNvPr id="4099" name="Object 3">
              <a:extLst>
                <a:ext uri="{FF2B5EF4-FFF2-40B4-BE49-F238E27FC236}">
                  <a16:creationId xmlns:a16="http://schemas.microsoft.com/office/drawing/2014/main" id="{A850BC95-ED90-4BEB-87EF-ECC30B967A7B}"/>
                </a:ext>
              </a:extLst>
            </p:cNvPr>
            <p:cNvGraphicFramePr>
              <a:graphicFrameLocks noChangeAspect="1"/>
            </p:cNvGraphicFramePr>
            <p:nvPr/>
          </p:nvGraphicFramePr>
          <p:xfrm>
            <a:off x="4041" y="3004"/>
            <a:ext cx="154" cy="193"/>
          </p:xfrm>
          <a:graphic>
            <a:graphicData uri="http://schemas.openxmlformats.org/presentationml/2006/ole">
              <mc:AlternateContent xmlns:mc="http://schemas.openxmlformats.org/markup-compatibility/2006">
                <mc:Choice xmlns:v="urn:schemas-microsoft-com:vml" Requires="v">
                  <p:oleObj spid="_x0000_s4128" name="公式" r:id="rId3" imgW="139680" imgH="177480" progId="Equation.3">
                    <p:embed/>
                  </p:oleObj>
                </mc:Choice>
                <mc:Fallback>
                  <p:oleObj name="公式" r:id="rId3" imgW="139680" imgH="177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1" y="3004"/>
                          <a:ext cx="154"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27" name="Text Box 10">
              <a:extLst>
                <a:ext uri="{FF2B5EF4-FFF2-40B4-BE49-F238E27FC236}">
                  <a16:creationId xmlns:a16="http://schemas.microsoft.com/office/drawing/2014/main" id="{1386DB63-9EA3-4A11-BF31-DD53C09A93F1}"/>
                </a:ext>
              </a:extLst>
            </p:cNvPr>
            <p:cNvSpPr txBox="1">
              <a:spLocks noChangeArrowheads="1"/>
            </p:cNvSpPr>
            <p:nvPr/>
          </p:nvSpPr>
          <p:spPr bwMode="auto">
            <a:xfrm>
              <a:off x="4149" y="257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p</a:t>
              </a:r>
            </a:p>
          </p:txBody>
        </p:sp>
      </p:grpSp>
      <p:sp>
        <p:nvSpPr>
          <p:cNvPr id="4101" name="Text Box 11">
            <a:extLst>
              <a:ext uri="{FF2B5EF4-FFF2-40B4-BE49-F238E27FC236}">
                <a16:creationId xmlns:a16="http://schemas.microsoft.com/office/drawing/2014/main" id="{87E92835-C3B4-4CBC-BAE5-9AF3B432313F}"/>
              </a:ext>
            </a:extLst>
          </p:cNvPr>
          <p:cNvSpPr txBox="1">
            <a:spLocks noChangeArrowheads="1"/>
          </p:cNvSpPr>
          <p:nvPr/>
        </p:nvSpPr>
        <p:spPr bwMode="auto">
          <a:xfrm>
            <a:off x="1066800" y="1531938"/>
            <a:ext cx="32004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i="1">
                <a:ea typeface="宋体" panose="02010600030101010101" pitchFamily="2" charset="-122"/>
                <a:sym typeface="Symbol" panose="05050102010706020507" pitchFamily="18" charset="2"/>
              </a:rPr>
              <a:t> </a:t>
            </a:r>
            <a:r>
              <a:rPr lang="zh-CN" altLang="en-US">
                <a:ea typeface="宋体" panose="02010600030101010101" pitchFamily="2" charset="-122"/>
                <a:sym typeface="Symbol" panose="05050102010706020507" pitchFamily="18" charset="2"/>
              </a:rPr>
              <a:t>称</a:t>
            </a:r>
            <a:r>
              <a:rPr lang="zh-CN" altLang="en-US">
                <a:ea typeface="宋体" panose="02010600030101010101" pitchFamily="2" charset="-122"/>
              </a:rPr>
              <a:t>角位置或角坐标</a:t>
            </a:r>
            <a:r>
              <a:rPr lang="en-US" altLang="zh-CN">
                <a:ea typeface="宋体" panose="02010600030101010101" pitchFamily="2" charset="-122"/>
              </a:rPr>
              <a:t>.</a:t>
            </a:r>
            <a:r>
              <a:rPr lang="zh-CN" altLang="en-US">
                <a:ea typeface="宋体" panose="02010600030101010101" pitchFamily="2" charset="-122"/>
              </a:rPr>
              <a:t>规定逆时针转向</a:t>
            </a:r>
            <a:r>
              <a:rPr lang="zh-CN" altLang="en-US" i="1">
                <a:ea typeface="宋体" panose="02010600030101010101" pitchFamily="2" charset="-122"/>
                <a:sym typeface="Symbol" panose="05050102010706020507" pitchFamily="18" charset="2"/>
              </a:rPr>
              <a:t></a:t>
            </a:r>
            <a:r>
              <a:rPr lang="zh-CN" altLang="en-US">
                <a:ea typeface="宋体" panose="02010600030101010101" pitchFamily="2" charset="-122"/>
              </a:rPr>
              <a:t> 为正</a:t>
            </a:r>
            <a:r>
              <a:rPr lang="en-US" altLang="zh-CN">
                <a:ea typeface="宋体" panose="02010600030101010101" pitchFamily="2" charset="-122"/>
              </a:rPr>
              <a:t>.</a:t>
            </a:r>
          </a:p>
        </p:txBody>
      </p:sp>
      <p:sp>
        <p:nvSpPr>
          <p:cNvPr id="4102" name="Text Box 12">
            <a:extLst>
              <a:ext uri="{FF2B5EF4-FFF2-40B4-BE49-F238E27FC236}">
                <a16:creationId xmlns:a16="http://schemas.microsoft.com/office/drawing/2014/main" id="{A0F99ACF-7357-4C74-8D0E-449CAE9D688E}"/>
              </a:ext>
            </a:extLst>
          </p:cNvPr>
          <p:cNvSpPr txBox="1">
            <a:spLocks noChangeArrowheads="1"/>
          </p:cNvSpPr>
          <p:nvPr/>
        </p:nvSpPr>
        <p:spPr bwMode="auto">
          <a:xfrm>
            <a:off x="990600" y="508000"/>
            <a:ext cx="42100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黑体" panose="02010609060101010101" pitchFamily="49" charset="-122"/>
              </a:rPr>
              <a:t>2. </a:t>
            </a:r>
            <a:r>
              <a:rPr lang="zh-CN" altLang="en-US">
                <a:ea typeface="黑体" panose="02010609060101010101" pitchFamily="49" charset="-122"/>
              </a:rPr>
              <a:t>定轴转动的描述 </a:t>
            </a:r>
          </a:p>
        </p:txBody>
      </p:sp>
      <p:sp>
        <p:nvSpPr>
          <p:cNvPr id="4103" name="Text Box 13">
            <a:extLst>
              <a:ext uri="{FF2B5EF4-FFF2-40B4-BE49-F238E27FC236}">
                <a16:creationId xmlns:a16="http://schemas.microsoft.com/office/drawing/2014/main" id="{C84A8774-C82B-46FD-BC18-C705E43A4DD9}"/>
              </a:ext>
            </a:extLst>
          </p:cNvPr>
          <p:cNvSpPr txBox="1">
            <a:spLocks noChangeArrowheads="1"/>
          </p:cNvSpPr>
          <p:nvPr/>
        </p:nvSpPr>
        <p:spPr bwMode="auto">
          <a:xfrm>
            <a:off x="990600" y="1074738"/>
            <a:ext cx="19050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黑体" panose="02010609060101010101" pitchFamily="49" charset="-122"/>
              </a:rPr>
              <a:t>(1) </a:t>
            </a:r>
            <a:r>
              <a:rPr lang="zh-CN" altLang="en-US">
                <a:ea typeface="黑体" panose="02010609060101010101" pitchFamily="49" charset="-122"/>
              </a:rPr>
              <a:t>角坐标</a:t>
            </a:r>
            <a:r>
              <a:rPr lang="zh-CN" altLang="en-US" i="1">
                <a:ea typeface="黑体" panose="02010609060101010101" pitchFamily="49" charset="-122"/>
                <a:sym typeface="Symbol" panose="05050102010706020507" pitchFamily="18" charset="2"/>
              </a:rPr>
              <a:t>  </a:t>
            </a:r>
          </a:p>
        </p:txBody>
      </p:sp>
      <p:sp>
        <p:nvSpPr>
          <p:cNvPr id="4104" name="Text Box 14">
            <a:extLst>
              <a:ext uri="{FF2B5EF4-FFF2-40B4-BE49-F238E27FC236}">
                <a16:creationId xmlns:a16="http://schemas.microsoft.com/office/drawing/2014/main" id="{29D27994-18D2-4FB7-8669-137E3BB6633A}"/>
              </a:ext>
            </a:extLst>
          </p:cNvPr>
          <p:cNvSpPr txBox="1">
            <a:spLocks noChangeArrowheads="1"/>
          </p:cNvSpPr>
          <p:nvPr/>
        </p:nvSpPr>
        <p:spPr bwMode="auto">
          <a:xfrm>
            <a:off x="1066800" y="2565400"/>
            <a:ext cx="240347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solidFill>
                  <a:srgbClr val="0000FF"/>
                </a:solidFill>
                <a:ea typeface="宋体" panose="02010600030101010101" pitchFamily="2" charset="-122"/>
              </a:rPr>
              <a:t>刚体定轴转动</a:t>
            </a:r>
          </a:p>
          <a:p>
            <a:pPr eaLnBrk="1" hangingPunct="1">
              <a:lnSpc>
                <a:spcPct val="130000"/>
              </a:lnSpc>
            </a:pPr>
            <a:r>
              <a:rPr lang="zh-CN" altLang="en-US">
                <a:solidFill>
                  <a:srgbClr val="0000FF"/>
                </a:solidFill>
                <a:ea typeface="宋体" panose="02010600030101010101" pitchFamily="2" charset="-122"/>
              </a:rPr>
              <a:t>的运动学方程     </a:t>
            </a:r>
          </a:p>
        </p:txBody>
      </p:sp>
      <p:sp>
        <p:nvSpPr>
          <p:cNvPr id="4105" name="Text Box 15">
            <a:extLst>
              <a:ext uri="{FF2B5EF4-FFF2-40B4-BE49-F238E27FC236}">
                <a16:creationId xmlns:a16="http://schemas.microsoft.com/office/drawing/2014/main" id="{19BDB0F9-3746-4229-AC64-FC57C5C6718A}"/>
              </a:ext>
            </a:extLst>
          </p:cNvPr>
          <p:cNvSpPr txBox="1">
            <a:spLocks noChangeArrowheads="1"/>
          </p:cNvSpPr>
          <p:nvPr/>
        </p:nvSpPr>
        <p:spPr bwMode="auto">
          <a:xfrm>
            <a:off x="990600" y="4122738"/>
            <a:ext cx="2109788"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黑体" panose="02010609060101010101" pitchFamily="49" charset="-122"/>
              </a:rPr>
              <a:t>(2) </a:t>
            </a:r>
            <a:r>
              <a:rPr lang="zh-CN" altLang="en-US">
                <a:ea typeface="黑体" panose="02010609060101010101" pitchFamily="49" charset="-122"/>
              </a:rPr>
              <a:t>角位移</a:t>
            </a:r>
            <a:r>
              <a:rPr lang="zh-CN" altLang="en-US">
                <a:ea typeface="黑体" panose="02010609060101010101" pitchFamily="49" charset="-122"/>
                <a:sym typeface="Symbol" panose="05050102010706020507" pitchFamily="18" charset="2"/>
              </a:rPr>
              <a:t></a:t>
            </a:r>
            <a:r>
              <a:rPr lang="zh-CN" altLang="en-US" i="1">
                <a:ea typeface="黑体" panose="02010609060101010101" pitchFamily="49" charset="-122"/>
                <a:sym typeface="Symbol" panose="05050102010706020507" pitchFamily="18" charset="2"/>
              </a:rPr>
              <a:t></a:t>
            </a:r>
            <a:r>
              <a:rPr lang="zh-CN" altLang="en-US">
                <a:ea typeface="黑体" panose="02010609060101010101" pitchFamily="49" charset="-122"/>
                <a:sym typeface="Symbol" panose="05050102010706020507" pitchFamily="18" charset="2"/>
              </a:rPr>
              <a:t> </a:t>
            </a:r>
            <a:r>
              <a:rPr lang="zh-CN" altLang="en-US">
                <a:ea typeface="黑体" panose="02010609060101010101" pitchFamily="49" charset="-122"/>
              </a:rPr>
              <a:t>  </a:t>
            </a:r>
          </a:p>
        </p:txBody>
      </p:sp>
      <p:sp>
        <p:nvSpPr>
          <p:cNvPr id="4106" name="Text Box 16">
            <a:extLst>
              <a:ext uri="{FF2B5EF4-FFF2-40B4-BE49-F238E27FC236}">
                <a16:creationId xmlns:a16="http://schemas.microsoft.com/office/drawing/2014/main" id="{C51D2100-6DC8-42F9-B413-D196659EBC9A}"/>
              </a:ext>
            </a:extLst>
          </p:cNvPr>
          <p:cNvSpPr txBox="1">
            <a:spLocks noChangeArrowheads="1"/>
          </p:cNvSpPr>
          <p:nvPr/>
        </p:nvSpPr>
        <p:spPr bwMode="auto">
          <a:xfrm>
            <a:off x="1066800" y="4732338"/>
            <a:ext cx="49530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buFont typeface="Symbol" panose="05050102010706020507" pitchFamily="18" charset="2"/>
              <a:buChar char="D"/>
            </a:pPr>
            <a:r>
              <a:rPr lang="en-US" altLang="zh-CN" i="1">
                <a:ea typeface="宋体" panose="02010600030101010101" pitchFamily="2" charset="-122"/>
                <a:sym typeface="Symbol" panose="05050102010706020507" pitchFamily="18" charset="2"/>
              </a:rPr>
              <a:t></a:t>
            </a:r>
            <a:r>
              <a:rPr lang="en-US" altLang="zh-CN">
                <a:ea typeface="宋体" panose="02010600030101010101" pitchFamily="2" charset="-122"/>
                <a:sym typeface="Symbol" panose="05050102010706020507" pitchFamily="18" charset="2"/>
              </a:rPr>
              <a:t> </a:t>
            </a:r>
            <a:r>
              <a:rPr lang="zh-CN" altLang="en-US">
                <a:ea typeface="宋体" panose="02010600030101010101" pitchFamily="2" charset="-122"/>
                <a:sym typeface="Symbol" panose="05050102010706020507" pitchFamily="18" charset="2"/>
              </a:rPr>
              <a:t>为 </a:t>
            </a:r>
            <a:r>
              <a:rPr lang="en-US" altLang="zh-CN" i="1">
                <a:ea typeface="宋体" panose="02010600030101010101" pitchFamily="2" charset="-122"/>
                <a:sym typeface="Symbol" panose="05050102010706020507" pitchFamily="18" charset="2"/>
              </a:rPr>
              <a:t>t</a:t>
            </a:r>
            <a:r>
              <a:rPr lang="zh-CN" altLang="en-US">
                <a:ea typeface="宋体" panose="02010600030101010101" pitchFamily="2" charset="-122"/>
              </a:rPr>
              <a:t>时间内刚体所转过的角度</a:t>
            </a:r>
            <a:r>
              <a:rPr lang="en-US" altLang="zh-CN">
                <a:ea typeface="宋体" panose="02010600030101010101" pitchFamily="2" charset="-122"/>
              </a:rPr>
              <a:t>.</a:t>
            </a:r>
          </a:p>
        </p:txBody>
      </p:sp>
      <p:sp>
        <p:nvSpPr>
          <p:cNvPr id="4107" name="Text Box 17">
            <a:extLst>
              <a:ext uri="{FF2B5EF4-FFF2-40B4-BE49-F238E27FC236}">
                <a16:creationId xmlns:a16="http://schemas.microsoft.com/office/drawing/2014/main" id="{2E295D1D-9394-4CF2-B15F-4E245B7D8982}"/>
              </a:ext>
            </a:extLst>
          </p:cNvPr>
          <p:cNvSpPr txBox="1">
            <a:spLocks noChangeArrowheads="1"/>
          </p:cNvSpPr>
          <p:nvPr/>
        </p:nvSpPr>
        <p:spPr bwMode="auto">
          <a:xfrm>
            <a:off x="2543175" y="3548063"/>
            <a:ext cx="141922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i="1">
                <a:ea typeface="宋体" panose="02010600030101010101" pitchFamily="2" charset="-122"/>
                <a:sym typeface="Symbol" panose="05050102010706020507" pitchFamily="18" charset="2"/>
              </a:rPr>
              <a:t></a:t>
            </a:r>
            <a:r>
              <a:rPr lang="en-US" altLang="zh-CN">
                <a:ea typeface="宋体" panose="02010600030101010101" pitchFamily="2" charset="-122"/>
              </a:rPr>
              <a:t>  </a:t>
            </a:r>
            <a:r>
              <a:rPr lang="en-US" altLang="zh-CN">
                <a:ea typeface="宋体" panose="02010600030101010101" pitchFamily="2" charset="-122"/>
                <a:sym typeface="Symbol" panose="05050102010706020507" pitchFamily="18" charset="2"/>
              </a:rPr>
              <a:t>= </a:t>
            </a:r>
            <a:r>
              <a:rPr lang="en-US" altLang="zh-CN" i="1">
                <a:ea typeface="宋体" panose="02010600030101010101" pitchFamily="2" charset="-122"/>
                <a:sym typeface="Symbol" panose="05050102010706020507" pitchFamily="18" charset="2"/>
              </a:rPr>
              <a:t></a:t>
            </a:r>
            <a:r>
              <a:rPr lang="en-US" altLang="zh-CN">
                <a:ea typeface="宋体" panose="02010600030101010101" pitchFamily="2" charset="-122"/>
              </a:rPr>
              <a:t> </a:t>
            </a:r>
            <a:r>
              <a:rPr lang="en-US" altLang="zh-CN" i="1">
                <a:ea typeface="宋体" panose="02010600030101010101" pitchFamily="2" charset="-122"/>
                <a:sym typeface="Symbol" panose="05050102010706020507" pitchFamily="18" charset="2"/>
              </a:rPr>
              <a:t> </a:t>
            </a:r>
            <a:r>
              <a:rPr lang="en-US" altLang="zh-CN">
                <a:ea typeface="宋体" panose="02010600030101010101" pitchFamily="2" charset="-122"/>
                <a:sym typeface="Symbol" panose="05050102010706020507" pitchFamily="18" charset="2"/>
              </a:rPr>
              <a:t>(</a:t>
            </a:r>
            <a:r>
              <a:rPr lang="en-US" altLang="zh-CN" i="1">
                <a:ea typeface="宋体" panose="02010600030101010101" pitchFamily="2" charset="-122"/>
                <a:sym typeface="Symbol" panose="05050102010706020507" pitchFamily="18" charset="2"/>
              </a:rPr>
              <a:t>t</a:t>
            </a:r>
            <a:r>
              <a:rPr lang="en-US" altLang="zh-CN">
                <a:ea typeface="宋体" panose="02010600030101010101" pitchFamily="2" charset="-122"/>
                <a:sym typeface="Symbol" panose="05050102010706020507" pitchFamily="18" charset="2"/>
              </a:rPr>
              <a:t>) </a:t>
            </a:r>
          </a:p>
        </p:txBody>
      </p:sp>
      <p:grpSp>
        <p:nvGrpSpPr>
          <p:cNvPr id="4108" name="Group 18">
            <a:extLst>
              <a:ext uri="{FF2B5EF4-FFF2-40B4-BE49-F238E27FC236}">
                <a16:creationId xmlns:a16="http://schemas.microsoft.com/office/drawing/2014/main" id="{BEC9B1AA-B948-4393-A344-5DCE8DFABB8D}"/>
              </a:ext>
            </a:extLst>
          </p:cNvPr>
          <p:cNvGrpSpPr>
            <a:grpSpLocks/>
          </p:cNvGrpSpPr>
          <p:nvPr/>
        </p:nvGrpSpPr>
        <p:grpSpPr bwMode="auto">
          <a:xfrm>
            <a:off x="4495800" y="1066800"/>
            <a:ext cx="3343275" cy="3086100"/>
            <a:chOff x="2832" y="672"/>
            <a:chExt cx="2106" cy="1944"/>
          </a:xfrm>
        </p:grpSpPr>
        <p:graphicFrame>
          <p:nvGraphicFramePr>
            <p:cNvPr id="4098" name="Object 2">
              <a:extLst>
                <a:ext uri="{FF2B5EF4-FFF2-40B4-BE49-F238E27FC236}">
                  <a16:creationId xmlns:a16="http://schemas.microsoft.com/office/drawing/2014/main" id="{9BACFBAF-CA41-4182-87DE-42F0864DA184}"/>
                </a:ext>
              </a:extLst>
            </p:cNvPr>
            <p:cNvGraphicFramePr>
              <a:graphicFrameLocks noChangeAspect="1"/>
            </p:cNvGraphicFramePr>
            <p:nvPr/>
          </p:nvGraphicFramePr>
          <p:xfrm>
            <a:off x="4080" y="672"/>
            <a:ext cx="211" cy="165"/>
          </p:xfrm>
          <a:graphic>
            <a:graphicData uri="http://schemas.openxmlformats.org/presentationml/2006/ole">
              <mc:AlternateContent xmlns:mc="http://schemas.openxmlformats.org/markup-compatibility/2006">
                <mc:Choice xmlns:v="urn:schemas-microsoft-com:vml" Requires="v">
                  <p:oleObj spid="_x0000_s4129" name="公式" r:id="rId5" imgW="291960" imgH="228600" progId="Equation.3">
                    <p:embed/>
                  </p:oleObj>
                </mc:Choice>
                <mc:Fallback>
                  <p:oleObj name="公式" r:id="rId5" imgW="291960" imgH="2286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0" y="672"/>
                          <a:ext cx="211"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9" name="AutoShape 20">
              <a:extLst>
                <a:ext uri="{FF2B5EF4-FFF2-40B4-BE49-F238E27FC236}">
                  <a16:creationId xmlns:a16="http://schemas.microsoft.com/office/drawing/2014/main" id="{FA3ACFF2-C7C1-403A-8207-047BC1B14038}"/>
                </a:ext>
              </a:extLst>
            </p:cNvPr>
            <p:cNvSpPr>
              <a:spLocks noChangeArrowheads="1"/>
            </p:cNvSpPr>
            <p:nvPr/>
          </p:nvSpPr>
          <p:spPr bwMode="auto">
            <a:xfrm>
              <a:off x="2832" y="1140"/>
              <a:ext cx="2031" cy="912"/>
            </a:xfrm>
            <a:prstGeom prst="parallelogram">
              <a:avLst>
                <a:gd name="adj" fmla="val 42787"/>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110" name="Freeform 21">
              <a:extLst>
                <a:ext uri="{FF2B5EF4-FFF2-40B4-BE49-F238E27FC236}">
                  <a16:creationId xmlns:a16="http://schemas.microsoft.com/office/drawing/2014/main" id="{089F0A40-77BE-4FA6-B17F-923713BD0665}"/>
                </a:ext>
              </a:extLst>
            </p:cNvPr>
            <p:cNvSpPr>
              <a:spLocks/>
            </p:cNvSpPr>
            <p:nvPr/>
          </p:nvSpPr>
          <p:spPr bwMode="auto">
            <a:xfrm>
              <a:off x="3322" y="885"/>
              <a:ext cx="1034" cy="1506"/>
            </a:xfrm>
            <a:custGeom>
              <a:avLst/>
              <a:gdLst>
                <a:gd name="T0" fmla="*/ 270 w 1374"/>
                <a:gd name="T1" fmla="*/ 196 h 1948"/>
                <a:gd name="T2" fmla="*/ 157 w 1374"/>
                <a:gd name="T3" fmla="*/ 272 h 1948"/>
                <a:gd name="T4" fmla="*/ 12 w 1374"/>
                <a:gd name="T5" fmla="*/ 829 h 1948"/>
                <a:gd name="T6" fmla="*/ 229 w 1374"/>
                <a:gd name="T7" fmla="*/ 1423 h 1948"/>
                <a:gd name="T8" fmla="*/ 615 w 1374"/>
                <a:gd name="T9" fmla="*/ 1330 h 1948"/>
                <a:gd name="T10" fmla="*/ 987 w 1374"/>
                <a:gd name="T11" fmla="*/ 717 h 1948"/>
                <a:gd name="T12" fmla="*/ 894 w 1374"/>
                <a:gd name="T13" fmla="*/ 513 h 1948"/>
                <a:gd name="T14" fmla="*/ 882 w 1374"/>
                <a:gd name="T15" fmla="*/ 476 h 1948"/>
                <a:gd name="T16" fmla="*/ 951 w 1374"/>
                <a:gd name="T17" fmla="*/ 124 h 1948"/>
                <a:gd name="T18" fmla="*/ 590 w 1374"/>
                <a:gd name="T19" fmla="*/ 12 h 1948"/>
                <a:gd name="T20" fmla="*/ 265 w 1374"/>
                <a:gd name="T21" fmla="*/ 198 h 19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74"/>
                <a:gd name="T34" fmla="*/ 0 h 1948"/>
                <a:gd name="T35" fmla="*/ 1374 w 1374"/>
                <a:gd name="T36" fmla="*/ 1948 h 19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74" h="1948">
                  <a:moveTo>
                    <a:pt x="359" y="253"/>
                  </a:moveTo>
                  <a:cubicBezTo>
                    <a:pt x="332" y="270"/>
                    <a:pt x="265" y="215"/>
                    <a:pt x="208" y="352"/>
                  </a:cubicBezTo>
                  <a:cubicBezTo>
                    <a:pt x="151" y="489"/>
                    <a:pt x="0" y="824"/>
                    <a:pt x="16" y="1072"/>
                  </a:cubicBezTo>
                  <a:cubicBezTo>
                    <a:pt x="32" y="1320"/>
                    <a:pt x="171" y="1732"/>
                    <a:pt x="304" y="1840"/>
                  </a:cubicBezTo>
                  <a:cubicBezTo>
                    <a:pt x="437" y="1948"/>
                    <a:pt x="649" y="1872"/>
                    <a:pt x="817" y="1720"/>
                  </a:cubicBezTo>
                  <a:cubicBezTo>
                    <a:pt x="985" y="1568"/>
                    <a:pt x="1250" y="1104"/>
                    <a:pt x="1312" y="928"/>
                  </a:cubicBezTo>
                  <a:cubicBezTo>
                    <a:pt x="1374" y="752"/>
                    <a:pt x="1211" y="715"/>
                    <a:pt x="1188" y="663"/>
                  </a:cubicBezTo>
                  <a:cubicBezTo>
                    <a:pt x="1165" y="611"/>
                    <a:pt x="1159" y="700"/>
                    <a:pt x="1172" y="616"/>
                  </a:cubicBezTo>
                  <a:cubicBezTo>
                    <a:pt x="1185" y="532"/>
                    <a:pt x="1329" y="260"/>
                    <a:pt x="1264" y="160"/>
                  </a:cubicBezTo>
                  <a:cubicBezTo>
                    <a:pt x="1199" y="60"/>
                    <a:pt x="936" y="0"/>
                    <a:pt x="784" y="16"/>
                  </a:cubicBezTo>
                  <a:cubicBezTo>
                    <a:pt x="632" y="32"/>
                    <a:pt x="492" y="144"/>
                    <a:pt x="352" y="256"/>
                  </a:cubicBezTo>
                </a:path>
              </a:pathLst>
            </a:custGeom>
            <a:gradFill rotWithShape="0">
              <a:gsLst>
                <a:gs pos="0">
                  <a:srgbClr val="000000"/>
                </a:gs>
                <a:gs pos="100000">
                  <a:srgbClr val="FF9933"/>
                </a:gs>
              </a:gsLst>
              <a:lin ang="0" scaled="1"/>
            </a:gradFill>
            <a:ln>
              <a:noFill/>
            </a:ln>
            <a:extLst>
              <a:ext uri="{91240B29-F687-4F45-9708-019B960494DF}">
                <a14:hiddenLine xmlns:a14="http://schemas.microsoft.com/office/drawing/2010/main" w="22225" cap="flat" cmpd="sng">
                  <a:solidFill>
                    <a:srgbClr val="000000"/>
                  </a:solidFill>
                  <a:prstDash val="solid"/>
                  <a:round/>
                  <a:headEnd/>
                  <a:tailEnd/>
                </a14:hiddenLine>
              </a:ext>
            </a:extLst>
          </p:spPr>
          <p:txBody>
            <a:bodyPr/>
            <a:lstStyle/>
            <a:p>
              <a:endParaRPr lang="zh-CN" altLang="en-US"/>
            </a:p>
          </p:txBody>
        </p:sp>
        <p:sp>
          <p:nvSpPr>
            <p:cNvPr id="4111" name="Oval 22">
              <a:extLst>
                <a:ext uri="{FF2B5EF4-FFF2-40B4-BE49-F238E27FC236}">
                  <a16:creationId xmlns:a16="http://schemas.microsoft.com/office/drawing/2014/main" id="{1FC1C101-FDA5-4BF6-96C4-C56AB8E7B79C}"/>
                </a:ext>
              </a:extLst>
            </p:cNvPr>
            <p:cNvSpPr>
              <a:spLocks noChangeArrowheads="1"/>
            </p:cNvSpPr>
            <p:nvPr/>
          </p:nvSpPr>
          <p:spPr bwMode="auto">
            <a:xfrm>
              <a:off x="3483" y="1380"/>
              <a:ext cx="623" cy="336"/>
            </a:xfrm>
            <a:prstGeom prst="ellipse">
              <a:avLst/>
            </a:prstGeom>
            <a:noFill/>
            <a:ln w="22225">
              <a:solidFill>
                <a:schemeClr val="bg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112" name="Line 23">
              <a:extLst>
                <a:ext uri="{FF2B5EF4-FFF2-40B4-BE49-F238E27FC236}">
                  <a16:creationId xmlns:a16="http://schemas.microsoft.com/office/drawing/2014/main" id="{991087C9-E76F-4D6D-9B02-2F475240E21F}"/>
                </a:ext>
              </a:extLst>
            </p:cNvPr>
            <p:cNvSpPr>
              <a:spLocks noChangeShapeType="1"/>
            </p:cNvSpPr>
            <p:nvPr/>
          </p:nvSpPr>
          <p:spPr bwMode="auto">
            <a:xfrm>
              <a:off x="3236" y="2052"/>
              <a:ext cx="1056"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13" name="Line 24">
              <a:extLst>
                <a:ext uri="{FF2B5EF4-FFF2-40B4-BE49-F238E27FC236}">
                  <a16:creationId xmlns:a16="http://schemas.microsoft.com/office/drawing/2014/main" id="{ED9634E5-10FA-49CD-AF18-DDEE7D476CC4}"/>
                </a:ext>
              </a:extLst>
            </p:cNvPr>
            <p:cNvSpPr>
              <a:spLocks noChangeShapeType="1"/>
            </p:cNvSpPr>
            <p:nvPr/>
          </p:nvSpPr>
          <p:spPr bwMode="auto">
            <a:xfrm flipH="1">
              <a:off x="3812" y="716"/>
              <a:ext cx="7" cy="1900"/>
            </a:xfrm>
            <a:prstGeom prst="line">
              <a:avLst/>
            </a:prstGeom>
            <a:noFill/>
            <a:ln w="22225">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14" name="Line 25">
              <a:extLst>
                <a:ext uri="{FF2B5EF4-FFF2-40B4-BE49-F238E27FC236}">
                  <a16:creationId xmlns:a16="http://schemas.microsoft.com/office/drawing/2014/main" id="{13797657-FF14-4DFA-AF38-A89A6BA9B3FE}"/>
                </a:ext>
              </a:extLst>
            </p:cNvPr>
            <p:cNvSpPr>
              <a:spLocks noChangeShapeType="1"/>
            </p:cNvSpPr>
            <p:nvPr/>
          </p:nvSpPr>
          <p:spPr bwMode="auto">
            <a:xfrm>
              <a:off x="3815" y="1552"/>
              <a:ext cx="1017" cy="0"/>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115" name="Text Box 26">
              <a:extLst>
                <a:ext uri="{FF2B5EF4-FFF2-40B4-BE49-F238E27FC236}">
                  <a16:creationId xmlns:a16="http://schemas.microsoft.com/office/drawing/2014/main" id="{3B32DCCD-ACEC-4931-92E4-BD2E80768C35}"/>
                </a:ext>
              </a:extLst>
            </p:cNvPr>
            <p:cNvSpPr txBox="1">
              <a:spLocks noChangeArrowheads="1"/>
            </p:cNvSpPr>
            <p:nvPr/>
          </p:nvSpPr>
          <p:spPr bwMode="auto">
            <a:xfrm>
              <a:off x="4726" y="128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FF"/>
                  </a:solidFill>
                  <a:ea typeface="宋体" panose="02010600030101010101" pitchFamily="2" charset="-122"/>
                </a:rPr>
                <a:t>x</a:t>
              </a:r>
            </a:p>
          </p:txBody>
        </p:sp>
        <p:sp>
          <p:nvSpPr>
            <p:cNvPr id="4116" name="Text Box 27">
              <a:extLst>
                <a:ext uri="{FF2B5EF4-FFF2-40B4-BE49-F238E27FC236}">
                  <a16:creationId xmlns:a16="http://schemas.microsoft.com/office/drawing/2014/main" id="{2DD61C07-7A97-4EA3-B5D4-65C393F14E32}"/>
                </a:ext>
              </a:extLst>
            </p:cNvPr>
            <p:cNvSpPr txBox="1">
              <a:spLocks noChangeArrowheads="1"/>
            </p:cNvSpPr>
            <p:nvPr/>
          </p:nvSpPr>
          <p:spPr bwMode="auto">
            <a:xfrm>
              <a:off x="3590" y="143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chemeClr val="bg1"/>
                  </a:solidFill>
                  <a:ea typeface="宋体" panose="02010600030101010101" pitchFamily="2" charset="-122"/>
                </a:rPr>
                <a:t>O</a:t>
              </a:r>
            </a:p>
          </p:txBody>
        </p:sp>
        <p:sp>
          <p:nvSpPr>
            <p:cNvPr id="4117" name="Text Box 28">
              <a:extLst>
                <a:ext uri="{FF2B5EF4-FFF2-40B4-BE49-F238E27FC236}">
                  <a16:creationId xmlns:a16="http://schemas.microsoft.com/office/drawing/2014/main" id="{6F50D385-3954-4628-8A3D-8B5A29E5221E}"/>
                </a:ext>
              </a:extLst>
            </p:cNvPr>
            <p:cNvSpPr txBox="1">
              <a:spLocks noChangeArrowheads="1"/>
            </p:cNvSpPr>
            <p:nvPr/>
          </p:nvSpPr>
          <p:spPr bwMode="auto">
            <a:xfrm>
              <a:off x="3963" y="113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chemeClr val="bg1"/>
                  </a:solidFill>
                  <a:ea typeface="宋体" panose="02010600030101010101" pitchFamily="2" charset="-122"/>
                </a:rPr>
                <a:t>p</a:t>
              </a:r>
            </a:p>
          </p:txBody>
        </p:sp>
        <p:sp>
          <p:nvSpPr>
            <p:cNvPr id="4118" name="Oval 29">
              <a:extLst>
                <a:ext uri="{FF2B5EF4-FFF2-40B4-BE49-F238E27FC236}">
                  <a16:creationId xmlns:a16="http://schemas.microsoft.com/office/drawing/2014/main" id="{0DE33692-92F1-4FA4-A63B-D73469C21D7C}"/>
                </a:ext>
              </a:extLst>
            </p:cNvPr>
            <p:cNvSpPr>
              <a:spLocks noChangeArrowheads="1"/>
            </p:cNvSpPr>
            <p:nvPr/>
          </p:nvSpPr>
          <p:spPr bwMode="auto">
            <a:xfrm>
              <a:off x="4037" y="1434"/>
              <a:ext cx="33" cy="27"/>
            </a:xfrm>
            <a:prstGeom prst="ellipse">
              <a:avLst/>
            </a:prstGeom>
            <a:solidFill>
              <a:schemeClr val="bg1"/>
            </a:solidFill>
            <a:ln w="22225">
              <a:solidFill>
                <a:schemeClr val="bg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119" name="Line 30">
              <a:extLst>
                <a:ext uri="{FF2B5EF4-FFF2-40B4-BE49-F238E27FC236}">
                  <a16:creationId xmlns:a16="http://schemas.microsoft.com/office/drawing/2014/main" id="{01E9ED2E-08C0-4362-9113-B078EFAE4F24}"/>
                </a:ext>
              </a:extLst>
            </p:cNvPr>
            <p:cNvSpPr>
              <a:spLocks noChangeShapeType="1"/>
            </p:cNvSpPr>
            <p:nvPr/>
          </p:nvSpPr>
          <p:spPr bwMode="auto">
            <a:xfrm flipV="1">
              <a:off x="3807" y="1449"/>
              <a:ext cx="245" cy="103"/>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0" name="Freeform 31">
              <a:extLst>
                <a:ext uri="{FF2B5EF4-FFF2-40B4-BE49-F238E27FC236}">
                  <a16:creationId xmlns:a16="http://schemas.microsoft.com/office/drawing/2014/main" id="{F9236563-B524-4D1A-8ABF-2B7052290876}"/>
                </a:ext>
              </a:extLst>
            </p:cNvPr>
            <p:cNvSpPr>
              <a:spLocks/>
            </p:cNvSpPr>
            <p:nvPr/>
          </p:nvSpPr>
          <p:spPr bwMode="auto">
            <a:xfrm>
              <a:off x="3673" y="720"/>
              <a:ext cx="407" cy="96"/>
            </a:xfrm>
            <a:custGeom>
              <a:avLst/>
              <a:gdLst>
                <a:gd name="T0" fmla="*/ 0 w 407"/>
                <a:gd name="T1" fmla="*/ 21 h 96"/>
                <a:gd name="T2" fmla="*/ 97 w 407"/>
                <a:gd name="T3" fmla="*/ 84 h 96"/>
                <a:gd name="T4" fmla="*/ 246 w 407"/>
                <a:gd name="T5" fmla="*/ 84 h 96"/>
                <a:gd name="T6" fmla="*/ 395 w 407"/>
                <a:gd name="T7" fmla="*/ 12 h 96"/>
                <a:gd name="T8" fmla="*/ 320 w 407"/>
                <a:gd name="T9" fmla="*/ 12 h 96"/>
                <a:gd name="T10" fmla="*/ 0 60000 65536"/>
                <a:gd name="T11" fmla="*/ 0 60000 65536"/>
                <a:gd name="T12" fmla="*/ 0 60000 65536"/>
                <a:gd name="T13" fmla="*/ 0 60000 65536"/>
                <a:gd name="T14" fmla="*/ 0 60000 65536"/>
                <a:gd name="T15" fmla="*/ 0 w 407"/>
                <a:gd name="T16" fmla="*/ 0 h 96"/>
                <a:gd name="T17" fmla="*/ 407 w 407"/>
                <a:gd name="T18" fmla="*/ 96 h 96"/>
              </a:gdLst>
              <a:ahLst/>
              <a:cxnLst>
                <a:cxn ang="T10">
                  <a:pos x="T0" y="T1"/>
                </a:cxn>
                <a:cxn ang="T11">
                  <a:pos x="T2" y="T3"/>
                </a:cxn>
                <a:cxn ang="T12">
                  <a:pos x="T4" y="T5"/>
                </a:cxn>
                <a:cxn ang="T13">
                  <a:pos x="T6" y="T7"/>
                </a:cxn>
                <a:cxn ang="T14">
                  <a:pos x="T8" y="T9"/>
                </a:cxn>
              </a:cxnLst>
              <a:rect l="T15" t="T16" r="T17" b="T18"/>
              <a:pathLst>
                <a:path w="407" h="96">
                  <a:moveTo>
                    <a:pt x="0" y="21"/>
                  </a:moveTo>
                  <a:cubicBezTo>
                    <a:pt x="17" y="31"/>
                    <a:pt x="56" y="73"/>
                    <a:pt x="97" y="84"/>
                  </a:cubicBezTo>
                  <a:cubicBezTo>
                    <a:pt x="138" y="95"/>
                    <a:pt x="196" y="96"/>
                    <a:pt x="246" y="84"/>
                  </a:cubicBezTo>
                  <a:cubicBezTo>
                    <a:pt x="296" y="72"/>
                    <a:pt x="382" y="24"/>
                    <a:pt x="395" y="12"/>
                  </a:cubicBezTo>
                  <a:cubicBezTo>
                    <a:pt x="407" y="0"/>
                    <a:pt x="364" y="6"/>
                    <a:pt x="320" y="12"/>
                  </a:cubicBezTo>
                </a:path>
              </a:pathLst>
            </a:custGeom>
            <a:noFill/>
            <a:ln w="22225" cap="flat" cmpd="sng">
              <a:solidFill>
                <a:srgbClr val="0000FF"/>
              </a:solidFill>
              <a:prstDash val="solid"/>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4354" name="Text Box 2">
            <a:extLst>
              <a:ext uri="{FF2B5EF4-FFF2-40B4-BE49-F238E27FC236}">
                <a16:creationId xmlns:a16="http://schemas.microsoft.com/office/drawing/2014/main" id="{1FDE8BAA-A24F-4667-B1D8-E2F5E56D1A1C}"/>
              </a:ext>
            </a:extLst>
          </p:cNvPr>
          <p:cNvSpPr txBox="1">
            <a:spLocks noChangeArrowheads="1"/>
          </p:cNvSpPr>
          <p:nvPr/>
        </p:nvSpPr>
        <p:spPr bwMode="auto">
          <a:xfrm>
            <a:off x="990600" y="558800"/>
            <a:ext cx="6162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§7.5.5 </a:t>
            </a:r>
            <a:r>
              <a:rPr lang="zh-CN" altLang="en-US" sz="2800">
                <a:ea typeface="黑体" panose="02010609060101010101" pitchFamily="49" charset="-122"/>
              </a:rPr>
              <a:t>汽车轮的受力汽车的极限速度  </a:t>
            </a:r>
          </a:p>
        </p:txBody>
      </p:sp>
      <p:grpSp>
        <p:nvGrpSpPr>
          <p:cNvPr id="2" name="Group 3">
            <a:extLst>
              <a:ext uri="{FF2B5EF4-FFF2-40B4-BE49-F238E27FC236}">
                <a16:creationId xmlns:a16="http://schemas.microsoft.com/office/drawing/2014/main" id="{E7DE1C60-C320-4E53-AB0A-22C971536502}"/>
              </a:ext>
            </a:extLst>
          </p:cNvPr>
          <p:cNvGrpSpPr>
            <a:grpSpLocks/>
          </p:cNvGrpSpPr>
          <p:nvPr/>
        </p:nvGrpSpPr>
        <p:grpSpPr bwMode="auto">
          <a:xfrm>
            <a:off x="1336675" y="1230313"/>
            <a:ext cx="2489200" cy="2112962"/>
            <a:chOff x="842" y="775"/>
            <a:chExt cx="1568" cy="1331"/>
          </a:xfrm>
        </p:grpSpPr>
        <p:sp>
          <p:nvSpPr>
            <p:cNvPr id="66594" name="Oval 4">
              <a:extLst>
                <a:ext uri="{FF2B5EF4-FFF2-40B4-BE49-F238E27FC236}">
                  <a16:creationId xmlns:a16="http://schemas.microsoft.com/office/drawing/2014/main" id="{85A357E8-7198-462A-B68F-1C3676566D9B}"/>
                </a:ext>
              </a:extLst>
            </p:cNvPr>
            <p:cNvSpPr>
              <a:spLocks noChangeArrowheads="1"/>
            </p:cNvSpPr>
            <p:nvPr/>
          </p:nvSpPr>
          <p:spPr bwMode="auto">
            <a:xfrm>
              <a:off x="1325" y="1004"/>
              <a:ext cx="730" cy="676"/>
            </a:xfrm>
            <a:prstGeom prst="ellipse">
              <a:avLst/>
            </a:prstGeom>
            <a:gradFill rotWithShape="0">
              <a:gsLst>
                <a:gs pos="0">
                  <a:srgbClr val="FFFFFF"/>
                </a:gs>
                <a:gs pos="100000">
                  <a:srgbClr val="C1D5C9"/>
                </a:gs>
              </a:gsLst>
              <a:path path="shape">
                <a:fillToRect l="50000" t="50000" r="50000" b="50000"/>
              </a:path>
            </a:gradFill>
            <a:ln w="19050">
              <a:solidFill>
                <a:schemeClr val="folHlink"/>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6595" name="Line 5">
              <a:extLst>
                <a:ext uri="{FF2B5EF4-FFF2-40B4-BE49-F238E27FC236}">
                  <a16:creationId xmlns:a16="http://schemas.microsoft.com/office/drawing/2014/main" id="{75D00B74-4AF0-4D39-8D52-2634AE19C79F}"/>
                </a:ext>
              </a:extLst>
            </p:cNvPr>
            <p:cNvSpPr>
              <a:spLocks noChangeShapeType="1"/>
            </p:cNvSpPr>
            <p:nvPr/>
          </p:nvSpPr>
          <p:spPr bwMode="auto">
            <a:xfrm flipH="1" flipV="1">
              <a:off x="1689" y="888"/>
              <a:ext cx="8" cy="501"/>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6596" name="Line 6">
              <a:extLst>
                <a:ext uri="{FF2B5EF4-FFF2-40B4-BE49-F238E27FC236}">
                  <a16:creationId xmlns:a16="http://schemas.microsoft.com/office/drawing/2014/main" id="{CCFD6507-2389-4C9D-B35C-56FB263C0D2B}"/>
                </a:ext>
              </a:extLst>
            </p:cNvPr>
            <p:cNvSpPr>
              <a:spLocks noChangeShapeType="1"/>
            </p:cNvSpPr>
            <p:nvPr/>
          </p:nvSpPr>
          <p:spPr bwMode="auto">
            <a:xfrm flipH="1">
              <a:off x="1696" y="1388"/>
              <a:ext cx="1" cy="188"/>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6597" name="Text Box 7">
              <a:extLst>
                <a:ext uri="{FF2B5EF4-FFF2-40B4-BE49-F238E27FC236}">
                  <a16:creationId xmlns:a16="http://schemas.microsoft.com/office/drawing/2014/main" id="{F12ED37C-2B8D-46BD-A195-93BD7F1D2232}"/>
                </a:ext>
              </a:extLst>
            </p:cNvPr>
            <p:cNvSpPr txBox="1">
              <a:spLocks noChangeArrowheads="1"/>
            </p:cNvSpPr>
            <p:nvPr/>
          </p:nvSpPr>
          <p:spPr bwMode="auto">
            <a:xfrm>
              <a:off x="1655" y="1149"/>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rPr>
                <a:t>C</a:t>
              </a:r>
            </a:p>
          </p:txBody>
        </p:sp>
        <p:graphicFrame>
          <p:nvGraphicFramePr>
            <p:cNvPr id="66570" name="Object 8">
              <a:extLst>
                <a:ext uri="{FF2B5EF4-FFF2-40B4-BE49-F238E27FC236}">
                  <a16:creationId xmlns:a16="http://schemas.microsoft.com/office/drawing/2014/main" id="{59503FD2-1A02-46F8-A064-14239E4212F5}"/>
                </a:ext>
              </a:extLst>
            </p:cNvPr>
            <p:cNvGraphicFramePr>
              <a:graphicFrameLocks noChangeAspect="1"/>
            </p:cNvGraphicFramePr>
            <p:nvPr/>
          </p:nvGraphicFramePr>
          <p:xfrm>
            <a:off x="1716" y="775"/>
            <a:ext cx="228" cy="254"/>
          </p:xfrm>
          <a:graphic>
            <a:graphicData uri="http://schemas.openxmlformats.org/presentationml/2006/ole">
              <mc:AlternateContent xmlns:mc="http://schemas.openxmlformats.org/markup-compatibility/2006">
                <mc:Choice xmlns:v="urn:schemas-microsoft-com:vml" Requires="v">
                  <p:oleObj spid="_x0000_s66610" name="Equation" r:id="rId3" imgW="228600" imgH="253800" progId="Equation.3">
                    <p:embed/>
                  </p:oleObj>
                </mc:Choice>
                <mc:Fallback>
                  <p:oleObj name="Equation" r:id="rId3" imgW="228600" imgH="2538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6" y="775"/>
                          <a:ext cx="228"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71" name="Object 9">
              <a:extLst>
                <a:ext uri="{FF2B5EF4-FFF2-40B4-BE49-F238E27FC236}">
                  <a16:creationId xmlns:a16="http://schemas.microsoft.com/office/drawing/2014/main" id="{FCCBE778-53BF-49AE-B821-5EE5BAA850A2}"/>
                </a:ext>
              </a:extLst>
            </p:cNvPr>
            <p:cNvGraphicFramePr>
              <a:graphicFrameLocks noChangeAspect="1"/>
            </p:cNvGraphicFramePr>
            <p:nvPr/>
          </p:nvGraphicFramePr>
          <p:xfrm>
            <a:off x="1745" y="1398"/>
            <a:ext cx="220" cy="234"/>
          </p:xfrm>
          <a:graphic>
            <a:graphicData uri="http://schemas.openxmlformats.org/presentationml/2006/ole">
              <mc:AlternateContent xmlns:mc="http://schemas.openxmlformats.org/markup-compatibility/2006">
                <mc:Choice xmlns:v="urn:schemas-microsoft-com:vml" Requires="v">
                  <p:oleObj spid="_x0000_s66611" name="Equation" r:id="rId5" imgW="203040" imgH="215640" progId="Equation.3">
                    <p:embed/>
                  </p:oleObj>
                </mc:Choice>
                <mc:Fallback>
                  <p:oleObj name="Equation" r:id="rId5" imgW="203040" imgH="21564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5" y="1398"/>
                          <a:ext cx="220"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98" name="Freeform 10">
              <a:extLst>
                <a:ext uri="{FF2B5EF4-FFF2-40B4-BE49-F238E27FC236}">
                  <a16:creationId xmlns:a16="http://schemas.microsoft.com/office/drawing/2014/main" id="{9A9B0CE7-AA84-4A47-82F6-34DC094F9A37}"/>
                </a:ext>
              </a:extLst>
            </p:cNvPr>
            <p:cNvSpPr>
              <a:spLocks/>
            </p:cNvSpPr>
            <p:nvPr/>
          </p:nvSpPr>
          <p:spPr bwMode="auto">
            <a:xfrm>
              <a:off x="1568" y="1226"/>
              <a:ext cx="45" cy="247"/>
            </a:xfrm>
            <a:custGeom>
              <a:avLst/>
              <a:gdLst>
                <a:gd name="T0" fmla="*/ 38 w 53"/>
                <a:gd name="T1" fmla="*/ 247 h 300"/>
                <a:gd name="T2" fmla="*/ 1 w 53"/>
                <a:gd name="T3" fmla="*/ 148 h 300"/>
                <a:gd name="T4" fmla="*/ 45 w 53"/>
                <a:gd name="T5" fmla="*/ 0 h 300"/>
                <a:gd name="T6" fmla="*/ 0 60000 65536"/>
                <a:gd name="T7" fmla="*/ 0 60000 65536"/>
                <a:gd name="T8" fmla="*/ 0 60000 65536"/>
                <a:gd name="T9" fmla="*/ 0 w 53"/>
                <a:gd name="T10" fmla="*/ 0 h 300"/>
                <a:gd name="T11" fmla="*/ 53 w 53"/>
                <a:gd name="T12" fmla="*/ 300 h 300"/>
              </a:gdLst>
              <a:ahLst/>
              <a:cxnLst>
                <a:cxn ang="T6">
                  <a:pos x="T0" y="T1"/>
                </a:cxn>
                <a:cxn ang="T7">
                  <a:pos x="T2" y="T3"/>
                </a:cxn>
                <a:cxn ang="T8">
                  <a:pos x="T4" y="T5"/>
                </a:cxn>
              </a:cxnLst>
              <a:rect l="T9" t="T10" r="T11" b="T12"/>
              <a:pathLst>
                <a:path w="53" h="300">
                  <a:moveTo>
                    <a:pt x="45" y="300"/>
                  </a:moveTo>
                  <a:cubicBezTo>
                    <a:pt x="36" y="280"/>
                    <a:pt x="0" y="230"/>
                    <a:pt x="1" y="180"/>
                  </a:cubicBezTo>
                  <a:cubicBezTo>
                    <a:pt x="2" y="130"/>
                    <a:pt x="42" y="37"/>
                    <a:pt x="53" y="0"/>
                  </a:cubicBezTo>
                </a:path>
              </a:pathLst>
            </a:custGeom>
            <a:noFill/>
            <a:ln w="19050">
              <a:solidFill>
                <a:srgbClr val="FF0000"/>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599" name="Text Box 11">
              <a:extLst>
                <a:ext uri="{FF2B5EF4-FFF2-40B4-BE49-F238E27FC236}">
                  <a16:creationId xmlns:a16="http://schemas.microsoft.com/office/drawing/2014/main" id="{D8795D92-36EA-4036-A9E1-F354B7E2E667}"/>
                </a:ext>
              </a:extLst>
            </p:cNvPr>
            <p:cNvSpPr txBox="1">
              <a:spLocks noChangeArrowheads="1"/>
            </p:cNvSpPr>
            <p:nvPr/>
          </p:nvSpPr>
          <p:spPr bwMode="auto">
            <a:xfrm>
              <a:off x="1358" y="981"/>
              <a:ext cx="4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solidFill>
                    <a:srgbClr val="FF0000"/>
                  </a:solidFill>
                  <a:ea typeface="宋体" panose="02010600030101010101" pitchFamily="2" charset="-122"/>
                </a:rPr>
                <a:t>M</a:t>
              </a:r>
              <a:r>
                <a:rPr lang="zh-CN" altLang="en-US" sz="2000" baseline="-25000">
                  <a:solidFill>
                    <a:srgbClr val="FF0000"/>
                  </a:solidFill>
                  <a:ea typeface="宋体" panose="02010600030101010101" pitchFamily="2" charset="-122"/>
                </a:rPr>
                <a:t>滚</a:t>
              </a:r>
              <a:endParaRPr lang="zh-CN" altLang="en-US" sz="2000">
                <a:solidFill>
                  <a:srgbClr val="FF0000"/>
                </a:solidFill>
                <a:ea typeface="宋体" panose="02010600030101010101" pitchFamily="2" charset="-122"/>
              </a:endParaRPr>
            </a:p>
          </p:txBody>
        </p:sp>
        <p:sp>
          <p:nvSpPr>
            <p:cNvPr id="66600" name="Line 12">
              <a:extLst>
                <a:ext uri="{FF2B5EF4-FFF2-40B4-BE49-F238E27FC236}">
                  <a16:creationId xmlns:a16="http://schemas.microsoft.com/office/drawing/2014/main" id="{CCE51645-F13A-4A24-9471-09597181C6B9}"/>
                </a:ext>
              </a:extLst>
            </p:cNvPr>
            <p:cNvSpPr>
              <a:spLocks noChangeShapeType="1"/>
            </p:cNvSpPr>
            <p:nvPr/>
          </p:nvSpPr>
          <p:spPr bwMode="auto">
            <a:xfrm flipH="1" flipV="1">
              <a:off x="1131" y="1337"/>
              <a:ext cx="560" cy="1"/>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nvGrpSpPr>
            <p:cNvPr id="66601" name="Group 13">
              <a:extLst>
                <a:ext uri="{FF2B5EF4-FFF2-40B4-BE49-F238E27FC236}">
                  <a16:creationId xmlns:a16="http://schemas.microsoft.com/office/drawing/2014/main" id="{1947EE90-E130-4CD4-96A8-56ADDE07F672}"/>
                </a:ext>
              </a:extLst>
            </p:cNvPr>
            <p:cNvGrpSpPr>
              <a:grpSpLocks/>
            </p:cNvGrpSpPr>
            <p:nvPr/>
          </p:nvGrpSpPr>
          <p:grpSpPr bwMode="auto">
            <a:xfrm>
              <a:off x="1278" y="1695"/>
              <a:ext cx="846" cy="164"/>
              <a:chOff x="878" y="1438"/>
              <a:chExt cx="2032" cy="164"/>
            </a:xfrm>
          </p:grpSpPr>
          <p:sp>
            <p:nvSpPr>
              <p:cNvPr id="66608" name="Rectangle 14" descr="宽上对角线">
                <a:extLst>
                  <a:ext uri="{FF2B5EF4-FFF2-40B4-BE49-F238E27FC236}">
                    <a16:creationId xmlns:a16="http://schemas.microsoft.com/office/drawing/2014/main" id="{FD52C906-A131-4425-BDDC-5A6A1A25AC6D}"/>
                  </a:ext>
                </a:extLst>
              </p:cNvPr>
              <p:cNvSpPr>
                <a:spLocks noChangeArrowheads="1"/>
              </p:cNvSpPr>
              <p:nvPr/>
            </p:nvSpPr>
            <p:spPr bwMode="auto">
              <a:xfrm>
                <a:off x="878" y="1438"/>
                <a:ext cx="2023" cy="164"/>
              </a:xfrm>
              <a:prstGeom prst="rect">
                <a:avLst/>
              </a:prstGeom>
              <a:pattFill prst="wdUpDiag">
                <a:fgClr>
                  <a:srgbClr val="CC99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6609" name="Line 15">
                <a:extLst>
                  <a:ext uri="{FF2B5EF4-FFF2-40B4-BE49-F238E27FC236}">
                    <a16:creationId xmlns:a16="http://schemas.microsoft.com/office/drawing/2014/main" id="{314D52F8-F5D4-478A-8E2F-DCA7479FED59}"/>
                  </a:ext>
                </a:extLst>
              </p:cNvPr>
              <p:cNvSpPr>
                <a:spLocks noChangeShapeType="1"/>
              </p:cNvSpPr>
              <p:nvPr/>
            </p:nvSpPr>
            <p:spPr bwMode="auto">
              <a:xfrm>
                <a:off x="878" y="1444"/>
                <a:ext cx="2032" cy="0"/>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6602" name="Line 16">
              <a:extLst>
                <a:ext uri="{FF2B5EF4-FFF2-40B4-BE49-F238E27FC236}">
                  <a16:creationId xmlns:a16="http://schemas.microsoft.com/office/drawing/2014/main" id="{C9AF7541-C9FE-4414-8B29-DB1FB0781BDB}"/>
                </a:ext>
              </a:extLst>
            </p:cNvPr>
            <p:cNvSpPr>
              <a:spLocks noChangeShapeType="1"/>
            </p:cNvSpPr>
            <p:nvPr/>
          </p:nvSpPr>
          <p:spPr bwMode="auto">
            <a:xfrm flipH="1" flipV="1">
              <a:off x="1326" y="1681"/>
              <a:ext cx="374" cy="15"/>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6603" name="Line 17">
              <a:extLst>
                <a:ext uri="{FF2B5EF4-FFF2-40B4-BE49-F238E27FC236}">
                  <a16:creationId xmlns:a16="http://schemas.microsoft.com/office/drawing/2014/main" id="{B1603217-C161-44F3-B0A4-8934CC91DBE9}"/>
                </a:ext>
              </a:extLst>
            </p:cNvPr>
            <p:cNvSpPr>
              <a:spLocks noChangeShapeType="1"/>
            </p:cNvSpPr>
            <p:nvPr/>
          </p:nvSpPr>
          <p:spPr bwMode="auto">
            <a:xfrm flipH="1">
              <a:off x="1694" y="1552"/>
              <a:ext cx="8" cy="501"/>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6572" name="Object 18">
              <a:extLst>
                <a:ext uri="{FF2B5EF4-FFF2-40B4-BE49-F238E27FC236}">
                  <a16:creationId xmlns:a16="http://schemas.microsoft.com/office/drawing/2014/main" id="{3AC30302-4FB8-46ED-9E9E-365F05668477}"/>
                </a:ext>
              </a:extLst>
            </p:cNvPr>
            <p:cNvGraphicFramePr>
              <a:graphicFrameLocks noChangeAspect="1"/>
            </p:cNvGraphicFramePr>
            <p:nvPr/>
          </p:nvGraphicFramePr>
          <p:xfrm>
            <a:off x="1740" y="1853"/>
            <a:ext cx="228" cy="253"/>
          </p:xfrm>
          <a:graphic>
            <a:graphicData uri="http://schemas.openxmlformats.org/presentationml/2006/ole">
              <mc:AlternateContent xmlns:mc="http://schemas.openxmlformats.org/markup-compatibility/2006">
                <mc:Choice xmlns:v="urn:schemas-microsoft-com:vml" Requires="v">
                  <p:oleObj spid="_x0000_s66612" name="Equation" r:id="rId7" imgW="228600" imgH="253800" progId="Equation.3">
                    <p:embed/>
                  </p:oleObj>
                </mc:Choice>
                <mc:Fallback>
                  <p:oleObj name="Equation" r:id="rId7" imgW="228600" imgH="25380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0" y="1853"/>
                          <a:ext cx="228"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604" name="Line 19">
              <a:extLst>
                <a:ext uri="{FF2B5EF4-FFF2-40B4-BE49-F238E27FC236}">
                  <a16:creationId xmlns:a16="http://schemas.microsoft.com/office/drawing/2014/main" id="{1D097637-DD9C-4776-92FF-699111BD18D2}"/>
                </a:ext>
              </a:extLst>
            </p:cNvPr>
            <p:cNvSpPr>
              <a:spLocks noChangeShapeType="1"/>
            </p:cNvSpPr>
            <p:nvPr/>
          </p:nvSpPr>
          <p:spPr bwMode="auto">
            <a:xfrm>
              <a:off x="1691" y="1342"/>
              <a:ext cx="673"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6573" name="Object 20">
              <a:extLst>
                <a:ext uri="{FF2B5EF4-FFF2-40B4-BE49-F238E27FC236}">
                  <a16:creationId xmlns:a16="http://schemas.microsoft.com/office/drawing/2014/main" id="{21B17777-0896-4329-AC20-AABDB0F79668}"/>
                </a:ext>
              </a:extLst>
            </p:cNvPr>
            <p:cNvGraphicFramePr>
              <a:graphicFrameLocks noChangeAspect="1"/>
            </p:cNvGraphicFramePr>
            <p:nvPr/>
          </p:nvGraphicFramePr>
          <p:xfrm>
            <a:off x="2170" y="1118"/>
            <a:ext cx="240" cy="240"/>
          </p:xfrm>
          <a:graphic>
            <a:graphicData uri="http://schemas.openxmlformats.org/presentationml/2006/ole">
              <mc:AlternateContent xmlns:mc="http://schemas.openxmlformats.org/markup-compatibility/2006">
                <mc:Choice xmlns:v="urn:schemas-microsoft-com:vml" Requires="v">
                  <p:oleObj spid="_x0000_s66613" name="Equation" r:id="rId9" imgW="203040" imgH="203040" progId="Equation.3">
                    <p:embed/>
                  </p:oleObj>
                </mc:Choice>
                <mc:Fallback>
                  <p:oleObj name="Equation" r:id="rId9" imgW="203040" imgH="20304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70" y="1118"/>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605" name="Freeform 21">
              <a:extLst>
                <a:ext uri="{FF2B5EF4-FFF2-40B4-BE49-F238E27FC236}">
                  <a16:creationId xmlns:a16="http://schemas.microsoft.com/office/drawing/2014/main" id="{C03241C5-7FBE-458C-8D4B-8F531EE1E9B9}"/>
                </a:ext>
              </a:extLst>
            </p:cNvPr>
            <p:cNvSpPr>
              <a:spLocks/>
            </p:cNvSpPr>
            <p:nvPr/>
          </p:nvSpPr>
          <p:spPr bwMode="auto">
            <a:xfrm>
              <a:off x="1463" y="1190"/>
              <a:ext cx="85" cy="344"/>
            </a:xfrm>
            <a:custGeom>
              <a:avLst/>
              <a:gdLst>
                <a:gd name="T0" fmla="*/ 45 w 78"/>
                <a:gd name="T1" fmla="*/ 0 h 300"/>
                <a:gd name="T2" fmla="*/ 12 w 78"/>
                <a:gd name="T3" fmla="*/ 112 h 300"/>
                <a:gd name="T4" fmla="*/ 12 w 78"/>
                <a:gd name="T5" fmla="*/ 241 h 300"/>
                <a:gd name="T6" fmla="*/ 85 w 78"/>
                <a:gd name="T7" fmla="*/ 344 h 300"/>
                <a:gd name="T8" fmla="*/ 0 60000 65536"/>
                <a:gd name="T9" fmla="*/ 0 60000 65536"/>
                <a:gd name="T10" fmla="*/ 0 60000 65536"/>
                <a:gd name="T11" fmla="*/ 0 60000 65536"/>
                <a:gd name="T12" fmla="*/ 0 w 78"/>
                <a:gd name="T13" fmla="*/ 0 h 300"/>
                <a:gd name="T14" fmla="*/ 78 w 78"/>
                <a:gd name="T15" fmla="*/ 300 h 300"/>
              </a:gdLst>
              <a:ahLst/>
              <a:cxnLst>
                <a:cxn ang="T8">
                  <a:pos x="T0" y="T1"/>
                </a:cxn>
                <a:cxn ang="T9">
                  <a:pos x="T2" y="T3"/>
                </a:cxn>
                <a:cxn ang="T10">
                  <a:pos x="T4" y="T5"/>
                </a:cxn>
                <a:cxn ang="T11">
                  <a:pos x="T6" y="T7"/>
                </a:cxn>
              </a:cxnLst>
              <a:rect l="T12" t="T13" r="T14" b="T15"/>
              <a:pathLst>
                <a:path w="78" h="300">
                  <a:moveTo>
                    <a:pt x="41" y="0"/>
                  </a:moveTo>
                  <a:cubicBezTo>
                    <a:pt x="28" y="31"/>
                    <a:pt x="16" y="63"/>
                    <a:pt x="11" y="98"/>
                  </a:cubicBezTo>
                  <a:cubicBezTo>
                    <a:pt x="6" y="133"/>
                    <a:pt x="0" y="176"/>
                    <a:pt x="11" y="210"/>
                  </a:cubicBezTo>
                  <a:cubicBezTo>
                    <a:pt x="22" y="244"/>
                    <a:pt x="50" y="272"/>
                    <a:pt x="78" y="300"/>
                  </a:cubicBezTo>
                </a:path>
              </a:pathLst>
            </a:custGeom>
            <a:noFill/>
            <a:ln w="19050" cap="flat" cmpd="sng">
              <a:solidFill>
                <a:srgbClr val="0000FF"/>
              </a:solidFill>
              <a:prstDash val="solid"/>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606" name="Text Box 22">
              <a:extLst>
                <a:ext uri="{FF2B5EF4-FFF2-40B4-BE49-F238E27FC236}">
                  <a16:creationId xmlns:a16="http://schemas.microsoft.com/office/drawing/2014/main" id="{D259339E-0664-461E-A4C2-7B1109CED619}"/>
                </a:ext>
              </a:extLst>
            </p:cNvPr>
            <p:cNvSpPr txBox="1">
              <a:spLocks noChangeArrowheads="1"/>
            </p:cNvSpPr>
            <p:nvPr/>
          </p:nvSpPr>
          <p:spPr bwMode="auto">
            <a:xfrm>
              <a:off x="1316" y="1444"/>
              <a:ext cx="4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solidFill>
                    <a:srgbClr val="0000FF"/>
                  </a:solidFill>
                  <a:ea typeface="宋体" panose="02010600030101010101" pitchFamily="2" charset="-122"/>
                </a:rPr>
                <a:t>M</a:t>
              </a:r>
              <a:r>
                <a:rPr lang="zh-CN" altLang="en-US" sz="2000" baseline="-25000">
                  <a:solidFill>
                    <a:srgbClr val="0000FF"/>
                  </a:solidFill>
                  <a:ea typeface="宋体" panose="02010600030101010101" pitchFamily="2" charset="-122"/>
                </a:rPr>
                <a:t>驱</a:t>
              </a:r>
              <a:endParaRPr lang="zh-CN" altLang="en-US" sz="2000">
                <a:solidFill>
                  <a:srgbClr val="0000FF"/>
                </a:solidFill>
                <a:ea typeface="宋体" panose="02010600030101010101" pitchFamily="2" charset="-122"/>
              </a:endParaRPr>
            </a:p>
          </p:txBody>
        </p:sp>
        <p:graphicFrame>
          <p:nvGraphicFramePr>
            <p:cNvPr id="66574" name="Object 23">
              <a:extLst>
                <a:ext uri="{FF2B5EF4-FFF2-40B4-BE49-F238E27FC236}">
                  <a16:creationId xmlns:a16="http://schemas.microsoft.com/office/drawing/2014/main" id="{B8E3D1EA-24F9-4F36-A2B6-C1636BC3CE02}"/>
                </a:ext>
              </a:extLst>
            </p:cNvPr>
            <p:cNvGraphicFramePr>
              <a:graphicFrameLocks noChangeAspect="1"/>
            </p:cNvGraphicFramePr>
            <p:nvPr/>
          </p:nvGraphicFramePr>
          <p:xfrm>
            <a:off x="1118" y="1442"/>
            <a:ext cx="186" cy="285"/>
          </p:xfrm>
          <a:graphic>
            <a:graphicData uri="http://schemas.openxmlformats.org/presentationml/2006/ole">
              <mc:AlternateContent xmlns:mc="http://schemas.openxmlformats.org/markup-compatibility/2006">
                <mc:Choice xmlns:v="urn:schemas-microsoft-com:vml" Requires="v">
                  <p:oleObj spid="_x0000_s66614" name="Equation" r:id="rId11" imgW="203040" imgH="241200" progId="Equation.3">
                    <p:embed/>
                  </p:oleObj>
                </mc:Choice>
                <mc:Fallback>
                  <p:oleObj name="Equation" r:id="rId11" imgW="203040" imgH="241200" progId="Equation.3">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8" y="1442"/>
                          <a:ext cx="186"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607" name="Text Box 24">
              <a:extLst>
                <a:ext uri="{FF2B5EF4-FFF2-40B4-BE49-F238E27FC236}">
                  <a16:creationId xmlns:a16="http://schemas.microsoft.com/office/drawing/2014/main" id="{7BCE4456-B67B-4370-BFD9-28E5885D1D12}"/>
                </a:ext>
              </a:extLst>
            </p:cNvPr>
            <p:cNvSpPr txBox="1">
              <a:spLocks noChangeArrowheads="1"/>
            </p:cNvSpPr>
            <p:nvPr/>
          </p:nvSpPr>
          <p:spPr bwMode="auto">
            <a:xfrm>
              <a:off x="842" y="950"/>
              <a:ext cx="5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rPr>
                <a:t>M</a:t>
              </a:r>
              <a:r>
                <a:rPr lang="zh-CN" altLang="en-US" sz="2000" baseline="-25000">
                  <a:ea typeface="宋体" panose="02010600030101010101" pitchFamily="2" charset="-122"/>
                </a:rPr>
                <a:t>滚驱</a:t>
              </a:r>
              <a:endParaRPr lang="zh-CN" altLang="en-US" sz="2000">
                <a:ea typeface="宋体" panose="02010600030101010101" pitchFamily="2" charset="-122"/>
              </a:endParaRPr>
            </a:p>
          </p:txBody>
        </p:sp>
      </p:grpSp>
      <p:grpSp>
        <p:nvGrpSpPr>
          <p:cNvPr id="4" name="Group 25">
            <a:extLst>
              <a:ext uri="{FF2B5EF4-FFF2-40B4-BE49-F238E27FC236}">
                <a16:creationId xmlns:a16="http://schemas.microsoft.com/office/drawing/2014/main" id="{1B3038E1-8D44-4411-A84A-5B6E71313761}"/>
              </a:ext>
            </a:extLst>
          </p:cNvPr>
          <p:cNvGrpSpPr>
            <a:grpSpLocks/>
          </p:cNvGrpSpPr>
          <p:nvPr/>
        </p:nvGrpSpPr>
        <p:grpSpPr bwMode="auto">
          <a:xfrm>
            <a:off x="5022850" y="1450975"/>
            <a:ext cx="1844675" cy="1403350"/>
            <a:chOff x="3164" y="914"/>
            <a:chExt cx="1162" cy="884"/>
          </a:xfrm>
        </p:grpSpPr>
        <p:grpSp>
          <p:nvGrpSpPr>
            <p:cNvPr id="66581" name="Group 26">
              <a:extLst>
                <a:ext uri="{FF2B5EF4-FFF2-40B4-BE49-F238E27FC236}">
                  <a16:creationId xmlns:a16="http://schemas.microsoft.com/office/drawing/2014/main" id="{470AD2C4-B3C4-4AC1-B24C-A4A9661BB395}"/>
                </a:ext>
              </a:extLst>
            </p:cNvPr>
            <p:cNvGrpSpPr>
              <a:grpSpLocks/>
            </p:cNvGrpSpPr>
            <p:nvPr/>
          </p:nvGrpSpPr>
          <p:grpSpPr bwMode="auto">
            <a:xfrm>
              <a:off x="3164" y="914"/>
              <a:ext cx="919" cy="712"/>
              <a:chOff x="3164" y="914"/>
              <a:chExt cx="919" cy="712"/>
            </a:xfrm>
          </p:grpSpPr>
          <p:sp>
            <p:nvSpPr>
              <p:cNvPr id="66587" name="Oval 27">
                <a:extLst>
                  <a:ext uri="{FF2B5EF4-FFF2-40B4-BE49-F238E27FC236}">
                    <a16:creationId xmlns:a16="http://schemas.microsoft.com/office/drawing/2014/main" id="{83019322-ADDB-4DE3-83F3-CE2A618FBAD8}"/>
                  </a:ext>
                </a:extLst>
              </p:cNvPr>
              <p:cNvSpPr>
                <a:spLocks noChangeArrowheads="1"/>
              </p:cNvSpPr>
              <p:nvPr/>
            </p:nvSpPr>
            <p:spPr bwMode="auto">
              <a:xfrm>
                <a:off x="3459" y="1002"/>
                <a:ext cx="624" cy="624"/>
              </a:xfrm>
              <a:prstGeom prst="ellipse">
                <a:avLst/>
              </a:prstGeom>
              <a:gradFill rotWithShape="0">
                <a:gsLst>
                  <a:gs pos="0">
                    <a:srgbClr val="FFFFFF"/>
                  </a:gs>
                  <a:gs pos="100000">
                    <a:srgbClr val="C1D5C9"/>
                  </a:gs>
                </a:gsLst>
                <a:path path="shape">
                  <a:fillToRect l="50000" t="50000" r="50000" b="50000"/>
                </a:path>
              </a:gradFill>
              <a:ln w="19050">
                <a:solidFill>
                  <a:schemeClr val="folHlink"/>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6588" name="Line 28">
                <a:extLst>
                  <a:ext uri="{FF2B5EF4-FFF2-40B4-BE49-F238E27FC236}">
                    <a16:creationId xmlns:a16="http://schemas.microsoft.com/office/drawing/2014/main" id="{B18D685F-532F-40E2-A5CC-64C6EEF34255}"/>
                  </a:ext>
                </a:extLst>
              </p:cNvPr>
              <p:cNvSpPr>
                <a:spLocks noChangeShapeType="1"/>
              </p:cNvSpPr>
              <p:nvPr/>
            </p:nvSpPr>
            <p:spPr bwMode="auto">
              <a:xfrm flipH="1" flipV="1">
                <a:off x="3767" y="1074"/>
                <a:ext cx="8" cy="254"/>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6589" name="Line 29">
                <a:extLst>
                  <a:ext uri="{FF2B5EF4-FFF2-40B4-BE49-F238E27FC236}">
                    <a16:creationId xmlns:a16="http://schemas.microsoft.com/office/drawing/2014/main" id="{424DF212-C138-458C-80DB-EFA3B1F02B68}"/>
                  </a:ext>
                </a:extLst>
              </p:cNvPr>
              <p:cNvSpPr>
                <a:spLocks noChangeShapeType="1"/>
              </p:cNvSpPr>
              <p:nvPr/>
            </p:nvSpPr>
            <p:spPr bwMode="auto">
              <a:xfrm flipH="1">
                <a:off x="3774" y="1327"/>
                <a:ext cx="1" cy="188"/>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6590" name="Text Box 30">
                <a:extLst>
                  <a:ext uri="{FF2B5EF4-FFF2-40B4-BE49-F238E27FC236}">
                    <a16:creationId xmlns:a16="http://schemas.microsoft.com/office/drawing/2014/main" id="{52C960F1-651B-4C32-9BAE-083474CBEA6F}"/>
                  </a:ext>
                </a:extLst>
              </p:cNvPr>
              <p:cNvSpPr txBox="1">
                <a:spLocks noChangeArrowheads="1"/>
              </p:cNvSpPr>
              <p:nvPr/>
            </p:nvSpPr>
            <p:spPr bwMode="auto">
              <a:xfrm>
                <a:off x="3733" y="1123"/>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rPr>
                  <a:t>C</a:t>
                </a:r>
              </a:p>
            </p:txBody>
          </p:sp>
          <p:graphicFrame>
            <p:nvGraphicFramePr>
              <p:cNvPr id="66567" name="Object 31">
                <a:extLst>
                  <a:ext uri="{FF2B5EF4-FFF2-40B4-BE49-F238E27FC236}">
                    <a16:creationId xmlns:a16="http://schemas.microsoft.com/office/drawing/2014/main" id="{88C7DAD9-14D2-47F7-828A-013652E01715}"/>
                  </a:ext>
                </a:extLst>
              </p:cNvPr>
              <p:cNvGraphicFramePr>
                <a:graphicFrameLocks noChangeAspect="1"/>
              </p:cNvGraphicFramePr>
              <p:nvPr/>
            </p:nvGraphicFramePr>
            <p:xfrm>
              <a:off x="3802" y="961"/>
              <a:ext cx="229" cy="254"/>
            </p:xfrm>
            <a:graphic>
              <a:graphicData uri="http://schemas.openxmlformats.org/presentationml/2006/ole">
                <mc:AlternateContent xmlns:mc="http://schemas.openxmlformats.org/markup-compatibility/2006">
                  <mc:Choice xmlns:v="urn:schemas-microsoft-com:vml" Requires="v">
                    <p:oleObj spid="_x0000_s66615" name="Equation" r:id="rId13" imgW="228600" imgH="253800" progId="Equation.3">
                      <p:embed/>
                    </p:oleObj>
                  </mc:Choice>
                  <mc:Fallback>
                    <p:oleObj name="Equation" r:id="rId13" imgW="228600" imgH="253800" progId="Equation.3">
                      <p:embed/>
                      <p:pic>
                        <p:nvPicPr>
                          <p:cNvPr id="0" name="Object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02" y="961"/>
                            <a:ext cx="229"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8" name="Object 32">
                <a:extLst>
                  <a:ext uri="{FF2B5EF4-FFF2-40B4-BE49-F238E27FC236}">
                    <a16:creationId xmlns:a16="http://schemas.microsoft.com/office/drawing/2014/main" id="{F19E4210-6BE6-49FA-AA96-85E8A5708AD8}"/>
                  </a:ext>
                </a:extLst>
              </p:cNvPr>
              <p:cNvGraphicFramePr>
                <a:graphicFrameLocks noChangeAspect="1"/>
              </p:cNvGraphicFramePr>
              <p:nvPr/>
            </p:nvGraphicFramePr>
            <p:xfrm>
              <a:off x="3823" y="1337"/>
              <a:ext cx="220" cy="234"/>
            </p:xfrm>
            <a:graphic>
              <a:graphicData uri="http://schemas.openxmlformats.org/presentationml/2006/ole">
                <mc:AlternateContent xmlns:mc="http://schemas.openxmlformats.org/markup-compatibility/2006">
                  <mc:Choice xmlns:v="urn:schemas-microsoft-com:vml" Requires="v">
                    <p:oleObj spid="_x0000_s66616" name="Equation" r:id="rId15" imgW="203040" imgH="215640" progId="Equation.3">
                      <p:embed/>
                    </p:oleObj>
                  </mc:Choice>
                  <mc:Fallback>
                    <p:oleObj name="Equation" r:id="rId15" imgW="203040" imgH="215640" progId="Equation.3">
                      <p:embed/>
                      <p:pic>
                        <p:nvPicPr>
                          <p:cNvPr id="0" name="Object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23" y="1337"/>
                            <a:ext cx="220"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91" name="Freeform 33">
                <a:extLst>
                  <a:ext uri="{FF2B5EF4-FFF2-40B4-BE49-F238E27FC236}">
                    <a16:creationId xmlns:a16="http://schemas.microsoft.com/office/drawing/2014/main" id="{656C8A45-7EAA-4CB7-B049-1C3DEFFCC54E}"/>
                  </a:ext>
                </a:extLst>
              </p:cNvPr>
              <p:cNvSpPr>
                <a:spLocks/>
              </p:cNvSpPr>
              <p:nvPr/>
            </p:nvSpPr>
            <p:spPr bwMode="auto">
              <a:xfrm>
                <a:off x="3587" y="1172"/>
                <a:ext cx="53" cy="300"/>
              </a:xfrm>
              <a:custGeom>
                <a:avLst/>
                <a:gdLst>
                  <a:gd name="T0" fmla="*/ 45 w 53"/>
                  <a:gd name="T1" fmla="*/ 300 h 300"/>
                  <a:gd name="T2" fmla="*/ 1 w 53"/>
                  <a:gd name="T3" fmla="*/ 180 h 300"/>
                  <a:gd name="T4" fmla="*/ 53 w 53"/>
                  <a:gd name="T5" fmla="*/ 0 h 300"/>
                  <a:gd name="T6" fmla="*/ 0 60000 65536"/>
                  <a:gd name="T7" fmla="*/ 0 60000 65536"/>
                  <a:gd name="T8" fmla="*/ 0 60000 65536"/>
                  <a:gd name="T9" fmla="*/ 0 w 53"/>
                  <a:gd name="T10" fmla="*/ 0 h 300"/>
                  <a:gd name="T11" fmla="*/ 53 w 53"/>
                  <a:gd name="T12" fmla="*/ 300 h 300"/>
                </a:gdLst>
                <a:ahLst/>
                <a:cxnLst>
                  <a:cxn ang="T6">
                    <a:pos x="T0" y="T1"/>
                  </a:cxn>
                  <a:cxn ang="T7">
                    <a:pos x="T2" y="T3"/>
                  </a:cxn>
                  <a:cxn ang="T8">
                    <a:pos x="T4" y="T5"/>
                  </a:cxn>
                </a:cxnLst>
                <a:rect l="T9" t="T10" r="T11" b="T12"/>
                <a:pathLst>
                  <a:path w="53" h="300">
                    <a:moveTo>
                      <a:pt x="45" y="300"/>
                    </a:moveTo>
                    <a:cubicBezTo>
                      <a:pt x="36" y="280"/>
                      <a:pt x="0" y="230"/>
                      <a:pt x="1" y="180"/>
                    </a:cubicBezTo>
                    <a:cubicBezTo>
                      <a:pt x="2" y="130"/>
                      <a:pt x="42" y="37"/>
                      <a:pt x="53" y="0"/>
                    </a:cubicBezTo>
                  </a:path>
                </a:pathLst>
              </a:custGeom>
              <a:noFill/>
              <a:ln w="19050">
                <a:solidFill>
                  <a:srgbClr val="FF0000"/>
                </a:solidFill>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592" name="Text Box 34">
                <a:extLst>
                  <a:ext uri="{FF2B5EF4-FFF2-40B4-BE49-F238E27FC236}">
                    <a16:creationId xmlns:a16="http://schemas.microsoft.com/office/drawing/2014/main" id="{D7741421-0779-4E1B-85E4-74957C259FAC}"/>
                  </a:ext>
                </a:extLst>
              </p:cNvPr>
              <p:cNvSpPr txBox="1">
                <a:spLocks noChangeArrowheads="1"/>
              </p:cNvSpPr>
              <p:nvPr/>
            </p:nvSpPr>
            <p:spPr bwMode="auto">
              <a:xfrm>
                <a:off x="3357" y="914"/>
                <a:ext cx="4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solidFill>
                      <a:srgbClr val="FF0000"/>
                    </a:solidFill>
                    <a:ea typeface="宋体" panose="02010600030101010101" pitchFamily="2" charset="-122"/>
                  </a:rPr>
                  <a:t>M</a:t>
                </a:r>
                <a:r>
                  <a:rPr lang="zh-CN" altLang="en-US" sz="2000" baseline="-25000">
                    <a:solidFill>
                      <a:srgbClr val="FF0000"/>
                    </a:solidFill>
                    <a:ea typeface="宋体" panose="02010600030101010101" pitchFamily="2" charset="-122"/>
                  </a:rPr>
                  <a:t>滚</a:t>
                </a:r>
                <a:endParaRPr lang="zh-CN" altLang="en-US" sz="2000">
                  <a:solidFill>
                    <a:srgbClr val="FF0000"/>
                  </a:solidFill>
                  <a:ea typeface="宋体" panose="02010600030101010101" pitchFamily="2" charset="-122"/>
                </a:endParaRPr>
              </a:p>
            </p:txBody>
          </p:sp>
          <p:sp>
            <p:nvSpPr>
              <p:cNvPr id="66593" name="Line 35">
                <a:extLst>
                  <a:ext uri="{FF2B5EF4-FFF2-40B4-BE49-F238E27FC236}">
                    <a16:creationId xmlns:a16="http://schemas.microsoft.com/office/drawing/2014/main" id="{6EB4D61A-27A6-42F0-999B-FFFC58972412}"/>
                  </a:ext>
                </a:extLst>
              </p:cNvPr>
              <p:cNvSpPr>
                <a:spLocks noChangeShapeType="1"/>
              </p:cNvSpPr>
              <p:nvPr/>
            </p:nvSpPr>
            <p:spPr bwMode="auto">
              <a:xfrm flipH="1" flipV="1">
                <a:off x="3209" y="1325"/>
                <a:ext cx="560" cy="1"/>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6569" name="Object 36">
                <a:extLst>
                  <a:ext uri="{FF2B5EF4-FFF2-40B4-BE49-F238E27FC236}">
                    <a16:creationId xmlns:a16="http://schemas.microsoft.com/office/drawing/2014/main" id="{3D5788FB-8E6C-4CA8-8823-A3A9E2119C2C}"/>
                  </a:ext>
                </a:extLst>
              </p:cNvPr>
              <p:cNvGraphicFramePr>
                <a:graphicFrameLocks noChangeAspect="1"/>
              </p:cNvGraphicFramePr>
              <p:nvPr/>
            </p:nvGraphicFramePr>
            <p:xfrm>
              <a:off x="3164" y="1081"/>
              <a:ext cx="195" cy="240"/>
            </p:xfrm>
            <a:graphic>
              <a:graphicData uri="http://schemas.openxmlformats.org/presentationml/2006/ole">
                <mc:AlternateContent xmlns:mc="http://schemas.openxmlformats.org/markup-compatibility/2006">
                  <mc:Choice xmlns:v="urn:schemas-microsoft-com:vml" Requires="v">
                    <p:oleObj spid="_x0000_s66617" name="Equation" r:id="rId17" imgW="164880" imgH="203040" progId="Equation.3">
                      <p:embed/>
                    </p:oleObj>
                  </mc:Choice>
                  <mc:Fallback>
                    <p:oleObj name="Equation" r:id="rId17" imgW="164880" imgH="203040" progId="Equation.3">
                      <p:embed/>
                      <p:pic>
                        <p:nvPicPr>
                          <p:cNvPr id="0" name="Object 3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64" y="1081"/>
                            <a:ext cx="195"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6582" name="Group 37">
              <a:extLst>
                <a:ext uri="{FF2B5EF4-FFF2-40B4-BE49-F238E27FC236}">
                  <a16:creationId xmlns:a16="http://schemas.microsoft.com/office/drawing/2014/main" id="{A5597D4B-5F31-4F4C-8C72-78D2745A8A12}"/>
                </a:ext>
              </a:extLst>
            </p:cNvPr>
            <p:cNvGrpSpPr>
              <a:grpSpLocks/>
            </p:cNvGrpSpPr>
            <p:nvPr/>
          </p:nvGrpSpPr>
          <p:grpSpPr bwMode="auto">
            <a:xfrm>
              <a:off x="3371" y="1634"/>
              <a:ext cx="846" cy="164"/>
              <a:chOff x="878" y="1438"/>
              <a:chExt cx="2032" cy="164"/>
            </a:xfrm>
          </p:grpSpPr>
          <p:sp>
            <p:nvSpPr>
              <p:cNvPr id="66585" name="Rectangle 38" descr="宽上对角线">
                <a:extLst>
                  <a:ext uri="{FF2B5EF4-FFF2-40B4-BE49-F238E27FC236}">
                    <a16:creationId xmlns:a16="http://schemas.microsoft.com/office/drawing/2014/main" id="{85DC11AD-6AA1-45E0-BC25-320F2A2761B4}"/>
                  </a:ext>
                </a:extLst>
              </p:cNvPr>
              <p:cNvSpPr>
                <a:spLocks noChangeArrowheads="1"/>
              </p:cNvSpPr>
              <p:nvPr/>
            </p:nvSpPr>
            <p:spPr bwMode="auto">
              <a:xfrm>
                <a:off x="878" y="1438"/>
                <a:ext cx="2023" cy="164"/>
              </a:xfrm>
              <a:prstGeom prst="rect">
                <a:avLst/>
              </a:prstGeom>
              <a:pattFill prst="wdUpDiag">
                <a:fgClr>
                  <a:srgbClr val="CC99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6586" name="Line 39">
                <a:extLst>
                  <a:ext uri="{FF2B5EF4-FFF2-40B4-BE49-F238E27FC236}">
                    <a16:creationId xmlns:a16="http://schemas.microsoft.com/office/drawing/2014/main" id="{D3B5E25F-1D49-4C38-8AB0-2EDB21290238}"/>
                  </a:ext>
                </a:extLst>
              </p:cNvPr>
              <p:cNvSpPr>
                <a:spLocks noChangeShapeType="1"/>
              </p:cNvSpPr>
              <p:nvPr/>
            </p:nvSpPr>
            <p:spPr bwMode="auto">
              <a:xfrm>
                <a:off x="878" y="1444"/>
                <a:ext cx="2032" cy="0"/>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6583" name="Group 40">
              <a:extLst>
                <a:ext uri="{FF2B5EF4-FFF2-40B4-BE49-F238E27FC236}">
                  <a16:creationId xmlns:a16="http://schemas.microsoft.com/office/drawing/2014/main" id="{C0F5231C-8842-4436-B20B-E70465DE8323}"/>
                </a:ext>
              </a:extLst>
            </p:cNvPr>
            <p:cNvGrpSpPr>
              <a:grpSpLocks/>
            </p:cNvGrpSpPr>
            <p:nvPr/>
          </p:nvGrpSpPr>
          <p:grpSpPr bwMode="auto">
            <a:xfrm>
              <a:off x="3778" y="1415"/>
              <a:ext cx="548" cy="285"/>
              <a:chOff x="3778" y="1415"/>
              <a:chExt cx="548" cy="285"/>
            </a:xfrm>
          </p:grpSpPr>
          <p:graphicFrame>
            <p:nvGraphicFramePr>
              <p:cNvPr id="66566" name="Object 41">
                <a:extLst>
                  <a:ext uri="{FF2B5EF4-FFF2-40B4-BE49-F238E27FC236}">
                    <a16:creationId xmlns:a16="http://schemas.microsoft.com/office/drawing/2014/main" id="{A37153F3-7CBA-4BF3-A6E1-EABAAAF228EE}"/>
                  </a:ext>
                </a:extLst>
              </p:cNvPr>
              <p:cNvGraphicFramePr>
                <a:graphicFrameLocks noChangeAspect="1"/>
              </p:cNvGraphicFramePr>
              <p:nvPr/>
            </p:nvGraphicFramePr>
            <p:xfrm>
              <a:off x="4101" y="1415"/>
              <a:ext cx="225" cy="285"/>
            </p:xfrm>
            <a:graphic>
              <a:graphicData uri="http://schemas.openxmlformats.org/presentationml/2006/ole">
                <mc:AlternateContent xmlns:mc="http://schemas.openxmlformats.org/markup-compatibility/2006">
                  <mc:Choice xmlns:v="urn:schemas-microsoft-com:vml" Requires="v">
                    <p:oleObj spid="_x0000_s66618" name="Equation" r:id="rId19" imgW="190440" imgH="241200" progId="Equation.3">
                      <p:embed/>
                    </p:oleObj>
                  </mc:Choice>
                  <mc:Fallback>
                    <p:oleObj name="Equation" r:id="rId19" imgW="190440" imgH="241200" progId="Equation.3">
                      <p:embed/>
                      <p:pic>
                        <p:nvPicPr>
                          <p:cNvPr id="0" name="Object 4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01" y="1415"/>
                            <a:ext cx="225"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84" name="Line 42">
                <a:extLst>
                  <a:ext uri="{FF2B5EF4-FFF2-40B4-BE49-F238E27FC236}">
                    <a16:creationId xmlns:a16="http://schemas.microsoft.com/office/drawing/2014/main" id="{99364CCA-59AC-4372-8BA5-EFABEFF5A6F8}"/>
                  </a:ext>
                </a:extLst>
              </p:cNvPr>
              <p:cNvSpPr>
                <a:spLocks noChangeShapeType="1"/>
              </p:cNvSpPr>
              <p:nvPr/>
            </p:nvSpPr>
            <p:spPr bwMode="auto">
              <a:xfrm flipV="1">
                <a:off x="3778" y="1623"/>
                <a:ext cx="374" cy="15"/>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sp>
        <p:nvSpPr>
          <p:cNvPr id="484395" name="Text Box 43">
            <a:extLst>
              <a:ext uri="{FF2B5EF4-FFF2-40B4-BE49-F238E27FC236}">
                <a16:creationId xmlns:a16="http://schemas.microsoft.com/office/drawing/2014/main" id="{FDF7E495-8CCF-4BC8-B6CC-AB8AF41E076C}"/>
              </a:ext>
            </a:extLst>
          </p:cNvPr>
          <p:cNvSpPr txBox="1">
            <a:spLocks noChangeArrowheads="1"/>
          </p:cNvSpPr>
          <p:nvPr/>
        </p:nvSpPr>
        <p:spPr bwMode="auto">
          <a:xfrm>
            <a:off x="2152650" y="3306763"/>
            <a:ext cx="1255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驱动轮  </a:t>
            </a:r>
          </a:p>
        </p:txBody>
      </p:sp>
      <p:sp>
        <p:nvSpPr>
          <p:cNvPr id="484396" name="Text Box 44">
            <a:extLst>
              <a:ext uri="{FF2B5EF4-FFF2-40B4-BE49-F238E27FC236}">
                <a16:creationId xmlns:a16="http://schemas.microsoft.com/office/drawing/2014/main" id="{2475B9A2-B06B-442E-8AF6-B849972FE012}"/>
              </a:ext>
            </a:extLst>
          </p:cNvPr>
          <p:cNvSpPr txBox="1">
            <a:spLocks noChangeArrowheads="1"/>
          </p:cNvSpPr>
          <p:nvPr/>
        </p:nvSpPr>
        <p:spPr bwMode="auto">
          <a:xfrm>
            <a:off x="5500688" y="3328988"/>
            <a:ext cx="1179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被动轮 </a:t>
            </a:r>
          </a:p>
        </p:txBody>
      </p:sp>
      <p:graphicFrame>
        <p:nvGraphicFramePr>
          <p:cNvPr id="484397" name="Object 45">
            <a:extLst>
              <a:ext uri="{FF2B5EF4-FFF2-40B4-BE49-F238E27FC236}">
                <a16:creationId xmlns:a16="http://schemas.microsoft.com/office/drawing/2014/main" id="{5DDC509F-17BF-4CCA-A784-7FEE43B4DA4B}"/>
              </a:ext>
            </a:extLst>
          </p:cNvPr>
          <p:cNvGraphicFramePr>
            <a:graphicFrameLocks noChangeAspect="1"/>
          </p:cNvGraphicFramePr>
          <p:nvPr/>
        </p:nvGraphicFramePr>
        <p:xfrm>
          <a:off x="1482725" y="3838575"/>
          <a:ext cx="1222375" cy="714375"/>
        </p:xfrm>
        <a:graphic>
          <a:graphicData uri="http://schemas.openxmlformats.org/presentationml/2006/ole">
            <mc:AlternateContent xmlns:mc="http://schemas.openxmlformats.org/markup-compatibility/2006">
              <mc:Choice xmlns:v="urn:schemas-microsoft-com:vml" Requires="v">
                <p:oleObj spid="_x0000_s66619" name="Equation" r:id="rId21" imgW="672840" imgH="393480" progId="Equation.3">
                  <p:embed/>
                </p:oleObj>
              </mc:Choice>
              <mc:Fallback>
                <p:oleObj name="Equation" r:id="rId21" imgW="672840" imgH="393480" progId="Equation.3">
                  <p:embed/>
                  <p:pic>
                    <p:nvPicPr>
                      <p:cNvPr id="0" name="Object 4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82725" y="3838575"/>
                        <a:ext cx="1222375"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4398" name="Object 46">
            <a:extLst>
              <a:ext uri="{FF2B5EF4-FFF2-40B4-BE49-F238E27FC236}">
                <a16:creationId xmlns:a16="http://schemas.microsoft.com/office/drawing/2014/main" id="{5CE9A685-C846-496B-80A1-A1C3EA385EAA}"/>
              </a:ext>
            </a:extLst>
          </p:cNvPr>
          <p:cNvGraphicFramePr>
            <a:graphicFrameLocks noChangeAspect="1"/>
          </p:cNvGraphicFramePr>
          <p:nvPr/>
        </p:nvGraphicFramePr>
        <p:xfrm>
          <a:off x="3711575" y="4040188"/>
          <a:ext cx="2452688" cy="452437"/>
        </p:xfrm>
        <a:graphic>
          <a:graphicData uri="http://schemas.openxmlformats.org/presentationml/2006/ole">
            <mc:AlternateContent xmlns:mc="http://schemas.openxmlformats.org/markup-compatibility/2006">
              <mc:Choice xmlns:v="urn:schemas-microsoft-com:vml" Requires="v">
                <p:oleObj spid="_x0000_s66620" name="Equation" r:id="rId23" imgW="1307880" imgH="241200" progId="Equation.3">
                  <p:embed/>
                </p:oleObj>
              </mc:Choice>
              <mc:Fallback>
                <p:oleObj name="Equation" r:id="rId23" imgW="1307880" imgH="241200" progId="Equation.3">
                  <p:embed/>
                  <p:pic>
                    <p:nvPicPr>
                      <p:cNvPr id="0" name="Object 4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711575" y="4040188"/>
                        <a:ext cx="2452688"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4399" name="Object 47">
            <a:extLst>
              <a:ext uri="{FF2B5EF4-FFF2-40B4-BE49-F238E27FC236}">
                <a16:creationId xmlns:a16="http://schemas.microsoft.com/office/drawing/2014/main" id="{A92DFA11-BD35-4A56-90A0-CE9837A1E34D}"/>
              </a:ext>
            </a:extLst>
          </p:cNvPr>
          <p:cNvGraphicFramePr>
            <a:graphicFrameLocks noChangeAspect="1"/>
          </p:cNvGraphicFramePr>
          <p:nvPr/>
        </p:nvGraphicFramePr>
        <p:xfrm>
          <a:off x="1530350" y="4737100"/>
          <a:ext cx="3571875" cy="452438"/>
        </p:xfrm>
        <a:graphic>
          <a:graphicData uri="http://schemas.openxmlformats.org/presentationml/2006/ole">
            <mc:AlternateContent xmlns:mc="http://schemas.openxmlformats.org/markup-compatibility/2006">
              <mc:Choice xmlns:v="urn:schemas-microsoft-com:vml" Requires="v">
                <p:oleObj spid="_x0000_s66621" name="Equation" r:id="rId25" imgW="1904760" imgH="241200" progId="Equation.3">
                  <p:embed/>
                </p:oleObj>
              </mc:Choice>
              <mc:Fallback>
                <p:oleObj name="Equation" r:id="rId25" imgW="1904760" imgH="241200" progId="Equation.3">
                  <p:embed/>
                  <p:pic>
                    <p:nvPicPr>
                      <p:cNvPr id="0" name="Object 4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530350" y="4737100"/>
                        <a:ext cx="3571875"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4400" name="Object 48">
            <a:extLst>
              <a:ext uri="{FF2B5EF4-FFF2-40B4-BE49-F238E27FC236}">
                <a16:creationId xmlns:a16="http://schemas.microsoft.com/office/drawing/2014/main" id="{4326F763-71E8-4B94-A46B-35A49FDF3A2F}"/>
              </a:ext>
            </a:extLst>
          </p:cNvPr>
          <p:cNvGraphicFramePr>
            <a:graphicFrameLocks noChangeAspect="1"/>
          </p:cNvGraphicFramePr>
          <p:nvPr/>
        </p:nvGraphicFramePr>
        <p:xfrm>
          <a:off x="3841750" y="5372100"/>
          <a:ext cx="1035050" cy="490538"/>
        </p:xfrm>
        <a:graphic>
          <a:graphicData uri="http://schemas.openxmlformats.org/presentationml/2006/ole">
            <mc:AlternateContent xmlns:mc="http://schemas.openxmlformats.org/markup-compatibility/2006">
              <mc:Choice xmlns:v="urn:schemas-microsoft-com:vml" Requires="v">
                <p:oleObj spid="_x0000_s66622" name="Equation" r:id="rId27" imgW="482400" imgH="228600" progId="Equation.3">
                  <p:embed/>
                </p:oleObj>
              </mc:Choice>
              <mc:Fallback>
                <p:oleObj name="Equation" r:id="rId27" imgW="482400" imgH="228600" progId="Equation.3">
                  <p:embed/>
                  <p:pic>
                    <p:nvPicPr>
                      <p:cNvPr id="0" name="Object 4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841750" y="5372100"/>
                        <a:ext cx="10350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4401" name="Text Box 49">
            <a:extLst>
              <a:ext uri="{FF2B5EF4-FFF2-40B4-BE49-F238E27FC236}">
                <a16:creationId xmlns:a16="http://schemas.microsoft.com/office/drawing/2014/main" id="{93BA12FD-D142-4E2B-B0BF-A65E0DBF5924}"/>
              </a:ext>
            </a:extLst>
          </p:cNvPr>
          <p:cNvSpPr txBox="1">
            <a:spLocks noChangeArrowheads="1"/>
          </p:cNvSpPr>
          <p:nvPr/>
        </p:nvSpPr>
        <p:spPr bwMode="auto">
          <a:xfrm>
            <a:off x="1447800" y="5410200"/>
            <a:ext cx="1944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汽车牵引力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4354">
                                            <p:txEl>
                                              <p:pRg st="0" end="0"/>
                                            </p:txEl>
                                          </p:spTgt>
                                        </p:tgtEl>
                                        <p:attrNameLst>
                                          <p:attrName>style.visibility</p:attrName>
                                        </p:attrNameLst>
                                      </p:cBhvr>
                                      <p:to>
                                        <p:strVal val="visible"/>
                                      </p:to>
                                    </p:set>
                                    <p:animEffect transition="in" filter="wipe(left)">
                                      <p:cBhvr>
                                        <p:cTn id="7" dur="500"/>
                                        <p:tgtEl>
                                          <p:spTgt spid="4843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4395">
                                            <p:txEl>
                                              <p:pRg st="0" end="0"/>
                                            </p:txEl>
                                          </p:spTgt>
                                        </p:tgtEl>
                                        <p:attrNameLst>
                                          <p:attrName>style.visibility</p:attrName>
                                        </p:attrNameLst>
                                      </p:cBhvr>
                                      <p:to>
                                        <p:strVal val="visible"/>
                                      </p:to>
                                    </p:set>
                                    <p:animEffect transition="in" filter="wipe(left)">
                                      <p:cBhvr>
                                        <p:cTn id="17" dur="500"/>
                                        <p:tgtEl>
                                          <p:spTgt spid="48439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4396">
                                            <p:txEl>
                                              <p:pRg st="0" end="0"/>
                                            </p:txEl>
                                          </p:spTgt>
                                        </p:tgtEl>
                                        <p:attrNameLst>
                                          <p:attrName>style.visibility</p:attrName>
                                        </p:attrNameLst>
                                      </p:cBhvr>
                                      <p:to>
                                        <p:strVal val="visible"/>
                                      </p:to>
                                    </p:set>
                                    <p:animEffect transition="in" filter="wipe(left)">
                                      <p:cBhvr>
                                        <p:cTn id="27" dur="500"/>
                                        <p:tgtEl>
                                          <p:spTgt spid="48439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84397"/>
                                        </p:tgtEl>
                                        <p:attrNameLst>
                                          <p:attrName>style.visibility</p:attrName>
                                        </p:attrNameLst>
                                      </p:cBhvr>
                                      <p:to>
                                        <p:strVal val="visible"/>
                                      </p:to>
                                    </p:set>
                                    <p:animEffect transition="in" filter="wipe(left)">
                                      <p:cBhvr>
                                        <p:cTn id="32" dur="500"/>
                                        <p:tgtEl>
                                          <p:spTgt spid="48439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84398"/>
                                        </p:tgtEl>
                                        <p:attrNameLst>
                                          <p:attrName>style.visibility</p:attrName>
                                        </p:attrNameLst>
                                      </p:cBhvr>
                                      <p:to>
                                        <p:strVal val="visible"/>
                                      </p:to>
                                    </p:set>
                                    <p:animEffect transition="in" filter="wipe(left)">
                                      <p:cBhvr>
                                        <p:cTn id="37" dur="500"/>
                                        <p:tgtEl>
                                          <p:spTgt spid="48439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84399"/>
                                        </p:tgtEl>
                                        <p:attrNameLst>
                                          <p:attrName>style.visibility</p:attrName>
                                        </p:attrNameLst>
                                      </p:cBhvr>
                                      <p:to>
                                        <p:strVal val="visible"/>
                                      </p:to>
                                    </p:set>
                                    <p:animEffect transition="in" filter="wipe(left)">
                                      <p:cBhvr>
                                        <p:cTn id="42" dur="500"/>
                                        <p:tgtEl>
                                          <p:spTgt spid="48439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84401">
                                            <p:txEl>
                                              <p:pRg st="0" end="0"/>
                                            </p:txEl>
                                          </p:spTgt>
                                        </p:tgtEl>
                                        <p:attrNameLst>
                                          <p:attrName>style.visibility</p:attrName>
                                        </p:attrNameLst>
                                      </p:cBhvr>
                                      <p:to>
                                        <p:strVal val="visible"/>
                                      </p:to>
                                    </p:set>
                                    <p:animEffect transition="in" filter="wipe(left)">
                                      <p:cBhvr>
                                        <p:cTn id="47" dur="500"/>
                                        <p:tgtEl>
                                          <p:spTgt spid="484401">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84400"/>
                                        </p:tgtEl>
                                        <p:attrNameLst>
                                          <p:attrName>style.visibility</p:attrName>
                                        </p:attrNameLst>
                                      </p:cBhvr>
                                      <p:to>
                                        <p:strVal val="visible"/>
                                      </p:to>
                                    </p:set>
                                    <p:animEffect transition="in" filter="wipe(left)">
                                      <p:cBhvr>
                                        <p:cTn id="52" dur="500"/>
                                        <p:tgtEl>
                                          <p:spTgt spid="484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4" grpId="0" build="p" autoUpdateAnimBg="0"/>
      <p:bldP spid="484395" grpId="0" build="p" autoUpdateAnimBg="0"/>
      <p:bldP spid="484396" grpId="0" build="p" autoUpdateAnimBg="0"/>
      <p:bldP spid="484401" grpId="0"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9" name="Text Box 2">
            <a:extLst>
              <a:ext uri="{FF2B5EF4-FFF2-40B4-BE49-F238E27FC236}">
                <a16:creationId xmlns:a16="http://schemas.microsoft.com/office/drawing/2014/main" id="{C3C4DF4F-F37F-4C0B-9475-62B365136BBE}"/>
              </a:ext>
            </a:extLst>
          </p:cNvPr>
          <p:cNvSpPr txBox="1">
            <a:spLocks noChangeArrowheads="1"/>
          </p:cNvSpPr>
          <p:nvPr/>
        </p:nvSpPr>
        <p:spPr bwMode="auto">
          <a:xfrm>
            <a:off x="858838" y="479425"/>
            <a:ext cx="7504112"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50000"/>
              </a:lnSpc>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例题</a:t>
            </a:r>
            <a:r>
              <a:rPr lang="en-US" altLang="zh-CN">
                <a:solidFill>
                  <a:srgbClr val="FF0000"/>
                </a:solidFill>
                <a:ea typeface="宋体" panose="02010600030101010101" pitchFamily="2" charset="-122"/>
              </a:rPr>
              <a:t>4]</a:t>
            </a:r>
            <a:r>
              <a:rPr lang="zh-CN" altLang="en-US">
                <a:ea typeface="宋体" panose="02010600030101010101" pitchFamily="2" charset="-122"/>
              </a:rPr>
              <a:t>桑塔纳汽车匀速行驶</a:t>
            </a:r>
            <a:r>
              <a:rPr lang="en-US" altLang="zh-CN">
                <a:ea typeface="宋体" panose="02010600030101010101" pitchFamily="2" charset="-122"/>
              </a:rPr>
              <a:t>,</a:t>
            </a:r>
            <a:r>
              <a:rPr lang="zh-CN" altLang="en-US">
                <a:ea typeface="宋体" panose="02010600030101010101" pitchFamily="2" charset="-122"/>
              </a:rPr>
              <a:t>汽车横截面积为 </a:t>
            </a:r>
            <a:r>
              <a:rPr lang="en-US" altLang="zh-CN" i="1">
                <a:ea typeface="宋体" panose="02010600030101010101" pitchFamily="2" charset="-122"/>
              </a:rPr>
              <a:t>S</a:t>
            </a:r>
            <a:r>
              <a:rPr lang="en-US" altLang="zh-CN">
                <a:ea typeface="宋体" panose="02010600030101010101" pitchFamily="2" charset="-122"/>
              </a:rPr>
              <a:t>=1.89m</a:t>
            </a:r>
            <a:r>
              <a:rPr lang="en-US" altLang="zh-CN" baseline="30000">
                <a:ea typeface="宋体" panose="02010600030101010101" pitchFamily="2" charset="-122"/>
              </a:rPr>
              <a:t>2</a:t>
            </a:r>
            <a:r>
              <a:rPr lang="en-US" altLang="zh-CN">
                <a:ea typeface="宋体" panose="02010600030101010101" pitchFamily="2" charset="-122"/>
              </a:rPr>
              <a:t>,</a:t>
            </a:r>
            <a:r>
              <a:rPr lang="zh-CN" altLang="en-US">
                <a:ea typeface="宋体" panose="02010600030101010101" pitchFamily="2" charset="-122"/>
              </a:rPr>
              <a:t>空气阻力因数</a:t>
            </a:r>
            <a:r>
              <a:rPr lang="en-US" altLang="zh-CN" i="1">
                <a:ea typeface="宋体" panose="02010600030101010101" pitchFamily="2" charset="-122"/>
              </a:rPr>
              <a:t>C</a:t>
            </a:r>
            <a:r>
              <a:rPr lang="en-US" altLang="zh-CN" i="1" baseline="-25000">
                <a:ea typeface="宋体" panose="02010600030101010101" pitchFamily="2" charset="-122"/>
              </a:rPr>
              <a:t>v</a:t>
            </a:r>
            <a:r>
              <a:rPr lang="en-US" altLang="zh-CN">
                <a:ea typeface="宋体" panose="02010600030101010101" pitchFamily="2" charset="-122"/>
              </a:rPr>
              <a:t>=0.425. </a:t>
            </a:r>
            <a:r>
              <a:rPr lang="zh-CN" altLang="en-US">
                <a:ea typeface="宋体" panose="02010600030101010101" pitchFamily="2" charset="-122"/>
              </a:rPr>
              <a:t>发动机功率为</a:t>
            </a:r>
            <a:r>
              <a:rPr lang="en-US" altLang="zh-CN" i="1">
                <a:ea typeface="宋体" panose="02010600030101010101" pitchFamily="2" charset="-122"/>
              </a:rPr>
              <a:t>P</a:t>
            </a:r>
            <a:r>
              <a:rPr lang="zh-CN" altLang="en-US" baseline="-25000">
                <a:ea typeface="宋体" panose="02010600030101010101" pitchFamily="2" charset="-122"/>
              </a:rPr>
              <a:t>发</a:t>
            </a:r>
            <a:r>
              <a:rPr lang="en-US" altLang="zh-CN">
                <a:ea typeface="宋体" panose="02010600030101010101" pitchFamily="2" charset="-122"/>
              </a:rPr>
              <a:t>=60kW,</a:t>
            </a:r>
            <a:r>
              <a:rPr lang="zh-CN" altLang="en-US">
                <a:ea typeface="宋体" panose="02010600030101010101" pitchFamily="2" charset="-122"/>
              </a:rPr>
              <a:t>设经内部传动机构能量损失</a:t>
            </a:r>
            <a:r>
              <a:rPr lang="en-US" altLang="zh-CN">
                <a:ea typeface="宋体" panose="02010600030101010101" pitchFamily="2" charset="-122"/>
              </a:rPr>
              <a:t>10%,</a:t>
            </a:r>
            <a:r>
              <a:rPr lang="zh-CN" altLang="en-US">
                <a:ea typeface="宋体" panose="02010600030101010101" pitchFamily="2" charset="-122"/>
              </a:rPr>
              <a:t>空气密度</a:t>
            </a:r>
            <a:r>
              <a:rPr lang="zh-CN" altLang="en-US" i="1">
                <a:ea typeface="宋体" panose="02010600030101010101" pitchFamily="2" charset="-122"/>
                <a:sym typeface="Symbol" panose="05050102010706020507" pitchFamily="18" charset="2"/>
              </a:rPr>
              <a:t> </a:t>
            </a:r>
            <a:r>
              <a:rPr lang="en-US" altLang="zh-CN">
                <a:ea typeface="宋体" panose="02010600030101010101" pitchFamily="2" charset="-122"/>
                <a:sym typeface="Symbol" panose="05050102010706020507" pitchFamily="18" charset="2"/>
              </a:rPr>
              <a:t>=1.2258 N</a:t>
            </a:r>
            <a:r>
              <a:rPr lang="en-US" altLang="zh-CN">
                <a:ea typeface="宋体" panose="02010600030101010101" pitchFamily="2" charset="-122"/>
                <a:cs typeface="Times New Roman" panose="02020603050405020304" pitchFamily="18" charset="0"/>
                <a:sym typeface="Symbol" panose="05050102010706020507" pitchFamily="18" charset="2"/>
              </a:rPr>
              <a:t>·s</a:t>
            </a:r>
            <a:r>
              <a:rPr lang="en-US" altLang="zh-CN" baseline="30000">
                <a:ea typeface="宋体" panose="02010600030101010101" pitchFamily="2" charset="-122"/>
                <a:cs typeface="Times New Roman" panose="02020603050405020304" pitchFamily="18" charset="0"/>
                <a:sym typeface="Symbol" panose="05050102010706020507" pitchFamily="18" charset="2"/>
              </a:rPr>
              <a:t>2</a:t>
            </a:r>
            <a:r>
              <a:rPr lang="en-US" altLang="zh-CN">
                <a:ea typeface="宋体" panose="02010600030101010101" pitchFamily="2" charset="-122"/>
                <a:cs typeface="Times New Roman" panose="02020603050405020304" pitchFamily="18" charset="0"/>
                <a:sym typeface="Symbol" panose="05050102010706020507" pitchFamily="18" charset="2"/>
              </a:rPr>
              <a:t>/m</a:t>
            </a:r>
            <a:r>
              <a:rPr lang="en-US" altLang="zh-CN" baseline="30000">
                <a:ea typeface="宋体" panose="02010600030101010101" pitchFamily="2" charset="-122"/>
                <a:cs typeface="Times New Roman" panose="02020603050405020304" pitchFamily="18" charset="0"/>
                <a:sym typeface="Symbol" panose="05050102010706020507" pitchFamily="18" charset="2"/>
              </a:rPr>
              <a:t>4</a:t>
            </a:r>
            <a:r>
              <a:rPr lang="en-US" altLang="zh-CN">
                <a:ea typeface="宋体" panose="02010600030101010101" pitchFamily="2" charset="-122"/>
                <a:cs typeface="Times New Roman" panose="02020603050405020304" pitchFamily="18" charset="0"/>
                <a:sym typeface="Symbol" panose="05050102010706020507" pitchFamily="18" charset="2"/>
              </a:rPr>
              <a:t>.</a:t>
            </a:r>
            <a:r>
              <a:rPr lang="zh-CN" altLang="en-US">
                <a:ea typeface="宋体" panose="02010600030101010101" pitchFamily="2" charset="-122"/>
                <a:sym typeface="Symbol" panose="05050102010706020507" pitchFamily="18" charset="2"/>
              </a:rPr>
              <a:t>汽车行驶所受空气阻力                         求汽车沿水平路面行驶的最高速率</a:t>
            </a:r>
            <a:r>
              <a:rPr lang="en-US" altLang="zh-CN" i="1">
                <a:ea typeface="宋体" panose="02010600030101010101" pitchFamily="2" charset="-122"/>
                <a:sym typeface="Symbol" panose="05050102010706020507" pitchFamily="18" charset="2"/>
              </a:rPr>
              <a:t>v</a:t>
            </a:r>
            <a:r>
              <a:rPr lang="en-US" altLang="zh-CN" baseline="-25000">
                <a:ea typeface="宋体" panose="02010600030101010101" pitchFamily="2" charset="-122"/>
                <a:sym typeface="Symbol" panose="05050102010706020507" pitchFamily="18" charset="2"/>
              </a:rPr>
              <a:t>max</a:t>
            </a:r>
          </a:p>
        </p:txBody>
      </p:sp>
      <p:graphicFrame>
        <p:nvGraphicFramePr>
          <p:cNvPr id="67586" name="Object 3">
            <a:extLst>
              <a:ext uri="{FF2B5EF4-FFF2-40B4-BE49-F238E27FC236}">
                <a16:creationId xmlns:a16="http://schemas.microsoft.com/office/drawing/2014/main" id="{99FEAF68-72EA-410D-9E38-D920F5BBB51F}"/>
              </a:ext>
            </a:extLst>
          </p:cNvPr>
          <p:cNvGraphicFramePr>
            <a:graphicFrameLocks noChangeAspect="1"/>
          </p:cNvGraphicFramePr>
          <p:nvPr/>
        </p:nvGraphicFramePr>
        <p:xfrm>
          <a:off x="4100513" y="2232025"/>
          <a:ext cx="1671637" cy="690563"/>
        </p:xfrm>
        <a:graphic>
          <a:graphicData uri="http://schemas.openxmlformats.org/presentationml/2006/ole">
            <mc:AlternateContent xmlns:mc="http://schemas.openxmlformats.org/markup-compatibility/2006">
              <mc:Choice xmlns:v="urn:schemas-microsoft-com:vml" Requires="v">
                <p:oleObj spid="_x0000_s67595" name="Equation" r:id="rId3" imgW="952200" imgH="393480" progId="Equation.3">
                  <p:embed/>
                </p:oleObj>
              </mc:Choice>
              <mc:Fallback>
                <p:oleObj name="Equation" r:id="rId3" imgW="952200" imgH="393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0513" y="2232025"/>
                        <a:ext cx="1671637" cy="69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5380" name="Text Box 4">
            <a:extLst>
              <a:ext uri="{FF2B5EF4-FFF2-40B4-BE49-F238E27FC236}">
                <a16:creationId xmlns:a16="http://schemas.microsoft.com/office/drawing/2014/main" id="{38B9E876-A9F0-4029-B981-97AAC3E14C3A}"/>
              </a:ext>
            </a:extLst>
          </p:cNvPr>
          <p:cNvSpPr txBox="1">
            <a:spLocks noChangeArrowheads="1"/>
          </p:cNvSpPr>
          <p:nvPr/>
        </p:nvSpPr>
        <p:spPr bwMode="auto">
          <a:xfrm>
            <a:off x="857250" y="3317875"/>
            <a:ext cx="769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解</a:t>
            </a:r>
            <a:r>
              <a:rPr lang="en-US" altLang="zh-CN">
                <a:solidFill>
                  <a:srgbClr val="FF0000"/>
                </a:solidFill>
                <a:ea typeface="宋体" panose="02010600030101010101" pitchFamily="2" charset="-122"/>
              </a:rPr>
              <a:t>] </a:t>
            </a:r>
          </a:p>
        </p:txBody>
      </p:sp>
      <p:sp>
        <p:nvSpPr>
          <p:cNvPr id="485381" name="Text Box 5">
            <a:extLst>
              <a:ext uri="{FF2B5EF4-FFF2-40B4-BE49-F238E27FC236}">
                <a16:creationId xmlns:a16="http://schemas.microsoft.com/office/drawing/2014/main" id="{DFE02609-E5BA-4794-9716-3A85B4C8B83B}"/>
              </a:ext>
            </a:extLst>
          </p:cNvPr>
          <p:cNvSpPr txBox="1">
            <a:spLocks noChangeArrowheads="1"/>
          </p:cNvSpPr>
          <p:nvPr/>
        </p:nvSpPr>
        <p:spPr bwMode="auto">
          <a:xfrm>
            <a:off x="1524000" y="3363913"/>
            <a:ext cx="5927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取发动机燃烧物以外的整个汽车为质点系   </a:t>
            </a:r>
          </a:p>
        </p:txBody>
      </p:sp>
      <p:sp>
        <p:nvSpPr>
          <p:cNvPr id="485382" name="Text Box 6">
            <a:extLst>
              <a:ext uri="{FF2B5EF4-FFF2-40B4-BE49-F238E27FC236}">
                <a16:creationId xmlns:a16="http://schemas.microsoft.com/office/drawing/2014/main" id="{4BC3020B-4EF0-462A-B4BC-351FCD85110E}"/>
              </a:ext>
            </a:extLst>
          </p:cNvPr>
          <p:cNvSpPr txBox="1">
            <a:spLocks noChangeArrowheads="1"/>
          </p:cNvSpPr>
          <p:nvPr/>
        </p:nvSpPr>
        <p:spPr bwMode="auto">
          <a:xfrm>
            <a:off x="974725" y="4003675"/>
            <a:ext cx="642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功  </a:t>
            </a:r>
          </a:p>
        </p:txBody>
      </p:sp>
      <p:graphicFrame>
        <p:nvGraphicFramePr>
          <p:cNvPr id="485383" name="Object 7">
            <a:extLst>
              <a:ext uri="{FF2B5EF4-FFF2-40B4-BE49-F238E27FC236}">
                <a16:creationId xmlns:a16="http://schemas.microsoft.com/office/drawing/2014/main" id="{CD99E258-5BB2-49A3-982C-71AA5BB0D637}"/>
              </a:ext>
            </a:extLst>
          </p:cNvPr>
          <p:cNvGraphicFramePr>
            <a:graphicFrameLocks noChangeAspect="1"/>
          </p:cNvGraphicFramePr>
          <p:nvPr/>
        </p:nvGraphicFramePr>
        <p:xfrm>
          <a:off x="3429000" y="3962400"/>
          <a:ext cx="2362200" cy="417513"/>
        </p:xfrm>
        <a:graphic>
          <a:graphicData uri="http://schemas.openxmlformats.org/presentationml/2006/ole">
            <mc:AlternateContent xmlns:mc="http://schemas.openxmlformats.org/markup-compatibility/2006">
              <mc:Choice xmlns:v="urn:schemas-microsoft-com:vml" Requires="v">
                <p:oleObj spid="_x0000_s67596" name="Equation" r:id="rId5" imgW="1206360" imgH="253800" progId="Equation.3">
                  <p:embed/>
                </p:oleObj>
              </mc:Choice>
              <mc:Fallback>
                <p:oleObj name="Equation" r:id="rId5" imgW="1206360" imgH="2538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3962400"/>
                        <a:ext cx="2362200"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5384" name="Text Box 8">
            <a:extLst>
              <a:ext uri="{FF2B5EF4-FFF2-40B4-BE49-F238E27FC236}">
                <a16:creationId xmlns:a16="http://schemas.microsoft.com/office/drawing/2014/main" id="{423E49F9-C3EF-4D83-8EE4-FF2B63B6A4B5}"/>
              </a:ext>
            </a:extLst>
          </p:cNvPr>
          <p:cNvSpPr txBox="1">
            <a:spLocks noChangeArrowheads="1"/>
          </p:cNvSpPr>
          <p:nvPr/>
        </p:nvSpPr>
        <p:spPr bwMode="auto">
          <a:xfrm>
            <a:off x="974725" y="4613275"/>
            <a:ext cx="1025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功率   </a:t>
            </a:r>
          </a:p>
        </p:txBody>
      </p:sp>
      <p:graphicFrame>
        <p:nvGraphicFramePr>
          <p:cNvPr id="485385" name="Object 9">
            <a:extLst>
              <a:ext uri="{FF2B5EF4-FFF2-40B4-BE49-F238E27FC236}">
                <a16:creationId xmlns:a16="http://schemas.microsoft.com/office/drawing/2014/main" id="{D60415CC-69A1-4283-BE41-2741B059191E}"/>
              </a:ext>
            </a:extLst>
          </p:cNvPr>
          <p:cNvGraphicFramePr>
            <a:graphicFrameLocks noChangeAspect="1"/>
          </p:cNvGraphicFramePr>
          <p:nvPr/>
        </p:nvGraphicFramePr>
        <p:xfrm>
          <a:off x="3429000" y="4648200"/>
          <a:ext cx="2287588" cy="417513"/>
        </p:xfrm>
        <a:graphic>
          <a:graphicData uri="http://schemas.openxmlformats.org/presentationml/2006/ole">
            <mc:AlternateContent xmlns:mc="http://schemas.openxmlformats.org/markup-compatibility/2006">
              <mc:Choice xmlns:v="urn:schemas-microsoft-com:vml" Requires="v">
                <p:oleObj spid="_x0000_s67597" name="Equation" r:id="rId7" imgW="1168200" imgH="253800" progId="Equation.3">
                  <p:embed/>
                </p:oleObj>
              </mc:Choice>
              <mc:Fallback>
                <p:oleObj name="Equation" r:id="rId7" imgW="1168200" imgH="2538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4648200"/>
                        <a:ext cx="2287588"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5386" name="Text Box 10">
            <a:extLst>
              <a:ext uri="{FF2B5EF4-FFF2-40B4-BE49-F238E27FC236}">
                <a16:creationId xmlns:a16="http://schemas.microsoft.com/office/drawing/2014/main" id="{D6C5BA8E-00B5-46B5-8B37-7E744DB43E0E}"/>
              </a:ext>
            </a:extLst>
          </p:cNvPr>
          <p:cNvSpPr txBox="1">
            <a:spLocks noChangeArrowheads="1"/>
          </p:cNvSpPr>
          <p:nvPr/>
        </p:nvSpPr>
        <p:spPr bwMode="auto">
          <a:xfrm>
            <a:off x="1236663" y="5273675"/>
            <a:ext cx="6992937"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20000"/>
              </a:lnSpc>
            </a:pPr>
            <a:r>
              <a:rPr lang="en-US" altLang="zh-CN">
                <a:ea typeface="宋体" panose="02010600030101010101" pitchFamily="2" charset="-122"/>
                <a:sym typeface="Symbol" panose="05050102010706020507" pitchFamily="18" charset="2"/>
              </a:rPr>
              <a:t></a:t>
            </a:r>
            <a:r>
              <a:rPr lang="en-US" altLang="zh-CN" i="1">
                <a:ea typeface="宋体" panose="02010600030101010101" pitchFamily="2" charset="-122"/>
                <a:sym typeface="Symbol" panose="05050102010706020507" pitchFamily="18" charset="2"/>
              </a:rPr>
              <a:t>P</a:t>
            </a:r>
            <a:r>
              <a:rPr lang="zh-CN" altLang="en-US" baseline="-25000">
                <a:ea typeface="宋体" panose="02010600030101010101" pitchFamily="2" charset="-122"/>
                <a:sym typeface="Symbol" panose="05050102010706020507" pitchFamily="18" charset="2"/>
              </a:rPr>
              <a:t>外</a:t>
            </a:r>
            <a:r>
              <a:rPr lang="en-US" altLang="zh-CN">
                <a:ea typeface="宋体" panose="02010600030101010101" pitchFamily="2" charset="-122"/>
                <a:sym typeface="Symbol" panose="05050102010706020507" pitchFamily="18" charset="2"/>
              </a:rPr>
              <a:t>= </a:t>
            </a:r>
            <a:r>
              <a:rPr lang="en-US" altLang="zh-CN" i="1">
                <a:ea typeface="宋体" panose="02010600030101010101" pitchFamily="2" charset="-122"/>
                <a:sym typeface="Symbol" panose="05050102010706020507" pitchFamily="18" charset="2"/>
              </a:rPr>
              <a:t>P</a:t>
            </a:r>
            <a:r>
              <a:rPr lang="zh-CN" altLang="en-US" baseline="-25000">
                <a:ea typeface="宋体" panose="02010600030101010101" pitchFamily="2" charset="-122"/>
                <a:sym typeface="Symbol" panose="05050102010706020507" pitchFamily="18" charset="2"/>
              </a:rPr>
              <a:t>发</a:t>
            </a:r>
            <a:r>
              <a:rPr lang="en-US" altLang="zh-CN">
                <a:ea typeface="宋体" panose="02010600030101010101" pitchFamily="2" charset="-122"/>
                <a:sym typeface="Symbol" panose="05050102010706020507" pitchFamily="18" charset="2"/>
              </a:rPr>
              <a:t>+</a:t>
            </a:r>
            <a:r>
              <a:rPr lang="zh-CN" altLang="en-US">
                <a:ea typeface="宋体" panose="02010600030101010101" pitchFamily="2" charset="-122"/>
                <a:sym typeface="Symbol" panose="05050102010706020507" pitchFamily="18" charset="2"/>
              </a:rPr>
              <a:t>滚动摩擦力偶矩功率</a:t>
            </a:r>
            <a:r>
              <a:rPr lang="en-US" altLang="zh-CN">
                <a:ea typeface="宋体" panose="02010600030101010101" pitchFamily="2" charset="-122"/>
                <a:sym typeface="Symbol" panose="05050102010706020507" pitchFamily="18" charset="2"/>
              </a:rPr>
              <a:t>+</a:t>
            </a:r>
            <a:r>
              <a:rPr lang="zh-CN" altLang="en-US">
                <a:ea typeface="宋体" panose="02010600030101010101" pitchFamily="2" charset="-122"/>
                <a:sym typeface="Symbol" panose="05050102010706020507" pitchFamily="18" charset="2"/>
              </a:rPr>
              <a:t>空气阻力功率</a:t>
            </a:r>
            <a:r>
              <a:rPr lang="en-US" altLang="zh-CN" i="1">
                <a:ea typeface="宋体" panose="02010600030101010101" pitchFamily="2" charset="-122"/>
                <a:sym typeface="Symbol" panose="05050102010706020507" pitchFamily="18" charset="2"/>
              </a:rPr>
              <a:t>P</a:t>
            </a:r>
            <a:r>
              <a:rPr lang="zh-CN" altLang="en-US" baseline="-25000">
                <a:ea typeface="宋体" panose="02010600030101010101" pitchFamily="2" charset="-122"/>
                <a:sym typeface="Symbol" panose="05050102010706020507" pitchFamily="18" charset="2"/>
              </a:rPr>
              <a:t>阻</a:t>
            </a:r>
            <a:r>
              <a:rPr lang="zh-CN" altLang="en-US">
                <a:ea typeface="宋体" panose="02010600030101010101" pitchFamily="2" charset="-122"/>
                <a:sym typeface="Symbol" panose="05050102010706020507" pitchFamily="18" charset="2"/>
              </a:rPr>
              <a:t>   </a:t>
            </a:r>
            <a:endParaRPr lang="zh-CN" altLang="en-US">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5380">
                                            <p:txEl>
                                              <p:pRg st="0" end="0"/>
                                            </p:txEl>
                                          </p:spTgt>
                                        </p:tgtEl>
                                        <p:attrNameLst>
                                          <p:attrName>style.visibility</p:attrName>
                                        </p:attrNameLst>
                                      </p:cBhvr>
                                      <p:to>
                                        <p:strVal val="visible"/>
                                      </p:to>
                                    </p:set>
                                    <p:animEffect transition="in" filter="wipe(left)">
                                      <p:cBhvr>
                                        <p:cTn id="7" dur="500"/>
                                        <p:tgtEl>
                                          <p:spTgt spid="4853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5381">
                                            <p:txEl>
                                              <p:pRg st="0" end="0"/>
                                            </p:txEl>
                                          </p:spTgt>
                                        </p:tgtEl>
                                        <p:attrNameLst>
                                          <p:attrName>style.visibility</p:attrName>
                                        </p:attrNameLst>
                                      </p:cBhvr>
                                      <p:to>
                                        <p:strVal val="visible"/>
                                      </p:to>
                                    </p:set>
                                    <p:animEffect transition="in" filter="wipe(left)">
                                      <p:cBhvr>
                                        <p:cTn id="12" dur="500"/>
                                        <p:tgtEl>
                                          <p:spTgt spid="48538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5382">
                                            <p:txEl>
                                              <p:pRg st="0" end="0"/>
                                            </p:txEl>
                                          </p:spTgt>
                                        </p:tgtEl>
                                        <p:attrNameLst>
                                          <p:attrName>style.visibility</p:attrName>
                                        </p:attrNameLst>
                                      </p:cBhvr>
                                      <p:to>
                                        <p:strVal val="visible"/>
                                      </p:to>
                                    </p:set>
                                    <p:animEffect transition="in" filter="wipe(left)">
                                      <p:cBhvr>
                                        <p:cTn id="17" dur="500"/>
                                        <p:tgtEl>
                                          <p:spTgt spid="48538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85383"/>
                                        </p:tgtEl>
                                        <p:attrNameLst>
                                          <p:attrName>style.visibility</p:attrName>
                                        </p:attrNameLst>
                                      </p:cBhvr>
                                      <p:to>
                                        <p:strVal val="visible"/>
                                      </p:to>
                                    </p:set>
                                    <p:animEffect transition="in" filter="wipe(left)">
                                      <p:cBhvr>
                                        <p:cTn id="22" dur="500"/>
                                        <p:tgtEl>
                                          <p:spTgt spid="48538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5384">
                                            <p:txEl>
                                              <p:pRg st="0" end="0"/>
                                            </p:txEl>
                                          </p:spTgt>
                                        </p:tgtEl>
                                        <p:attrNameLst>
                                          <p:attrName>style.visibility</p:attrName>
                                        </p:attrNameLst>
                                      </p:cBhvr>
                                      <p:to>
                                        <p:strVal val="visible"/>
                                      </p:to>
                                    </p:set>
                                    <p:animEffect transition="in" filter="wipe(left)">
                                      <p:cBhvr>
                                        <p:cTn id="27" dur="500"/>
                                        <p:tgtEl>
                                          <p:spTgt spid="485384">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85385"/>
                                        </p:tgtEl>
                                        <p:attrNameLst>
                                          <p:attrName>style.visibility</p:attrName>
                                        </p:attrNameLst>
                                      </p:cBhvr>
                                      <p:to>
                                        <p:strVal val="visible"/>
                                      </p:to>
                                    </p:set>
                                    <p:animEffect transition="in" filter="wipe(left)">
                                      <p:cBhvr>
                                        <p:cTn id="32" dur="500"/>
                                        <p:tgtEl>
                                          <p:spTgt spid="4853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85386">
                                            <p:txEl>
                                              <p:pRg st="0" end="0"/>
                                            </p:txEl>
                                          </p:spTgt>
                                        </p:tgtEl>
                                        <p:attrNameLst>
                                          <p:attrName>style.visibility</p:attrName>
                                        </p:attrNameLst>
                                      </p:cBhvr>
                                      <p:to>
                                        <p:strVal val="visible"/>
                                      </p:to>
                                    </p:set>
                                    <p:animEffect transition="in" filter="wipe(left)">
                                      <p:cBhvr>
                                        <p:cTn id="37" dur="500"/>
                                        <p:tgtEl>
                                          <p:spTgt spid="4853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80" grpId="0" build="p" autoUpdateAnimBg="0"/>
      <p:bldP spid="485381" grpId="0" build="p" autoUpdateAnimBg="0"/>
      <p:bldP spid="485382" grpId="0" build="p" autoUpdateAnimBg="0"/>
      <p:bldP spid="485384" grpId="0" build="p" autoUpdateAnimBg="0"/>
      <p:bldP spid="485386"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6402" name="Text Box 2">
            <a:extLst>
              <a:ext uri="{FF2B5EF4-FFF2-40B4-BE49-F238E27FC236}">
                <a16:creationId xmlns:a16="http://schemas.microsoft.com/office/drawing/2014/main" id="{362455C7-40A9-453B-A9D5-68AA41114D31}"/>
              </a:ext>
            </a:extLst>
          </p:cNvPr>
          <p:cNvSpPr txBox="1">
            <a:spLocks noChangeArrowheads="1"/>
          </p:cNvSpPr>
          <p:nvPr/>
        </p:nvSpPr>
        <p:spPr bwMode="auto">
          <a:xfrm>
            <a:off x="1219200" y="630238"/>
            <a:ext cx="3783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sym typeface="Symbol" panose="05050102010706020507" pitchFamily="18" charset="2"/>
              </a:rPr>
              <a:t>不计滚动摩擦力偶矩功率   </a:t>
            </a:r>
          </a:p>
        </p:txBody>
      </p:sp>
      <p:graphicFrame>
        <p:nvGraphicFramePr>
          <p:cNvPr id="486403" name="Object 3">
            <a:extLst>
              <a:ext uri="{FF2B5EF4-FFF2-40B4-BE49-F238E27FC236}">
                <a16:creationId xmlns:a16="http://schemas.microsoft.com/office/drawing/2014/main" id="{75921CEB-46C2-4401-B7D2-3C06BF533A78}"/>
              </a:ext>
            </a:extLst>
          </p:cNvPr>
          <p:cNvGraphicFramePr>
            <a:graphicFrameLocks noChangeAspect="1"/>
          </p:cNvGraphicFramePr>
          <p:nvPr/>
        </p:nvGraphicFramePr>
        <p:xfrm>
          <a:off x="2514600" y="1143000"/>
          <a:ext cx="3124200" cy="762000"/>
        </p:xfrm>
        <a:graphic>
          <a:graphicData uri="http://schemas.openxmlformats.org/presentationml/2006/ole">
            <mc:AlternateContent xmlns:mc="http://schemas.openxmlformats.org/markup-compatibility/2006">
              <mc:Choice xmlns:v="urn:schemas-microsoft-com:vml" Requires="v">
                <p:oleObj spid="_x0000_s68622" name="Equation" r:id="rId3" imgW="1434960" imgH="393480" progId="Equation.3">
                  <p:embed/>
                </p:oleObj>
              </mc:Choice>
              <mc:Fallback>
                <p:oleObj name="Equation" r:id="rId3" imgW="1434960" imgH="393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143000"/>
                        <a:ext cx="31242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6404" name="Object 4">
            <a:extLst>
              <a:ext uri="{FF2B5EF4-FFF2-40B4-BE49-F238E27FC236}">
                <a16:creationId xmlns:a16="http://schemas.microsoft.com/office/drawing/2014/main" id="{D619B1D1-EE54-461D-B170-261D760187DF}"/>
              </a:ext>
            </a:extLst>
          </p:cNvPr>
          <p:cNvGraphicFramePr>
            <a:graphicFrameLocks noChangeAspect="1"/>
          </p:cNvGraphicFramePr>
          <p:nvPr/>
        </p:nvGraphicFramePr>
        <p:xfrm>
          <a:off x="1371600" y="1981200"/>
          <a:ext cx="5791200" cy="530225"/>
        </p:xfrm>
        <a:graphic>
          <a:graphicData uri="http://schemas.openxmlformats.org/presentationml/2006/ole">
            <mc:AlternateContent xmlns:mc="http://schemas.openxmlformats.org/markup-compatibility/2006">
              <mc:Choice xmlns:v="urn:schemas-microsoft-com:vml" Requires="v">
                <p:oleObj spid="_x0000_s68623" name="Equation" r:id="rId5" imgW="2577960" imgH="253800" progId="Equation.3">
                  <p:embed/>
                </p:oleObj>
              </mc:Choice>
              <mc:Fallback>
                <p:oleObj name="Equation" r:id="rId5" imgW="2577960" imgH="253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1981200"/>
                        <a:ext cx="579120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6405" name="Text Box 5">
            <a:extLst>
              <a:ext uri="{FF2B5EF4-FFF2-40B4-BE49-F238E27FC236}">
                <a16:creationId xmlns:a16="http://schemas.microsoft.com/office/drawing/2014/main" id="{72847DD6-7758-4401-B741-90568055590E}"/>
              </a:ext>
            </a:extLst>
          </p:cNvPr>
          <p:cNvSpPr txBox="1">
            <a:spLocks noChangeArrowheads="1"/>
          </p:cNvSpPr>
          <p:nvPr/>
        </p:nvSpPr>
        <p:spPr bwMode="auto">
          <a:xfrm>
            <a:off x="1219200" y="2687638"/>
            <a:ext cx="408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FF"/>
                </a:solidFill>
                <a:ea typeface="宋体" panose="02010600030101010101" pitchFamily="2" charset="-122"/>
                <a:sym typeface="Symbol" panose="05050102010706020507" pitchFamily="18" charset="2"/>
              </a:rPr>
              <a:t>估算滚动摩擦力偶矩的功率   </a:t>
            </a:r>
          </a:p>
        </p:txBody>
      </p:sp>
      <p:sp>
        <p:nvSpPr>
          <p:cNvPr id="486406" name="Text Box 6">
            <a:extLst>
              <a:ext uri="{FF2B5EF4-FFF2-40B4-BE49-F238E27FC236}">
                <a16:creationId xmlns:a16="http://schemas.microsoft.com/office/drawing/2014/main" id="{6CBABC2B-8DFA-4A04-B857-DBCC612E83B9}"/>
              </a:ext>
            </a:extLst>
          </p:cNvPr>
          <p:cNvSpPr txBox="1">
            <a:spLocks noChangeArrowheads="1"/>
          </p:cNvSpPr>
          <p:nvPr/>
        </p:nvSpPr>
        <p:spPr bwMode="auto">
          <a:xfrm>
            <a:off x="1219200" y="3352800"/>
            <a:ext cx="3400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sym typeface="Symbol" panose="05050102010706020507" pitchFamily="18" charset="2"/>
              </a:rPr>
              <a:t>滚动摩擦力偶矩的功率  </a:t>
            </a:r>
            <a:endParaRPr lang="zh-CN" altLang="en-US">
              <a:ea typeface="宋体" panose="02010600030101010101" pitchFamily="2" charset="-122"/>
            </a:endParaRPr>
          </a:p>
        </p:txBody>
      </p:sp>
      <p:graphicFrame>
        <p:nvGraphicFramePr>
          <p:cNvPr id="486407" name="Object 7">
            <a:extLst>
              <a:ext uri="{FF2B5EF4-FFF2-40B4-BE49-F238E27FC236}">
                <a16:creationId xmlns:a16="http://schemas.microsoft.com/office/drawing/2014/main" id="{DDBF647D-ABC9-443A-B91C-92ADC3115BCD}"/>
              </a:ext>
            </a:extLst>
          </p:cNvPr>
          <p:cNvGraphicFramePr>
            <a:graphicFrameLocks noChangeAspect="1"/>
          </p:cNvGraphicFramePr>
          <p:nvPr/>
        </p:nvGraphicFramePr>
        <p:xfrm>
          <a:off x="4519613" y="3392488"/>
          <a:ext cx="788987" cy="395287"/>
        </p:xfrm>
        <a:graphic>
          <a:graphicData uri="http://schemas.openxmlformats.org/presentationml/2006/ole">
            <mc:AlternateContent xmlns:mc="http://schemas.openxmlformats.org/markup-compatibility/2006">
              <mc:Choice xmlns:v="urn:schemas-microsoft-com:vml" Requires="v">
                <p:oleObj spid="_x0000_s68624" name="Equation" r:id="rId7" imgW="406080" imgH="203040" progId="Equation.3">
                  <p:embed/>
                </p:oleObj>
              </mc:Choice>
              <mc:Fallback>
                <p:oleObj name="Equation" r:id="rId7" imgW="406080" imgH="20304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9613" y="3392488"/>
                        <a:ext cx="788987"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6408" name="Text Box 8">
            <a:extLst>
              <a:ext uri="{FF2B5EF4-FFF2-40B4-BE49-F238E27FC236}">
                <a16:creationId xmlns:a16="http://schemas.microsoft.com/office/drawing/2014/main" id="{EC0D0345-5795-42D8-A63C-EC084F6BE615}"/>
              </a:ext>
            </a:extLst>
          </p:cNvPr>
          <p:cNvSpPr txBox="1">
            <a:spLocks noChangeArrowheads="1"/>
          </p:cNvSpPr>
          <p:nvPr/>
        </p:nvSpPr>
        <p:spPr bwMode="auto">
          <a:xfrm>
            <a:off x="5257800" y="3352800"/>
            <a:ext cx="1985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,W</a:t>
            </a:r>
            <a:r>
              <a:rPr lang="zh-CN" altLang="en-US">
                <a:ea typeface="宋体" panose="02010600030101010101" pitchFamily="2" charset="-122"/>
              </a:rPr>
              <a:t>为总车重   </a:t>
            </a:r>
          </a:p>
        </p:txBody>
      </p:sp>
      <p:sp>
        <p:nvSpPr>
          <p:cNvPr id="486409" name="Text Box 9">
            <a:extLst>
              <a:ext uri="{FF2B5EF4-FFF2-40B4-BE49-F238E27FC236}">
                <a16:creationId xmlns:a16="http://schemas.microsoft.com/office/drawing/2014/main" id="{9A851B76-9E23-4AF5-8121-87B108E141EF}"/>
              </a:ext>
            </a:extLst>
          </p:cNvPr>
          <p:cNvSpPr txBox="1">
            <a:spLocks noChangeArrowheads="1"/>
          </p:cNvSpPr>
          <p:nvPr/>
        </p:nvSpPr>
        <p:spPr bwMode="auto">
          <a:xfrm>
            <a:off x="1279525" y="3983038"/>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取</a:t>
            </a:r>
          </a:p>
        </p:txBody>
      </p:sp>
      <p:graphicFrame>
        <p:nvGraphicFramePr>
          <p:cNvPr id="486410" name="Object 10">
            <a:extLst>
              <a:ext uri="{FF2B5EF4-FFF2-40B4-BE49-F238E27FC236}">
                <a16:creationId xmlns:a16="http://schemas.microsoft.com/office/drawing/2014/main" id="{97C6ECBE-9BC4-4D96-96FD-24E218CDB900}"/>
              </a:ext>
            </a:extLst>
          </p:cNvPr>
          <p:cNvGraphicFramePr>
            <a:graphicFrameLocks noChangeAspect="1"/>
          </p:cNvGraphicFramePr>
          <p:nvPr/>
        </p:nvGraphicFramePr>
        <p:xfrm>
          <a:off x="1941513" y="4038600"/>
          <a:ext cx="1373187" cy="400050"/>
        </p:xfrm>
        <a:graphic>
          <a:graphicData uri="http://schemas.openxmlformats.org/presentationml/2006/ole">
            <mc:AlternateContent xmlns:mc="http://schemas.openxmlformats.org/markup-compatibility/2006">
              <mc:Choice xmlns:v="urn:schemas-microsoft-com:vml" Requires="v">
                <p:oleObj spid="_x0000_s68625" name="Equation" r:id="rId9" imgW="698400" imgH="203040" progId="Equation.3">
                  <p:embed/>
                </p:oleObj>
              </mc:Choice>
              <mc:Fallback>
                <p:oleObj name="Equation" r:id="rId9" imgW="698400" imgH="20304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41513" y="4038600"/>
                        <a:ext cx="1373187"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6411" name="Object 11">
            <a:extLst>
              <a:ext uri="{FF2B5EF4-FFF2-40B4-BE49-F238E27FC236}">
                <a16:creationId xmlns:a16="http://schemas.microsoft.com/office/drawing/2014/main" id="{685EF118-5852-4701-A190-194536AE27F2}"/>
              </a:ext>
            </a:extLst>
          </p:cNvPr>
          <p:cNvGraphicFramePr>
            <a:graphicFrameLocks noChangeAspect="1"/>
          </p:cNvGraphicFramePr>
          <p:nvPr/>
        </p:nvGraphicFramePr>
        <p:xfrm>
          <a:off x="3505200" y="3886200"/>
          <a:ext cx="2995613" cy="530225"/>
        </p:xfrm>
        <a:graphic>
          <a:graphicData uri="http://schemas.openxmlformats.org/presentationml/2006/ole">
            <mc:AlternateContent xmlns:mc="http://schemas.openxmlformats.org/markup-compatibility/2006">
              <mc:Choice xmlns:v="urn:schemas-microsoft-com:vml" Requires="v">
                <p:oleObj spid="_x0000_s68626" name="Equation" r:id="rId11" imgW="1333440" imgH="253800" progId="Equation.3">
                  <p:embed/>
                </p:oleObj>
              </mc:Choice>
              <mc:Fallback>
                <p:oleObj name="Equation" r:id="rId11" imgW="1333440" imgH="2538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05200" y="3886200"/>
                        <a:ext cx="299561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6412" name="Text Box 12">
            <a:extLst>
              <a:ext uri="{FF2B5EF4-FFF2-40B4-BE49-F238E27FC236}">
                <a16:creationId xmlns:a16="http://schemas.microsoft.com/office/drawing/2014/main" id="{173B207E-168B-4B25-B3BA-A308A9F25C1F}"/>
              </a:ext>
            </a:extLst>
          </p:cNvPr>
          <p:cNvSpPr txBox="1">
            <a:spLocks noChangeArrowheads="1"/>
          </p:cNvSpPr>
          <p:nvPr/>
        </p:nvSpPr>
        <p:spPr bwMode="auto">
          <a:xfrm>
            <a:off x="1228725" y="4648200"/>
            <a:ext cx="4791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sym typeface="Symbol" panose="05050102010706020507" pitchFamily="18" charset="2"/>
              </a:rPr>
              <a:t>得滚动摩擦力偶矩的功率   </a:t>
            </a:r>
            <a:r>
              <a:rPr lang="en-US" altLang="zh-CN">
                <a:ea typeface="宋体" panose="02010600030101010101" pitchFamily="2" charset="-122"/>
                <a:sym typeface="Symbol" panose="05050102010706020507" pitchFamily="18" charset="2"/>
              </a:rPr>
              <a:t>7.0 kW </a:t>
            </a:r>
            <a:endParaRPr lang="en-US" altLang="zh-CN">
              <a:ea typeface="宋体" panose="02010600030101010101" pitchFamily="2" charset="-122"/>
            </a:endParaRPr>
          </a:p>
        </p:txBody>
      </p:sp>
      <p:sp>
        <p:nvSpPr>
          <p:cNvPr id="486413" name="Text Box 13">
            <a:extLst>
              <a:ext uri="{FF2B5EF4-FFF2-40B4-BE49-F238E27FC236}">
                <a16:creationId xmlns:a16="http://schemas.microsoft.com/office/drawing/2014/main" id="{538C37DB-EF47-4EE0-9273-108AF3D9D0BF}"/>
              </a:ext>
            </a:extLst>
          </p:cNvPr>
          <p:cNvSpPr txBox="1">
            <a:spLocks noChangeArrowheads="1"/>
          </p:cNvSpPr>
          <p:nvPr/>
        </p:nvSpPr>
        <p:spPr bwMode="auto">
          <a:xfrm>
            <a:off x="1295400" y="5299075"/>
            <a:ext cx="531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影响最高速度的主要因素是空气阻力</a:t>
            </a:r>
            <a:r>
              <a:rPr lang="en-US" altLang="zh-CN">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6402">
                                            <p:txEl>
                                              <p:pRg st="0" end="0"/>
                                            </p:txEl>
                                          </p:spTgt>
                                        </p:tgtEl>
                                        <p:attrNameLst>
                                          <p:attrName>style.visibility</p:attrName>
                                        </p:attrNameLst>
                                      </p:cBhvr>
                                      <p:to>
                                        <p:strVal val="visible"/>
                                      </p:to>
                                    </p:set>
                                    <p:animEffect transition="in" filter="wipe(left)">
                                      <p:cBhvr>
                                        <p:cTn id="7" dur="500"/>
                                        <p:tgtEl>
                                          <p:spTgt spid="4864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86403"/>
                                        </p:tgtEl>
                                        <p:attrNameLst>
                                          <p:attrName>style.visibility</p:attrName>
                                        </p:attrNameLst>
                                      </p:cBhvr>
                                      <p:to>
                                        <p:strVal val="visible"/>
                                      </p:to>
                                    </p:set>
                                    <p:animEffect transition="in" filter="wipe(left)">
                                      <p:cBhvr>
                                        <p:cTn id="12" dur="500"/>
                                        <p:tgtEl>
                                          <p:spTgt spid="4864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86404"/>
                                        </p:tgtEl>
                                        <p:attrNameLst>
                                          <p:attrName>style.visibility</p:attrName>
                                        </p:attrNameLst>
                                      </p:cBhvr>
                                      <p:to>
                                        <p:strVal val="visible"/>
                                      </p:to>
                                    </p:set>
                                    <p:animEffect transition="in" filter="wipe(left)">
                                      <p:cBhvr>
                                        <p:cTn id="17" dur="500"/>
                                        <p:tgtEl>
                                          <p:spTgt spid="4864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6405">
                                            <p:txEl>
                                              <p:pRg st="0" end="0"/>
                                            </p:txEl>
                                          </p:spTgt>
                                        </p:tgtEl>
                                        <p:attrNameLst>
                                          <p:attrName>style.visibility</p:attrName>
                                        </p:attrNameLst>
                                      </p:cBhvr>
                                      <p:to>
                                        <p:strVal val="visible"/>
                                      </p:to>
                                    </p:set>
                                    <p:animEffect transition="in" filter="wipe(left)">
                                      <p:cBhvr>
                                        <p:cTn id="22" dur="500"/>
                                        <p:tgtEl>
                                          <p:spTgt spid="48640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6406">
                                            <p:txEl>
                                              <p:pRg st="0" end="0"/>
                                            </p:txEl>
                                          </p:spTgt>
                                        </p:tgtEl>
                                        <p:attrNameLst>
                                          <p:attrName>style.visibility</p:attrName>
                                        </p:attrNameLst>
                                      </p:cBhvr>
                                      <p:to>
                                        <p:strVal val="visible"/>
                                      </p:to>
                                    </p:set>
                                    <p:animEffect transition="in" filter="wipe(left)">
                                      <p:cBhvr>
                                        <p:cTn id="27" dur="500"/>
                                        <p:tgtEl>
                                          <p:spTgt spid="48640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86407"/>
                                        </p:tgtEl>
                                        <p:attrNameLst>
                                          <p:attrName>style.visibility</p:attrName>
                                        </p:attrNameLst>
                                      </p:cBhvr>
                                      <p:to>
                                        <p:strVal val="visible"/>
                                      </p:to>
                                    </p:set>
                                    <p:animEffect transition="in" filter="wipe(left)">
                                      <p:cBhvr>
                                        <p:cTn id="32" dur="500"/>
                                        <p:tgtEl>
                                          <p:spTgt spid="48640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86408">
                                            <p:txEl>
                                              <p:pRg st="0" end="0"/>
                                            </p:txEl>
                                          </p:spTgt>
                                        </p:tgtEl>
                                        <p:attrNameLst>
                                          <p:attrName>style.visibility</p:attrName>
                                        </p:attrNameLst>
                                      </p:cBhvr>
                                      <p:to>
                                        <p:strVal val="visible"/>
                                      </p:to>
                                    </p:set>
                                    <p:animEffect transition="in" filter="wipe(left)">
                                      <p:cBhvr>
                                        <p:cTn id="37" dur="500"/>
                                        <p:tgtEl>
                                          <p:spTgt spid="486408">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86409">
                                            <p:txEl>
                                              <p:pRg st="0" end="0"/>
                                            </p:txEl>
                                          </p:spTgt>
                                        </p:tgtEl>
                                        <p:attrNameLst>
                                          <p:attrName>style.visibility</p:attrName>
                                        </p:attrNameLst>
                                      </p:cBhvr>
                                      <p:to>
                                        <p:strVal val="visible"/>
                                      </p:to>
                                    </p:set>
                                    <p:animEffect transition="in" filter="wipe(left)">
                                      <p:cBhvr>
                                        <p:cTn id="42" dur="500"/>
                                        <p:tgtEl>
                                          <p:spTgt spid="486409">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86410"/>
                                        </p:tgtEl>
                                        <p:attrNameLst>
                                          <p:attrName>style.visibility</p:attrName>
                                        </p:attrNameLst>
                                      </p:cBhvr>
                                      <p:to>
                                        <p:strVal val="visible"/>
                                      </p:to>
                                    </p:set>
                                    <p:animEffect transition="in" filter="wipe(left)">
                                      <p:cBhvr>
                                        <p:cTn id="47" dur="500"/>
                                        <p:tgtEl>
                                          <p:spTgt spid="4864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86411"/>
                                        </p:tgtEl>
                                        <p:attrNameLst>
                                          <p:attrName>style.visibility</p:attrName>
                                        </p:attrNameLst>
                                      </p:cBhvr>
                                      <p:to>
                                        <p:strVal val="visible"/>
                                      </p:to>
                                    </p:set>
                                    <p:animEffect transition="in" filter="wipe(left)">
                                      <p:cBhvr>
                                        <p:cTn id="52" dur="500"/>
                                        <p:tgtEl>
                                          <p:spTgt spid="4864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86412">
                                            <p:txEl>
                                              <p:pRg st="0" end="0"/>
                                            </p:txEl>
                                          </p:spTgt>
                                        </p:tgtEl>
                                        <p:attrNameLst>
                                          <p:attrName>style.visibility</p:attrName>
                                        </p:attrNameLst>
                                      </p:cBhvr>
                                      <p:to>
                                        <p:strVal val="visible"/>
                                      </p:to>
                                    </p:set>
                                    <p:animEffect transition="in" filter="wipe(left)">
                                      <p:cBhvr>
                                        <p:cTn id="57" dur="500"/>
                                        <p:tgtEl>
                                          <p:spTgt spid="486412">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86413">
                                            <p:txEl>
                                              <p:pRg st="0" end="0"/>
                                            </p:txEl>
                                          </p:spTgt>
                                        </p:tgtEl>
                                        <p:attrNameLst>
                                          <p:attrName>style.visibility</p:attrName>
                                        </p:attrNameLst>
                                      </p:cBhvr>
                                      <p:to>
                                        <p:strVal val="visible"/>
                                      </p:to>
                                    </p:set>
                                    <p:animEffect transition="in" filter="wipe(left)">
                                      <p:cBhvr>
                                        <p:cTn id="62" dur="500"/>
                                        <p:tgtEl>
                                          <p:spTgt spid="4864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2" grpId="0" build="p" autoUpdateAnimBg="0"/>
      <p:bldP spid="486405" grpId="0" build="p" autoUpdateAnimBg="0"/>
      <p:bldP spid="486406" grpId="0" build="p" autoUpdateAnimBg="0"/>
      <p:bldP spid="486408" grpId="0" build="p" autoUpdateAnimBg="0"/>
      <p:bldP spid="486409" grpId="0" build="p" autoUpdateAnimBg="0"/>
      <p:bldP spid="486412" grpId="0" build="p" autoUpdateAnimBg="0"/>
      <p:bldP spid="486413"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6" name="Text Box 2">
            <a:extLst>
              <a:ext uri="{FF2B5EF4-FFF2-40B4-BE49-F238E27FC236}">
                <a16:creationId xmlns:a16="http://schemas.microsoft.com/office/drawing/2014/main" id="{3C53F0CA-BE6D-4B1D-BA1B-99DFDF79D866}"/>
              </a:ext>
            </a:extLst>
          </p:cNvPr>
          <p:cNvSpPr txBox="1">
            <a:spLocks noChangeArrowheads="1"/>
          </p:cNvSpPr>
          <p:nvPr/>
        </p:nvSpPr>
        <p:spPr bwMode="auto">
          <a:xfrm>
            <a:off x="1066800" y="533400"/>
            <a:ext cx="169227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黑体" panose="02010609060101010101" pitchFamily="49" charset="-122"/>
              </a:rPr>
              <a:t>(3) </a:t>
            </a:r>
            <a:r>
              <a:rPr lang="zh-CN" altLang="en-US">
                <a:ea typeface="黑体" panose="02010609060101010101" pitchFamily="49" charset="-122"/>
              </a:rPr>
              <a:t>角速度  </a:t>
            </a:r>
          </a:p>
        </p:txBody>
      </p:sp>
      <p:graphicFrame>
        <p:nvGraphicFramePr>
          <p:cNvPr id="5122" name="Object 2">
            <a:extLst>
              <a:ext uri="{FF2B5EF4-FFF2-40B4-BE49-F238E27FC236}">
                <a16:creationId xmlns:a16="http://schemas.microsoft.com/office/drawing/2014/main" id="{5CDCDAA7-7C41-4A33-859C-19E947D67780}"/>
              </a:ext>
            </a:extLst>
          </p:cNvPr>
          <p:cNvGraphicFramePr>
            <a:graphicFrameLocks noChangeAspect="1"/>
          </p:cNvGraphicFramePr>
          <p:nvPr/>
        </p:nvGraphicFramePr>
        <p:xfrm>
          <a:off x="2457450" y="1074738"/>
          <a:ext cx="2495550" cy="785812"/>
        </p:xfrm>
        <a:graphic>
          <a:graphicData uri="http://schemas.openxmlformats.org/presentationml/2006/ole">
            <mc:AlternateContent xmlns:mc="http://schemas.openxmlformats.org/markup-compatibility/2006">
              <mc:Choice xmlns:v="urn:schemas-microsoft-com:vml" Requires="v">
                <p:oleObj spid="_x0000_s5145" name="公式" r:id="rId3" imgW="1180800" imgH="393480" progId="Equation.3">
                  <p:embed/>
                </p:oleObj>
              </mc:Choice>
              <mc:Fallback>
                <p:oleObj name="公式" r:id="rId3" imgW="1180800" imgH="3934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7450" y="1074738"/>
                        <a:ext cx="2495550" cy="78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7" name="Text Box 4">
            <a:extLst>
              <a:ext uri="{FF2B5EF4-FFF2-40B4-BE49-F238E27FC236}">
                <a16:creationId xmlns:a16="http://schemas.microsoft.com/office/drawing/2014/main" id="{D556CD89-8587-497D-8C9B-1CD833F83128}"/>
              </a:ext>
            </a:extLst>
          </p:cNvPr>
          <p:cNvSpPr txBox="1">
            <a:spLocks noChangeArrowheads="1"/>
          </p:cNvSpPr>
          <p:nvPr/>
        </p:nvSpPr>
        <p:spPr bwMode="auto">
          <a:xfrm>
            <a:off x="1066800" y="1836738"/>
            <a:ext cx="4267200" cy="15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ea typeface="宋体" panose="02010600030101010101" pitchFamily="2" charset="-122"/>
              </a:rPr>
              <a:t>在定轴转动中</a:t>
            </a:r>
            <a:r>
              <a:rPr lang="en-US" altLang="zh-CN">
                <a:ea typeface="宋体" panose="02010600030101010101" pitchFamily="2" charset="-122"/>
              </a:rPr>
              <a:t>,</a:t>
            </a:r>
            <a:r>
              <a:rPr lang="zh-CN" altLang="en-US">
                <a:ea typeface="宋体" panose="02010600030101010101" pitchFamily="2" charset="-122"/>
              </a:rPr>
              <a:t>转向只可能有两个方向</a:t>
            </a:r>
            <a:r>
              <a:rPr lang="en-US" altLang="zh-CN">
                <a:ea typeface="宋体" panose="02010600030101010101" pitchFamily="2" charset="-122"/>
              </a:rPr>
              <a:t>.</a:t>
            </a:r>
            <a:r>
              <a:rPr lang="zh-CN" altLang="en-US">
                <a:ea typeface="宋体" panose="02010600030101010101" pitchFamily="2" charset="-122"/>
              </a:rPr>
              <a:t>取逆时针转动</a:t>
            </a:r>
            <a:r>
              <a:rPr lang="zh-CN" altLang="en-US" i="1">
                <a:ea typeface="宋体" panose="02010600030101010101" pitchFamily="2" charset="-122"/>
                <a:sym typeface="Symbol" panose="05050102010706020507" pitchFamily="18" charset="2"/>
              </a:rPr>
              <a:t> </a:t>
            </a:r>
            <a:r>
              <a:rPr lang="en-US" altLang="zh-CN">
                <a:ea typeface="宋体" panose="02010600030101010101" pitchFamily="2" charset="-122"/>
                <a:sym typeface="Symbol" panose="05050102010706020507" pitchFamily="18" charset="2"/>
              </a:rPr>
              <a:t>&gt;0</a:t>
            </a:r>
            <a:r>
              <a:rPr lang="zh-CN" altLang="en-US">
                <a:ea typeface="宋体" panose="02010600030101010101" pitchFamily="2" charset="-122"/>
                <a:sym typeface="Symbol" panose="05050102010706020507" pitchFamily="18" charset="2"/>
              </a:rPr>
              <a:t>，</a:t>
            </a:r>
            <a:r>
              <a:rPr lang="zh-CN" altLang="en-US">
                <a:ea typeface="宋体" panose="02010600030101010101" pitchFamily="2" charset="-122"/>
              </a:rPr>
              <a:t>顺时针转动</a:t>
            </a:r>
            <a:r>
              <a:rPr lang="zh-CN" altLang="en-US" i="1">
                <a:ea typeface="宋体" panose="02010600030101010101" pitchFamily="2" charset="-122"/>
                <a:sym typeface="Symbol" panose="05050102010706020507" pitchFamily="18" charset="2"/>
              </a:rPr>
              <a:t> </a:t>
            </a:r>
            <a:r>
              <a:rPr lang="en-US" altLang="zh-CN">
                <a:ea typeface="宋体" panose="02010600030101010101" pitchFamily="2" charset="-122"/>
                <a:sym typeface="Symbol" panose="05050102010706020507" pitchFamily="18" charset="2"/>
              </a:rPr>
              <a:t>&lt; 0</a:t>
            </a:r>
            <a:r>
              <a:rPr lang="en-US" altLang="zh-CN">
                <a:ea typeface="宋体" panose="02010600030101010101" pitchFamily="2" charset="-122"/>
              </a:rPr>
              <a:t>.</a:t>
            </a:r>
          </a:p>
        </p:txBody>
      </p:sp>
      <p:graphicFrame>
        <p:nvGraphicFramePr>
          <p:cNvPr id="5123" name="Object 3">
            <a:extLst>
              <a:ext uri="{FF2B5EF4-FFF2-40B4-BE49-F238E27FC236}">
                <a16:creationId xmlns:a16="http://schemas.microsoft.com/office/drawing/2014/main" id="{F6C284A5-B8B6-4C86-AE00-1E622460FBB4}"/>
              </a:ext>
            </a:extLst>
          </p:cNvPr>
          <p:cNvGraphicFramePr>
            <a:graphicFrameLocks noChangeAspect="1"/>
          </p:cNvGraphicFramePr>
          <p:nvPr/>
        </p:nvGraphicFramePr>
        <p:xfrm>
          <a:off x="3195638" y="3284538"/>
          <a:ext cx="2703512" cy="906462"/>
        </p:xfrm>
        <a:graphic>
          <a:graphicData uri="http://schemas.openxmlformats.org/presentationml/2006/ole">
            <mc:AlternateContent xmlns:mc="http://schemas.openxmlformats.org/markup-compatibility/2006">
              <mc:Choice xmlns:v="urn:schemas-microsoft-com:vml" Requires="v">
                <p:oleObj spid="_x0000_s5146" name="公式" r:id="rId5" imgW="1282680" imgH="393480" progId="Equation.3">
                  <p:embed/>
                </p:oleObj>
              </mc:Choice>
              <mc:Fallback>
                <p:oleObj name="公式" r:id="rId5" imgW="1282680" imgH="3934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5638" y="3284538"/>
                        <a:ext cx="2703512"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8" name="Rectangle 6">
            <a:extLst>
              <a:ext uri="{FF2B5EF4-FFF2-40B4-BE49-F238E27FC236}">
                <a16:creationId xmlns:a16="http://schemas.microsoft.com/office/drawing/2014/main" id="{474228A0-A9C6-440B-86AF-EFB7DF628ED4}"/>
              </a:ext>
            </a:extLst>
          </p:cNvPr>
          <p:cNvSpPr>
            <a:spLocks noChangeArrowheads="1"/>
          </p:cNvSpPr>
          <p:nvPr/>
        </p:nvSpPr>
        <p:spPr bwMode="auto">
          <a:xfrm>
            <a:off x="1066800" y="3573463"/>
            <a:ext cx="17002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00"/>
                </a:solidFill>
                <a:ea typeface="宋体" panose="02010600030101010101" pitchFamily="2" charset="-122"/>
              </a:rPr>
              <a:t>每分转</a:t>
            </a:r>
            <a:r>
              <a:rPr lang="en-US" altLang="zh-CN" i="1">
                <a:solidFill>
                  <a:srgbClr val="000000"/>
                </a:solidFill>
                <a:ea typeface="宋体" panose="02010600030101010101" pitchFamily="2" charset="-122"/>
              </a:rPr>
              <a:t>n</a:t>
            </a:r>
            <a:r>
              <a:rPr lang="zh-CN" altLang="en-US">
                <a:solidFill>
                  <a:srgbClr val="000000"/>
                </a:solidFill>
                <a:ea typeface="宋体" panose="02010600030101010101" pitchFamily="2" charset="-122"/>
              </a:rPr>
              <a:t>转   </a:t>
            </a:r>
            <a:r>
              <a:rPr lang="zh-CN" altLang="en-US" i="1">
                <a:solidFill>
                  <a:srgbClr val="000000"/>
                </a:solidFill>
                <a:ea typeface="宋体" panose="02010600030101010101" pitchFamily="2" charset="-122"/>
              </a:rPr>
              <a:t> </a:t>
            </a:r>
          </a:p>
        </p:txBody>
      </p:sp>
      <p:sp>
        <p:nvSpPr>
          <p:cNvPr id="5129" name="Text Box 7">
            <a:extLst>
              <a:ext uri="{FF2B5EF4-FFF2-40B4-BE49-F238E27FC236}">
                <a16:creationId xmlns:a16="http://schemas.microsoft.com/office/drawing/2014/main" id="{16A6D155-62E6-4679-B2E0-2C9ADF8ABD3C}"/>
              </a:ext>
            </a:extLst>
          </p:cNvPr>
          <p:cNvSpPr txBox="1">
            <a:spLocks noChangeArrowheads="1"/>
          </p:cNvSpPr>
          <p:nvPr/>
        </p:nvSpPr>
        <p:spPr bwMode="auto">
          <a:xfrm>
            <a:off x="1066800" y="1262063"/>
            <a:ext cx="1255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00"/>
                </a:solidFill>
                <a:ea typeface="宋体" panose="02010600030101010101" pitchFamily="2" charset="-122"/>
              </a:rPr>
              <a:t>角速度  </a:t>
            </a:r>
          </a:p>
        </p:txBody>
      </p:sp>
      <p:grpSp>
        <p:nvGrpSpPr>
          <p:cNvPr id="5130" name="Group 8">
            <a:extLst>
              <a:ext uri="{FF2B5EF4-FFF2-40B4-BE49-F238E27FC236}">
                <a16:creationId xmlns:a16="http://schemas.microsoft.com/office/drawing/2014/main" id="{DA557848-E6D4-486F-9404-F466CB548B93}"/>
              </a:ext>
            </a:extLst>
          </p:cNvPr>
          <p:cNvGrpSpPr>
            <a:grpSpLocks/>
          </p:cNvGrpSpPr>
          <p:nvPr/>
        </p:nvGrpSpPr>
        <p:grpSpPr bwMode="auto">
          <a:xfrm>
            <a:off x="5603875" y="957263"/>
            <a:ext cx="2092325" cy="1793875"/>
            <a:chOff x="3456" y="528"/>
            <a:chExt cx="1318" cy="1130"/>
          </a:xfrm>
        </p:grpSpPr>
        <p:sp>
          <p:nvSpPr>
            <p:cNvPr id="5134" name="Oval 9" descr="20%">
              <a:extLst>
                <a:ext uri="{FF2B5EF4-FFF2-40B4-BE49-F238E27FC236}">
                  <a16:creationId xmlns:a16="http://schemas.microsoft.com/office/drawing/2014/main" id="{7F578CED-E300-4B38-B4FE-D076E8751E66}"/>
                </a:ext>
              </a:extLst>
            </p:cNvPr>
            <p:cNvSpPr>
              <a:spLocks noChangeArrowheads="1"/>
            </p:cNvSpPr>
            <p:nvPr/>
          </p:nvSpPr>
          <p:spPr bwMode="auto">
            <a:xfrm>
              <a:off x="3456" y="746"/>
              <a:ext cx="912" cy="912"/>
            </a:xfrm>
            <a:prstGeom prst="ellipse">
              <a:avLst/>
            </a:prstGeom>
            <a:pattFill prst="pct20">
              <a:fgClr>
                <a:srgbClr val="CC6600"/>
              </a:fgClr>
              <a:bgClr>
                <a:srgbClr val="FFFFFF"/>
              </a:bgClr>
            </a:pattFill>
            <a:ln w="28575">
              <a:solidFill>
                <a:srgbClr val="FF66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zh-CN">
                <a:solidFill>
                  <a:srgbClr val="0066FF"/>
                </a:solidFill>
              </a:endParaRPr>
            </a:p>
          </p:txBody>
        </p:sp>
        <p:sp>
          <p:nvSpPr>
            <p:cNvPr id="5135" name="Line 10">
              <a:extLst>
                <a:ext uri="{FF2B5EF4-FFF2-40B4-BE49-F238E27FC236}">
                  <a16:creationId xmlns:a16="http://schemas.microsoft.com/office/drawing/2014/main" id="{2ACB791F-CA6D-489F-ADD5-C4F0A6D58EDD}"/>
                </a:ext>
              </a:extLst>
            </p:cNvPr>
            <p:cNvSpPr>
              <a:spLocks noChangeShapeType="1"/>
            </p:cNvSpPr>
            <p:nvPr/>
          </p:nvSpPr>
          <p:spPr bwMode="auto">
            <a:xfrm>
              <a:off x="3936" y="1226"/>
              <a:ext cx="643" cy="0"/>
            </a:xfrm>
            <a:prstGeom prst="line">
              <a:avLst/>
            </a:prstGeom>
            <a:noFill/>
            <a:ln w="19050">
              <a:solidFill>
                <a:srgbClr val="0066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136" name="Line 11">
              <a:extLst>
                <a:ext uri="{FF2B5EF4-FFF2-40B4-BE49-F238E27FC236}">
                  <a16:creationId xmlns:a16="http://schemas.microsoft.com/office/drawing/2014/main" id="{D8C5B973-B88F-4231-9A73-02FBB5B135FE}"/>
                </a:ext>
              </a:extLst>
            </p:cNvPr>
            <p:cNvSpPr>
              <a:spLocks noChangeShapeType="1"/>
            </p:cNvSpPr>
            <p:nvPr/>
          </p:nvSpPr>
          <p:spPr bwMode="auto">
            <a:xfrm flipV="1">
              <a:off x="3928" y="997"/>
              <a:ext cx="392" cy="2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7" name="Freeform 12">
              <a:extLst>
                <a:ext uri="{FF2B5EF4-FFF2-40B4-BE49-F238E27FC236}">
                  <a16:creationId xmlns:a16="http://schemas.microsoft.com/office/drawing/2014/main" id="{5B41850F-0D24-437F-9C55-C00A9B2EAA1C}"/>
                </a:ext>
              </a:extLst>
            </p:cNvPr>
            <p:cNvSpPr>
              <a:spLocks/>
            </p:cNvSpPr>
            <p:nvPr/>
          </p:nvSpPr>
          <p:spPr bwMode="auto">
            <a:xfrm>
              <a:off x="4081" y="1151"/>
              <a:ext cx="32" cy="87"/>
            </a:xfrm>
            <a:custGeom>
              <a:avLst/>
              <a:gdLst>
                <a:gd name="T0" fmla="*/ 0 w 32"/>
                <a:gd name="T1" fmla="*/ 0 h 87"/>
                <a:gd name="T2" fmla="*/ 32 w 32"/>
                <a:gd name="T3" fmla="*/ 32 h 87"/>
                <a:gd name="T4" fmla="*/ 16 w 32"/>
                <a:gd name="T5" fmla="*/ 87 h 87"/>
                <a:gd name="T6" fmla="*/ 0 60000 65536"/>
                <a:gd name="T7" fmla="*/ 0 60000 65536"/>
                <a:gd name="T8" fmla="*/ 0 60000 65536"/>
                <a:gd name="T9" fmla="*/ 0 w 32"/>
                <a:gd name="T10" fmla="*/ 0 h 87"/>
                <a:gd name="T11" fmla="*/ 32 w 32"/>
                <a:gd name="T12" fmla="*/ 87 h 87"/>
              </a:gdLst>
              <a:ahLst/>
              <a:cxnLst>
                <a:cxn ang="T6">
                  <a:pos x="T0" y="T1"/>
                </a:cxn>
                <a:cxn ang="T7">
                  <a:pos x="T2" y="T3"/>
                </a:cxn>
                <a:cxn ang="T8">
                  <a:pos x="T4" y="T5"/>
                </a:cxn>
              </a:cxnLst>
              <a:rect l="T9" t="T10" r="T11" b="T12"/>
              <a:pathLst>
                <a:path w="32" h="87">
                  <a:moveTo>
                    <a:pt x="0" y="0"/>
                  </a:moveTo>
                  <a:lnTo>
                    <a:pt x="32" y="32"/>
                  </a:lnTo>
                  <a:lnTo>
                    <a:pt x="16" y="87"/>
                  </a:lnTo>
                </a:path>
              </a:pathLst>
            </a:custGeom>
            <a:noFill/>
            <a:ln w="190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8" name="Text Box 13">
              <a:extLst>
                <a:ext uri="{FF2B5EF4-FFF2-40B4-BE49-F238E27FC236}">
                  <a16:creationId xmlns:a16="http://schemas.microsoft.com/office/drawing/2014/main" id="{0E36DA9D-96CF-4436-BF92-13016747EF32}"/>
                </a:ext>
              </a:extLst>
            </p:cNvPr>
            <p:cNvSpPr txBox="1">
              <a:spLocks noChangeArrowheads="1"/>
            </p:cNvSpPr>
            <p:nvPr/>
          </p:nvSpPr>
          <p:spPr bwMode="auto">
            <a:xfrm>
              <a:off x="4494" y="98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FF"/>
                  </a:solidFill>
                </a:rPr>
                <a:t>x</a:t>
              </a:r>
            </a:p>
          </p:txBody>
        </p:sp>
        <p:sp>
          <p:nvSpPr>
            <p:cNvPr id="5139" name="Text Box 14">
              <a:extLst>
                <a:ext uri="{FF2B5EF4-FFF2-40B4-BE49-F238E27FC236}">
                  <a16:creationId xmlns:a16="http://schemas.microsoft.com/office/drawing/2014/main" id="{205A6874-6C1D-45A6-8928-1426F58AF6C6}"/>
                </a:ext>
              </a:extLst>
            </p:cNvPr>
            <p:cNvSpPr txBox="1">
              <a:spLocks noChangeArrowheads="1"/>
            </p:cNvSpPr>
            <p:nvPr/>
          </p:nvSpPr>
          <p:spPr bwMode="auto">
            <a:xfrm>
              <a:off x="3726" y="115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FF"/>
                  </a:solidFill>
                </a:rPr>
                <a:t>O</a:t>
              </a:r>
            </a:p>
          </p:txBody>
        </p:sp>
        <p:graphicFrame>
          <p:nvGraphicFramePr>
            <p:cNvPr id="5125" name="Object 5">
              <a:extLst>
                <a:ext uri="{FF2B5EF4-FFF2-40B4-BE49-F238E27FC236}">
                  <a16:creationId xmlns:a16="http://schemas.microsoft.com/office/drawing/2014/main" id="{40BF237B-F8DC-451B-840D-8BC3C0435F66}"/>
                </a:ext>
              </a:extLst>
            </p:cNvPr>
            <p:cNvGraphicFramePr>
              <a:graphicFrameLocks noChangeAspect="1"/>
            </p:cNvGraphicFramePr>
            <p:nvPr/>
          </p:nvGraphicFramePr>
          <p:xfrm>
            <a:off x="4128" y="1058"/>
            <a:ext cx="166" cy="209"/>
          </p:xfrm>
          <a:graphic>
            <a:graphicData uri="http://schemas.openxmlformats.org/presentationml/2006/ole">
              <mc:AlternateContent xmlns:mc="http://schemas.openxmlformats.org/markup-compatibility/2006">
                <mc:Choice xmlns:v="urn:schemas-microsoft-com:vml" Requires="v">
                  <p:oleObj spid="_x0000_s5147" name="公式" r:id="rId7" imgW="139680" imgH="177480" progId="Equation.3">
                    <p:embed/>
                  </p:oleObj>
                </mc:Choice>
                <mc:Fallback>
                  <p:oleObj name="公式" r:id="rId7" imgW="139680" imgH="17748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28" y="1058"/>
                          <a:ext cx="166"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40" name="Text Box 16">
              <a:extLst>
                <a:ext uri="{FF2B5EF4-FFF2-40B4-BE49-F238E27FC236}">
                  <a16:creationId xmlns:a16="http://schemas.microsoft.com/office/drawing/2014/main" id="{4738CC26-4562-4AA0-8C6F-C34EE6E5C6B8}"/>
                </a:ext>
              </a:extLst>
            </p:cNvPr>
            <p:cNvSpPr txBox="1">
              <a:spLocks noChangeArrowheads="1"/>
            </p:cNvSpPr>
            <p:nvPr/>
          </p:nvSpPr>
          <p:spPr bwMode="auto">
            <a:xfrm>
              <a:off x="4320" y="820"/>
              <a:ext cx="4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P</a:t>
              </a:r>
              <a:r>
                <a:rPr lang="en-US" altLang="zh-CN"/>
                <a:t>(</a:t>
              </a:r>
              <a:r>
                <a:rPr lang="en-US" altLang="zh-CN" i="1"/>
                <a:t>t</a:t>
              </a:r>
              <a:r>
                <a:rPr lang="en-US" altLang="zh-CN"/>
                <a:t>)</a:t>
              </a:r>
            </a:p>
          </p:txBody>
        </p:sp>
        <p:sp>
          <p:nvSpPr>
            <p:cNvPr id="5141" name="Text Box 17">
              <a:extLst>
                <a:ext uri="{FF2B5EF4-FFF2-40B4-BE49-F238E27FC236}">
                  <a16:creationId xmlns:a16="http://schemas.microsoft.com/office/drawing/2014/main" id="{CFE75266-34E6-409D-9ED6-4D5793C7EDCA}"/>
                </a:ext>
              </a:extLst>
            </p:cNvPr>
            <p:cNvSpPr txBox="1">
              <a:spLocks noChangeArrowheads="1"/>
            </p:cNvSpPr>
            <p:nvPr/>
          </p:nvSpPr>
          <p:spPr bwMode="auto">
            <a:xfrm>
              <a:off x="4032" y="528"/>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P</a:t>
              </a:r>
              <a:r>
                <a:rPr lang="en-US" altLang="zh-CN"/>
                <a:t>(</a:t>
              </a:r>
              <a:r>
                <a:rPr lang="en-US" altLang="zh-CN" i="1"/>
                <a:t>t</a:t>
              </a:r>
              <a:r>
                <a:rPr lang="en-US" altLang="zh-CN"/>
                <a:t>+</a:t>
              </a:r>
              <a:r>
                <a:rPr lang="en-US" altLang="zh-CN">
                  <a:sym typeface="Symbol" panose="05050102010706020507" pitchFamily="18" charset="2"/>
                </a:rPr>
                <a:t></a:t>
              </a:r>
              <a:r>
                <a:rPr lang="en-US" altLang="zh-CN" i="1"/>
                <a:t>t</a:t>
              </a:r>
              <a:r>
                <a:rPr lang="en-US" altLang="zh-CN">
                  <a:solidFill>
                    <a:srgbClr val="0066FF"/>
                  </a:solidFill>
                </a:rPr>
                <a:t> </a:t>
              </a:r>
              <a:r>
                <a:rPr lang="en-US" altLang="zh-CN"/>
                <a:t>)</a:t>
              </a:r>
            </a:p>
          </p:txBody>
        </p:sp>
        <p:sp>
          <p:nvSpPr>
            <p:cNvPr id="5142" name="Line 18">
              <a:extLst>
                <a:ext uri="{FF2B5EF4-FFF2-40B4-BE49-F238E27FC236}">
                  <a16:creationId xmlns:a16="http://schemas.microsoft.com/office/drawing/2014/main" id="{937FA75D-E842-4165-B816-78007A1C6144}"/>
                </a:ext>
              </a:extLst>
            </p:cNvPr>
            <p:cNvSpPr>
              <a:spLocks noChangeShapeType="1"/>
            </p:cNvSpPr>
            <p:nvPr/>
          </p:nvSpPr>
          <p:spPr bwMode="auto">
            <a:xfrm flipV="1">
              <a:off x="3929" y="805"/>
              <a:ext cx="207" cy="42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3" name="Freeform 19">
              <a:extLst>
                <a:ext uri="{FF2B5EF4-FFF2-40B4-BE49-F238E27FC236}">
                  <a16:creationId xmlns:a16="http://schemas.microsoft.com/office/drawing/2014/main" id="{A4BD5850-D3D8-4AF2-B219-F4E7F02F6B23}"/>
                </a:ext>
              </a:extLst>
            </p:cNvPr>
            <p:cNvSpPr>
              <a:spLocks/>
            </p:cNvSpPr>
            <p:nvPr/>
          </p:nvSpPr>
          <p:spPr bwMode="auto">
            <a:xfrm>
              <a:off x="3987" y="1120"/>
              <a:ext cx="55" cy="102"/>
            </a:xfrm>
            <a:custGeom>
              <a:avLst/>
              <a:gdLst>
                <a:gd name="T0" fmla="*/ 0 w 55"/>
                <a:gd name="T1" fmla="*/ 0 h 102"/>
                <a:gd name="T2" fmla="*/ 45 w 55"/>
                <a:gd name="T3" fmla="*/ 36 h 102"/>
                <a:gd name="T4" fmla="*/ 55 w 55"/>
                <a:gd name="T5" fmla="*/ 102 h 102"/>
                <a:gd name="T6" fmla="*/ 0 60000 65536"/>
                <a:gd name="T7" fmla="*/ 0 60000 65536"/>
                <a:gd name="T8" fmla="*/ 0 60000 65536"/>
                <a:gd name="T9" fmla="*/ 0 w 55"/>
                <a:gd name="T10" fmla="*/ 0 h 102"/>
                <a:gd name="T11" fmla="*/ 55 w 55"/>
                <a:gd name="T12" fmla="*/ 102 h 102"/>
              </a:gdLst>
              <a:ahLst/>
              <a:cxnLst>
                <a:cxn ang="T6">
                  <a:pos x="T0" y="T1"/>
                </a:cxn>
                <a:cxn ang="T7">
                  <a:pos x="T2" y="T3"/>
                </a:cxn>
                <a:cxn ang="T8">
                  <a:pos x="T4" y="T5"/>
                </a:cxn>
              </a:cxnLst>
              <a:rect l="T9" t="T10" r="T11" b="T12"/>
              <a:pathLst>
                <a:path w="55" h="102">
                  <a:moveTo>
                    <a:pt x="0" y="0"/>
                  </a:moveTo>
                  <a:cubicBezTo>
                    <a:pt x="7" y="5"/>
                    <a:pt x="36" y="19"/>
                    <a:pt x="45" y="36"/>
                  </a:cubicBezTo>
                  <a:cubicBezTo>
                    <a:pt x="54" y="53"/>
                    <a:pt x="53" y="88"/>
                    <a:pt x="55" y="102"/>
                  </a:cubicBezTo>
                </a:path>
              </a:pathLst>
            </a:custGeom>
            <a:noFill/>
            <a:ln w="22225" cap="flat"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44" name="Rectangle 20">
              <a:extLst>
                <a:ext uri="{FF2B5EF4-FFF2-40B4-BE49-F238E27FC236}">
                  <a16:creationId xmlns:a16="http://schemas.microsoft.com/office/drawing/2014/main" id="{6B8897CD-2A49-437F-AA61-AFFEE03DDB56}"/>
                </a:ext>
              </a:extLst>
            </p:cNvPr>
            <p:cNvSpPr>
              <a:spLocks noChangeArrowheads="1"/>
            </p:cNvSpPr>
            <p:nvPr/>
          </p:nvSpPr>
          <p:spPr bwMode="auto">
            <a:xfrm>
              <a:off x="3614" y="878"/>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i="1">
                  <a:solidFill>
                    <a:srgbClr val="0000FF"/>
                  </a:solidFill>
                  <a:sym typeface="Symbol" panose="05050102010706020507" pitchFamily="18" charset="2"/>
                </a:rPr>
                <a:t></a:t>
              </a:r>
              <a:r>
                <a:rPr lang="en-US" altLang="zh-CN">
                  <a:solidFill>
                    <a:srgbClr val="0000FF"/>
                  </a:solidFill>
                  <a:sym typeface="Symbol" panose="05050102010706020507" pitchFamily="18" charset="2"/>
                </a:rPr>
                <a:t> +</a:t>
              </a:r>
              <a:r>
                <a:rPr lang="en-US" altLang="zh-CN" i="1">
                  <a:solidFill>
                    <a:srgbClr val="0000FF"/>
                  </a:solidFill>
                  <a:sym typeface="Symbol" panose="05050102010706020507" pitchFamily="18" charset="2"/>
                </a:rPr>
                <a:t></a:t>
              </a:r>
            </a:p>
          </p:txBody>
        </p:sp>
      </p:grpSp>
      <p:sp>
        <p:nvSpPr>
          <p:cNvPr id="5131" name="Text Box 21">
            <a:extLst>
              <a:ext uri="{FF2B5EF4-FFF2-40B4-BE49-F238E27FC236}">
                <a16:creationId xmlns:a16="http://schemas.microsoft.com/office/drawing/2014/main" id="{E3D6780E-7490-45EB-9BC1-D244C78803B6}"/>
              </a:ext>
            </a:extLst>
          </p:cNvPr>
          <p:cNvSpPr txBox="1">
            <a:spLocks noChangeArrowheads="1"/>
          </p:cNvSpPr>
          <p:nvPr/>
        </p:nvSpPr>
        <p:spPr bwMode="auto">
          <a:xfrm>
            <a:off x="1066800" y="4191000"/>
            <a:ext cx="19685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en-US" altLang="zh-CN">
                <a:ea typeface="黑体" panose="02010609060101010101" pitchFamily="49" charset="-122"/>
              </a:rPr>
              <a:t>(4) </a:t>
            </a:r>
            <a:r>
              <a:rPr lang="zh-CN" altLang="en-US">
                <a:ea typeface="黑体" panose="02010609060101010101" pitchFamily="49" charset="-122"/>
              </a:rPr>
              <a:t>角加速度 </a:t>
            </a:r>
          </a:p>
        </p:txBody>
      </p:sp>
      <p:graphicFrame>
        <p:nvGraphicFramePr>
          <p:cNvPr id="5124" name="Object 4">
            <a:extLst>
              <a:ext uri="{FF2B5EF4-FFF2-40B4-BE49-F238E27FC236}">
                <a16:creationId xmlns:a16="http://schemas.microsoft.com/office/drawing/2014/main" id="{D0377814-4856-498C-9589-DD2862941C19}"/>
              </a:ext>
            </a:extLst>
          </p:cNvPr>
          <p:cNvGraphicFramePr>
            <a:graphicFrameLocks noChangeAspect="1"/>
          </p:cNvGraphicFramePr>
          <p:nvPr/>
        </p:nvGraphicFramePr>
        <p:xfrm>
          <a:off x="2971800" y="4724400"/>
          <a:ext cx="2298700" cy="752475"/>
        </p:xfrm>
        <a:graphic>
          <a:graphicData uri="http://schemas.openxmlformats.org/presentationml/2006/ole">
            <mc:AlternateContent xmlns:mc="http://schemas.openxmlformats.org/markup-compatibility/2006">
              <mc:Choice xmlns:v="urn:schemas-microsoft-com:vml" Requires="v">
                <p:oleObj spid="_x0000_s5148" name="公式" r:id="rId9" imgW="1206360" imgH="393480" progId="Equation.3">
                  <p:embed/>
                </p:oleObj>
              </mc:Choice>
              <mc:Fallback>
                <p:oleObj name="公式" r:id="rId9" imgW="1206360" imgH="393480"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1800" y="4724400"/>
                        <a:ext cx="22987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32" name="Rectangle 23">
            <a:extLst>
              <a:ext uri="{FF2B5EF4-FFF2-40B4-BE49-F238E27FC236}">
                <a16:creationId xmlns:a16="http://schemas.microsoft.com/office/drawing/2014/main" id="{8C52101F-E16D-4290-9C34-8E119BBEBEDA}"/>
              </a:ext>
            </a:extLst>
          </p:cNvPr>
          <p:cNvSpPr>
            <a:spLocks noChangeArrowheads="1"/>
          </p:cNvSpPr>
          <p:nvPr/>
        </p:nvSpPr>
        <p:spPr bwMode="auto">
          <a:xfrm>
            <a:off x="1219200" y="5638800"/>
            <a:ext cx="6858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00"/>
                </a:solidFill>
                <a:ea typeface="宋体" panose="02010600030101010101" pitchFamily="2" charset="-122"/>
                <a:sym typeface="Symbol" panose="05050102010706020507" pitchFamily="18" charset="2"/>
              </a:rPr>
              <a:t></a:t>
            </a:r>
            <a:r>
              <a:rPr lang="zh-CN" altLang="en-US">
                <a:solidFill>
                  <a:srgbClr val="000000"/>
                </a:solidFill>
                <a:ea typeface="宋体" panose="02010600030101010101" pitchFamily="2" charset="-122"/>
              </a:rPr>
              <a:t>可正可负</a:t>
            </a:r>
            <a:r>
              <a:rPr lang="en-US" altLang="zh-CN">
                <a:solidFill>
                  <a:srgbClr val="000000"/>
                </a:solidFill>
                <a:ea typeface="宋体" panose="02010600030101010101" pitchFamily="2" charset="-122"/>
              </a:rPr>
              <a:t>, </a:t>
            </a:r>
            <a:r>
              <a:rPr lang="zh-CN" altLang="en-US">
                <a:solidFill>
                  <a:srgbClr val="000000"/>
                </a:solidFill>
                <a:ea typeface="宋体" panose="02010600030101010101" pitchFamily="2" charset="-122"/>
              </a:rPr>
              <a:t>当</a:t>
            </a:r>
            <a:r>
              <a:rPr lang="zh-CN" altLang="en-US" i="1">
                <a:solidFill>
                  <a:srgbClr val="000000"/>
                </a:solidFill>
                <a:ea typeface="宋体" panose="02010600030101010101" pitchFamily="2" charset="-122"/>
                <a:sym typeface="Symbol" panose="05050102010706020507" pitchFamily="18" charset="2"/>
              </a:rPr>
              <a:t></a:t>
            </a:r>
            <a:r>
              <a:rPr lang="zh-CN" altLang="en-US">
                <a:solidFill>
                  <a:srgbClr val="000000"/>
                </a:solidFill>
                <a:ea typeface="宋体" panose="02010600030101010101" pitchFamily="2" charset="-122"/>
              </a:rPr>
              <a:t>与</a:t>
            </a:r>
            <a:r>
              <a:rPr lang="zh-CN" altLang="en-US" i="1">
                <a:solidFill>
                  <a:srgbClr val="000000"/>
                </a:solidFill>
                <a:ea typeface="宋体" panose="02010600030101010101" pitchFamily="2" charset="-122"/>
                <a:sym typeface="Symbol" panose="05050102010706020507" pitchFamily="18" charset="2"/>
              </a:rPr>
              <a:t></a:t>
            </a:r>
            <a:r>
              <a:rPr lang="zh-CN" altLang="en-US" i="1">
                <a:solidFill>
                  <a:srgbClr val="000000"/>
                </a:solidFill>
                <a:ea typeface="宋体" panose="02010600030101010101" pitchFamily="2" charset="-122"/>
              </a:rPr>
              <a:t> </a:t>
            </a:r>
            <a:r>
              <a:rPr lang="zh-CN" altLang="en-US">
                <a:solidFill>
                  <a:srgbClr val="000000"/>
                </a:solidFill>
                <a:ea typeface="宋体" panose="02010600030101010101" pitchFamily="2" charset="-122"/>
              </a:rPr>
              <a:t>同号时</a:t>
            </a:r>
            <a:r>
              <a:rPr lang="en-US" altLang="zh-CN">
                <a:solidFill>
                  <a:srgbClr val="000000"/>
                </a:solidFill>
                <a:ea typeface="宋体" panose="02010600030101010101" pitchFamily="2" charset="-122"/>
              </a:rPr>
              <a:t>,</a:t>
            </a:r>
            <a:r>
              <a:rPr lang="zh-CN" altLang="en-US">
                <a:solidFill>
                  <a:srgbClr val="000000"/>
                </a:solidFill>
                <a:ea typeface="宋体" panose="02010600030101010101" pitchFamily="2" charset="-122"/>
              </a:rPr>
              <a:t>转动加快</a:t>
            </a:r>
            <a:r>
              <a:rPr lang="en-US" altLang="zh-CN">
                <a:solidFill>
                  <a:srgbClr val="000000"/>
                </a:solidFill>
                <a:ea typeface="宋体" panose="02010600030101010101" pitchFamily="2" charset="-122"/>
              </a:rPr>
              <a:t>,</a:t>
            </a:r>
            <a:r>
              <a:rPr lang="zh-CN" altLang="en-US">
                <a:solidFill>
                  <a:srgbClr val="000000"/>
                </a:solidFill>
                <a:ea typeface="宋体" panose="02010600030101010101" pitchFamily="2" charset="-122"/>
              </a:rPr>
              <a:t>异号时减慢</a:t>
            </a:r>
            <a:r>
              <a:rPr lang="en-US" altLang="zh-CN">
                <a:solidFill>
                  <a:srgbClr val="000000"/>
                </a:solidFill>
                <a:ea typeface="宋体" panose="02010600030101010101" pitchFamily="2" charset="-122"/>
              </a:rPr>
              <a:t>.  </a:t>
            </a:r>
          </a:p>
        </p:txBody>
      </p:sp>
      <p:sp>
        <p:nvSpPr>
          <p:cNvPr id="5133" name="Text Box 24">
            <a:extLst>
              <a:ext uri="{FF2B5EF4-FFF2-40B4-BE49-F238E27FC236}">
                <a16:creationId xmlns:a16="http://schemas.microsoft.com/office/drawing/2014/main" id="{EB5EAB27-A435-40AD-A068-5FAC2C0F1A02}"/>
              </a:ext>
            </a:extLst>
          </p:cNvPr>
          <p:cNvSpPr txBox="1">
            <a:spLocks noChangeArrowheads="1"/>
          </p:cNvSpPr>
          <p:nvPr/>
        </p:nvSpPr>
        <p:spPr bwMode="auto">
          <a:xfrm>
            <a:off x="1066800" y="4872038"/>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ea typeface="宋体" panose="02010600030101010101" pitchFamily="2" charset="-122"/>
              </a:rPr>
              <a:t>角加速度</a:t>
            </a:r>
          </a:p>
        </p:txBody>
      </p:sp>
    </p:spTree>
  </p:cSld>
  <p:clrMapOvr>
    <a:masterClrMapping/>
  </p:clrMapOvr>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sm"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sm"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2344</TotalTime>
  <Words>3979</Words>
  <Application>Microsoft Office PowerPoint</Application>
  <PresentationFormat>全屏显示(4:3)</PresentationFormat>
  <Paragraphs>601</Paragraphs>
  <Slides>82</Slides>
  <Notes>0</Notes>
  <HiddenSlides>0</HiddenSlides>
  <MMClips>4</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82</vt:i4>
      </vt:variant>
    </vt:vector>
  </HeadingPairs>
  <TitlesOfParts>
    <vt:vector size="96" baseType="lpstr">
      <vt:lpstr>Times New Roman</vt:lpstr>
      <vt:lpstr>楷体_GB2312</vt:lpstr>
      <vt:lpstr>Arial</vt:lpstr>
      <vt:lpstr>宋体</vt:lpstr>
      <vt:lpstr>华文新魏</vt:lpstr>
      <vt:lpstr>华文行楷</vt:lpstr>
      <vt:lpstr>隶书</vt:lpstr>
      <vt:lpstr>黑体</vt:lpstr>
      <vt:lpstr>Symbol</vt:lpstr>
      <vt:lpstr>华文中宋</vt:lpstr>
      <vt:lpstr>默认设计模板</vt:lpstr>
      <vt:lpstr>Microsoft 公式 3.0</vt:lpstr>
      <vt:lpstr>MathType 6.0 Equation</vt:lpstr>
      <vt:lpstr>Microsoft Equation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Qingdao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Shaou</dc:creator>
  <cp:lastModifiedBy>张伯望</cp:lastModifiedBy>
  <cp:revision>171</cp:revision>
  <dcterms:created xsi:type="dcterms:W3CDTF">2005-07-16T00:23:11Z</dcterms:created>
  <dcterms:modified xsi:type="dcterms:W3CDTF">2017-09-07T11:50:49Z</dcterms:modified>
</cp:coreProperties>
</file>