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60" r:id="rId2"/>
    <p:sldMasterId id="2147483661" r:id="rId3"/>
    <p:sldMasterId id="2147483662" r:id="rId4"/>
    <p:sldMasterId id="2147483663" r:id="rId5"/>
    <p:sldMasterId id="2147483664" r:id="rId6"/>
    <p:sldMasterId id="2147483931" r:id="rId7"/>
  </p:sldMasterIdLst>
  <p:notesMasterIdLst>
    <p:notesMasterId r:id="rId54"/>
  </p:notesMasterIdLst>
  <p:sldIdLst>
    <p:sldId id="502" r:id="rId8"/>
    <p:sldId id="503" r:id="rId9"/>
    <p:sldId id="504" r:id="rId10"/>
    <p:sldId id="505" r:id="rId11"/>
    <p:sldId id="506" r:id="rId12"/>
    <p:sldId id="507" r:id="rId13"/>
    <p:sldId id="508" r:id="rId14"/>
    <p:sldId id="509" r:id="rId15"/>
    <p:sldId id="510" r:id="rId16"/>
    <p:sldId id="511" r:id="rId17"/>
    <p:sldId id="256" r:id="rId18"/>
    <p:sldId id="468" r:id="rId19"/>
    <p:sldId id="469" r:id="rId20"/>
    <p:sldId id="470" r:id="rId21"/>
    <p:sldId id="471" r:id="rId22"/>
    <p:sldId id="467" r:id="rId23"/>
    <p:sldId id="472" r:id="rId24"/>
    <p:sldId id="473" r:id="rId25"/>
    <p:sldId id="475" r:id="rId26"/>
    <p:sldId id="476" r:id="rId27"/>
    <p:sldId id="477" r:id="rId28"/>
    <p:sldId id="478" r:id="rId29"/>
    <p:sldId id="479" r:id="rId30"/>
    <p:sldId id="474" r:id="rId31"/>
    <p:sldId id="480" r:id="rId32"/>
    <p:sldId id="482" r:id="rId33"/>
    <p:sldId id="483" r:id="rId34"/>
    <p:sldId id="481" r:id="rId35"/>
    <p:sldId id="484" r:id="rId36"/>
    <p:sldId id="485" r:id="rId37"/>
    <p:sldId id="486" r:id="rId38"/>
    <p:sldId id="487" r:id="rId39"/>
    <p:sldId id="488" r:id="rId40"/>
    <p:sldId id="489" r:id="rId41"/>
    <p:sldId id="490" r:id="rId42"/>
    <p:sldId id="494" r:id="rId43"/>
    <p:sldId id="493" r:id="rId44"/>
    <p:sldId id="491" r:id="rId45"/>
    <p:sldId id="495" r:id="rId46"/>
    <p:sldId id="496" r:id="rId47"/>
    <p:sldId id="492" r:id="rId48"/>
    <p:sldId id="497" r:id="rId49"/>
    <p:sldId id="498" r:id="rId50"/>
    <p:sldId id="499" r:id="rId51"/>
    <p:sldId id="500" r:id="rId52"/>
    <p:sldId id="427" r:id="rId53"/>
  </p:sldIdLst>
  <p:sldSz cx="10333038" cy="72009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68">
          <p15:clr>
            <a:srgbClr val="A4A3A4"/>
          </p15:clr>
        </p15:guide>
        <p15:guide id="2" pos="325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6600"/>
    <a:srgbClr val="FF6600"/>
    <a:srgbClr val="000066"/>
    <a:srgbClr val="003300"/>
    <a:srgbClr val="990000"/>
    <a:srgbClr val="FFFF00"/>
    <a:srgbClr val="7171D4"/>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55" autoAdjust="0"/>
    <p:restoredTop sz="80826" autoAdjust="0"/>
  </p:normalViewPr>
  <p:slideViewPr>
    <p:cSldViewPr>
      <p:cViewPr varScale="1">
        <p:scale>
          <a:sx n="83" d="100"/>
          <a:sy n="83" d="100"/>
        </p:scale>
        <p:origin x="1315" y="62"/>
      </p:cViewPr>
      <p:guideLst>
        <p:guide orient="horz" pos="2268"/>
        <p:guide pos="3254"/>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79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viewProps" Target="viewProp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A304E8-860D-4C2F-9974-D3B1CFF7799F}"/>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100000"/>
              </a:lnSpc>
              <a:spcBef>
                <a:spcPct val="0"/>
              </a:spcBef>
              <a:spcAft>
                <a:spcPct val="0"/>
              </a:spcAft>
              <a:defRPr sz="1200">
                <a:latin typeface="Arial" charset="0"/>
                <a:ea typeface="MS PGothic" pitchFamily="34" charset="-128"/>
              </a:defRPr>
            </a:lvl1pPr>
          </a:lstStyle>
          <a:p>
            <a:pPr>
              <a:defRPr/>
            </a:pPr>
            <a:endParaRPr lang="en-US" altLang="zh-CN"/>
          </a:p>
        </p:txBody>
      </p:sp>
      <p:sp>
        <p:nvSpPr>
          <p:cNvPr id="3075" name="Rectangle 3">
            <a:extLst>
              <a:ext uri="{FF2B5EF4-FFF2-40B4-BE49-F238E27FC236}">
                <a16:creationId xmlns:a16="http://schemas.microsoft.com/office/drawing/2014/main" id="{2E07A4B9-948E-4AE0-9789-A7E029E96AE2}"/>
              </a:ext>
            </a:extLst>
          </p:cNvPr>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lnSpc>
                <a:spcPct val="100000"/>
              </a:lnSpc>
              <a:spcBef>
                <a:spcPct val="0"/>
              </a:spcBef>
              <a:spcAft>
                <a:spcPct val="0"/>
              </a:spcAft>
              <a:defRPr sz="1200">
                <a:latin typeface="Arial" charset="0"/>
                <a:ea typeface="MS PGothic" pitchFamily="34" charset="-128"/>
              </a:defRPr>
            </a:lvl1pPr>
          </a:lstStyle>
          <a:p>
            <a:pPr>
              <a:defRPr/>
            </a:pPr>
            <a:endParaRPr lang="en-US" altLang="zh-CN"/>
          </a:p>
        </p:txBody>
      </p:sp>
      <p:sp>
        <p:nvSpPr>
          <p:cNvPr id="23556" name="Rectangle 4">
            <a:extLst>
              <a:ext uri="{FF2B5EF4-FFF2-40B4-BE49-F238E27FC236}">
                <a16:creationId xmlns:a16="http://schemas.microsoft.com/office/drawing/2014/main" id="{3FDAC8C6-2946-47DB-A4D7-6E6AD54ECED0}"/>
              </a:ext>
            </a:extLst>
          </p:cNvPr>
          <p:cNvSpPr>
            <a:spLocks noChangeArrowheads="1" noTextEdit="1"/>
          </p:cNvSpPr>
          <p:nvPr>
            <p:ph type="sldImg" idx="2"/>
          </p:nvPr>
        </p:nvSpPr>
        <p:spPr bwMode="auto">
          <a:xfrm>
            <a:off x="969963" y="685800"/>
            <a:ext cx="4918075"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ECBEA12C-0DA4-436A-B4EA-DF040C30BFDD}"/>
              </a:ext>
            </a:extLst>
          </p:cNvPr>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a:extLst>
              <a:ext uri="{FF2B5EF4-FFF2-40B4-BE49-F238E27FC236}">
                <a16:creationId xmlns:a16="http://schemas.microsoft.com/office/drawing/2014/main" id="{10AA7E6C-39C6-44B4-B493-DDB6E47F9903}"/>
              </a:ext>
            </a:extLst>
          </p:cNvPr>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nSpc>
                <a:spcPct val="100000"/>
              </a:lnSpc>
              <a:spcBef>
                <a:spcPct val="0"/>
              </a:spcBef>
              <a:spcAft>
                <a:spcPct val="0"/>
              </a:spcAft>
              <a:defRPr sz="1200">
                <a:latin typeface="Arial" charset="0"/>
                <a:ea typeface="MS PGothic" pitchFamily="34" charset="-128"/>
              </a:defRPr>
            </a:lvl1pPr>
          </a:lstStyle>
          <a:p>
            <a:pPr>
              <a:defRPr/>
            </a:pPr>
            <a:endParaRPr lang="en-US" altLang="zh-CN"/>
          </a:p>
        </p:txBody>
      </p:sp>
      <p:sp>
        <p:nvSpPr>
          <p:cNvPr id="3079" name="Rectangle 7">
            <a:extLst>
              <a:ext uri="{FF2B5EF4-FFF2-40B4-BE49-F238E27FC236}">
                <a16:creationId xmlns:a16="http://schemas.microsoft.com/office/drawing/2014/main" id="{E360B983-C84C-498D-8403-E88F8DFCBBAE}"/>
              </a:ext>
            </a:extLst>
          </p:cNvPr>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lnSpc>
                <a:spcPct val="100000"/>
              </a:lnSpc>
              <a:spcBef>
                <a:spcPct val="0"/>
              </a:spcBef>
              <a:spcAft>
                <a:spcPct val="0"/>
              </a:spcAft>
              <a:defRPr sz="1200">
                <a:latin typeface="Arial" panose="020B0604020202020204" pitchFamily="34" charset="0"/>
                <a:ea typeface="MS PGothic" panose="020B0600070205080204" pitchFamily="34" charset="-128"/>
              </a:defRPr>
            </a:lvl1pPr>
          </a:lstStyle>
          <a:p>
            <a:pPr>
              <a:defRPr/>
            </a:pPr>
            <a:fld id="{FA6630FC-5137-4D9D-B084-2D9E03C0E31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D6A698B4-C52E-43A3-A0DD-3AC442DC5E68}"/>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9DFB9D54-CB9A-49DB-9926-7AD63C295BF5}" type="slidenum">
              <a:rPr lang="zh-CN" altLang="en-US" sz="1200" smtClean="0">
                <a:latin typeface="Arial" panose="020B0604020202020204" pitchFamily="34" charset="0"/>
                <a:ea typeface="MS PGothic" panose="020B0600070205080204" pitchFamily="34" charset="-128"/>
              </a:rPr>
              <a:pPr/>
              <a:t>11</a:t>
            </a:fld>
            <a:endParaRPr lang="en-US" altLang="zh-CN" sz="1200">
              <a:latin typeface="Arial" panose="020B0604020202020204" pitchFamily="34" charset="0"/>
              <a:ea typeface="MS PGothic" panose="020B0600070205080204" pitchFamily="34" charset="-128"/>
            </a:endParaRPr>
          </a:p>
        </p:txBody>
      </p:sp>
      <p:sp>
        <p:nvSpPr>
          <p:cNvPr id="35843" name="Rectangle 2">
            <a:extLst>
              <a:ext uri="{FF2B5EF4-FFF2-40B4-BE49-F238E27FC236}">
                <a16:creationId xmlns:a16="http://schemas.microsoft.com/office/drawing/2014/main" id="{25FDAA49-EDCE-479E-8B03-8DB5E2D18B5A}"/>
              </a:ext>
            </a:extLst>
          </p:cNvPr>
          <p:cNvSpPr>
            <a:spLocks noChangeArrowheads="1" noTextEdit="1"/>
          </p:cNvSpPr>
          <p:nvPr>
            <p:ph type="sldImg"/>
          </p:nvPr>
        </p:nvSpPr>
        <p:spPr>
          <a:ln/>
        </p:spPr>
      </p:sp>
      <p:sp>
        <p:nvSpPr>
          <p:cNvPr id="35844" name="Rectangle 3">
            <a:extLst>
              <a:ext uri="{FF2B5EF4-FFF2-40B4-BE49-F238E27FC236}">
                <a16:creationId xmlns:a16="http://schemas.microsoft.com/office/drawing/2014/main" id="{82107FF7-386F-4ADC-AF19-8EFF4A32F41F}"/>
              </a:ext>
            </a:extLst>
          </p:cNvPr>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FD6EE41D-8509-412D-9A32-7FED41465F5A}"/>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9905ED67-687E-4E7D-A6ED-D9E3B64DEDD1}" type="slidenum">
              <a:rPr lang="zh-CN" altLang="en-US" sz="1200" smtClean="0">
                <a:latin typeface="Arial" panose="020B0604020202020204" pitchFamily="34" charset="0"/>
                <a:ea typeface="MS PGothic" panose="020B0600070205080204" pitchFamily="34" charset="-128"/>
              </a:rPr>
              <a:pPr/>
              <a:t>46</a:t>
            </a:fld>
            <a:endParaRPr lang="en-US" altLang="zh-CN" sz="1200">
              <a:latin typeface="Arial" panose="020B0604020202020204" pitchFamily="34" charset="0"/>
              <a:ea typeface="MS PGothic" panose="020B0600070205080204" pitchFamily="34" charset="-128"/>
            </a:endParaRPr>
          </a:p>
        </p:txBody>
      </p:sp>
      <p:sp>
        <p:nvSpPr>
          <p:cNvPr id="72707" name="Rectangle 2">
            <a:extLst>
              <a:ext uri="{FF2B5EF4-FFF2-40B4-BE49-F238E27FC236}">
                <a16:creationId xmlns:a16="http://schemas.microsoft.com/office/drawing/2014/main" id="{7D3FD15B-4739-43CD-89CA-C011073FE35D}"/>
              </a:ext>
            </a:extLst>
          </p:cNvPr>
          <p:cNvSpPr>
            <a:spLocks noChangeArrowheads="1" noTextEdit="1"/>
          </p:cNvSpPr>
          <p:nvPr>
            <p:ph type="sldImg"/>
          </p:nvPr>
        </p:nvSpPr>
        <p:spPr>
          <a:ln/>
        </p:spPr>
      </p:sp>
      <p:sp>
        <p:nvSpPr>
          <p:cNvPr id="72708" name="Rectangle 3">
            <a:extLst>
              <a:ext uri="{FF2B5EF4-FFF2-40B4-BE49-F238E27FC236}">
                <a16:creationId xmlns:a16="http://schemas.microsoft.com/office/drawing/2014/main" id="{1F0BC394-E627-4695-AC32-6EC9526FDF68}"/>
              </a:ext>
            </a:extLst>
          </p:cNvPr>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0" descr="2">
            <a:extLst>
              <a:ext uri="{FF2B5EF4-FFF2-40B4-BE49-F238E27FC236}">
                <a16:creationId xmlns:a16="http://schemas.microsoft.com/office/drawing/2014/main" id="{E6043A0B-41A5-43EE-923E-20F246AA9A0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822325"/>
            <a:ext cx="10333038"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0">
            <a:extLst>
              <a:ext uri="{FF2B5EF4-FFF2-40B4-BE49-F238E27FC236}">
                <a16:creationId xmlns:a16="http://schemas.microsoft.com/office/drawing/2014/main" id="{C7696941-C399-4AD2-B75E-EF57DBD84996}"/>
              </a:ext>
            </a:extLst>
          </p:cNvPr>
          <p:cNvSpPr txBox="1">
            <a:spLocks noChangeArrowheads="1"/>
          </p:cNvSpPr>
          <p:nvPr userDrawn="1"/>
        </p:nvSpPr>
        <p:spPr bwMode="auto">
          <a:xfrm>
            <a:off x="738188" y="6416675"/>
            <a:ext cx="1363662"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798" tIns="43900" rIns="87798" bIns="43900">
            <a:spAutoFit/>
          </a:bodyPr>
          <a:lstStyle>
            <a:lvl1pPr defTabSz="877888">
              <a:spcBef>
                <a:spcPct val="0"/>
              </a:spcBef>
              <a:spcAft>
                <a:spcPct val="0"/>
              </a:spcAft>
              <a:defRPr sz="2400">
                <a:solidFill>
                  <a:schemeClr val="tx1"/>
                </a:solidFill>
                <a:latin typeface="Arial" charset="0"/>
                <a:ea typeface="MS PGothic" pitchFamily="34" charset="-128"/>
              </a:defRPr>
            </a:lvl1pPr>
            <a:lvl2pPr marL="439738" defTabSz="877888">
              <a:spcBef>
                <a:spcPct val="0"/>
              </a:spcBef>
              <a:spcAft>
                <a:spcPct val="0"/>
              </a:spcAft>
              <a:defRPr sz="2400">
                <a:solidFill>
                  <a:schemeClr val="tx1"/>
                </a:solidFill>
                <a:latin typeface="Arial" charset="0"/>
                <a:ea typeface="MS PGothic" pitchFamily="34" charset="-128"/>
              </a:defRPr>
            </a:lvl2pPr>
            <a:lvl3pPr marL="877888" defTabSz="877888">
              <a:spcBef>
                <a:spcPct val="0"/>
              </a:spcBef>
              <a:spcAft>
                <a:spcPct val="0"/>
              </a:spcAft>
              <a:defRPr sz="2400">
                <a:solidFill>
                  <a:schemeClr val="tx1"/>
                </a:solidFill>
                <a:latin typeface="Arial" charset="0"/>
                <a:ea typeface="MS PGothic" pitchFamily="34" charset="-128"/>
              </a:defRPr>
            </a:lvl3pPr>
            <a:lvl4pPr marL="1316038" defTabSz="877888">
              <a:spcBef>
                <a:spcPct val="0"/>
              </a:spcBef>
              <a:spcAft>
                <a:spcPct val="0"/>
              </a:spcAft>
              <a:defRPr sz="2400">
                <a:solidFill>
                  <a:schemeClr val="tx1"/>
                </a:solidFill>
                <a:latin typeface="Arial" charset="0"/>
                <a:ea typeface="MS PGothic" pitchFamily="34" charset="-128"/>
              </a:defRPr>
            </a:lvl4pPr>
            <a:lvl5pPr marL="1755775" defTabSz="877888">
              <a:spcBef>
                <a:spcPct val="0"/>
              </a:spcBef>
              <a:spcAft>
                <a:spcPct val="0"/>
              </a:spcAft>
              <a:defRPr sz="2400">
                <a:solidFill>
                  <a:schemeClr val="tx1"/>
                </a:solidFill>
                <a:latin typeface="Arial" charset="0"/>
                <a:ea typeface="MS PGothic" pitchFamily="34" charset="-128"/>
              </a:defRPr>
            </a:lvl5pPr>
            <a:lvl6pPr marL="2212975" defTabSz="877888" eaLnBrk="0" fontAlgn="base" hangingPunct="0">
              <a:spcBef>
                <a:spcPct val="0"/>
              </a:spcBef>
              <a:spcAft>
                <a:spcPct val="0"/>
              </a:spcAft>
              <a:defRPr sz="2400">
                <a:solidFill>
                  <a:schemeClr val="tx1"/>
                </a:solidFill>
                <a:latin typeface="Arial" charset="0"/>
                <a:ea typeface="MS PGothic" pitchFamily="34" charset="-128"/>
              </a:defRPr>
            </a:lvl6pPr>
            <a:lvl7pPr marL="2670175" defTabSz="877888" eaLnBrk="0" fontAlgn="base" hangingPunct="0">
              <a:spcBef>
                <a:spcPct val="0"/>
              </a:spcBef>
              <a:spcAft>
                <a:spcPct val="0"/>
              </a:spcAft>
              <a:defRPr sz="2400">
                <a:solidFill>
                  <a:schemeClr val="tx1"/>
                </a:solidFill>
                <a:latin typeface="Arial" charset="0"/>
                <a:ea typeface="MS PGothic" pitchFamily="34" charset="-128"/>
              </a:defRPr>
            </a:lvl7pPr>
            <a:lvl8pPr marL="3127375" defTabSz="877888" eaLnBrk="0" fontAlgn="base" hangingPunct="0">
              <a:spcBef>
                <a:spcPct val="0"/>
              </a:spcBef>
              <a:spcAft>
                <a:spcPct val="0"/>
              </a:spcAft>
              <a:defRPr sz="2400">
                <a:solidFill>
                  <a:schemeClr val="tx1"/>
                </a:solidFill>
                <a:latin typeface="Arial" charset="0"/>
                <a:ea typeface="MS PGothic" pitchFamily="34" charset="-128"/>
              </a:defRPr>
            </a:lvl8pPr>
            <a:lvl9pPr marL="3584575" defTabSz="877888" eaLnBrk="0" fontAlgn="base" hangingPunct="0">
              <a:spcBef>
                <a:spcPct val="0"/>
              </a:spcBef>
              <a:spcAft>
                <a:spcPct val="0"/>
              </a:spcAft>
              <a:defRPr sz="2400">
                <a:solidFill>
                  <a:schemeClr val="tx1"/>
                </a:solidFill>
                <a:latin typeface="Arial" charset="0"/>
                <a:ea typeface="MS PGothic" pitchFamily="34" charset="-128"/>
              </a:defRPr>
            </a:lvl9pPr>
          </a:lstStyle>
          <a:p>
            <a:pPr>
              <a:defRPr/>
            </a:pPr>
            <a:r>
              <a:rPr lang="en-US" altLang="zh-CN" sz="1300" dirty="0">
                <a:solidFill>
                  <a:schemeClr val="bg2"/>
                </a:solidFill>
                <a:latin typeface="华文新魏" pitchFamily="2" charset="-122"/>
                <a:ea typeface="华文新魏" pitchFamily="2" charset="-122"/>
              </a:rPr>
              <a:t>2014</a:t>
            </a:r>
            <a:r>
              <a:rPr lang="zh-CN" altLang="en-US" sz="1300" dirty="0">
                <a:solidFill>
                  <a:schemeClr val="bg2"/>
                </a:solidFill>
                <a:latin typeface="华文新魏" pitchFamily="2" charset="-122"/>
                <a:ea typeface="华文新魏" pitchFamily="2" charset="-122"/>
              </a:rPr>
              <a:t>年秋季学期</a:t>
            </a:r>
            <a:endParaRPr lang="en-US" altLang="zh-CN" sz="1300" dirty="0">
              <a:solidFill>
                <a:schemeClr val="bg2"/>
              </a:solidFill>
              <a:latin typeface="华文新魏" pitchFamily="2" charset="-122"/>
              <a:ea typeface="华文新魏" pitchFamily="2" charset="-122"/>
            </a:endParaRPr>
          </a:p>
        </p:txBody>
      </p:sp>
      <p:pic>
        <p:nvPicPr>
          <p:cNvPr id="6" name="Picture 68">
            <a:extLst>
              <a:ext uri="{FF2B5EF4-FFF2-40B4-BE49-F238E27FC236}">
                <a16:creationId xmlns:a16="http://schemas.microsoft.com/office/drawing/2014/main" id="{53B48D94-637A-4C0B-8DBA-09014FD60EF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99363" y="6316663"/>
            <a:ext cx="1743075"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106" name="Rectangle 74"/>
          <p:cNvSpPr>
            <a:spLocks noGrp="1" noChangeArrowheads="1"/>
          </p:cNvSpPr>
          <p:nvPr>
            <p:ph type="ctrTitle" sz="quarter"/>
          </p:nvPr>
        </p:nvSpPr>
        <p:spPr>
          <a:xfrm>
            <a:off x="774700" y="1462088"/>
            <a:ext cx="5994400" cy="1749425"/>
          </a:xfrm>
        </p:spPr>
        <p:txBody>
          <a:bodyPr/>
          <a:lstStyle>
            <a:lvl1pPr algn="ctr">
              <a:defRPr sz="5500" b="1">
                <a:solidFill>
                  <a:schemeClr val="bg1"/>
                </a:solidFill>
              </a:defRPr>
            </a:lvl1pPr>
          </a:lstStyle>
          <a:p>
            <a:pPr lvl="0"/>
            <a:r>
              <a:rPr lang="zh-CN" altLang="en-US" noProof="0"/>
              <a:t>单击此处编辑母版标题样式</a:t>
            </a:r>
          </a:p>
        </p:txBody>
      </p:sp>
      <p:sp>
        <p:nvSpPr>
          <p:cNvPr id="44107" name="Rectangle 75"/>
          <p:cNvSpPr>
            <a:spLocks noGrp="1" noChangeArrowheads="1"/>
          </p:cNvSpPr>
          <p:nvPr>
            <p:ph type="subTitle" sz="quarter" idx="1"/>
          </p:nvPr>
        </p:nvSpPr>
        <p:spPr>
          <a:xfrm>
            <a:off x="773113" y="3341688"/>
            <a:ext cx="5995987" cy="908050"/>
          </a:xfrm>
        </p:spPr>
        <p:txBody>
          <a:bodyPr lIns="87814" tIns="43906" rIns="87814" bIns="43906"/>
          <a:lstStyle>
            <a:lvl1pPr marL="0" indent="0" algn="ctr">
              <a:buFont typeface="Wingdings" pitchFamily="2" charset="2"/>
              <a:buNone/>
              <a:defRPr sz="3200" b="0">
                <a:solidFill>
                  <a:schemeClr val="bg1"/>
                </a:solidFill>
                <a:latin typeface="Comic Sans MS" pitchFamily="66" charset="0"/>
              </a:defRPr>
            </a:lvl1pPr>
          </a:lstStyle>
          <a:p>
            <a:pPr lvl="0"/>
            <a:r>
              <a:rPr lang="zh-CN" altLang="en-US" noProof="0"/>
              <a:t>单击此处编辑母版副标题样式</a:t>
            </a:r>
          </a:p>
        </p:txBody>
      </p:sp>
      <p:sp>
        <p:nvSpPr>
          <p:cNvPr id="7" name="Rectangle 26">
            <a:extLst>
              <a:ext uri="{FF2B5EF4-FFF2-40B4-BE49-F238E27FC236}">
                <a16:creationId xmlns:a16="http://schemas.microsoft.com/office/drawing/2014/main" id="{7661D9DC-D0E1-474D-9028-0AC76F07D7EC}"/>
              </a:ext>
            </a:extLst>
          </p:cNvPr>
          <p:cNvSpPr>
            <a:spLocks noGrp="1" noChangeArrowheads="1"/>
          </p:cNvSpPr>
          <p:nvPr>
            <p:ph type="dt" sz="quarter" idx="10"/>
          </p:nvPr>
        </p:nvSpPr>
        <p:spPr>
          <a:xfrm>
            <a:off x="773113" y="296863"/>
            <a:ext cx="2411412" cy="498475"/>
          </a:xfrm>
        </p:spPr>
        <p:txBody>
          <a:bodyPr lIns="87814" tIns="43906" rIns="87814" bIns="43906"/>
          <a:lstStyle>
            <a:lvl1pPr>
              <a:lnSpc>
                <a:spcPct val="100000"/>
              </a:lnSpc>
              <a:defRPr>
                <a:latin typeface="+mn-lt"/>
              </a:defRPr>
            </a:lvl1pPr>
          </a:lstStyle>
          <a:p>
            <a:pPr>
              <a:defRPr/>
            </a:pPr>
            <a:fld id="{67A564C9-BC88-40AA-A7CC-34C25890A97F}" type="datetime1">
              <a:rPr lang="zh-CN" altLang="en-US"/>
              <a:pPr>
                <a:defRPr/>
              </a:pPr>
              <a:t>2017/9/7</a:t>
            </a:fld>
            <a:endParaRPr lang="en-US" altLang="zh-CN"/>
          </a:p>
        </p:txBody>
      </p:sp>
    </p:spTree>
    <p:extLst>
      <p:ext uri="{BB962C8B-B14F-4D97-AF65-F5344CB8AC3E}">
        <p14:creationId xmlns:p14="http://schemas.microsoft.com/office/powerpoint/2010/main" val="3283234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a:extLst>
              <a:ext uri="{FF2B5EF4-FFF2-40B4-BE49-F238E27FC236}">
                <a16:creationId xmlns:a16="http://schemas.microsoft.com/office/drawing/2014/main" id="{AA0A3E88-E6EC-4021-9913-7B05696A9DAD}"/>
              </a:ext>
            </a:extLst>
          </p:cNvPr>
          <p:cNvSpPr>
            <a:spLocks noGrp="1" noChangeArrowheads="1"/>
          </p:cNvSpPr>
          <p:nvPr>
            <p:ph type="dt" sz="half" idx="10"/>
          </p:nvPr>
        </p:nvSpPr>
        <p:spPr>
          <a:ln/>
        </p:spPr>
        <p:txBody>
          <a:bodyPr/>
          <a:lstStyle>
            <a:lvl1pPr>
              <a:defRPr/>
            </a:lvl1pPr>
          </a:lstStyle>
          <a:p>
            <a:pPr>
              <a:defRPr/>
            </a:pPr>
            <a:r>
              <a:rPr lang="de-DE" altLang="zh-CN"/>
              <a:t>Page </a:t>
            </a:r>
            <a:fld id="{46CF222B-564F-47E5-A171-EC3F579D6AD8}" type="slidenum">
              <a:rPr lang="de-DE" altLang="zh-CN"/>
              <a:pPr>
                <a:defRPr/>
              </a:pPr>
              <a:t>‹#›</a:t>
            </a:fld>
            <a:endParaRPr lang="en-GB" altLang="zh-CN"/>
          </a:p>
        </p:txBody>
      </p:sp>
    </p:spTree>
    <p:extLst>
      <p:ext uri="{BB962C8B-B14F-4D97-AF65-F5344CB8AC3E}">
        <p14:creationId xmlns:p14="http://schemas.microsoft.com/office/powerpoint/2010/main" val="4010424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58075" y="452438"/>
            <a:ext cx="2239963" cy="56753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38188" y="452438"/>
            <a:ext cx="6567487" cy="56753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a:extLst>
              <a:ext uri="{FF2B5EF4-FFF2-40B4-BE49-F238E27FC236}">
                <a16:creationId xmlns:a16="http://schemas.microsoft.com/office/drawing/2014/main" id="{F5EC46DD-38D2-4121-A8AF-5B5D24785B03}"/>
              </a:ext>
            </a:extLst>
          </p:cNvPr>
          <p:cNvSpPr>
            <a:spLocks noGrp="1" noChangeArrowheads="1"/>
          </p:cNvSpPr>
          <p:nvPr>
            <p:ph type="dt" sz="half" idx="10"/>
          </p:nvPr>
        </p:nvSpPr>
        <p:spPr>
          <a:ln/>
        </p:spPr>
        <p:txBody>
          <a:bodyPr/>
          <a:lstStyle>
            <a:lvl1pPr>
              <a:defRPr/>
            </a:lvl1pPr>
          </a:lstStyle>
          <a:p>
            <a:pPr>
              <a:defRPr/>
            </a:pPr>
            <a:r>
              <a:rPr lang="de-DE" altLang="zh-CN"/>
              <a:t>Page </a:t>
            </a:r>
            <a:fld id="{CBC73FE2-A5C7-41A5-B15D-CEE46110069E}" type="slidenum">
              <a:rPr lang="de-DE" altLang="zh-CN"/>
              <a:pPr>
                <a:defRPr/>
              </a:pPr>
              <a:t>‹#›</a:t>
            </a:fld>
            <a:endParaRPr lang="en-GB" altLang="zh-CN"/>
          </a:p>
        </p:txBody>
      </p:sp>
    </p:spTree>
    <p:extLst>
      <p:ext uri="{BB962C8B-B14F-4D97-AF65-F5344CB8AC3E}">
        <p14:creationId xmlns:p14="http://schemas.microsoft.com/office/powerpoint/2010/main" val="2133623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74700" y="2236788"/>
            <a:ext cx="8783638" cy="1543050"/>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549400" y="4079875"/>
            <a:ext cx="7234238" cy="1841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2">
            <a:extLst>
              <a:ext uri="{FF2B5EF4-FFF2-40B4-BE49-F238E27FC236}">
                <a16:creationId xmlns:a16="http://schemas.microsoft.com/office/drawing/2014/main" id="{99047300-A335-4525-8B9E-708549F66812}"/>
              </a:ext>
            </a:extLst>
          </p:cNvPr>
          <p:cNvSpPr>
            <a:spLocks noGrp="1" noChangeArrowheads="1"/>
          </p:cNvSpPr>
          <p:nvPr>
            <p:ph type="dt" sz="half" idx="10"/>
          </p:nvPr>
        </p:nvSpPr>
        <p:spPr>
          <a:ln/>
        </p:spPr>
        <p:txBody>
          <a:bodyPr/>
          <a:lstStyle>
            <a:lvl1pPr>
              <a:defRPr/>
            </a:lvl1pPr>
          </a:lstStyle>
          <a:p>
            <a:pPr>
              <a:defRPr/>
            </a:pPr>
            <a:r>
              <a:rPr lang="de-DE" altLang="zh-CN"/>
              <a:t>Page </a:t>
            </a:r>
            <a:fld id="{746F3298-9381-47A2-A543-12432A409D58}" type="slidenum">
              <a:rPr lang="de-DE" altLang="zh-CN"/>
              <a:pPr>
                <a:defRPr/>
              </a:pPr>
              <a:t>‹#›</a:t>
            </a:fld>
            <a:endParaRPr lang="en-GB" altLang="zh-CN"/>
          </a:p>
        </p:txBody>
      </p:sp>
    </p:spTree>
    <p:extLst>
      <p:ext uri="{BB962C8B-B14F-4D97-AF65-F5344CB8AC3E}">
        <p14:creationId xmlns:p14="http://schemas.microsoft.com/office/powerpoint/2010/main" val="2748537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15938" y="288925"/>
            <a:ext cx="9301162" cy="12001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5638CFA8-280F-4FC2-965A-F41FE96DEC53}"/>
              </a:ext>
            </a:extLst>
          </p:cNvPr>
          <p:cNvSpPr>
            <a:spLocks noGrp="1" noChangeArrowheads="1"/>
          </p:cNvSpPr>
          <p:nvPr>
            <p:ph type="dt" sz="half" idx="10"/>
          </p:nvPr>
        </p:nvSpPr>
        <p:spPr>
          <a:ln/>
        </p:spPr>
        <p:txBody>
          <a:bodyPr/>
          <a:lstStyle>
            <a:lvl1pPr>
              <a:defRPr/>
            </a:lvl1pPr>
          </a:lstStyle>
          <a:p>
            <a:pPr>
              <a:defRPr/>
            </a:pPr>
            <a:r>
              <a:rPr lang="de-DE" altLang="zh-CN"/>
              <a:t>Page </a:t>
            </a:r>
            <a:fld id="{B71B674D-4EB7-4675-9974-A50AABC7364E}" type="slidenum">
              <a:rPr lang="de-DE" altLang="zh-CN"/>
              <a:pPr>
                <a:defRPr/>
              </a:pPr>
              <a:t>‹#›</a:t>
            </a:fld>
            <a:endParaRPr lang="en-GB" altLang="zh-CN"/>
          </a:p>
        </p:txBody>
      </p:sp>
    </p:spTree>
    <p:extLst>
      <p:ext uri="{BB962C8B-B14F-4D97-AF65-F5344CB8AC3E}">
        <p14:creationId xmlns:p14="http://schemas.microsoft.com/office/powerpoint/2010/main" val="3852210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15975" y="4627563"/>
            <a:ext cx="8783638" cy="1430337"/>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815975" y="3052763"/>
            <a:ext cx="8783638" cy="15748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a:extLst>
              <a:ext uri="{FF2B5EF4-FFF2-40B4-BE49-F238E27FC236}">
                <a16:creationId xmlns:a16="http://schemas.microsoft.com/office/drawing/2014/main" id="{5BB63A6B-4499-4B61-A0E1-826F35F91E32}"/>
              </a:ext>
            </a:extLst>
          </p:cNvPr>
          <p:cNvSpPr>
            <a:spLocks noGrp="1" noChangeArrowheads="1"/>
          </p:cNvSpPr>
          <p:nvPr>
            <p:ph type="dt" sz="half" idx="10"/>
          </p:nvPr>
        </p:nvSpPr>
        <p:spPr>
          <a:ln/>
        </p:spPr>
        <p:txBody>
          <a:bodyPr/>
          <a:lstStyle>
            <a:lvl1pPr>
              <a:defRPr/>
            </a:lvl1pPr>
          </a:lstStyle>
          <a:p>
            <a:pPr>
              <a:defRPr/>
            </a:pPr>
            <a:r>
              <a:rPr lang="de-DE" altLang="zh-CN"/>
              <a:t>Page </a:t>
            </a:r>
            <a:fld id="{29CAA9A1-1FBE-4447-B275-587CE4CD8071}" type="slidenum">
              <a:rPr lang="de-DE" altLang="zh-CN"/>
              <a:pPr>
                <a:defRPr/>
              </a:pPr>
              <a:t>‹#›</a:t>
            </a:fld>
            <a:endParaRPr lang="en-GB" altLang="zh-CN"/>
          </a:p>
        </p:txBody>
      </p:sp>
    </p:spTree>
    <p:extLst>
      <p:ext uri="{BB962C8B-B14F-4D97-AF65-F5344CB8AC3E}">
        <p14:creationId xmlns:p14="http://schemas.microsoft.com/office/powerpoint/2010/main" val="2364849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15938" y="288925"/>
            <a:ext cx="9301162" cy="12001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738188" y="1223963"/>
            <a:ext cx="440372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294313" y="1223963"/>
            <a:ext cx="440372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a:extLst>
              <a:ext uri="{FF2B5EF4-FFF2-40B4-BE49-F238E27FC236}">
                <a16:creationId xmlns:a16="http://schemas.microsoft.com/office/drawing/2014/main" id="{6BEDDE9A-72E3-4EE7-8470-6C9E4E998967}"/>
              </a:ext>
            </a:extLst>
          </p:cNvPr>
          <p:cNvSpPr>
            <a:spLocks noGrp="1" noChangeArrowheads="1"/>
          </p:cNvSpPr>
          <p:nvPr>
            <p:ph type="dt" sz="half" idx="10"/>
          </p:nvPr>
        </p:nvSpPr>
        <p:spPr>
          <a:ln/>
        </p:spPr>
        <p:txBody>
          <a:bodyPr/>
          <a:lstStyle>
            <a:lvl1pPr>
              <a:defRPr/>
            </a:lvl1pPr>
          </a:lstStyle>
          <a:p>
            <a:pPr>
              <a:defRPr/>
            </a:pPr>
            <a:r>
              <a:rPr lang="de-DE" altLang="zh-CN"/>
              <a:t>Page </a:t>
            </a:r>
            <a:fld id="{4E0ADA76-77EE-417A-B095-0AA762F16CDA}" type="slidenum">
              <a:rPr lang="de-DE" altLang="zh-CN"/>
              <a:pPr>
                <a:defRPr/>
              </a:pPr>
              <a:t>‹#›</a:t>
            </a:fld>
            <a:endParaRPr lang="en-GB" altLang="zh-CN"/>
          </a:p>
        </p:txBody>
      </p:sp>
    </p:spTree>
    <p:extLst>
      <p:ext uri="{BB962C8B-B14F-4D97-AF65-F5344CB8AC3E}">
        <p14:creationId xmlns:p14="http://schemas.microsoft.com/office/powerpoint/2010/main" val="1858650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15938" y="288925"/>
            <a:ext cx="9301162" cy="12001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15938" y="1611313"/>
            <a:ext cx="4565650"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15938" y="2284413"/>
            <a:ext cx="4565650" cy="41481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248275" y="1611313"/>
            <a:ext cx="4568825"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248275" y="2284413"/>
            <a:ext cx="4568825" cy="41481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a:extLst>
              <a:ext uri="{FF2B5EF4-FFF2-40B4-BE49-F238E27FC236}">
                <a16:creationId xmlns:a16="http://schemas.microsoft.com/office/drawing/2014/main" id="{B1574F80-5EBE-41D5-953A-97B19CD0440B}"/>
              </a:ext>
            </a:extLst>
          </p:cNvPr>
          <p:cNvSpPr>
            <a:spLocks noGrp="1" noChangeArrowheads="1"/>
          </p:cNvSpPr>
          <p:nvPr>
            <p:ph type="dt" sz="half" idx="10"/>
          </p:nvPr>
        </p:nvSpPr>
        <p:spPr>
          <a:ln/>
        </p:spPr>
        <p:txBody>
          <a:bodyPr/>
          <a:lstStyle>
            <a:lvl1pPr>
              <a:defRPr/>
            </a:lvl1pPr>
          </a:lstStyle>
          <a:p>
            <a:pPr>
              <a:defRPr/>
            </a:pPr>
            <a:r>
              <a:rPr lang="de-DE" altLang="zh-CN"/>
              <a:t>Page </a:t>
            </a:r>
            <a:fld id="{B0361270-A4D8-4741-BEB1-84614068CD34}" type="slidenum">
              <a:rPr lang="de-DE" altLang="zh-CN"/>
              <a:pPr>
                <a:defRPr/>
              </a:pPr>
              <a:t>‹#›</a:t>
            </a:fld>
            <a:endParaRPr lang="en-GB" altLang="zh-CN"/>
          </a:p>
        </p:txBody>
      </p:sp>
    </p:spTree>
    <p:extLst>
      <p:ext uri="{BB962C8B-B14F-4D97-AF65-F5344CB8AC3E}">
        <p14:creationId xmlns:p14="http://schemas.microsoft.com/office/powerpoint/2010/main" val="4253890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15938" y="288925"/>
            <a:ext cx="9301162" cy="1200150"/>
          </a:xfrm>
          <a:prstGeom prst="rect">
            <a:avLst/>
          </a:prstGeom>
        </p:spPr>
        <p:txBody>
          <a:bodyPr/>
          <a:lstStyle/>
          <a:p>
            <a:r>
              <a:rPr lang="zh-CN" altLang="en-US"/>
              <a:t>单击此处编辑母版标题样式</a:t>
            </a:r>
          </a:p>
        </p:txBody>
      </p:sp>
      <p:sp>
        <p:nvSpPr>
          <p:cNvPr id="3" name="Rectangle 12">
            <a:extLst>
              <a:ext uri="{FF2B5EF4-FFF2-40B4-BE49-F238E27FC236}">
                <a16:creationId xmlns:a16="http://schemas.microsoft.com/office/drawing/2014/main" id="{4E1ACB18-8B62-4428-8ABF-75C96F2265C1}"/>
              </a:ext>
            </a:extLst>
          </p:cNvPr>
          <p:cNvSpPr>
            <a:spLocks noGrp="1" noChangeArrowheads="1"/>
          </p:cNvSpPr>
          <p:nvPr>
            <p:ph type="dt" sz="half" idx="10"/>
          </p:nvPr>
        </p:nvSpPr>
        <p:spPr>
          <a:ln/>
        </p:spPr>
        <p:txBody>
          <a:bodyPr/>
          <a:lstStyle>
            <a:lvl1pPr>
              <a:defRPr/>
            </a:lvl1pPr>
          </a:lstStyle>
          <a:p>
            <a:pPr>
              <a:defRPr/>
            </a:pPr>
            <a:r>
              <a:rPr lang="de-DE" altLang="zh-CN"/>
              <a:t>Page </a:t>
            </a:r>
            <a:fld id="{6FD8418C-ADCB-4E30-9D13-76B274399AD6}" type="slidenum">
              <a:rPr lang="de-DE" altLang="zh-CN"/>
              <a:pPr>
                <a:defRPr/>
              </a:pPr>
              <a:t>‹#›</a:t>
            </a:fld>
            <a:endParaRPr lang="en-GB" altLang="zh-CN"/>
          </a:p>
        </p:txBody>
      </p:sp>
    </p:spTree>
    <p:extLst>
      <p:ext uri="{BB962C8B-B14F-4D97-AF65-F5344CB8AC3E}">
        <p14:creationId xmlns:p14="http://schemas.microsoft.com/office/powerpoint/2010/main" val="326906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AE0B1A24-D579-4C18-995C-9F399641895E}"/>
              </a:ext>
            </a:extLst>
          </p:cNvPr>
          <p:cNvSpPr>
            <a:spLocks noGrp="1" noChangeArrowheads="1"/>
          </p:cNvSpPr>
          <p:nvPr>
            <p:ph type="dt" sz="half" idx="10"/>
          </p:nvPr>
        </p:nvSpPr>
        <p:spPr>
          <a:ln/>
        </p:spPr>
        <p:txBody>
          <a:bodyPr/>
          <a:lstStyle>
            <a:lvl1pPr>
              <a:defRPr/>
            </a:lvl1pPr>
          </a:lstStyle>
          <a:p>
            <a:pPr>
              <a:defRPr/>
            </a:pPr>
            <a:r>
              <a:rPr lang="de-DE" altLang="zh-CN"/>
              <a:t>Page </a:t>
            </a:r>
            <a:fld id="{A5334734-7165-46E8-A42A-8568ED6DC590}" type="slidenum">
              <a:rPr lang="de-DE" altLang="zh-CN"/>
              <a:pPr>
                <a:defRPr/>
              </a:pPr>
              <a:t>‹#›</a:t>
            </a:fld>
            <a:endParaRPr lang="en-GB" altLang="zh-CN"/>
          </a:p>
        </p:txBody>
      </p:sp>
    </p:spTree>
    <p:extLst>
      <p:ext uri="{BB962C8B-B14F-4D97-AF65-F5344CB8AC3E}">
        <p14:creationId xmlns:p14="http://schemas.microsoft.com/office/powerpoint/2010/main" val="5478617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15938" y="287338"/>
            <a:ext cx="3400425" cy="121920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040188" y="287338"/>
            <a:ext cx="5776912" cy="61452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15938" y="1506538"/>
            <a:ext cx="3400425" cy="4926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739B9C1D-4604-4770-A96D-4E13D6D5B7DB}"/>
              </a:ext>
            </a:extLst>
          </p:cNvPr>
          <p:cNvSpPr>
            <a:spLocks noGrp="1" noChangeArrowheads="1"/>
          </p:cNvSpPr>
          <p:nvPr>
            <p:ph type="dt" sz="half" idx="10"/>
          </p:nvPr>
        </p:nvSpPr>
        <p:spPr>
          <a:ln/>
        </p:spPr>
        <p:txBody>
          <a:bodyPr/>
          <a:lstStyle>
            <a:lvl1pPr>
              <a:defRPr/>
            </a:lvl1pPr>
          </a:lstStyle>
          <a:p>
            <a:pPr>
              <a:defRPr/>
            </a:pPr>
            <a:r>
              <a:rPr lang="de-DE" altLang="zh-CN"/>
              <a:t>Page </a:t>
            </a:r>
            <a:fld id="{549AFED4-D5AE-4647-AF1C-8C1D4D92CD7A}" type="slidenum">
              <a:rPr lang="de-DE" altLang="zh-CN"/>
              <a:pPr>
                <a:defRPr/>
              </a:pPr>
              <a:t>‹#›</a:t>
            </a:fld>
            <a:endParaRPr lang="en-GB" altLang="zh-CN"/>
          </a:p>
        </p:txBody>
      </p:sp>
    </p:spTree>
    <p:extLst>
      <p:ext uri="{BB962C8B-B14F-4D97-AF65-F5344CB8AC3E}">
        <p14:creationId xmlns:p14="http://schemas.microsoft.com/office/powerpoint/2010/main" val="4052613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a:extLst>
              <a:ext uri="{FF2B5EF4-FFF2-40B4-BE49-F238E27FC236}">
                <a16:creationId xmlns:a16="http://schemas.microsoft.com/office/drawing/2014/main" id="{9AE16CBD-73E4-4174-BDAB-01A9829F9A90}"/>
              </a:ext>
            </a:extLst>
          </p:cNvPr>
          <p:cNvSpPr>
            <a:spLocks noGrp="1" noChangeArrowheads="1"/>
          </p:cNvSpPr>
          <p:nvPr>
            <p:ph type="dt" sz="half" idx="10"/>
          </p:nvPr>
        </p:nvSpPr>
        <p:spPr>
          <a:ln/>
        </p:spPr>
        <p:txBody>
          <a:bodyPr/>
          <a:lstStyle>
            <a:lvl1pPr>
              <a:defRPr/>
            </a:lvl1pPr>
          </a:lstStyle>
          <a:p>
            <a:pPr>
              <a:defRPr/>
            </a:pPr>
            <a:r>
              <a:rPr lang="de-DE" altLang="zh-CN"/>
              <a:t>Page </a:t>
            </a:r>
            <a:fld id="{B8A7A88C-EE52-41FE-918F-ACFD0FFBDA82}" type="slidenum">
              <a:rPr lang="de-DE" altLang="zh-CN"/>
              <a:pPr>
                <a:defRPr/>
              </a:pPr>
              <a:t>‹#›</a:t>
            </a:fld>
            <a:endParaRPr lang="en-GB" altLang="zh-CN"/>
          </a:p>
        </p:txBody>
      </p:sp>
    </p:spTree>
    <p:extLst>
      <p:ext uri="{BB962C8B-B14F-4D97-AF65-F5344CB8AC3E}">
        <p14:creationId xmlns:p14="http://schemas.microsoft.com/office/powerpoint/2010/main" val="10057809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25650" y="5040313"/>
            <a:ext cx="6199188" cy="595312"/>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025650" y="642938"/>
            <a:ext cx="6199188" cy="4321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025650" y="5635625"/>
            <a:ext cx="6199188" cy="8445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16B84C65-DB79-4BE0-97CC-6C2D71C4A42D}"/>
              </a:ext>
            </a:extLst>
          </p:cNvPr>
          <p:cNvSpPr>
            <a:spLocks noGrp="1" noChangeArrowheads="1"/>
          </p:cNvSpPr>
          <p:nvPr>
            <p:ph type="dt" sz="half" idx="10"/>
          </p:nvPr>
        </p:nvSpPr>
        <p:spPr>
          <a:ln/>
        </p:spPr>
        <p:txBody>
          <a:bodyPr/>
          <a:lstStyle>
            <a:lvl1pPr>
              <a:defRPr/>
            </a:lvl1pPr>
          </a:lstStyle>
          <a:p>
            <a:pPr>
              <a:defRPr/>
            </a:pPr>
            <a:r>
              <a:rPr lang="de-DE" altLang="zh-CN"/>
              <a:t>Page </a:t>
            </a:r>
            <a:fld id="{52164652-3233-4096-A19F-2940BB788ADB}" type="slidenum">
              <a:rPr lang="de-DE" altLang="zh-CN"/>
              <a:pPr>
                <a:defRPr/>
              </a:pPr>
              <a:t>‹#›</a:t>
            </a:fld>
            <a:endParaRPr lang="en-GB" altLang="zh-CN"/>
          </a:p>
        </p:txBody>
      </p:sp>
    </p:spTree>
    <p:extLst>
      <p:ext uri="{BB962C8B-B14F-4D97-AF65-F5344CB8AC3E}">
        <p14:creationId xmlns:p14="http://schemas.microsoft.com/office/powerpoint/2010/main" val="5869323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15938" y="288925"/>
            <a:ext cx="9301162" cy="12001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699B6B45-C1CE-479E-9BE5-E3CE2AA6D175}"/>
              </a:ext>
            </a:extLst>
          </p:cNvPr>
          <p:cNvSpPr>
            <a:spLocks noGrp="1" noChangeArrowheads="1"/>
          </p:cNvSpPr>
          <p:nvPr>
            <p:ph type="dt" sz="half" idx="10"/>
          </p:nvPr>
        </p:nvSpPr>
        <p:spPr>
          <a:ln/>
        </p:spPr>
        <p:txBody>
          <a:bodyPr/>
          <a:lstStyle>
            <a:lvl1pPr>
              <a:defRPr/>
            </a:lvl1pPr>
          </a:lstStyle>
          <a:p>
            <a:pPr>
              <a:defRPr/>
            </a:pPr>
            <a:r>
              <a:rPr lang="de-DE" altLang="zh-CN"/>
              <a:t>Page </a:t>
            </a:r>
            <a:fld id="{7EBC2F7B-B1CC-4DB7-9C24-D762BCF94E33}" type="slidenum">
              <a:rPr lang="de-DE" altLang="zh-CN"/>
              <a:pPr>
                <a:defRPr/>
              </a:pPr>
              <a:t>‹#›</a:t>
            </a:fld>
            <a:endParaRPr lang="en-GB" altLang="zh-CN"/>
          </a:p>
        </p:txBody>
      </p:sp>
    </p:spTree>
    <p:extLst>
      <p:ext uri="{BB962C8B-B14F-4D97-AF65-F5344CB8AC3E}">
        <p14:creationId xmlns:p14="http://schemas.microsoft.com/office/powerpoint/2010/main" val="29793785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93000" y="288925"/>
            <a:ext cx="2324100" cy="6119813"/>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15938" y="288925"/>
            <a:ext cx="6824662" cy="61198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272F2AB5-47A4-4ECD-BDB0-AC6D49ADD007}"/>
              </a:ext>
            </a:extLst>
          </p:cNvPr>
          <p:cNvSpPr>
            <a:spLocks noGrp="1" noChangeArrowheads="1"/>
          </p:cNvSpPr>
          <p:nvPr>
            <p:ph type="dt" sz="half" idx="10"/>
          </p:nvPr>
        </p:nvSpPr>
        <p:spPr>
          <a:ln/>
        </p:spPr>
        <p:txBody>
          <a:bodyPr/>
          <a:lstStyle>
            <a:lvl1pPr>
              <a:defRPr/>
            </a:lvl1pPr>
          </a:lstStyle>
          <a:p>
            <a:pPr>
              <a:defRPr/>
            </a:pPr>
            <a:r>
              <a:rPr lang="de-DE" altLang="zh-CN"/>
              <a:t>Page </a:t>
            </a:r>
            <a:fld id="{B48FC915-52BD-4C08-9CDC-4B8D2858D30F}" type="slidenum">
              <a:rPr lang="de-DE" altLang="zh-CN"/>
              <a:pPr>
                <a:defRPr/>
              </a:pPr>
              <a:t>‹#›</a:t>
            </a:fld>
            <a:endParaRPr lang="en-GB" altLang="zh-CN"/>
          </a:p>
        </p:txBody>
      </p:sp>
    </p:spTree>
    <p:extLst>
      <p:ext uri="{BB962C8B-B14F-4D97-AF65-F5344CB8AC3E}">
        <p14:creationId xmlns:p14="http://schemas.microsoft.com/office/powerpoint/2010/main" val="5729958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74700" y="2236788"/>
            <a:ext cx="8783638" cy="1543050"/>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549400" y="4079875"/>
            <a:ext cx="7234238" cy="1841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a:extLst>
              <a:ext uri="{FF2B5EF4-FFF2-40B4-BE49-F238E27FC236}">
                <a16:creationId xmlns:a16="http://schemas.microsoft.com/office/drawing/2014/main" id="{602D41E2-01C6-488F-8C4F-7298FA6F21D8}"/>
              </a:ext>
            </a:extLst>
          </p:cNvPr>
          <p:cNvSpPr>
            <a:spLocks noGrp="1" noChangeArrowheads="1"/>
          </p:cNvSpPr>
          <p:nvPr>
            <p:ph type="dt" sz="half" idx="10"/>
          </p:nvPr>
        </p:nvSpPr>
        <p:spPr>
          <a:ln/>
        </p:spPr>
        <p:txBody>
          <a:bodyPr/>
          <a:lstStyle>
            <a:lvl1pPr>
              <a:defRPr/>
            </a:lvl1pPr>
          </a:lstStyle>
          <a:p>
            <a:pPr>
              <a:defRPr/>
            </a:pPr>
            <a:r>
              <a:rPr lang="de-DE" altLang="zh-CN"/>
              <a:t>Page </a:t>
            </a:r>
            <a:fld id="{F891454A-84E4-4326-B556-4A50B600A3E1}" type="slidenum">
              <a:rPr lang="de-DE" altLang="zh-CN"/>
              <a:pPr>
                <a:defRPr/>
              </a:pPr>
              <a:t>‹#›</a:t>
            </a:fld>
            <a:endParaRPr lang="en-GB" altLang="zh-CN"/>
          </a:p>
        </p:txBody>
      </p:sp>
    </p:spTree>
    <p:extLst>
      <p:ext uri="{BB962C8B-B14F-4D97-AF65-F5344CB8AC3E}">
        <p14:creationId xmlns:p14="http://schemas.microsoft.com/office/powerpoint/2010/main" val="12804592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15938" y="288925"/>
            <a:ext cx="9301162" cy="12001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BD74C3C9-38AC-4D13-A238-8A0B214B182E}"/>
              </a:ext>
            </a:extLst>
          </p:cNvPr>
          <p:cNvSpPr>
            <a:spLocks noGrp="1" noChangeArrowheads="1"/>
          </p:cNvSpPr>
          <p:nvPr>
            <p:ph type="dt" sz="half" idx="10"/>
          </p:nvPr>
        </p:nvSpPr>
        <p:spPr>
          <a:ln/>
        </p:spPr>
        <p:txBody>
          <a:bodyPr/>
          <a:lstStyle>
            <a:lvl1pPr>
              <a:defRPr/>
            </a:lvl1pPr>
          </a:lstStyle>
          <a:p>
            <a:pPr>
              <a:defRPr/>
            </a:pPr>
            <a:r>
              <a:rPr lang="de-DE" altLang="zh-CN"/>
              <a:t>Page </a:t>
            </a:r>
            <a:fld id="{6BEDE2B6-1B86-4122-8AFA-362204745385}" type="slidenum">
              <a:rPr lang="de-DE" altLang="zh-CN"/>
              <a:pPr>
                <a:defRPr/>
              </a:pPr>
              <a:t>‹#›</a:t>
            </a:fld>
            <a:endParaRPr lang="en-GB" altLang="zh-CN"/>
          </a:p>
        </p:txBody>
      </p:sp>
    </p:spTree>
    <p:extLst>
      <p:ext uri="{BB962C8B-B14F-4D97-AF65-F5344CB8AC3E}">
        <p14:creationId xmlns:p14="http://schemas.microsoft.com/office/powerpoint/2010/main" val="40810552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15975" y="4627563"/>
            <a:ext cx="8783638" cy="1430337"/>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815975" y="3052763"/>
            <a:ext cx="8783638" cy="15748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5B90A2F4-E24B-4374-BC9C-E5502756EE80}"/>
              </a:ext>
            </a:extLst>
          </p:cNvPr>
          <p:cNvSpPr>
            <a:spLocks noGrp="1" noChangeArrowheads="1"/>
          </p:cNvSpPr>
          <p:nvPr>
            <p:ph type="dt" sz="half" idx="10"/>
          </p:nvPr>
        </p:nvSpPr>
        <p:spPr>
          <a:ln/>
        </p:spPr>
        <p:txBody>
          <a:bodyPr/>
          <a:lstStyle>
            <a:lvl1pPr>
              <a:defRPr/>
            </a:lvl1pPr>
          </a:lstStyle>
          <a:p>
            <a:pPr>
              <a:defRPr/>
            </a:pPr>
            <a:r>
              <a:rPr lang="de-DE" altLang="zh-CN"/>
              <a:t>Page </a:t>
            </a:r>
            <a:fld id="{B2ACADE1-D4B1-4011-B0B7-CC32CAB1B621}" type="slidenum">
              <a:rPr lang="de-DE" altLang="zh-CN"/>
              <a:pPr>
                <a:defRPr/>
              </a:pPr>
              <a:t>‹#›</a:t>
            </a:fld>
            <a:endParaRPr lang="en-GB" altLang="zh-CN"/>
          </a:p>
        </p:txBody>
      </p:sp>
    </p:spTree>
    <p:extLst>
      <p:ext uri="{BB962C8B-B14F-4D97-AF65-F5344CB8AC3E}">
        <p14:creationId xmlns:p14="http://schemas.microsoft.com/office/powerpoint/2010/main" val="2210906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15938" y="288925"/>
            <a:ext cx="9301162" cy="12001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738188" y="1223963"/>
            <a:ext cx="440372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294313" y="1223963"/>
            <a:ext cx="440372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22F53FDE-6AD6-4A0F-AE37-85432DBBEB3E}"/>
              </a:ext>
            </a:extLst>
          </p:cNvPr>
          <p:cNvSpPr>
            <a:spLocks noGrp="1" noChangeArrowheads="1"/>
          </p:cNvSpPr>
          <p:nvPr>
            <p:ph type="dt" sz="half" idx="10"/>
          </p:nvPr>
        </p:nvSpPr>
        <p:spPr>
          <a:ln/>
        </p:spPr>
        <p:txBody>
          <a:bodyPr/>
          <a:lstStyle>
            <a:lvl1pPr>
              <a:defRPr/>
            </a:lvl1pPr>
          </a:lstStyle>
          <a:p>
            <a:pPr>
              <a:defRPr/>
            </a:pPr>
            <a:r>
              <a:rPr lang="de-DE" altLang="zh-CN"/>
              <a:t>Page </a:t>
            </a:r>
            <a:fld id="{8504D63E-0A96-4EF3-87D2-D2EF566845B1}" type="slidenum">
              <a:rPr lang="de-DE" altLang="zh-CN"/>
              <a:pPr>
                <a:defRPr/>
              </a:pPr>
              <a:t>‹#›</a:t>
            </a:fld>
            <a:endParaRPr lang="en-GB" altLang="zh-CN"/>
          </a:p>
        </p:txBody>
      </p:sp>
    </p:spTree>
    <p:extLst>
      <p:ext uri="{BB962C8B-B14F-4D97-AF65-F5344CB8AC3E}">
        <p14:creationId xmlns:p14="http://schemas.microsoft.com/office/powerpoint/2010/main" val="13035388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15938" y="288925"/>
            <a:ext cx="9301162" cy="12001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15938" y="1611313"/>
            <a:ext cx="4565650"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15938" y="2284413"/>
            <a:ext cx="4565650" cy="41481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248275" y="1611313"/>
            <a:ext cx="4568825"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248275" y="2284413"/>
            <a:ext cx="4568825" cy="41481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7CC4D350-24D0-49C7-B55D-04244E96B3B1}"/>
              </a:ext>
            </a:extLst>
          </p:cNvPr>
          <p:cNvSpPr>
            <a:spLocks noGrp="1" noChangeArrowheads="1"/>
          </p:cNvSpPr>
          <p:nvPr>
            <p:ph type="dt" sz="half" idx="10"/>
          </p:nvPr>
        </p:nvSpPr>
        <p:spPr>
          <a:ln/>
        </p:spPr>
        <p:txBody>
          <a:bodyPr/>
          <a:lstStyle>
            <a:lvl1pPr>
              <a:defRPr/>
            </a:lvl1pPr>
          </a:lstStyle>
          <a:p>
            <a:pPr>
              <a:defRPr/>
            </a:pPr>
            <a:r>
              <a:rPr lang="de-DE" altLang="zh-CN"/>
              <a:t>Page </a:t>
            </a:r>
            <a:fld id="{A0EF1F90-2547-4703-A1DD-A0A4739FB5FA}" type="slidenum">
              <a:rPr lang="de-DE" altLang="zh-CN"/>
              <a:pPr>
                <a:defRPr/>
              </a:pPr>
              <a:t>‹#›</a:t>
            </a:fld>
            <a:endParaRPr lang="en-GB" altLang="zh-CN"/>
          </a:p>
        </p:txBody>
      </p:sp>
    </p:spTree>
    <p:extLst>
      <p:ext uri="{BB962C8B-B14F-4D97-AF65-F5344CB8AC3E}">
        <p14:creationId xmlns:p14="http://schemas.microsoft.com/office/powerpoint/2010/main" val="39958154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15938" y="288925"/>
            <a:ext cx="9301162" cy="1200150"/>
          </a:xfrm>
          <a:prstGeom prst="rect">
            <a:avLst/>
          </a:prstGeom>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DDFDBEAD-AE5B-4C31-8D79-8252E06E78A6}"/>
              </a:ext>
            </a:extLst>
          </p:cNvPr>
          <p:cNvSpPr>
            <a:spLocks noGrp="1" noChangeArrowheads="1"/>
          </p:cNvSpPr>
          <p:nvPr>
            <p:ph type="dt" sz="half" idx="10"/>
          </p:nvPr>
        </p:nvSpPr>
        <p:spPr>
          <a:ln/>
        </p:spPr>
        <p:txBody>
          <a:bodyPr/>
          <a:lstStyle>
            <a:lvl1pPr>
              <a:defRPr/>
            </a:lvl1pPr>
          </a:lstStyle>
          <a:p>
            <a:pPr>
              <a:defRPr/>
            </a:pPr>
            <a:r>
              <a:rPr lang="de-DE" altLang="zh-CN"/>
              <a:t>Page </a:t>
            </a:r>
            <a:fld id="{B0844B3F-F336-452C-984A-59351CE0988A}" type="slidenum">
              <a:rPr lang="de-DE" altLang="zh-CN"/>
              <a:pPr>
                <a:defRPr/>
              </a:pPr>
              <a:t>‹#›</a:t>
            </a:fld>
            <a:endParaRPr lang="en-GB" altLang="zh-CN"/>
          </a:p>
        </p:txBody>
      </p:sp>
    </p:spTree>
    <p:extLst>
      <p:ext uri="{BB962C8B-B14F-4D97-AF65-F5344CB8AC3E}">
        <p14:creationId xmlns:p14="http://schemas.microsoft.com/office/powerpoint/2010/main" val="35146995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5EE3939-6946-4D0C-A733-4824F3E638F3}"/>
              </a:ext>
            </a:extLst>
          </p:cNvPr>
          <p:cNvSpPr>
            <a:spLocks noGrp="1" noChangeArrowheads="1"/>
          </p:cNvSpPr>
          <p:nvPr>
            <p:ph type="dt" sz="half" idx="10"/>
          </p:nvPr>
        </p:nvSpPr>
        <p:spPr>
          <a:ln/>
        </p:spPr>
        <p:txBody>
          <a:bodyPr/>
          <a:lstStyle>
            <a:lvl1pPr>
              <a:defRPr/>
            </a:lvl1pPr>
          </a:lstStyle>
          <a:p>
            <a:pPr>
              <a:defRPr/>
            </a:pPr>
            <a:r>
              <a:rPr lang="de-DE" altLang="zh-CN"/>
              <a:t>Page </a:t>
            </a:r>
            <a:fld id="{DB2FC0A5-5F38-4F4F-963E-98506FC76222}" type="slidenum">
              <a:rPr lang="de-DE" altLang="zh-CN"/>
              <a:pPr>
                <a:defRPr/>
              </a:pPr>
              <a:t>‹#›</a:t>
            </a:fld>
            <a:endParaRPr lang="en-GB" altLang="zh-CN"/>
          </a:p>
        </p:txBody>
      </p:sp>
    </p:spTree>
    <p:extLst>
      <p:ext uri="{BB962C8B-B14F-4D97-AF65-F5344CB8AC3E}">
        <p14:creationId xmlns:p14="http://schemas.microsoft.com/office/powerpoint/2010/main" val="409029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15975" y="4627563"/>
            <a:ext cx="8783638" cy="1430337"/>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815975" y="3052763"/>
            <a:ext cx="8783638" cy="15748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a:extLst>
              <a:ext uri="{FF2B5EF4-FFF2-40B4-BE49-F238E27FC236}">
                <a16:creationId xmlns:a16="http://schemas.microsoft.com/office/drawing/2014/main" id="{17EE6F4D-84EA-414E-9B7D-8EDF5D84000B}"/>
              </a:ext>
            </a:extLst>
          </p:cNvPr>
          <p:cNvSpPr>
            <a:spLocks noGrp="1" noChangeArrowheads="1"/>
          </p:cNvSpPr>
          <p:nvPr>
            <p:ph type="dt" sz="half" idx="10"/>
          </p:nvPr>
        </p:nvSpPr>
        <p:spPr>
          <a:ln/>
        </p:spPr>
        <p:txBody>
          <a:bodyPr/>
          <a:lstStyle>
            <a:lvl1pPr>
              <a:defRPr/>
            </a:lvl1pPr>
          </a:lstStyle>
          <a:p>
            <a:pPr>
              <a:defRPr/>
            </a:pPr>
            <a:r>
              <a:rPr lang="de-DE" altLang="zh-CN"/>
              <a:t>Page </a:t>
            </a:r>
            <a:fld id="{E5DD684A-4D56-402F-8802-A62194E02B5D}" type="slidenum">
              <a:rPr lang="de-DE" altLang="zh-CN"/>
              <a:pPr>
                <a:defRPr/>
              </a:pPr>
              <a:t>‹#›</a:t>
            </a:fld>
            <a:endParaRPr lang="en-GB" altLang="zh-CN"/>
          </a:p>
        </p:txBody>
      </p:sp>
    </p:spTree>
    <p:extLst>
      <p:ext uri="{BB962C8B-B14F-4D97-AF65-F5344CB8AC3E}">
        <p14:creationId xmlns:p14="http://schemas.microsoft.com/office/powerpoint/2010/main" val="5868942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15938" y="287338"/>
            <a:ext cx="3400425" cy="121920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040188" y="287338"/>
            <a:ext cx="5776912" cy="61452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15938" y="1506538"/>
            <a:ext cx="3400425" cy="4926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A63ABC1E-2A5C-4097-8158-64399C780021}"/>
              </a:ext>
            </a:extLst>
          </p:cNvPr>
          <p:cNvSpPr>
            <a:spLocks noGrp="1" noChangeArrowheads="1"/>
          </p:cNvSpPr>
          <p:nvPr>
            <p:ph type="dt" sz="half" idx="10"/>
          </p:nvPr>
        </p:nvSpPr>
        <p:spPr>
          <a:ln/>
        </p:spPr>
        <p:txBody>
          <a:bodyPr/>
          <a:lstStyle>
            <a:lvl1pPr>
              <a:defRPr/>
            </a:lvl1pPr>
          </a:lstStyle>
          <a:p>
            <a:pPr>
              <a:defRPr/>
            </a:pPr>
            <a:r>
              <a:rPr lang="de-DE" altLang="zh-CN"/>
              <a:t>Page </a:t>
            </a:r>
            <a:fld id="{7E4F9639-5670-46A6-8CD6-F7E431528311}" type="slidenum">
              <a:rPr lang="de-DE" altLang="zh-CN"/>
              <a:pPr>
                <a:defRPr/>
              </a:pPr>
              <a:t>‹#›</a:t>
            </a:fld>
            <a:endParaRPr lang="en-GB" altLang="zh-CN"/>
          </a:p>
        </p:txBody>
      </p:sp>
    </p:spTree>
    <p:extLst>
      <p:ext uri="{BB962C8B-B14F-4D97-AF65-F5344CB8AC3E}">
        <p14:creationId xmlns:p14="http://schemas.microsoft.com/office/powerpoint/2010/main" val="8051636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25650" y="5040313"/>
            <a:ext cx="6199188" cy="595312"/>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025650" y="642938"/>
            <a:ext cx="6199188" cy="4321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025650" y="5635625"/>
            <a:ext cx="6199188" cy="8445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C8FBF20C-EB36-4995-85C9-ADB08F4D83F6}"/>
              </a:ext>
            </a:extLst>
          </p:cNvPr>
          <p:cNvSpPr>
            <a:spLocks noGrp="1" noChangeArrowheads="1"/>
          </p:cNvSpPr>
          <p:nvPr>
            <p:ph type="dt" sz="half" idx="10"/>
          </p:nvPr>
        </p:nvSpPr>
        <p:spPr>
          <a:ln/>
        </p:spPr>
        <p:txBody>
          <a:bodyPr/>
          <a:lstStyle>
            <a:lvl1pPr>
              <a:defRPr/>
            </a:lvl1pPr>
          </a:lstStyle>
          <a:p>
            <a:pPr>
              <a:defRPr/>
            </a:pPr>
            <a:r>
              <a:rPr lang="de-DE" altLang="zh-CN"/>
              <a:t>Page </a:t>
            </a:r>
            <a:fld id="{9D75A54F-E518-4F96-95C4-C874E1E940F3}" type="slidenum">
              <a:rPr lang="de-DE" altLang="zh-CN"/>
              <a:pPr>
                <a:defRPr/>
              </a:pPr>
              <a:t>‹#›</a:t>
            </a:fld>
            <a:endParaRPr lang="en-GB" altLang="zh-CN"/>
          </a:p>
        </p:txBody>
      </p:sp>
    </p:spTree>
    <p:extLst>
      <p:ext uri="{BB962C8B-B14F-4D97-AF65-F5344CB8AC3E}">
        <p14:creationId xmlns:p14="http://schemas.microsoft.com/office/powerpoint/2010/main" val="4295857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15938" y="288925"/>
            <a:ext cx="9301162" cy="12001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E09F7A9A-926B-4259-8EA7-917F4FDC9AFB}"/>
              </a:ext>
            </a:extLst>
          </p:cNvPr>
          <p:cNvSpPr>
            <a:spLocks noGrp="1" noChangeArrowheads="1"/>
          </p:cNvSpPr>
          <p:nvPr>
            <p:ph type="dt" sz="half" idx="10"/>
          </p:nvPr>
        </p:nvSpPr>
        <p:spPr>
          <a:ln/>
        </p:spPr>
        <p:txBody>
          <a:bodyPr/>
          <a:lstStyle>
            <a:lvl1pPr>
              <a:defRPr/>
            </a:lvl1pPr>
          </a:lstStyle>
          <a:p>
            <a:pPr>
              <a:defRPr/>
            </a:pPr>
            <a:r>
              <a:rPr lang="de-DE" altLang="zh-CN"/>
              <a:t>Page </a:t>
            </a:r>
            <a:fld id="{8FF835CC-4EAB-42B6-9B3F-80E374C1C143}" type="slidenum">
              <a:rPr lang="de-DE" altLang="zh-CN"/>
              <a:pPr>
                <a:defRPr/>
              </a:pPr>
              <a:t>‹#›</a:t>
            </a:fld>
            <a:endParaRPr lang="en-GB" altLang="zh-CN"/>
          </a:p>
        </p:txBody>
      </p:sp>
    </p:spTree>
    <p:extLst>
      <p:ext uri="{BB962C8B-B14F-4D97-AF65-F5344CB8AC3E}">
        <p14:creationId xmlns:p14="http://schemas.microsoft.com/office/powerpoint/2010/main" val="2316333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93000" y="288925"/>
            <a:ext cx="2324100" cy="6119813"/>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15938" y="288925"/>
            <a:ext cx="6824662" cy="61198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5D355634-DD0E-45E4-9727-6E37F28ABF34}"/>
              </a:ext>
            </a:extLst>
          </p:cNvPr>
          <p:cNvSpPr>
            <a:spLocks noGrp="1" noChangeArrowheads="1"/>
          </p:cNvSpPr>
          <p:nvPr>
            <p:ph type="dt" sz="half" idx="10"/>
          </p:nvPr>
        </p:nvSpPr>
        <p:spPr>
          <a:ln/>
        </p:spPr>
        <p:txBody>
          <a:bodyPr/>
          <a:lstStyle>
            <a:lvl1pPr>
              <a:defRPr/>
            </a:lvl1pPr>
          </a:lstStyle>
          <a:p>
            <a:pPr>
              <a:defRPr/>
            </a:pPr>
            <a:r>
              <a:rPr lang="de-DE" altLang="zh-CN"/>
              <a:t>Page </a:t>
            </a:r>
            <a:fld id="{F6317996-AAA3-4122-A512-BEAF416E773F}" type="slidenum">
              <a:rPr lang="de-DE" altLang="zh-CN"/>
              <a:pPr>
                <a:defRPr/>
              </a:pPr>
              <a:t>‹#›</a:t>
            </a:fld>
            <a:endParaRPr lang="en-GB" altLang="zh-CN"/>
          </a:p>
        </p:txBody>
      </p:sp>
    </p:spTree>
    <p:extLst>
      <p:ext uri="{BB962C8B-B14F-4D97-AF65-F5344CB8AC3E}">
        <p14:creationId xmlns:p14="http://schemas.microsoft.com/office/powerpoint/2010/main" val="33381436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74700" y="2236788"/>
            <a:ext cx="8783638" cy="1543050"/>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549400" y="4079875"/>
            <a:ext cx="7234238" cy="1841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a:extLst>
              <a:ext uri="{FF2B5EF4-FFF2-40B4-BE49-F238E27FC236}">
                <a16:creationId xmlns:a16="http://schemas.microsoft.com/office/drawing/2014/main" id="{BD33CBD7-2FD5-43F2-AC47-864C6F6FF4E1}"/>
              </a:ext>
            </a:extLst>
          </p:cNvPr>
          <p:cNvSpPr>
            <a:spLocks noGrp="1" noChangeArrowheads="1"/>
          </p:cNvSpPr>
          <p:nvPr>
            <p:ph type="dt" sz="half" idx="10"/>
          </p:nvPr>
        </p:nvSpPr>
        <p:spPr>
          <a:ln/>
        </p:spPr>
        <p:txBody>
          <a:bodyPr/>
          <a:lstStyle>
            <a:lvl1pPr>
              <a:defRPr/>
            </a:lvl1pPr>
          </a:lstStyle>
          <a:p>
            <a:pPr>
              <a:defRPr/>
            </a:pPr>
            <a:r>
              <a:rPr lang="de-DE" altLang="zh-CN"/>
              <a:t>Page </a:t>
            </a:r>
            <a:fld id="{618A0273-D05A-46D5-8F85-4A3F36C4C8BE}" type="slidenum">
              <a:rPr lang="de-DE" altLang="zh-CN"/>
              <a:pPr>
                <a:defRPr/>
              </a:pPr>
              <a:t>‹#›</a:t>
            </a:fld>
            <a:endParaRPr lang="en-GB" altLang="zh-CN"/>
          </a:p>
        </p:txBody>
      </p:sp>
    </p:spTree>
    <p:extLst>
      <p:ext uri="{BB962C8B-B14F-4D97-AF65-F5344CB8AC3E}">
        <p14:creationId xmlns:p14="http://schemas.microsoft.com/office/powerpoint/2010/main" val="557102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15938" y="288925"/>
            <a:ext cx="9301162" cy="12001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3FC2B49F-C95A-4040-9FF1-ECF53A9AA64B}"/>
              </a:ext>
            </a:extLst>
          </p:cNvPr>
          <p:cNvSpPr>
            <a:spLocks noGrp="1" noChangeArrowheads="1"/>
          </p:cNvSpPr>
          <p:nvPr>
            <p:ph type="dt" sz="half" idx="10"/>
          </p:nvPr>
        </p:nvSpPr>
        <p:spPr>
          <a:ln/>
        </p:spPr>
        <p:txBody>
          <a:bodyPr/>
          <a:lstStyle>
            <a:lvl1pPr>
              <a:defRPr/>
            </a:lvl1pPr>
          </a:lstStyle>
          <a:p>
            <a:pPr>
              <a:defRPr/>
            </a:pPr>
            <a:r>
              <a:rPr lang="de-DE" altLang="zh-CN"/>
              <a:t>Page </a:t>
            </a:r>
            <a:fld id="{E8222C36-D52B-4006-A8A4-0389CF8A165E}" type="slidenum">
              <a:rPr lang="de-DE" altLang="zh-CN"/>
              <a:pPr>
                <a:defRPr/>
              </a:pPr>
              <a:t>‹#›</a:t>
            </a:fld>
            <a:endParaRPr lang="en-GB" altLang="zh-CN"/>
          </a:p>
        </p:txBody>
      </p:sp>
    </p:spTree>
    <p:extLst>
      <p:ext uri="{BB962C8B-B14F-4D97-AF65-F5344CB8AC3E}">
        <p14:creationId xmlns:p14="http://schemas.microsoft.com/office/powerpoint/2010/main" val="9116935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15975" y="4627563"/>
            <a:ext cx="8783638" cy="1430337"/>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815975" y="3052763"/>
            <a:ext cx="8783638" cy="15748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981D5F6B-23B7-4DA7-8E43-8FDBD8EFED66}"/>
              </a:ext>
            </a:extLst>
          </p:cNvPr>
          <p:cNvSpPr>
            <a:spLocks noGrp="1" noChangeArrowheads="1"/>
          </p:cNvSpPr>
          <p:nvPr>
            <p:ph type="dt" sz="half" idx="10"/>
          </p:nvPr>
        </p:nvSpPr>
        <p:spPr>
          <a:ln/>
        </p:spPr>
        <p:txBody>
          <a:bodyPr/>
          <a:lstStyle>
            <a:lvl1pPr>
              <a:defRPr/>
            </a:lvl1pPr>
          </a:lstStyle>
          <a:p>
            <a:pPr>
              <a:defRPr/>
            </a:pPr>
            <a:r>
              <a:rPr lang="de-DE" altLang="zh-CN"/>
              <a:t>Page </a:t>
            </a:r>
            <a:fld id="{C7765A0A-DBD2-49E5-973B-E8B47A1BD47E}" type="slidenum">
              <a:rPr lang="de-DE" altLang="zh-CN"/>
              <a:pPr>
                <a:defRPr/>
              </a:pPr>
              <a:t>‹#›</a:t>
            </a:fld>
            <a:endParaRPr lang="en-GB" altLang="zh-CN"/>
          </a:p>
        </p:txBody>
      </p:sp>
    </p:spTree>
    <p:extLst>
      <p:ext uri="{BB962C8B-B14F-4D97-AF65-F5344CB8AC3E}">
        <p14:creationId xmlns:p14="http://schemas.microsoft.com/office/powerpoint/2010/main" val="30117255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15938" y="288925"/>
            <a:ext cx="9301162" cy="12001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738188" y="1223963"/>
            <a:ext cx="440372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294313" y="1223963"/>
            <a:ext cx="440372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73CF521C-34C9-4601-99D4-BFA4825DD936}"/>
              </a:ext>
            </a:extLst>
          </p:cNvPr>
          <p:cNvSpPr>
            <a:spLocks noGrp="1" noChangeArrowheads="1"/>
          </p:cNvSpPr>
          <p:nvPr>
            <p:ph type="dt" sz="half" idx="10"/>
          </p:nvPr>
        </p:nvSpPr>
        <p:spPr>
          <a:ln/>
        </p:spPr>
        <p:txBody>
          <a:bodyPr/>
          <a:lstStyle>
            <a:lvl1pPr>
              <a:defRPr/>
            </a:lvl1pPr>
          </a:lstStyle>
          <a:p>
            <a:pPr>
              <a:defRPr/>
            </a:pPr>
            <a:r>
              <a:rPr lang="de-DE" altLang="zh-CN"/>
              <a:t>Page </a:t>
            </a:r>
            <a:fld id="{20C70314-4802-4605-906B-17764CB39204}" type="slidenum">
              <a:rPr lang="de-DE" altLang="zh-CN"/>
              <a:pPr>
                <a:defRPr/>
              </a:pPr>
              <a:t>‹#›</a:t>
            </a:fld>
            <a:endParaRPr lang="en-GB" altLang="zh-CN"/>
          </a:p>
        </p:txBody>
      </p:sp>
    </p:spTree>
    <p:extLst>
      <p:ext uri="{BB962C8B-B14F-4D97-AF65-F5344CB8AC3E}">
        <p14:creationId xmlns:p14="http://schemas.microsoft.com/office/powerpoint/2010/main" val="1029067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15938" y="288925"/>
            <a:ext cx="9301162" cy="12001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15938" y="1611313"/>
            <a:ext cx="4565650"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15938" y="2284413"/>
            <a:ext cx="4565650" cy="41481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248275" y="1611313"/>
            <a:ext cx="4568825"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248275" y="2284413"/>
            <a:ext cx="4568825" cy="41481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1BB7002A-4984-4174-8717-AD3E03F3693D}"/>
              </a:ext>
            </a:extLst>
          </p:cNvPr>
          <p:cNvSpPr>
            <a:spLocks noGrp="1" noChangeArrowheads="1"/>
          </p:cNvSpPr>
          <p:nvPr>
            <p:ph type="dt" sz="half" idx="10"/>
          </p:nvPr>
        </p:nvSpPr>
        <p:spPr>
          <a:ln/>
        </p:spPr>
        <p:txBody>
          <a:bodyPr/>
          <a:lstStyle>
            <a:lvl1pPr>
              <a:defRPr/>
            </a:lvl1pPr>
          </a:lstStyle>
          <a:p>
            <a:pPr>
              <a:defRPr/>
            </a:pPr>
            <a:r>
              <a:rPr lang="de-DE" altLang="zh-CN"/>
              <a:t>Page </a:t>
            </a:r>
            <a:fld id="{404BCD44-B03F-45C3-9071-930BA31E5D17}" type="slidenum">
              <a:rPr lang="de-DE" altLang="zh-CN"/>
              <a:pPr>
                <a:defRPr/>
              </a:pPr>
              <a:t>‹#›</a:t>
            </a:fld>
            <a:endParaRPr lang="en-GB" altLang="zh-CN"/>
          </a:p>
        </p:txBody>
      </p:sp>
    </p:spTree>
    <p:extLst>
      <p:ext uri="{BB962C8B-B14F-4D97-AF65-F5344CB8AC3E}">
        <p14:creationId xmlns:p14="http://schemas.microsoft.com/office/powerpoint/2010/main" val="32834167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15938" y="288925"/>
            <a:ext cx="9301162" cy="1200150"/>
          </a:xfrm>
          <a:prstGeom prst="rect">
            <a:avLst/>
          </a:prstGeom>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37A31441-B798-445D-AA58-3935F3639346}"/>
              </a:ext>
            </a:extLst>
          </p:cNvPr>
          <p:cNvSpPr>
            <a:spLocks noGrp="1" noChangeArrowheads="1"/>
          </p:cNvSpPr>
          <p:nvPr>
            <p:ph type="dt" sz="half" idx="10"/>
          </p:nvPr>
        </p:nvSpPr>
        <p:spPr>
          <a:ln/>
        </p:spPr>
        <p:txBody>
          <a:bodyPr/>
          <a:lstStyle>
            <a:lvl1pPr>
              <a:defRPr/>
            </a:lvl1pPr>
          </a:lstStyle>
          <a:p>
            <a:pPr>
              <a:defRPr/>
            </a:pPr>
            <a:r>
              <a:rPr lang="de-DE" altLang="zh-CN"/>
              <a:t>Page </a:t>
            </a:r>
            <a:fld id="{E966FB09-E225-4216-928B-B5070E24C91D}" type="slidenum">
              <a:rPr lang="de-DE" altLang="zh-CN"/>
              <a:pPr>
                <a:defRPr/>
              </a:pPr>
              <a:t>‹#›</a:t>
            </a:fld>
            <a:endParaRPr lang="en-GB" altLang="zh-CN"/>
          </a:p>
        </p:txBody>
      </p:sp>
    </p:spTree>
    <p:extLst>
      <p:ext uri="{BB962C8B-B14F-4D97-AF65-F5344CB8AC3E}">
        <p14:creationId xmlns:p14="http://schemas.microsoft.com/office/powerpoint/2010/main" val="1409447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38188" y="1724025"/>
            <a:ext cx="4403725" cy="4403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294313" y="1724025"/>
            <a:ext cx="4403725" cy="4403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a:extLst>
              <a:ext uri="{FF2B5EF4-FFF2-40B4-BE49-F238E27FC236}">
                <a16:creationId xmlns:a16="http://schemas.microsoft.com/office/drawing/2014/main" id="{E938C3B5-8AEA-4864-ADD5-08955739E16D}"/>
              </a:ext>
            </a:extLst>
          </p:cNvPr>
          <p:cNvSpPr>
            <a:spLocks noGrp="1" noChangeArrowheads="1"/>
          </p:cNvSpPr>
          <p:nvPr>
            <p:ph type="dt" sz="half" idx="10"/>
          </p:nvPr>
        </p:nvSpPr>
        <p:spPr>
          <a:ln/>
        </p:spPr>
        <p:txBody>
          <a:bodyPr/>
          <a:lstStyle>
            <a:lvl1pPr>
              <a:defRPr/>
            </a:lvl1pPr>
          </a:lstStyle>
          <a:p>
            <a:pPr>
              <a:defRPr/>
            </a:pPr>
            <a:r>
              <a:rPr lang="de-DE" altLang="zh-CN"/>
              <a:t>Page </a:t>
            </a:r>
            <a:fld id="{1C1ADAB4-B757-4389-A550-5873A951005E}" type="slidenum">
              <a:rPr lang="de-DE" altLang="zh-CN"/>
              <a:pPr>
                <a:defRPr/>
              </a:pPr>
              <a:t>‹#›</a:t>
            </a:fld>
            <a:endParaRPr lang="en-GB" altLang="zh-CN"/>
          </a:p>
        </p:txBody>
      </p:sp>
    </p:spTree>
    <p:extLst>
      <p:ext uri="{BB962C8B-B14F-4D97-AF65-F5344CB8AC3E}">
        <p14:creationId xmlns:p14="http://schemas.microsoft.com/office/powerpoint/2010/main" val="28286839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666BE404-F217-4C8F-9B4B-54D2DD8A1CBE}"/>
              </a:ext>
            </a:extLst>
          </p:cNvPr>
          <p:cNvSpPr>
            <a:spLocks noGrp="1" noChangeArrowheads="1"/>
          </p:cNvSpPr>
          <p:nvPr>
            <p:ph type="dt" sz="half" idx="10"/>
          </p:nvPr>
        </p:nvSpPr>
        <p:spPr>
          <a:ln/>
        </p:spPr>
        <p:txBody>
          <a:bodyPr/>
          <a:lstStyle>
            <a:lvl1pPr>
              <a:defRPr/>
            </a:lvl1pPr>
          </a:lstStyle>
          <a:p>
            <a:pPr>
              <a:defRPr/>
            </a:pPr>
            <a:r>
              <a:rPr lang="de-DE" altLang="zh-CN"/>
              <a:t>Page </a:t>
            </a:r>
            <a:fld id="{25F19E4F-F1FE-4F22-9F24-30DA509AC358}" type="slidenum">
              <a:rPr lang="de-DE" altLang="zh-CN"/>
              <a:pPr>
                <a:defRPr/>
              </a:pPr>
              <a:t>‹#›</a:t>
            </a:fld>
            <a:endParaRPr lang="en-GB" altLang="zh-CN"/>
          </a:p>
        </p:txBody>
      </p:sp>
    </p:spTree>
    <p:extLst>
      <p:ext uri="{BB962C8B-B14F-4D97-AF65-F5344CB8AC3E}">
        <p14:creationId xmlns:p14="http://schemas.microsoft.com/office/powerpoint/2010/main" val="40953271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15938" y="287338"/>
            <a:ext cx="3400425" cy="121920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040188" y="287338"/>
            <a:ext cx="5776912" cy="61452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15938" y="1506538"/>
            <a:ext cx="3400425" cy="4926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92BA3A28-AC70-41BA-BF8E-45456C108212}"/>
              </a:ext>
            </a:extLst>
          </p:cNvPr>
          <p:cNvSpPr>
            <a:spLocks noGrp="1" noChangeArrowheads="1"/>
          </p:cNvSpPr>
          <p:nvPr>
            <p:ph type="dt" sz="half" idx="10"/>
          </p:nvPr>
        </p:nvSpPr>
        <p:spPr>
          <a:ln/>
        </p:spPr>
        <p:txBody>
          <a:bodyPr/>
          <a:lstStyle>
            <a:lvl1pPr>
              <a:defRPr/>
            </a:lvl1pPr>
          </a:lstStyle>
          <a:p>
            <a:pPr>
              <a:defRPr/>
            </a:pPr>
            <a:r>
              <a:rPr lang="de-DE" altLang="zh-CN"/>
              <a:t>Page </a:t>
            </a:r>
            <a:fld id="{74FD658D-FE46-49D1-96D1-9DD564D2F449}" type="slidenum">
              <a:rPr lang="de-DE" altLang="zh-CN"/>
              <a:pPr>
                <a:defRPr/>
              </a:pPr>
              <a:t>‹#›</a:t>
            </a:fld>
            <a:endParaRPr lang="en-GB" altLang="zh-CN"/>
          </a:p>
        </p:txBody>
      </p:sp>
    </p:spTree>
    <p:extLst>
      <p:ext uri="{BB962C8B-B14F-4D97-AF65-F5344CB8AC3E}">
        <p14:creationId xmlns:p14="http://schemas.microsoft.com/office/powerpoint/2010/main" val="22629497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25650" y="5040313"/>
            <a:ext cx="6199188" cy="595312"/>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025650" y="642938"/>
            <a:ext cx="6199188" cy="4321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025650" y="5635625"/>
            <a:ext cx="6199188" cy="8445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7835667A-59AA-42EE-89B4-712934CFBC3A}"/>
              </a:ext>
            </a:extLst>
          </p:cNvPr>
          <p:cNvSpPr>
            <a:spLocks noGrp="1" noChangeArrowheads="1"/>
          </p:cNvSpPr>
          <p:nvPr>
            <p:ph type="dt" sz="half" idx="10"/>
          </p:nvPr>
        </p:nvSpPr>
        <p:spPr>
          <a:ln/>
        </p:spPr>
        <p:txBody>
          <a:bodyPr/>
          <a:lstStyle>
            <a:lvl1pPr>
              <a:defRPr/>
            </a:lvl1pPr>
          </a:lstStyle>
          <a:p>
            <a:pPr>
              <a:defRPr/>
            </a:pPr>
            <a:r>
              <a:rPr lang="de-DE" altLang="zh-CN"/>
              <a:t>Page </a:t>
            </a:r>
            <a:fld id="{571F982E-469C-4F9E-B43C-B4213E59922F}" type="slidenum">
              <a:rPr lang="de-DE" altLang="zh-CN"/>
              <a:pPr>
                <a:defRPr/>
              </a:pPr>
              <a:t>‹#›</a:t>
            </a:fld>
            <a:endParaRPr lang="en-GB" altLang="zh-CN"/>
          </a:p>
        </p:txBody>
      </p:sp>
    </p:spTree>
    <p:extLst>
      <p:ext uri="{BB962C8B-B14F-4D97-AF65-F5344CB8AC3E}">
        <p14:creationId xmlns:p14="http://schemas.microsoft.com/office/powerpoint/2010/main" val="19745935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15938" y="288925"/>
            <a:ext cx="9301162" cy="12001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15ACBDB5-2A17-4EA5-A25A-8DFDDBBDFBB1}"/>
              </a:ext>
            </a:extLst>
          </p:cNvPr>
          <p:cNvSpPr>
            <a:spLocks noGrp="1" noChangeArrowheads="1"/>
          </p:cNvSpPr>
          <p:nvPr>
            <p:ph type="dt" sz="half" idx="10"/>
          </p:nvPr>
        </p:nvSpPr>
        <p:spPr>
          <a:ln/>
        </p:spPr>
        <p:txBody>
          <a:bodyPr/>
          <a:lstStyle>
            <a:lvl1pPr>
              <a:defRPr/>
            </a:lvl1pPr>
          </a:lstStyle>
          <a:p>
            <a:pPr>
              <a:defRPr/>
            </a:pPr>
            <a:r>
              <a:rPr lang="de-DE" altLang="zh-CN"/>
              <a:t>Page </a:t>
            </a:r>
            <a:fld id="{5C4DE0DE-9192-4044-B583-D407440B1DE2}" type="slidenum">
              <a:rPr lang="de-DE" altLang="zh-CN"/>
              <a:pPr>
                <a:defRPr/>
              </a:pPr>
              <a:t>‹#›</a:t>
            </a:fld>
            <a:endParaRPr lang="en-GB" altLang="zh-CN"/>
          </a:p>
        </p:txBody>
      </p:sp>
    </p:spTree>
    <p:extLst>
      <p:ext uri="{BB962C8B-B14F-4D97-AF65-F5344CB8AC3E}">
        <p14:creationId xmlns:p14="http://schemas.microsoft.com/office/powerpoint/2010/main" val="25358145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93000" y="288925"/>
            <a:ext cx="2324100" cy="6119813"/>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15938" y="288925"/>
            <a:ext cx="6824662" cy="61198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669F0FFB-CA79-4FAE-8E04-FEAA43DB7B64}"/>
              </a:ext>
            </a:extLst>
          </p:cNvPr>
          <p:cNvSpPr>
            <a:spLocks noGrp="1" noChangeArrowheads="1"/>
          </p:cNvSpPr>
          <p:nvPr>
            <p:ph type="dt" sz="half" idx="10"/>
          </p:nvPr>
        </p:nvSpPr>
        <p:spPr>
          <a:ln/>
        </p:spPr>
        <p:txBody>
          <a:bodyPr/>
          <a:lstStyle>
            <a:lvl1pPr>
              <a:defRPr/>
            </a:lvl1pPr>
          </a:lstStyle>
          <a:p>
            <a:pPr>
              <a:defRPr/>
            </a:pPr>
            <a:r>
              <a:rPr lang="de-DE" altLang="zh-CN"/>
              <a:t>Page </a:t>
            </a:r>
            <a:fld id="{537CC1DF-B3A8-4C38-849A-D83AEB0CE8E0}" type="slidenum">
              <a:rPr lang="de-DE" altLang="zh-CN"/>
              <a:pPr>
                <a:defRPr/>
              </a:pPr>
              <a:t>‹#›</a:t>
            </a:fld>
            <a:endParaRPr lang="en-GB" altLang="zh-CN"/>
          </a:p>
        </p:txBody>
      </p:sp>
    </p:spTree>
    <p:extLst>
      <p:ext uri="{BB962C8B-B14F-4D97-AF65-F5344CB8AC3E}">
        <p14:creationId xmlns:p14="http://schemas.microsoft.com/office/powerpoint/2010/main" val="24335266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74700" y="2236788"/>
            <a:ext cx="8783638" cy="1543050"/>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549400" y="4079875"/>
            <a:ext cx="7234238" cy="1841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a:extLst>
              <a:ext uri="{FF2B5EF4-FFF2-40B4-BE49-F238E27FC236}">
                <a16:creationId xmlns:a16="http://schemas.microsoft.com/office/drawing/2014/main" id="{7A902CED-2719-4592-B21E-FC04F7C91A41}"/>
              </a:ext>
            </a:extLst>
          </p:cNvPr>
          <p:cNvSpPr>
            <a:spLocks noGrp="1" noChangeArrowheads="1"/>
          </p:cNvSpPr>
          <p:nvPr>
            <p:ph type="dt" sz="half" idx="10"/>
          </p:nvPr>
        </p:nvSpPr>
        <p:spPr>
          <a:ln/>
        </p:spPr>
        <p:txBody>
          <a:bodyPr/>
          <a:lstStyle>
            <a:lvl1pPr>
              <a:defRPr/>
            </a:lvl1pPr>
          </a:lstStyle>
          <a:p>
            <a:pPr>
              <a:defRPr/>
            </a:pPr>
            <a:r>
              <a:rPr lang="de-DE" altLang="zh-CN"/>
              <a:t>Page </a:t>
            </a:r>
            <a:fld id="{26F523D2-A818-4296-BAD8-E264CC6527BC}" type="slidenum">
              <a:rPr lang="de-DE" altLang="zh-CN"/>
              <a:pPr>
                <a:defRPr/>
              </a:pPr>
              <a:t>‹#›</a:t>
            </a:fld>
            <a:endParaRPr lang="en-GB" altLang="zh-CN"/>
          </a:p>
        </p:txBody>
      </p:sp>
    </p:spTree>
    <p:extLst>
      <p:ext uri="{BB962C8B-B14F-4D97-AF65-F5344CB8AC3E}">
        <p14:creationId xmlns:p14="http://schemas.microsoft.com/office/powerpoint/2010/main" val="21977301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15938" y="288925"/>
            <a:ext cx="9301162" cy="12001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AFB3C675-FD7C-4C5E-98B8-8BC91F3CFDA8}"/>
              </a:ext>
            </a:extLst>
          </p:cNvPr>
          <p:cNvSpPr>
            <a:spLocks noGrp="1" noChangeArrowheads="1"/>
          </p:cNvSpPr>
          <p:nvPr>
            <p:ph type="dt" sz="half" idx="10"/>
          </p:nvPr>
        </p:nvSpPr>
        <p:spPr>
          <a:ln/>
        </p:spPr>
        <p:txBody>
          <a:bodyPr/>
          <a:lstStyle>
            <a:lvl1pPr>
              <a:defRPr/>
            </a:lvl1pPr>
          </a:lstStyle>
          <a:p>
            <a:pPr>
              <a:defRPr/>
            </a:pPr>
            <a:r>
              <a:rPr lang="de-DE" altLang="zh-CN"/>
              <a:t>Page </a:t>
            </a:r>
            <a:fld id="{76F48AE5-CA3D-44FD-B365-CCA24020CBFC}" type="slidenum">
              <a:rPr lang="de-DE" altLang="zh-CN"/>
              <a:pPr>
                <a:defRPr/>
              </a:pPr>
              <a:t>‹#›</a:t>
            </a:fld>
            <a:endParaRPr lang="en-GB" altLang="zh-CN"/>
          </a:p>
        </p:txBody>
      </p:sp>
    </p:spTree>
    <p:extLst>
      <p:ext uri="{BB962C8B-B14F-4D97-AF65-F5344CB8AC3E}">
        <p14:creationId xmlns:p14="http://schemas.microsoft.com/office/powerpoint/2010/main" val="195462188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15975" y="4627563"/>
            <a:ext cx="8783638" cy="1430337"/>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815975" y="3052763"/>
            <a:ext cx="8783638" cy="15748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EF3D5938-702B-4D5E-BAAA-F7F0C2DB7228}"/>
              </a:ext>
            </a:extLst>
          </p:cNvPr>
          <p:cNvSpPr>
            <a:spLocks noGrp="1" noChangeArrowheads="1"/>
          </p:cNvSpPr>
          <p:nvPr>
            <p:ph type="dt" sz="half" idx="10"/>
          </p:nvPr>
        </p:nvSpPr>
        <p:spPr>
          <a:ln/>
        </p:spPr>
        <p:txBody>
          <a:bodyPr/>
          <a:lstStyle>
            <a:lvl1pPr>
              <a:defRPr/>
            </a:lvl1pPr>
          </a:lstStyle>
          <a:p>
            <a:pPr>
              <a:defRPr/>
            </a:pPr>
            <a:r>
              <a:rPr lang="de-DE" altLang="zh-CN"/>
              <a:t>Page </a:t>
            </a:r>
            <a:fld id="{272DC4A5-7DC5-4AB3-8335-ABEC0EACCAB3}" type="slidenum">
              <a:rPr lang="de-DE" altLang="zh-CN"/>
              <a:pPr>
                <a:defRPr/>
              </a:pPr>
              <a:t>‹#›</a:t>
            </a:fld>
            <a:endParaRPr lang="en-GB" altLang="zh-CN"/>
          </a:p>
        </p:txBody>
      </p:sp>
    </p:spTree>
    <p:extLst>
      <p:ext uri="{BB962C8B-B14F-4D97-AF65-F5344CB8AC3E}">
        <p14:creationId xmlns:p14="http://schemas.microsoft.com/office/powerpoint/2010/main" val="281581595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15938" y="288925"/>
            <a:ext cx="9301162" cy="12001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738188" y="1223963"/>
            <a:ext cx="440372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294313" y="1223963"/>
            <a:ext cx="440372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D6F30F38-952B-4A1D-A0B1-21750EAA613A}"/>
              </a:ext>
            </a:extLst>
          </p:cNvPr>
          <p:cNvSpPr>
            <a:spLocks noGrp="1" noChangeArrowheads="1"/>
          </p:cNvSpPr>
          <p:nvPr>
            <p:ph type="dt" sz="half" idx="10"/>
          </p:nvPr>
        </p:nvSpPr>
        <p:spPr>
          <a:ln/>
        </p:spPr>
        <p:txBody>
          <a:bodyPr/>
          <a:lstStyle>
            <a:lvl1pPr>
              <a:defRPr/>
            </a:lvl1pPr>
          </a:lstStyle>
          <a:p>
            <a:pPr>
              <a:defRPr/>
            </a:pPr>
            <a:r>
              <a:rPr lang="de-DE" altLang="zh-CN"/>
              <a:t>Page </a:t>
            </a:r>
            <a:fld id="{934F9457-79F9-40AC-A579-A7F047599306}" type="slidenum">
              <a:rPr lang="de-DE" altLang="zh-CN"/>
              <a:pPr>
                <a:defRPr/>
              </a:pPr>
              <a:t>‹#›</a:t>
            </a:fld>
            <a:endParaRPr lang="en-GB" altLang="zh-CN"/>
          </a:p>
        </p:txBody>
      </p:sp>
    </p:spTree>
    <p:extLst>
      <p:ext uri="{BB962C8B-B14F-4D97-AF65-F5344CB8AC3E}">
        <p14:creationId xmlns:p14="http://schemas.microsoft.com/office/powerpoint/2010/main" val="36838529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15938" y="288925"/>
            <a:ext cx="9301162" cy="12001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15938" y="1611313"/>
            <a:ext cx="4565650"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15938" y="2284413"/>
            <a:ext cx="4565650" cy="41481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248275" y="1611313"/>
            <a:ext cx="4568825"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248275" y="2284413"/>
            <a:ext cx="4568825" cy="41481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2AB5901A-1324-4DF5-8A2F-06D030E1816D}"/>
              </a:ext>
            </a:extLst>
          </p:cNvPr>
          <p:cNvSpPr>
            <a:spLocks noGrp="1" noChangeArrowheads="1"/>
          </p:cNvSpPr>
          <p:nvPr>
            <p:ph type="dt" sz="half" idx="10"/>
          </p:nvPr>
        </p:nvSpPr>
        <p:spPr>
          <a:ln/>
        </p:spPr>
        <p:txBody>
          <a:bodyPr/>
          <a:lstStyle>
            <a:lvl1pPr>
              <a:defRPr/>
            </a:lvl1pPr>
          </a:lstStyle>
          <a:p>
            <a:pPr>
              <a:defRPr/>
            </a:pPr>
            <a:r>
              <a:rPr lang="de-DE" altLang="zh-CN"/>
              <a:t>Page </a:t>
            </a:r>
            <a:fld id="{4FBAAC41-0E78-414F-A11B-44C62AF5A0A9}" type="slidenum">
              <a:rPr lang="de-DE" altLang="zh-CN"/>
              <a:pPr>
                <a:defRPr/>
              </a:pPr>
              <a:t>‹#›</a:t>
            </a:fld>
            <a:endParaRPr lang="en-GB" altLang="zh-CN"/>
          </a:p>
        </p:txBody>
      </p:sp>
    </p:spTree>
    <p:extLst>
      <p:ext uri="{BB962C8B-B14F-4D97-AF65-F5344CB8AC3E}">
        <p14:creationId xmlns:p14="http://schemas.microsoft.com/office/powerpoint/2010/main" val="1294741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15938" y="288925"/>
            <a:ext cx="9301162" cy="12001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15938" y="1611313"/>
            <a:ext cx="4565650"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15938" y="2284413"/>
            <a:ext cx="4565650" cy="41481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248275" y="1611313"/>
            <a:ext cx="4568825"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248275" y="2284413"/>
            <a:ext cx="4568825" cy="41481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a:extLst>
              <a:ext uri="{FF2B5EF4-FFF2-40B4-BE49-F238E27FC236}">
                <a16:creationId xmlns:a16="http://schemas.microsoft.com/office/drawing/2014/main" id="{F78A6D3E-BEAF-45A6-99AC-92F3F47A13F5}"/>
              </a:ext>
            </a:extLst>
          </p:cNvPr>
          <p:cNvSpPr>
            <a:spLocks noGrp="1" noChangeArrowheads="1"/>
          </p:cNvSpPr>
          <p:nvPr>
            <p:ph type="dt" sz="half" idx="10"/>
          </p:nvPr>
        </p:nvSpPr>
        <p:spPr>
          <a:ln/>
        </p:spPr>
        <p:txBody>
          <a:bodyPr/>
          <a:lstStyle>
            <a:lvl1pPr>
              <a:defRPr/>
            </a:lvl1pPr>
          </a:lstStyle>
          <a:p>
            <a:pPr>
              <a:defRPr/>
            </a:pPr>
            <a:r>
              <a:rPr lang="de-DE" altLang="zh-CN"/>
              <a:t>Page </a:t>
            </a:r>
            <a:fld id="{3CA88286-92DF-452E-8E91-8D4F5C3BAE61}" type="slidenum">
              <a:rPr lang="de-DE" altLang="zh-CN"/>
              <a:pPr>
                <a:defRPr/>
              </a:pPr>
              <a:t>‹#›</a:t>
            </a:fld>
            <a:endParaRPr lang="en-GB" altLang="zh-CN"/>
          </a:p>
        </p:txBody>
      </p:sp>
    </p:spTree>
    <p:extLst>
      <p:ext uri="{BB962C8B-B14F-4D97-AF65-F5344CB8AC3E}">
        <p14:creationId xmlns:p14="http://schemas.microsoft.com/office/powerpoint/2010/main" val="19399794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15938" y="288925"/>
            <a:ext cx="9301162" cy="1200150"/>
          </a:xfrm>
          <a:prstGeom prst="rect">
            <a:avLst/>
          </a:prstGeom>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F1144A5C-5C27-4239-8BA6-615CF48E6A16}"/>
              </a:ext>
            </a:extLst>
          </p:cNvPr>
          <p:cNvSpPr>
            <a:spLocks noGrp="1" noChangeArrowheads="1"/>
          </p:cNvSpPr>
          <p:nvPr>
            <p:ph type="dt" sz="half" idx="10"/>
          </p:nvPr>
        </p:nvSpPr>
        <p:spPr>
          <a:ln/>
        </p:spPr>
        <p:txBody>
          <a:bodyPr/>
          <a:lstStyle>
            <a:lvl1pPr>
              <a:defRPr/>
            </a:lvl1pPr>
          </a:lstStyle>
          <a:p>
            <a:pPr>
              <a:defRPr/>
            </a:pPr>
            <a:r>
              <a:rPr lang="de-DE" altLang="zh-CN"/>
              <a:t>Page </a:t>
            </a:r>
            <a:fld id="{24CF152C-C59E-4B89-821C-7994AE33FD5E}" type="slidenum">
              <a:rPr lang="de-DE" altLang="zh-CN"/>
              <a:pPr>
                <a:defRPr/>
              </a:pPr>
              <a:t>‹#›</a:t>
            </a:fld>
            <a:endParaRPr lang="en-GB" altLang="zh-CN"/>
          </a:p>
        </p:txBody>
      </p:sp>
    </p:spTree>
    <p:extLst>
      <p:ext uri="{BB962C8B-B14F-4D97-AF65-F5344CB8AC3E}">
        <p14:creationId xmlns:p14="http://schemas.microsoft.com/office/powerpoint/2010/main" val="27931892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7771418F-4194-4555-951E-CF1696EAED05}"/>
              </a:ext>
            </a:extLst>
          </p:cNvPr>
          <p:cNvSpPr>
            <a:spLocks noGrp="1" noChangeArrowheads="1"/>
          </p:cNvSpPr>
          <p:nvPr>
            <p:ph type="dt" sz="half" idx="10"/>
          </p:nvPr>
        </p:nvSpPr>
        <p:spPr>
          <a:ln/>
        </p:spPr>
        <p:txBody>
          <a:bodyPr/>
          <a:lstStyle>
            <a:lvl1pPr>
              <a:defRPr/>
            </a:lvl1pPr>
          </a:lstStyle>
          <a:p>
            <a:pPr>
              <a:defRPr/>
            </a:pPr>
            <a:r>
              <a:rPr lang="de-DE" altLang="zh-CN"/>
              <a:t>Page </a:t>
            </a:r>
            <a:fld id="{794968B3-D973-426E-A6D0-19778875ABE9}" type="slidenum">
              <a:rPr lang="de-DE" altLang="zh-CN"/>
              <a:pPr>
                <a:defRPr/>
              </a:pPr>
              <a:t>‹#›</a:t>
            </a:fld>
            <a:endParaRPr lang="en-GB" altLang="zh-CN"/>
          </a:p>
        </p:txBody>
      </p:sp>
    </p:spTree>
    <p:extLst>
      <p:ext uri="{BB962C8B-B14F-4D97-AF65-F5344CB8AC3E}">
        <p14:creationId xmlns:p14="http://schemas.microsoft.com/office/powerpoint/2010/main" val="36610502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15938" y="287338"/>
            <a:ext cx="3400425" cy="121920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040188" y="287338"/>
            <a:ext cx="5776912" cy="61452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15938" y="1506538"/>
            <a:ext cx="3400425" cy="4926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0927CA8A-04B4-4E67-81F7-7D9B5D61D7E1}"/>
              </a:ext>
            </a:extLst>
          </p:cNvPr>
          <p:cNvSpPr>
            <a:spLocks noGrp="1" noChangeArrowheads="1"/>
          </p:cNvSpPr>
          <p:nvPr>
            <p:ph type="dt" sz="half" idx="10"/>
          </p:nvPr>
        </p:nvSpPr>
        <p:spPr>
          <a:ln/>
        </p:spPr>
        <p:txBody>
          <a:bodyPr/>
          <a:lstStyle>
            <a:lvl1pPr>
              <a:defRPr/>
            </a:lvl1pPr>
          </a:lstStyle>
          <a:p>
            <a:pPr>
              <a:defRPr/>
            </a:pPr>
            <a:r>
              <a:rPr lang="de-DE" altLang="zh-CN"/>
              <a:t>Page </a:t>
            </a:r>
            <a:fld id="{7B5A8B66-3A08-45EE-91C2-CE27A6A2ED21}" type="slidenum">
              <a:rPr lang="de-DE" altLang="zh-CN"/>
              <a:pPr>
                <a:defRPr/>
              </a:pPr>
              <a:t>‹#›</a:t>
            </a:fld>
            <a:endParaRPr lang="en-GB" altLang="zh-CN"/>
          </a:p>
        </p:txBody>
      </p:sp>
    </p:spTree>
    <p:extLst>
      <p:ext uri="{BB962C8B-B14F-4D97-AF65-F5344CB8AC3E}">
        <p14:creationId xmlns:p14="http://schemas.microsoft.com/office/powerpoint/2010/main" val="1388621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25650" y="5040313"/>
            <a:ext cx="6199188" cy="595312"/>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025650" y="642938"/>
            <a:ext cx="6199188" cy="4321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025650" y="5635625"/>
            <a:ext cx="6199188" cy="8445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E2BFB826-918F-4F88-BA26-3F4DCBC9D5A8}"/>
              </a:ext>
            </a:extLst>
          </p:cNvPr>
          <p:cNvSpPr>
            <a:spLocks noGrp="1" noChangeArrowheads="1"/>
          </p:cNvSpPr>
          <p:nvPr>
            <p:ph type="dt" sz="half" idx="10"/>
          </p:nvPr>
        </p:nvSpPr>
        <p:spPr>
          <a:ln/>
        </p:spPr>
        <p:txBody>
          <a:bodyPr/>
          <a:lstStyle>
            <a:lvl1pPr>
              <a:defRPr/>
            </a:lvl1pPr>
          </a:lstStyle>
          <a:p>
            <a:pPr>
              <a:defRPr/>
            </a:pPr>
            <a:r>
              <a:rPr lang="de-DE" altLang="zh-CN"/>
              <a:t>Page </a:t>
            </a:r>
            <a:fld id="{9B2211C3-6D72-493F-996D-83D11A9D7FC5}" type="slidenum">
              <a:rPr lang="de-DE" altLang="zh-CN"/>
              <a:pPr>
                <a:defRPr/>
              </a:pPr>
              <a:t>‹#›</a:t>
            </a:fld>
            <a:endParaRPr lang="en-GB" altLang="zh-CN"/>
          </a:p>
        </p:txBody>
      </p:sp>
    </p:spTree>
    <p:extLst>
      <p:ext uri="{BB962C8B-B14F-4D97-AF65-F5344CB8AC3E}">
        <p14:creationId xmlns:p14="http://schemas.microsoft.com/office/powerpoint/2010/main" val="32772251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15938" y="288925"/>
            <a:ext cx="9301162" cy="12001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4DD59405-61AC-4943-A0FF-9BAA79ECBBF4}"/>
              </a:ext>
            </a:extLst>
          </p:cNvPr>
          <p:cNvSpPr>
            <a:spLocks noGrp="1" noChangeArrowheads="1"/>
          </p:cNvSpPr>
          <p:nvPr>
            <p:ph type="dt" sz="half" idx="10"/>
          </p:nvPr>
        </p:nvSpPr>
        <p:spPr>
          <a:ln/>
        </p:spPr>
        <p:txBody>
          <a:bodyPr/>
          <a:lstStyle>
            <a:lvl1pPr>
              <a:defRPr/>
            </a:lvl1pPr>
          </a:lstStyle>
          <a:p>
            <a:pPr>
              <a:defRPr/>
            </a:pPr>
            <a:r>
              <a:rPr lang="de-DE" altLang="zh-CN"/>
              <a:t>Page </a:t>
            </a:r>
            <a:fld id="{6177568A-C42F-4DD6-8D02-5A081BB885D9}" type="slidenum">
              <a:rPr lang="de-DE" altLang="zh-CN"/>
              <a:pPr>
                <a:defRPr/>
              </a:pPr>
              <a:t>‹#›</a:t>
            </a:fld>
            <a:endParaRPr lang="en-GB" altLang="zh-CN"/>
          </a:p>
        </p:txBody>
      </p:sp>
    </p:spTree>
    <p:extLst>
      <p:ext uri="{BB962C8B-B14F-4D97-AF65-F5344CB8AC3E}">
        <p14:creationId xmlns:p14="http://schemas.microsoft.com/office/powerpoint/2010/main" val="35355501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93000" y="288925"/>
            <a:ext cx="2324100" cy="6119813"/>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15938" y="288925"/>
            <a:ext cx="6824662" cy="61198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64A9FC87-D70D-49AC-AB78-0F12B9AA4E81}"/>
              </a:ext>
            </a:extLst>
          </p:cNvPr>
          <p:cNvSpPr>
            <a:spLocks noGrp="1" noChangeArrowheads="1"/>
          </p:cNvSpPr>
          <p:nvPr>
            <p:ph type="dt" sz="half" idx="10"/>
          </p:nvPr>
        </p:nvSpPr>
        <p:spPr>
          <a:ln/>
        </p:spPr>
        <p:txBody>
          <a:bodyPr/>
          <a:lstStyle>
            <a:lvl1pPr>
              <a:defRPr/>
            </a:lvl1pPr>
          </a:lstStyle>
          <a:p>
            <a:pPr>
              <a:defRPr/>
            </a:pPr>
            <a:r>
              <a:rPr lang="de-DE" altLang="zh-CN"/>
              <a:t>Page </a:t>
            </a:r>
            <a:fld id="{BEC2C44E-9198-45FB-80A5-F5779CBBF3E5}" type="slidenum">
              <a:rPr lang="de-DE" altLang="zh-CN"/>
              <a:pPr>
                <a:defRPr/>
              </a:pPr>
              <a:t>‹#›</a:t>
            </a:fld>
            <a:endParaRPr lang="en-GB" altLang="zh-CN"/>
          </a:p>
        </p:txBody>
      </p:sp>
    </p:spTree>
    <p:extLst>
      <p:ext uri="{BB962C8B-B14F-4D97-AF65-F5344CB8AC3E}">
        <p14:creationId xmlns:p14="http://schemas.microsoft.com/office/powerpoint/2010/main" val="32542292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74700" y="2236788"/>
            <a:ext cx="8783638" cy="1543050"/>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549400" y="4079875"/>
            <a:ext cx="7234238" cy="1841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a:extLst>
              <a:ext uri="{FF2B5EF4-FFF2-40B4-BE49-F238E27FC236}">
                <a16:creationId xmlns:a16="http://schemas.microsoft.com/office/drawing/2014/main" id="{6EAE6BF3-72FE-469C-8653-3BF9C564833A}"/>
              </a:ext>
            </a:extLst>
          </p:cNvPr>
          <p:cNvSpPr>
            <a:spLocks noGrp="1" noChangeArrowheads="1"/>
          </p:cNvSpPr>
          <p:nvPr>
            <p:ph type="dt" sz="half" idx="10"/>
          </p:nvPr>
        </p:nvSpPr>
        <p:spPr>
          <a:ln/>
        </p:spPr>
        <p:txBody>
          <a:bodyPr/>
          <a:lstStyle>
            <a:lvl1pPr>
              <a:defRPr/>
            </a:lvl1pPr>
          </a:lstStyle>
          <a:p>
            <a:pPr>
              <a:defRPr/>
            </a:pPr>
            <a:r>
              <a:rPr lang="de-DE" altLang="zh-CN"/>
              <a:t>Page </a:t>
            </a:r>
            <a:fld id="{3F421779-B14B-4FC7-89AA-6041E12BEBC3}" type="slidenum">
              <a:rPr lang="de-DE" altLang="zh-CN"/>
              <a:pPr>
                <a:defRPr/>
              </a:pPr>
              <a:t>‹#›</a:t>
            </a:fld>
            <a:endParaRPr lang="en-GB" altLang="zh-CN"/>
          </a:p>
        </p:txBody>
      </p:sp>
    </p:spTree>
    <p:extLst>
      <p:ext uri="{BB962C8B-B14F-4D97-AF65-F5344CB8AC3E}">
        <p14:creationId xmlns:p14="http://schemas.microsoft.com/office/powerpoint/2010/main" val="135174845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15938" y="288925"/>
            <a:ext cx="9301162" cy="12001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FEA0DC70-17B4-4844-8C11-16C92DCA4579}"/>
              </a:ext>
            </a:extLst>
          </p:cNvPr>
          <p:cNvSpPr>
            <a:spLocks noGrp="1" noChangeArrowheads="1"/>
          </p:cNvSpPr>
          <p:nvPr>
            <p:ph type="dt" sz="half" idx="10"/>
          </p:nvPr>
        </p:nvSpPr>
        <p:spPr>
          <a:ln/>
        </p:spPr>
        <p:txBody>
          <a:bodyPr/>
          <a:lstStyle>
            <a:lvl1pPr>
              <a:defRPr/>
            </a:lvl1pPr>
          </a:lstStyle>
          <a:p>
            <a:pPr>
              <a:defRPr/>
            </a:pPr>
            <a:r>
              <a:rPr lang="de-DE" altLang="zh-CN"/>
              <a:t>Page </a:t>
            </a:r>
            <a:fld id="{E3517F0D-FE85-4FF0-8518-EA1BF49C0643}" type="slidenum">
              <a:rPr lang="de-DE" altLang="zh-CN"/>
              <a:pPr>
                <a:defRPr/>
              </a:pPr>
              <a:t>‹#›</a:t>
            </a:fld>
            <a:endParaRPr lang="en-GB" altLang="zh-CN"/>
          </a:p>
        </p:txBody>
      </p:sp>
    </p:spTree>
    <p:extLst>
      <p:ext uri="{BB962C8B-B14F-4D97-AF65-F5344CB8AC3E}">
        <p14:creationId xmlns:p14="http://schemas.microsoft.com/office/powerpoint/2010/main" val="11458133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15975" y="4627563"/>
            <a:ext cx="8783638" cy="1430337"/>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815975" y="3052763"/>
            <a:ext cx="8783638" cy="15748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EE43E15C-2E6D-461C-AF57-E7E0B75193AC}"/>
              </a:ext>
            </a:extLst>
          </p:cNvPr>
          <p:cNvSpPr>
            <a:spLocks noGrp="1" noChangeArrowheads="1"/>
          </p:cNvSpPr>
          <p:nvPr>
            <p:ph type="dt" sz="half" idx="10"/>
          </p:nvPr>
        </p:nvSpPr>
        <p:spPr>
          <a:ln/>
        </p:spPr>
        <p:txBody>
          <a:bodyPr/>
          <a:lstStyle>
            <a:lvl1pPr>
              <a:defRPr/>
            </a:lvl1pPr>
          </a:lstStyle>
          <a:p>
            <a:pPr>
              <a:defRPr/>
            </a:pPr>
            <a:r>
              <a:rPr lang="de-DE" altLang="zh-CN"/>
              <a:t>Page </a:t>
            </a:r>
            <a:fld id="{184E2259-CF6F-45EA-9E25-A09ADED1E7E8}" type="slidenum">
              <a:rPr lang="de-DE" altLang="zh-CN"/>
              <a:pPr>
                <a:defRPr/>
              </a:pPr>
              <a:t>‹#›</a:t>
            </a:fld>
            <a:endParaRPr lang="en-GB" altLang="zh-CN"/>
          </a:p>
        </p:txBody>
      </p:sp>
    </p:spTree>
    <p:extLst>
      <p:ext uri="{BB962C8B-B14F-4D97-AF65-F5344CB8AC3E}">
        <p14:creationId xmlns:p14="http://schemas.microsoft.com/office/powerpoint/2010/main" val="210469406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15938" y="288925"/>
            <a:ext cx="9301162" cy="12001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738188" y="1223963"/>
            <a:ext cx="440372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294313" y="1223963"/>
            <a:ext cx="440372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6C70A22F-ABE4-4AEF-B06D-BF50F54C8CA3}"/>
              </a:ext>
            </a:extLst>
          </p:cNvPr>
          <p:cNvSpPr>
            <a:spLocks noGrp="1" noChangeArrowheads="1"/>
          </p:cNvSpPr>
          <p:nvPr>
            <p:ph type="dt" sz="half" idx="10"/>
          </p:nvPr>
        </p:nvSpPr>
        <p:spPr>
          <a:ln/>
        </p:spPr>
        <p:txBody>
          <a:bodyPr/>
          <a:lstStyle>
            <a:lvl1pPr>
              <a:defRPr/>
            </a:lvl1pPr>
          </a:lstStyle>
          <a:p>
            <a:pPr>
              <a:defRPr/>
            </a:pPr>
            <a:r>
              <a:rPr lang="de-DE" altLang="zh-CN"/>
              <a:t>Page </a:t>
            </a:r>
            <a:fld id="{1DE8BCDF-446E-41CA-A0F6-DD880FAA1035}" type="slidenum">
              <a:rPr lang="de-DE" altLang="zh-CN"/>
              <a:pPr>
                <a:defRPr/>
              </a:pPr>
              <a:t>‹#›</a:t>
            </a:fld>
            <a:endParaRPr lang="en-GB" altLang="zh-CN"/>
          </a:p>
        </p:txBody>
      </p:sp>
    </p:spTree>
    <p:extLst>
      <p:ext uri="{BB962C8B-B14F-4D97-AF65-F5344CB8AC3E}">
        <p14:creationId xmlns:p14="http://schemas.microsoft.com/office/powerpoint/2010/main" val="2734930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a:extLst>
              <a:ext uri="{FF2B5EF4-FFF2-40B4-BE49-F238E27FC236}">
                <a16:creationId xmlns:a16="http://schemas.microsoft.com/office/drawing/2014/main" id="{CDB57324-A362-4F1E-B57F-F0B7B15EAD25}"/>
              </a:ext>
            </a:extLst>
          </p:cNvPr>
          <p:cNvSpPr>
            <a:spLocks noGrp="1" noChangeArrowheads="1"/>
          </p:cNvSpPr>
          <p:nvPr>
            <p:ph type="dt" sz="half" idx="10"/>
          </p:nvPr>
        </p:nvSpPr>
        <p:spPr>
          <a:ln/>
        </p:spPr>
        <p:txBody>
          <a:bodyPr/>
          <a:lstStyle>
            <a:lvl1pPr>
              <a:defRPr/>
            </a:lvl1pPr>
          </a:lstStyle>
          <a:p>
            <a:pPr>
              <a:defRPr/>
            </a:pPr>
            <a:r>
              <a:rPr lang="de-DE" altLang="zh-CN"/>
              <a:t>Page </a:t>
            </a:r>
            <a:fld id="{95AADEEA-4CC4-4B47-A4A4-8EE619E8A62D}" type="slidenum">
              <a:rPr lang="de-DE" altLang="zh-CN"/>
              <a:pPr>
                <a:defRPr/>
              </a:pPr>
              <a:t>‹#›</a:t>
            </a:fld>
            <a:endParaRPr lang="en-GB" altLang="zh-CN"/>
          </a:p>
        </p:txBody>
      </p:sp>
    </p:spTree>
    <p:extLst>
      <p:ext uri="{BB962C8B-B14F-4D97-AF65-F5344CB8AC3E}">
        <p14:creationId xmlns:p14="http://schemas.microsoft.com/office/powerpoint/2010/main" val="38452373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15938" y="288925"/>
            <a:ext cx="9301162" cy="12001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15938" y="1611313"/>
            <a:ext cx="4565650"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15938" y="2284413"/>
            <a:ext cx="4565650" cy="41481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248275" y="1611313"/>
            <a:ext cx="4568825"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248275" y="2284413"/>
            <a:ext cx="4568825" cy="41481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2B6E1AB8-C163-4546-8DA1-783FE7EB453C}"/>
              </a:ext>
            </a:extLst>
          </p:cNvPr>
          <p:cNvSpPr>
            <a:spLocks noGrp="1" noChangeArrowheads="1"/>
          </p:cNvSpPr>
          <p:nvPr>
            <p:ph type="dt" sz="half" idx="10"/>
          </p:nvPr>
        </p:nvSpPr>
        <p:spPr>
          <a:ln/>
        </p:spPr>
        <p:txBody>
          <a:bodyPr/>
          <a:lstStyle>
            <a:lvl1pPr>
              <a:defRPr/>
            </a:lvl1pPr>
          </a:lstStyle>
          <a:p>
            <a:pPr>
              <a:defRPr/>
            </a:pPr>
            <a:r>
              <a:rPr lang="de-DE" altLang="zh-CN"/>
              <a:t>Page </a:t>
            </a:r>
            <a:fld id="{BA5B3BC7-9C15-4E05-AF13-303901034B40}" type="slidenum">
              <a:rPr lang="de-DE" altLang="zh-CN"/>
              <a:pPr>
                <a:defRPr/>
              </a:pPr>
              <a:t>‹#›</a:t>
            </a:fld>
            <a:endParaRPr lang="en-GB" altLang="zh-CN"/>
          </a:p>
        </p:txBody>
      </p:sp>
    </p:spTree>
    <p:extLst>
      <p:ext uri="{BB962C8B-B14F-4D97-AF65-F5344CB8AC3E}">
        <p14:creationId xmlns:p14="http://schemas.microsoft.com/office/powerpoint/2010/main" val="404723528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15938" y="288925"/>
            <a:ext cx="9301162" cy="1200150"/>
          </a:xfrm>
          <a:prstGeom prst="rect">
            <a:avLst/>
          </a:prstGeom>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CBB2A1D8-57CD-46DA-80E0-E9DAF7BACED4}"/>
              </a:ext>
            </a:extLst>
          </p:cNvPr>
          <p:cNvSpPr>
            <a:spLocks noGrp="1" noChangeArrowheads="1"/>
          </p:cNvSpPr>
          <p:nvPr>
            <p:ph type="dt" sz="half" idx="10"/>
          </p:nvPr>
        </p:nvSpPr>
        <p:spPr>
          <a:ln/>
        </p:spPr>
        <p:txBody>
          <a:bodyPr/>
          <a:lstStyle>
            <a:lvl1pPr>
              <a:defRPr/>
            </a:lvl1pPr>
          </a:lstStyle>
          <a:p>
            <a:pPr>
              <a:defRPr/>
            </a:pPr>
            <a:r>
              <a:rPr lang="de-DE" altLang="zh-CN"/>
              <a:t>Page </a:t>
            </a:r>
            <a:fld id="{1626140F-D268-4938-9B34-DB620BE0D57D}" type="slidenum">
              <a:rPr lang="de-DE" altLang="zh-CN"/>
              <a:pPr>
                <a:defRPr/>
              </a:pPr>
              <a:t>‹#›</a:t>
            </a:fld>
            <a:endParaRPr lang="en-GB" altLang="zh-CN"/>
          </a:p>
        </p:txBody>
      </p:sp>
    </p:spTree>
    <p:extLst>
      <p:ext uri="{BB962C8B-B14F-4D97-AF65-F5344CB8AC3E}">
        <p14:creationId xmlns:p14="http://schemas.microsoft.com/office/powerpoint/2010/main" val="388686144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5DC5519A-60BA-4F22-8311-0C85EFA681A6}"/>
              </a:ext>
            </a:extLst>
          </p:cNvPr>
          <p:cNvSpPr>
            <a:spLocks noGrp="1" noChangeArrowheads="1"/>
          </p:cNvSpPr>
          <p:nvPr>
            <p:ph type="dt" sz="half" idx="10"/>
          </p:nvPr>
        </p:nvSpPr>
        <p:spPr>
          <a:ln/>
        </p:spPr>
        <p:txBody>
          <a:bodyPr/>
          <a:lstStyle>
            <a:lvl1pPr>
              <a:defRPr/>
            </a:lvl1pPr>
          </a:lstStyle>
          <a:p>
            <a:pPr>
              <a:defRPr/>
            </a:pPr>
            <a:r>
              <a:rPr lang="de-DE" altLang="zh-CN"/>
              <a:t>Page </a:t>
            </a:r>
            <a:fld id="{954D049A-3383-44F8-A646-E23ABDE7FD6D}" type="slidenum">
              <a:rPr lang="de-DE" altLang="zh-CN"/>
              <a:pPr>
                <a:defRPr/>
              </a:pPr>
              <a:t>‹#›</a:t>
            </a:fld>
            <a:endParaRPr lang="en-GB" altLang="zh-CN"/>
          </a:p>
        </p:txBody>
      </p:sp>
    </p:spTree>
    <p:extLst>
      <p:ext uri="{BB962C8B-B14F-4D97-AF65-F5344CB8AC3E}">
        <p14:creationId xmlns:p14="http://schemas.microsoft.com/office/powerpoint/2010/main" val="39680959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15938" y="287338"/>
            <a:ext cx="3400425" cy="121920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040188" y="287338"/>
            <a:ext cx="5776912" cy="61452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15938" y="1506538"/>
            <a:ext cx="3400425" cy="4926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3245E52F-6B70-4304-AAB7-048C4629B01C}"/>
              </a:ext>
            </a:extLst>
          </p:cNvPr>
          <p:cNvSpPr>
            <a:spLocks noGrp="1" noChangeArrowheads="1"/>
          </p:cNvSpPr>
          <p:nvPr>
            <p:ph type="dt" sz="half" idx="10"/>
          </p:nvPr>
        </p:nvSpPr>
        <p:spPr>
          <a:ln/>
        </p:spPr>
        <p:txBody>
          <a:bodyPr/>
          <a:lstStyle>
            <a:lvl1pPr>
              <a:defRPr/>
            </a:lvl1pPr>
          </a:lstStyle>
          <a:p>
            <a:pPr>
              <a:defRPr/>
            </a:pPr>
            <a:r>
              <a:rPr lang="de-DE" altLang="zh-CN"/>
              <a:t>Page </a:t>
            </a:r>
            <a:fld id="{9925D9F0-6E0A-4890-9E26-F0936D94F41F}" type="slidenum">
              <a:rPr lang="de-DE" altLang="zh-CN"/>
              <a:pPr>
                <a:defRPr/>
              </a:pPr>
              <a:t>‹#›</a:t>
            </a:fld>
            <a:endParaRPr lang="en-GB" altLang="zh-CN"/>
          </a:p>
        </p:txBody>
      </p:sp>
    </p:spTree>
    <p:extLst>
      <p:ext uri="{BB962C8B-B14F-4D97-AF65-F5344CB8AC3E}">
        <p14:creationId xmlns:p14="http://schemas.microsoft.com/office/powerpoint/2010/main" val="387061600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25650" y="5040313"/>
            <a:ext cx="6199188" cy="595312"/>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025650" y="642938"/>
            <a:ext cx="6199188" cy="4321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025650" y="5635625"/>
            <a:ext cx="6199188" cy="8445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C8CC42C4-91DE-4042-AA5E-AAD73749AD96}"/>
              </a:ext>
            </a:extLst>
          </p:cNvPr>
          <p:cNvSpPr>
            <a:spLocks noGrp="1" noChangeArrowheads="1"/>
          </p:cNvSpPr>
          <p:nvPr>
            <p:ph type="dt" sz="half" idx="10"/>
          </p:nvPr>
        </p:nvSpPr>
        <p:spPr>
          <a:ln/>
        </p:spPr>
        <p:txBody>
          <a:bodyPr/>
          <a:lstStyle>
            <a:lvl1pPr>
              <a:defRPr/>
            </a:lvl1pPr>
          </a:lstStyle>
          <a:p>
            <a:pPr>
              <a:defRPr/>
            </a:pPr>
            <a:r>
              <a:rPr lang="de-DE" altLang="zh-CN"/>
              <a:t>Page </a:t>
            </a:r>
            <a:fld id="{2EFA909C-A0C5-40B0-9264-A4211BF8B255}" type="slidenum">
              <a:rPr lang="de-DE" altLang="zh-CN"/>
              <a:pPr>
                <a:defRPr/>
              </a:pPr>
              <a:t>‹#›</a:t>
            </a:fld>
            <a:endParaRPr lang="en-GB" altLang="zh-CN"/>
          </a:p>
        </p:txBody>
      </p:sp>
    </p:spTree>
    <p:extLst>
      <p:ext uri="{BB962C8B-B14F-4D97-AF65-F5344CB8AC3E}">
        <p14:creationId xmlns:p14="http://schemas.microsoft.com/office/powerpoint/2010/main" val="29241864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15938" y="288925"/>
            <a:ext cx="9301162" cy="12001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29A4A9C2-5AEF-4EA4-B993-72E0D893780E}"/>
              </a:ext>
            </a:extLst>
          </p:cNvPr>
          <p:cNvSpPr>
            <a:spLocks noGrp="1" noChangeArrowheads="1"/>
          </p:cNvSpPr>
          <p:nvPr>
            <p:ph type="dt" sz="half" idx="10"/>
          </p:nvPr>
        </p:nvSpPr>
        <p:spPr>
          <a:ln/>
        </p:spPr>
        <p:txBody>
          <a:bodyPr/>
          <a:lstStyle>
            <a:lvl1pPr>
              <a:defRPr/>
            </a:lvl1pPr>
          </a:lstStyle>
          <a:p>
            <a:pPr>
              <a:defRPr/>
            </a:pPr>
            <a:r>
              <a:rPr lang="de-DE" altLang="zh-CN"/>
              <a:t>Page </a:t>
            </a:r>
            <a:fld id="{7EBA8443-BF84-4EB8-A04A-C83F2CCC4EAB}" type="slidenum">
              <a:rPr lang="de-DE" altLang="zh-CN"/>
              <a:pPr>
                <a:defRPr/>
              </a:pPr>
              <a:t>‹#›</a:t>
            </a:fld>
            <a:endParaRPr lang="en-GB" altLang="zh-CN"/>
          </a:p>
        </p:txBody>
      </p:sp>
    </p:spTree>
    <p:extLst>
      <p:ext uri="{BB962C8B-B14F-4D97-AF65-F5344CB8AC3E}">
        <p14:creationId xmlns:p14="http://schemas.microsoft.com/office/powerpoint/2010/main" val="12913695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93000" y="288925"/>
            <a:ext cx="2324100" cy="6119813"/>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15938" y="288925"/>
            <a:ext cx="6824662" cy="61198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0AA9B818-F30B-4968-BBC0-81B41046C096}"/>
              </a:ext>
            </a:extLst>
          </p:cNvPr>
          <p:cNvSpPr>
            <a:spLocks noGrp="1" noChangeArrowheads="1"/>
          </p:cNvSpPr>
          <p:nvPr>
            <p:ph type="dt" sz="half" idx="10"/>
          </p:nvPr>
        </p:nvSpPr>
        <p:spPr>
          <a:ln/>
        </p:spPr>
        <p:txBody>
          <a:bodyPr/>
          <a:lstStyle>
            <a:lvl1pPr>
              <a:defRPr/>
            </a:lvl1pPr>
          </a:lstStyle>
          <a:p>
            <a:pPr>
              <a:defRPr/>
            </a:pPr>
            <a:r>
              <a:rPr lang="de-DE" altLang="zh-CN"/>
              <a:t>Page </a:t>
            </a:r>
            <a:fld id="{52F53356-DB3C-4727-9A2B-1533737D5DF8}" type="slidenum">
              <a:rPr lang="de-DE" altLang="zh-CN"/>
              <a:pPr>
                <a:defRPr/>
              </a:pPr>
              <a:t>‹#›</a:t>
            </a:fld>
            <a:endParaRPr lang="en-GB" altLang="zh-CN"/>
          </a:p>
        </p:txBody>
      </p:sp>
    </p:spTree>
    <p:extLst>
      <p:ext uri="{BB962C8B-B14F-4D97-AF65-F5344CB8AC3E}">
        <p14:creationId xmlns:p14="http://schemas.microsoft.com/office/powerpoint/2010/main" val="83767052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978" y="2236947"/>
            <a:ext cx="8783082" cy="1543526"/>
          </a:xfrm>
        </p:spPr>
        <p:txBody>
          <a:bodyPr/>
          <a:lstStyle/>
          <a:p>
            <a:r>
              <a:rPr lang="en-US"/>
              <a:t>Click to edit Master title style</a:t>
            </a:r>
          </a:p>
        </p:txBody>
      </p:sp>
      <p:sp>
        <p:nvSpPr>
          <p:cNvPr id="3" name="Subtitle 2"/>
          <p:cNvSpPr>
            <a:spLocks noGrp="1"/>
          </p:cNvSpPr>
          <p:nvPr>
            <p:ph type="subTitle" idx="1"/>
          </p:nvPr>
        </p:nvSpPr>
        <p:spPr>
          <a:xfrm>
            <a:off x="1549956" y="4080510"/>
            <a:ext cx="7233127" cy="1840230"/>
          </a:xfrm>
        </p:spPr>
        <p:txBody>
          <a:bodyPr/>
          <a:lstStyle>
            <a:lvl1pPr marL="0" indent="0" algn="ctr">
              <a:buNone/>
              <a:defRPr>
                <a:solidFill>
                  <a:schemeClr val="tx1">
                    <a:tint val="75000"/>
                  </a:schemeClr>
                </a:solidFill>
              </a:defRPr>
            </a:lvl1pPr>
            <a:lvl2pPr marL="480060" indent="0" algn="ctr">
              <a:buNone/>
              <a:defRPr>
                <a:solidFill>
                  <a:schemeClr val="tx1">
                    <a:tint val="75000"/>
                  </a:schemeClr>
                </a:solidFill>
              </a:defRPr>
            </a:lvl2pPr>
            <a:lvl3pPr marL="960120" indent="0" algn="ctr">
              <a:buNone/>
              <a:defRPr>
                <a:solidFill>
                  <a:schemeClr val="tx1">
                    <a:tint val="75000"/>
                  </a:schemeClr>
                </a:solidFill>
              </a:defRPr>
            </a:lvl3pPr>
            <a:lvl4pPr marL="1440180" indent="0" algn="ctr">
              <a:buNone/>
              <a:defRPr>
                <a:solidFill>
                  <a:schemeClr val="tx1">
                    <a:tint val="75000"/>
                  </a:schemeClr>
                </a:solidFill>
              </a:defRPr>
            </a:lvl4pPr>
            <a:lvl5pPr marL="1920240" indent="0" algn="ctr">
              <a:buNone/>
              <a:defRPr>
                <a:solidFill>
                  <a:schemeClr val="tx1">
                    <a:tint val="75000"/>
                  </a:schemeClr>
                </a:solidFill>
              </a:defRPr>
            </a:lvl5pPr>
            <a:lvl6pPr marL="2400300" indent="0" algn="ctr">
              <a:buNone/>
              <a:defRPr>
                <a:solidFill>
                  <a:schemeClr val="tx1">
                    <a:tint val="75000"/>
                  </a:schemeClr>
                </a:solidFill>
              </a:defRPr>
            </a:lvl6pPr>
            <a:lvl7pPr marL="2880360" indent="0" algn="ctr">
              <a:buNone/>
              <a:defRPr>
                <a:solidFill>
                  <a:schemeClr val="tx1">
                    <a:tint val="75000"/>
                  </a:schemeClr>
                </a:solidFill>
              </a:defRPr>
            </a:lvl7pPr>
            <a:lvl8pPr marL="3360420" indent="0" algn="ctr">
              <a:buNone/>
              <a:defRPr>
                <a:solidFill>
                  <a:schemeClr val="tx1">
                    <a:tint val="75000"/>
                  </a:schemeClr>
                </a:solidFill>
              </a:defRPr>
            </a:lvl8pPr>
            <a:lvl9pPr marL="384048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5085F071-29EC-4225-AD63-B160826320A8}"/>
              </a:ext>
            </a:extLst>
          </p:cNvPr>
          <p:cNvSpPr>
            <a:spLocks noGrp="1"/>
          </p:cNvSpPr>
          <p:nvPr>
            <p:ph type="dt" sz="half" idx="10"/>
          </p:nvPr>
        </p:nvSpPr>
        <p:spPr>
          <a:xfrm>
            <a:off x="515938" y="6673850"/>
            <a:ext cx="2411412"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a:solidFill>
                  <a:prstClr val="black"/>
                </a:solidFill>
                <a:latin typeface="Arial" panose="020B0604020202020204" pitchFamily="34" charset="0"/>
              </a:defRPr>
            </a:lvl1pPr>
          </a:lstStyle>
          <a:p>
            <a:pPr>
              <a:defRPr/>
            </a:pPr>
            <a:fld id="{AC6B72B4-3939-4D30-8689-31B90F6A3918}" type="datetimeFigureOut">
              <a:rPr lang="en-US" altLang="zh-CN"/>
              <a:pPr>
                <a:defRPr/>
              </a:pPr>
              <a:t>9/7/2017</a:t>
            </a:fld>
            <a:endParaRPr lang="en-US" altLang="zh-CN"/>
          </a:p>
        </p:txBody>
      </p:sp>
      <p:sp>
        <p:nvSpPr>
          <p:cNvPr id="5" name="Footer Placeholder 4">
            <a:extLst>
              <a:ext uri="{FF2B5EF4-FFF2-40B4-BE49-F238E27FC236}">
                <a16:creationId xmlns:a16="http://schemas.microsoft.com/office/drawing/2014/main" id="{3022D70F-5735-4896-BCFB-B79EEF261FC3}"/>
              </a:ext>
            </a:extLst>
          </p:cNvPr>
          <p:cNvSpPr>
            <a:spLocks noGrp="1"/>
          </p:cNvSpPr>
          <p:nvPr>
            <p:ph type="ftr" sz="quarter" idx="11"/>
          </p:nvPr>
        </p:nvSpPr>
        <p:spPr>
          <a:xfrm>
            <a:off x="3530600" y="6673850"/>
            <a:ext cx="3271838"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smtClean="0">
                <a:solidFill>
                  <a:prstClr val="black"/>
                </a:solidFill>
                <a:latin typeface="Arial" panose="020B0604020202020204" pitchFamily="34" charset="0"/>
              </a:defRPr>
            </a:lvl1pPr>
          </a:lstStyle>
          <a:p>
            <a:pPr>
              <a:defRPr/>
            </a:pPr>
            <a:endParaRPr lang="en-US" altLang="zh-CN"/>
          </a:p>
        </p:txBody>
      </p:sp>
      <p:sp>
        <p:nvSpPr>
          <p:cNvPr id="6" name="Slide Number Placeholder 5">
            <a:extLst>
              <a:ext uri="{FF2B5EF4-FFF2-40B4-BE49-F238E27FC236}">
                <a16:creationId xmlns:a16="http://schemas.microsoft.com/office/drawing/2014/main" id="{6E0785A3-BEBC-4544-9FCA-E313E091B2DA}"/>
              </a:ext>
            </a:extLst>
          </p:cNvPr>
          <p:cNvSpPr>
            <a:spLocks noGrp="1"/>
          </p:cNvSpPr>
          <p:nvPr>
            <p:ph type="sldNum" sz="quarter" idx="12"/>
          </p:nvPr>
        </p:nvSpPr>
        <p:spPr>
          <a:xfrm>
            <a:off x="7405688" y="6673850"/>
            <a:ext cx="2411412"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a:solidFill>
                  <a:prstClr val="black"/>
                </a:solidFill>
                <a:latin typeface="Arial" panose="020B0604020202020204" pitchFamily="34" charset="0"/>
              </a:defRPr>
            </a:lvl1pPr>
          </a:lstStyle>
          <a:p>
            <a:pPr>
              <a:defRPr/>
            </a:pPr>
            <a:fld id="{9D4D2F4B-B292-4749-8769-8C5DD7690209}" type="slidenum">
              <a:rPr lang="en-US" altLang="zh-CN"/>
              <a:pPr>
                <a:defRPr/>
              </a:pPr>
              <a:t>‹#›</a:t>
            </a:fld>
            <a:endParaRPr lang="en-US" altLang="zh-CN"/>
          </a:p>
        </p:txBody>
      </p:sp>
    </p:spTree>
    <p:extLst>
      <p:ext uri="{BB962C8B-B14F-4D97-AF65-F5344CB8AC3E}">
        <p14:creationId xmlns:p14="http://schemas.microsoft.com/office/powerpoint/2010/main" val="27921696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360"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21BEE-E04B-4A24-8B5A-F303BADB5B58}"/>
              </a:ext>
            </a:extLst>
          </p:cNvPr>
          <p:cNvSpPr>
            <a:spLocks noGrp="1"/>
          </p:cNvSpPr>
          <p:nvPr>
            <p:ph type="dt" sz="half" idx="10"/>
          </p:nvPr>
        </p:nvSpPr>
        <p:spPr>
          <a:xfrm>
            <a:off x="515938" y="6673850"/>
            <a:ext cx="2411412"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a:solidFill>
                  <a:prstClr val="black"/>
                </a:solidFill>
                <a:latin typeface="Arial" panose="020B0604020202020204" pitchFamily="34" charset="0"/>
              </a:defRPr>
            </a:lvl1pPr>
          </a:lstStyle>
          <a:p>
            <a:pPr>
              <a:defRPr/>
            </a:pPr>
            <a:fld id="{3D86E129-EB5C-4A57-94D0-9D71AC7128BB}" type="datetimeFigureOut">
              <a:rPr lang="en-US" altLang="zh-CN"/>
              <a:pPr>
                <a:defRPr/>
              </a:pPr>
              <a:t>9/7/2017</a:t>
            </a:fld>
            <a:endParaRPr lang="en-US" altLang="zh-CN"/>
          </a:p>
        </p:txBody>
      </p:sp>
      <p:sp>
        <p:nvSpPr>
          <p:cNvPr id="5" name="Footer Placeholder 4">
            <a:extLst>
              <a:ext uri="{FF2B5EF4-FFF2-40B4-BE49-F238E27FC236}">
                <a16:creationId xmlns:a16="http://schemas.microsoft.com/office/drawing/2014/main" id="{82550BD6-0D9F-46F2-A221-3CA3D40749C4}"/>
              </a:ext>
            </a:extLst>
          </p:cNvPr>
          <p:cNvSpPr>
            <a:spLocks noGrp="1"/>
          </p:cNvSpPr>
          <p:nvPr>
            <p:ph type="ftr" sz="quarter" idx="11"/>
          </p:nvPr>
        </p:nvSpPr>
        <p:spPr>
          <a:xfrm>
            <a:off x="3530600" y="6673850"/>
            <a:ext cx="3271838"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smtClean="0">
                <a:solidFill>
                  <a:prstClr val="black"/>
                </a:solidFill>
                <a:latin typeface="Arial" panose="020B0604020202020204" pitchFamily="34" charset="0"/>
              </a:defRPr>
            </a:lvl1pPr>
          </a:lstStyle>
          <a:p>
            <a:pPr>
              <a:defRPr/>
            </a:pPr>
            <a:endParaRPr lang="en-US" altLang="zh-CN"/>
          </a:p>
        </p:txBody>
      </p:sp>
      <p:sp>
        <p:nvSpPr>
          <p:cNvPr id="6" name="Slide Number Placeholder 5">
            <a:extLst>
              <a:ext uri="{FF2B5EF4-FFF2-40B4-BE49-F238E27FC236}">
                <a16:creationId xmlns:a16="http://schemas.microsoft.com/office/drawing/2014/main" id="{9C8B0ED1-9FF3-4370-83A3-9A9C8FD2CB43}"/>
              </a:ext>
            </a:extLst>
          </p:cNvPr>
          <p:cNvSpPr>
            <a:spLocks noGrp="1"/>
          </p:cNvSpPr>
          <p:nvPr>
            <p:ph type="sldNum" sz="quarter" idx="12"/>
          </p:nvPr>
        </p:nvSpPr>
        <p:spPr>
          <a:xfrm>
            <a:off x="7405688" y="6673850"/>
            <a:ext cx="2411412"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a:solidFill>
                  <a:prstClr val="black"/>
                </a:solidFill>
                <a:latin typeface="Arial" panose="020B0604020202020204" pitchFamily="34" charset="0"/>
              </a:defRPr>
            </a:lvl1pPr>
          </a:lstStyle>
          <a:p>
            <a:pPr>
              <a:defRPr/>
            </a:pPr>
            <a:fld id="{C79974E9-6E8D-45FB-8920-E3556DA46251}" type="slidenum">
              <a:rPr lang="en-US" altLang="zh-CN"/>
              <a:pPr>
                <a:defRPr/>
              </a:pPr>
              <a:t>‹#›</a:t>
            </a:fld>
            <a:endParaRPr lang="en-US" altLang="zh-CN"/>
          </a:p>
        </p:txBody>
      </p:sp>
    </p:spTree>
    <p:extLst>
      <p:ext uri="{BB962C8B-B14F-4D97-AF65-F5344CB8AC3E}">
        <p14:creationId xmlns:p14="http://schemas.microsoft.com/office/powerpoint/2010/main" val="35648083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6239" y="4627245"/>
            <a:ext cx="8783082" cy="1430179"/>
          </a:xfrm>
        </p:spPr>
        <p:txBody>
          <a:bodyPr anchor="t"/>
          <a:lstStyle>
            <a:lvl1pPr algn="l">
              <a:defRPr sz="4200" b="1" cap="all"/>
            </a:lvl1pPr>
          </a:lstStyle>
          <a:p>
            <a:r>
              <a:rPr lang="en-US"/>
              <a:t>Click to edit Master title style</a:t>
            </a:r>
          </a:p>
        </p:txBody>
      </p:sp>
      <p:sp>
        <p:nvSpPr>
          <p:cNvPr id="3" name="Text Placeholder 2"/>
          <p:cNvSpPr>
            <a:spLocks noGrp="1"/>
          </p:cNvSpPr>
          <p:nvPr>
            <p:ph type="body" idx="1"/>
          </p:nvPr>
        </p:nvSpPr>
        <p:spPr>
          <a:xfrm>
            <a:off x="816239" y="3052049"/>
            <a:ext cx="8783082" cy="1575196"/>
          </a:xfrm>
        </p:spPr>
        <p:txBody>
          <a:bodyPr anchor="b"/>
          <a:lstStyle>
            <a:lvl1pPr marL="0" indent="0">
              <a:buNone/>
              <a:defRPr sz="2100">
                <a:solidFill>
                  <a:schemeClr val="tx1">
                    <a:tint val="75000"/>
                  </a:schemeClr>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FA9BBE-A42B-45ED-A899-AB0CF6C15417}"/>
              </a:ext>
            </a:extLst>
          </p:cNvPr>
          <p:cNvSpPr>
            <a:spLocks noGrp="1"/>
          </p:cNvSpPr>
          <p:nvPr>
            <p:ph type="dt" sz="half" idx="10"/>
          </p:nvPr>
        </p:nvSpPr>
        <p:spPr>
          <a:xfrm>
            <a:off x="515938" y="6673850"/>
            <a:ext cx="2411412"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a:solidFill>
                  <a:prstClr val="black"/>
                </a:solidFill>
                <a:latin typeface="Arial" panose="020B0604020202020204" pitchFamily="34" charset="0"/>
              </a:defRPr>
            </a:lvl1pPr>
          </a:lstStyle>
          <a:p>
            <a:pPr>
              <a:defRPr/>
            </a:pPr>
            <a:fld id="{34927EA9-5631-49C5-AAB4-50DBA676BF9E}" type="datetimeFigureOut">
              <a:rPr lang="en-US" altLang="zh-CN"/>
              <a:pPr>
                <a:defRPr/>
              </a:pPr>
              <a:t>9/7/2017</a:t>
            </a:fld>
            <a:endParaRPr lang="en-US" altLang="zh-CN"/>
          </a:p>
        </p:txBody>
      </p:sp>
      <p:sp>
        <p:nvSpPr>
          <p:cNvPr id="5" name="Footer Placeholder 4">
            <a:extLst>
              <a:ext uri="{FF2B5EF4-FFF2-40B4-BE49-F238E27FC236}">
                <a16:creationId xmlns:a16="http://schemas.microsoft.com/office/drawing/2014/main" id="{8A4FB949-EC38-407F-9CC0-EC7E27E828BE}"/>
              </a:ext>
            </a:extLst>
          </p:cNvPr>
          <p:cNvSpPr>
            <a:spLocks noGrp="1"/>
          </p:cNvSpPr>
          <p:nvPr>
            <p:ph type="ftr" sz="quarter" idx="11"/>
          </p:nvPr>
        </p:nvSpPr>
        <p:spPr>
          <a:xfrm>
            <a:off x="3530600" y="6673850"/>
            <a:ext cx="3271838"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smtClean="0">
                <a:solidFill>
                  <a:prstClr val="black"/>
                </a:solidFill>
                <a:latin typeface="Arial" panose="020B0604020202020204" pitchFamily="34" charset="0"/>
              </a:defRPr>
            </a:lvl1pPr>
          </a:lstStyle>
          <a:p>
            <a:pPr>
              <a:defRPr/>
            </a:pPr>
            <a:endParaRPr lang="en-US" altLang="zh-CN"/>
          </a:p>
        </p:txBody>
      </p:sp>
      <p:sp>
        <p:nvSpPr>
          <p:cNvPr id="6" name="Slide Number Placeholder 5">
            <a:extLst>
              <a:ext uri="{FF2B5EF4-FFF2-40B4-BE49-F238E27FC236}">
                <a16:creationId xmlns:a16="http://schemas.microsoft.com/office/drawing/2014/main" id="{219CE619-D404-4DC4-A682-DA0CB0B78252}"/>
              </a:ext>
            </a:extLst>
          </p:cNvPr>
          <p:cNvSpPr>
            <a:spLocks noGrp="1"/>
          </p:cNvSpPr>
          <p:nvPr>
            <p:ph type="sldNum" sz="quarter" idx="12"/>
          </p:nvPr>
        </p:nvSpPr>
        <p:spPr>
          <a:xfrm>
            <a:off x="7405688" y="6673850"/>
            <a:ext cx="2411412"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a:solidFill>
                  <a:prstClr val="black"/>
                </a:solidFill>
                <a:latin typeface="Arial" panose="020B0604020202020204" pitchFamily="34" charset="0"/>
              </a:defRPr>
            </a:lvl1pPr>
          </a:lstStyle>
          <a:p>
            <a:pPr>
              <a:defRPr/>
            </a:pPr>
            <a:fld id="{BE017A5B-15D3-4E70-B9E8-ECC8ADE01DA8}" type="slidenum">
              <a:rPr lang="en-US" altLang="zh-CN"/>
              <a:pPr>
                <a:defRPr/>
              </a:pPr>
              <a:t>‹#›</a:t>
            </a:fld>
            <a:endParaRPr lang="en-US" altLang="zh-CN"/>
          </a:p>
        </p:txBody>
      </p:sp>
    </p:spTree>
    <p:extLst>
      <p:ext uri="{BB962C8B-B14F-4D97-AF65-F5344CB8AC3E}">
        <p14:creationId xmlns:p14="http://schemas.microsoft.com/office/powerpoint/2010/main" val="2589542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78D96B70-C46B-40E4-AD67-91BB956DC79A}"/>
              </a:ext>
            </a:extLst>
          </p:cNvPr>
          <p:cNvSpPr>
            <a:spLocks noGrp="1" noChangeArrowheads="1"/>
          </p:cNvSpPr>
          <p:nvPr>
            <p:ph type="dt" sz="half" idx="10"/>
          </p:nvPr>
        </p:nvSpPr>
        <p:spPr>
          <a:ln/>
        </p:spPr>
        <p:txBody>
          <a:bodyPr/>
          <a:lstStyle>
            <a:lvl1pPr>
              <a:defRPr/>
            </a:lvl1pPr>
          </a:lstStyle>
          <a:p>
            <a:pPr>
              <a:defRPr/>
            </a:pPr>
            <a:r>
              <a:rPr lang="de-DE" altLang="zh-CN"/>
              <a:t>Page </a:t>
            </a:r>
            <a:fld id="{F25BEC68-4F50-48C3-95A7-9AE68F106202}" type="slidenum">
              <a:rPr lang="de-DE" altLang="zh-CN"/>
              <a:pPr>
                <a:defRPr/>
              </a:pPr>
              <a:t>‹#›</a:t>
            </a:fld>
            <a:endParaRPr lang="en-GB" altLang="zh-CN"/>
          </a:p>
        </p:txBody>
      </p:sp>
    </p:spTree>
    <p:extLst>
      <p:ext uri="{BB962C8B-B14F-4D97-AF65-F5344CB8AC3E}">
        <p14:creationId xmlns:p14="http://schemas.microsoft.com/office/powerpoint/2010/main" val="190886992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6652" y="1680211"/>
            <a:ext cx="4563758" cy="4752261"/>
          </a:xfrm>
        </p:spPr>
        <p:txBody>
          <a:bodyPr/>
          <a:lstStyle>
            <a:lvl1pPr>
              <a:defRPr sz="2940"/>
            </a:lvl1pPr>
            <a:lvl2pPr>
              <a:defRPr sz="2520"/>
            </a:lvl2pPr>
            <a:lvl3pPr>
              <a:defRPr sz="2100"/>
            </a:lvl3pPr>
            <a:lvl4pPr>
              <a:defRPr sz="1890"/>
            </a:lvl4pPr>
            <a:lvl5pPr>
              <a:defRPr sz="1890"/>
            </a:lvl5pPr>
            <a:lvl6pPr>
              <a:defRPr sz="1890"/>
            </a:lvl6pPr>
            <a:lvl7pPr>
              <a:defRPr sz="1890"/>
            </a:lvl7pPr>
            <a:lvl8pPr>
              <a:defRPr sz="1890"/>
            </a:lvl8pPr>
            <a:lvl9pPr>
              <a:defRPr sz="18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52628" y="1680211"/>
            <a:ext cx="4563758" cy="4752261"/>
          </a:xfrm>
        </p:spPr>
        <p:txBody>
          <a:bodyPr/>
          <a:lstStyle>
            <a:lvl1pPr>
              <a:defRPr sz="2940"/>
            </a:lvl1pPr>
            <a:lvl2pPr>
              <a:defRPr sz="2520"/>
            </a:lvl2pPr>
            <a:lvl3pPr>
              <a:defRPr sz="2100"/>
            </a:lvl3pPr>
            <a:lvl4pPr>
              <a:defRPr sz="1890"/>
            </a:lvl4pPr>
            <a:lvl5pPr>
              <a:defRPr sz="1890"/>
            </a:lvl5pPr>
            <a:lvl6pPr>
              <a:defRPr sz="1890"/>
            </a:lvl6pPr>
            <a:lvl7pPr>
              <a:defRPr sz="1890"/>
            </a:lvl7pPr>
            <a:lvl8pPr>
              <a:defRPr sz="1890"/>
            </a:lvl8pPr>
            <a:lvl9pPr>
              <a:defRPr sz="18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31A56B98-053D-4B8D-967F-39A25EE0F288}"/>
              </a:ext>
            </a:extLst>
          </p:cNvPr>
          <p:cNvSpPr>
            <a:spLocks noGrp="1"/>
          </p:cNvSpPr>
          <p:nvPr>
            <p:ph type="dt" sz="half" idx="10"/>
          </p:nvPr>
        </p:nvSpPr>
        <p:spPr>
          <a:xfrm>
            <a:off x="515938" y="6673850"/>
            <a:ext cx="2411412"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a:solidFill>
                  <a:prstClr val="black"/>
                </a:solidFill>
                <a:latin typeface="Arial" panose="020B0604020202020204" pitchFamily="34" charset="0"/>
              </a:defRPr>
            </a:lvl1pPr>
          </a:lstStyle>
          <a:p>
            <a:pPr>
              <a:defRPr/>
            </a:pPr>
            <a:fld id="{275EAE96-B916-40BD-BFD6-256D204AA69C}" type="datetimeFigureOut">
              <a:rPr lang="en-US" altLang="zh-CN"/>
              <a:pPr>
                <a:defRPr/>
              </a:pPr>
              <a:t>9/7/2017</a:t>
            </a:fld>
            <a:endParaRPr lang="en-US" altLang="zh-CN"/>
          </a:p>
        </p:txBody>
      </p:sp>
      <p:sp>
        <p:nvSpPr>
          <p:cNvPr id="6" name="Footer Placeholder 4">
            <a:extLst>
              <a:ext uri="{FF2B5EF4-FFF2-40B4-BE49-F238E27FC236}">
                <a16:creationId xmlns:a16="http://schemas.microsoft.com/office/drawing/2014/main" id="{4839EB31-5380-4879-9B31-A8EE017A12DE}"/>
              </a:ext>
            </a:extLst>
          </p:cNvPr>
          <p:cNvSpPr>
            <a:spLocks noGrp="1"/>
          </p:cNvSpPr>
          <p:nvPr>
            <p:ph type="ftr" sz="quarter" idx="11"/>
          </p:nvPr>
        </p:nvSpPr>
        <p:spPr>
          <a:xfrm>
            <a:off x="3530600" y="6673850"/>
            <a:ext cx="3271838"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smtClean="0">
                <a:solidFill>
                  <a:prstClr val="black"/>
                </a:solidFill>
                <a:latin typeface="Arial" panose="020B0604020202020204" pitchFamily="34" charset="0"/>
              </a:defRPr>
            </a:lvl1pPr>
          </a:lstStyle>
          <a:p>
            <a:pPr>
              <a:defRPr/>
            </a:pPr>
            <a:endParaRPr lang="en-US" altLang="zh-CN"/>
          </a:p>
        </p:txBody>
      </p:sp>
      <p:sp>
        <p:nvSpPr>
          <p:cNvPr id="7" name="Slide Number Placeholder 5">
            <a:extLst>
              <a:ext uri="{FF2B5EF4-FFF2-40B4-BE49-F238E27FC236}">
                <a16:creationId xmlns:a16="http://schemas.microsoft.com/office/drawing/2014/main" id="{217E4C38-B63D-44A3-A034-00CADCE6EA68}"/>
              </a:ext>
            </a:extLst>
          </p:cNvPr>
          <p:cNvSpPr>
            <a:spLocks noGrp="1"/>
          </p:cNvSpPr>
          <p:nvPr>
            <p:ph type="sldNum" sz="quarter" idx="12"/>
          </p:nvPr>
        </p:nvSpPr>
        <p:spPr>
          <a:xfrm>
            <a:off x="7405688" y="6673850"/>
            <a:ext cx="2411412"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a:solidFill>
                  <a:prstClr val="black"/>
                </a:solidFill>
                <a:latin typeface="Arial" panose="020B0604020202020204" pitchFamily="34" charset="0"/>
              </a:defRPr>
            </a:lvl1pPr>
          </a:lstStyle>
          <a:p>
            <a:pPr>
              <a:defRPr/>
            </a:pPr>
            <a:fld id="{D474C439-9884-487B-8B59-8BD087809834}" type="slidenum">
              <a:rPr lang="en-US" altLang="zh-CN"/>
              <a:pPr>
                <a:defRPr/>
              </a:pPr>
              <a:t>‹#›</a:t>
            </a:fld>
            <a:endParaRPr lang="en-US" altLang="zh-CN"/>
          </a:p>
        </p:txBody>
      </p:sp>
    </p:spTree>
    <p:extLst>
      <p:ext uri="{BB962C8B-B14F-4D97-AF65-F5344CB8AC3E}">
        <p14:creationId xmlns:p14="http://schemas.microsoft.com/office/powerpoint/2010/main" val="220845645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16652" y="1611869"/>
            <a:ext cx="4565553" cy="671750"/>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p:cNvSpPr>
            <a:spLocks noGrp="1"/>
          </p:cNvSpPr>
          <p:nvPr>
            <p:ph sz="half" idx="2"/>
          </p:nvPr>
        </p:nvSpPr>
        <p:spPr>
          <a:xfrm>
            <a:off x="516652" y="2283619"/>
            <a:ext cx="4565553" cy="4148852"/>
          </a:xfrm>
        </p:spPr>
        <p:txBody>
          <a:bodyPr/>
          <a:lstStyle>
            <a:lvl1pPr>
              <a:defRPr sz="2520"/>
            </a:lvl1pPr>
            <a:lvl2pPr>
              <a:defRPr sz="2100"/>
            </a:lvl2pPr>
            <a:lvl3pPr>
              <a:defRPr sz="189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249041" y="1611869"/>
            <a:ext cx="4567346" cy="671750"/>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6" name="Content Placeholder 5"/>
          <p:cNvSpPr>
            <a:spLocks noGrp="1"/>
          </p:cNvSpPr>
          <p:nvPr>
            <p:ph sz="quarter" idx="4"/>
          </p:nvPr>
        </p:nvSpPr>
        <p:spPr>
          <a:xfrm>
            <a:off x="5249041" y="2283619"/>
            <a:ext cx="4567346" cy="4148852"/>
          </a:xfrm>
        </p:spPr>
        <p:txBody>
          <a:bodyPr/>
          <a:lstStyle>
            <a:lvl1pPr>
              <a:defRPr sz="2520"/>
            </a:lvl1pPr>
            <a:lvl2pPr>
              <a:defRPr sz="2100"/>
            </a:lvl2pPr>
            <a:lvl3pPr>
              <a:defRPr sz="189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4224D80A-1226-4CFD-BC2B-ED00C1B2BE6D}"/>
              </a:ext>
            </a:extLst>
          </p:cNvPr>
          <p:cNvSpPr>
            <a:spLocks noGrp="1"/>
          </p:cNvSpPr>
          <p:nvPr>
            <p:ph type="dt" sz="half" idx="10"/>
          </p:nvPr>
        </p:nvSpPr>
        <p:spPr>
          <a:xfrm>
            <a:off x="515938" y="6673850"/>
            <a:ext cx="2411412"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a:solidFill>
                  <a:prstClr val="black"/>
                </a:solidFill>
                <a:latin typeface="Arial" panose="020B0604020202020204" pitchFamily="34" charset="0"/>
              </a:defRPr>
            </a:lvl1pPr>
          </a:lstStyle>
          <a:p>
            <a:pPr>
              <a:defRPr/>
            </a:pPr>
            <a:fld id="{31F5CB49-00CE-45D3-99BB-9999C50FA1EC}" type="datetimeFigureOut">
              <a:rPr lang="en-US" altLang="zh-CN"/>
              <a:pPr>
                <a:defRPr/>
              </a:pPr>
              <a:t>9/7/2017</a:t>
            </a:fld>
            <a:endParaRPr lang="en-US" altLang="zh-CN"/>
          </a:p>
        </p:txBody>
      </p:sp>
      <p:sp>
        <p:nvSpPr>
          <p:cNvPr id="8" name="Footer Placeholder 4">
            <a:extLst>
              <a:ext uri="{FF2B5EF4-FFF2-40B4-BE49-F238E27FC236}">
                <a16:creationId xmlns:a16="http://schemas.microsoft.com/office/drawing/2014/main" id="{23FDF8EE-C8C7-4456-8216-AB8AAC2AD004}"/>
              </a:ext>
            </a:extLst>
          </p:cNvPr>
          <p:cNvSpPr>
            <a:spLocks noGrp="1"/>
          </p:cNvSpPr>
          <p:nvPr>
            <p:ph type="ftr" sz="quarter" idx="11"/>
          </p:nvPr>
        </p:nvSpPr>
        <p:spPr>
          <a:xfrm>
            <a:off x="3530600" y="6673850"/>
            <a:ext cx="3271838"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smtClean="0">
                <a:solidFill>
                  <a:prstClr val="black"/>
                </a:solidFill>
                <a:latin typeface="Arial" panose="020B0604020202020204" pitchFamily="34" charset="0"/>
              </a:defRPr>
            </a:lvl1pPr>
          </a:lstStyle>
          <a:p>
            <a:pPr>
              <a:defRPr/>
            </a:pPr>
            <a:endParaRPr lang="en-US" altLang="zh-CN"/>
          </a:p>
        </p:txBody>
      </p:sp>
      <p:sp>
        <p:nvSpPr>
          <p:cNvPr id="9" name="Slide Number Placeholder 5">
            <a:extLst>
              <a:ext uri="{FF2B5EF4-FFF2-40B4-BE49-F238E27FC236}">
                <a16:creationId xmlns:a16="http://schemas.microsoft.com/office/drawing/2014/main" id="{ABCC3825-ADD1-464C-93BE-A2387DE090AA}"/>
              </a:ext>
            </a:extLst>
          </p:cNvPr>
          <p:cNvSpPr>
            <a:spLocks noGrp="1"/>
          </p:cNvSpPr>
          <p:nvPr>
            <p:ph type="sldNum" sz="quarter" idx="12"/>
          </p:nvPr>
        </p:nvSpPr>
        <p:spPr>
          <a:xfrm>
            <a:off x="7405688" y="6673850"/>
            <a:ext cx="2411412"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a:solidFill>
                  <a:prstClr val="black"/>
                </a:solidFill>
                <a:latin typeface="Arial" panose="020B0604020202020204" pitchFamily="34" charset="0"/>
              </a:defRPr>
            </a:lvl1pPr>
          </a:lstStyle>
          <a:p>
            <a:pPr>
              <a:defRPr/>
            </a:pPr>
            <a:fld id="{FBF4CEFF-C17C-4E1F-ACB1-79BF452D0275}" type="slidenum">
              <a:rPr lang="en-US" altLang="zh-CN"/>
              <a:pPr>
                <a:defRPr/>
              </a:pPr>
              <a:t>‹#›</a:t>
            </a:fld>
            <a:endParaRPr lang="en-US" altLang="zh-CN"/>
          </a:p>
        </p:txBody>
      </p:sp>
    </p:spTree>
    <p:extLst>
      <p:ext uri="{BB962C8B-B14F-4D97-AF65-F5344CB8AC3E}">
        <p14:creationId xmlns:p14="http://schemas.microsoft.com/office/powerpoint/2010/main" val="197492191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893DC56B-6A1A-4B49-9EA3-8507A8ED0DDA}"/>
              </a:ext>
            </a:extLst>
          </p:cNvPr>
          <p:cNvSpPr>
            <a:spLocks noGrp="1"/>
          </p:cNvSpPr>
          <p:nvPr>
            <p:ph type="dt" sz="half" idx="10"/>
          </p:nvPr>
        </p:nvSpPr>
        <p:spPr>
          <a:xfrm>
            <a:off x="515938" y="6673850"/>
            <a:ext cx="2411412"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a:solidFill>
                  <a:prstClr val="black"/>
                </a:solidFill>
                <a:latin typeface="Arial" panose="020B0604020202020204" pitchFamily="34" charset="0"/>
              </a:defRPr>
            </a:lvl1pPr>
          </a:lstStyle>
          <a:p>
            <a:pPr>
              <a:defRPr/>
            </a:pPr>
            <a:fld id="{152CE8F6-05E5-4FCE-B6D7-131F1FF6DADA}" type="datetimeFigureOut">
              <a:rPr lang="en-US" altLang="zh-CN"/>
              <a:pPr>
                <a:defRPr/>
              </a:pPr>
              <a:t>9/7/2017</a:t>
            </a:fld>
            <a:endParaRPr lang="en-US" altLang="zh-CN"/>
          </a:p>
        </p:txBody>
      </p:sp>
      <p:sp>
        <p:nvSpPr>
          <p:cNvPr id="4" name="Footer Placeholder 4">
            <a:extLst>
              <a:ext uri="{FF2B5EF4-FFF2-40B4-BE49-F238E27FC236}">
                <a16:creationId xmlns:a16="http://schemas.microsoft.com/office/drawing/2014/main" id="{705C9A29-291E-4990-8177-D81CB48123CF}"/>
              </a:ext>
            </a:extLst>
          </p:cNvPr>
          <p:cNvSpPr>
            <a:spLocks noGrp="1"/>
          </p:cNvSpPr>
          <p:nvPr>
            <p:ph type="ftr" sz="quarter" idx="11"/>
          </p:nvPr>
        </p:nvSpPr>
        <p:spPr>
          <a:xfrm>
            <a:off x="3530600" y="6673850"/>
            <a:ext cx="3271838"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smtClean="0">
                <a:solidFill>
                  <a:prstClr val="black"/>
                </a:solidFill>
                <a:latin typeface="Arial" panose="020B0604020202020204" pitchFamily="34" charset="0"/>
              </a:defRPr>
            </a:lvl1pPr>
          </a:lstStyle>
          <a:p>
            <a:pPr>
              <a:defRPr/>
            </a:pPr>
            <a:endParaRPr lang="en-US" altLang="zh-CN"/>
          </a:p>
        </p:txBody>
      </p:sp>
      <p:sp>
        <p:nvSpPr>
          <p:cNvPr id="5" name="Slide Number Placeholder 5">
            <a:extLst>
              <a:ext uri="{FF2B5EF4-FFF2-40B4-BE49-F238E27FC236}">
                <a16:creationId xmlns:a16="http://schemas.microsoft.com/office/drawing/2014/main" id="{0E1EABAB-09BF-4F54-8DD3-C09FCB925830}"/>
              </a:ext>
            </a:extLst>
          </p:cNvPr>
          <p:cNvSpPr>
            <a:spLocks noGrp="1"/>
          </p:cNvSpPr>
          <p:nvPr>
            <p:ph type="sldNum" sz="quarter" idx="12"/>
          </p:nvPr>
        </p:nvSpPr>
        <p:spPr>
          <a:xfrm>
            <a:off x="7405688" y="6673850"/>
            <a:ext cx="2411412"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a:solidFill>
                  <a:prstClr val="black"/>
                </a:solidFill>
                <a:latin typeface="Arial" panose="020B0604020202020204" pitchFamily="34" charset="0"/>
              </a:defRPr>
            </a:lvl1pPr>
          </a:lstStyle>
          <a:p>
            <a:pPr>
              <a:defRPr/>
            </a:pPr>
            <a:fld id="{03D75869-A741-4E98-998D-5FFCD91A3A77}" type="slidenum">
              <a:rPr lang="en-US" altLang="zh-CN"/>
              <a:pPr>
                <a:defRPr/>
              </a:pPr>
              <a:t>‹#›</a:t>
            </a:fld>
            <a:endParaRPr lang="en-US" altLang="zh-CN"/>
          </a:p>
        </p:txBody>
      </p:sp>
    </p:spTree>
    <p:extLst>
      <p:ext uri="{BB962C8B-B14F-4D97-AF65-F5344CB8AC3E}">
        <p14:creationId xmlns:p14="http://schemas.microsoft.com/office/powerpoint/2010/main" val="81478275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F39433A-EB87-45E1-9F7F-556734EFB030}"/>
              </a:ext>
            </a:extLst>
          </p:cNvPr>
          <p:cNvSpPr>
            <a:spLocks noGrp="1"/>
          </p:cNvSpPr>
          <p:nvPr>
            <p:ph type="dt" sz="half" idx="10"/>
          </p:nvPr>
        </p:nvSpPr>
        <p:spPr>
          <a:xfrm>
            <a:off x="515938" y="6673850"/>
            <a:ext cx="2411412"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a:solidFill>
                  <a:prstClr val="black"/>
                </a:solidFill>
                <a:latin typeface="Arial" panose="020B0604020202020204" pitchFamily="34" charset="0"/>
              </a:defRPr>
            </a:lvl1pPr>
          </a:lstStyle>
          <a:p>
            <a:pPr>
              <a:defRPr/>
            </a:pPr>
            <a:fld id="{C9A079F1-7309-4D6E-AE8E-FA05F4122BFA}" type="datetimeFigureOut">
              <a:rPr lang="en-US" altLang="zh-CN"/>
              <a:pPr>
                <a:defRPr/>
              </a:pPr>
              <a:t>9/7/2017</a:t>
            </a:fld>
            <a:endParaRPr lang="en-US" altLang="zh-CN"/>
          </a:p>
        </p:txBody>
      </p:sp>
      <p:sp>
        <p:nvSpPr>
          <p:cNvPr id="3" name="Footer Placeholder 4">
            <a:extLst>
              <a:ext uri="{FF2B5EF4-FFF2-40B4-BE49-F238E27FC236}">
                <a16:creationId xmlns:a16="http://schemas.microsoft.com/office/drawing/2014/main" id="{276C4F43-B7C7-4061-8919-6D2633037B32}"/>
              </a:ext>
            </a:extLst>
          </p:cNvPr>
          <p:cNvSpPr>
            <a:spLocks noGrp="1"/>
          </p:cNvSpPr>
          <p:nvPr>
            <p:ph type="ftr" sz="quarter" idx="11"/>
          </p:nvPr>
        </p:nvSpPr>
        <p:spPr>
          <a:xfrm>
            <a:off x="3530600" y="6673850"/>
            <a:ext cx="3271838"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smtClean="0">
                <a:solidFill>
                  <a:prstClr val="black"/>
                </a:solidFill>
                <a:latin typeface="Arial" panose="020B0604020202020204" pitchFamily="34" charset="0"/>
              </a:defRPr>
            </a:lvl1pPr>
          </a:lstStyle>
          <a:p>
            <a:pPr>
              <a:defRPr/>
            </a:pPr>
            <a:endParaRPr lang="en-US" altLang="zh-CN"/>
          </a:p>
        </p:txBody>
      </p:sp>
      <p:sp>
        <p:nvSpPr>
          <p:cNvPr id="4" name="Slide Number Placeholder 5">
            <a:extLst>
              <a:ext uri="{FF2B5EF4-FFF2-40B4-BE49-F238E27FC236}">
                <a16:creationId xmlns:a16="http://schemas.microsoft.com/office/drawing/2014/main" id="{B1A0B56B-26CA-4710-BD50-3AEC0808EE36}"/>
              </a:ext>
            </a:extLst>
          </p:cNvPr>
          <p:cNvSpPr>
            <a:spLocks noGrp="1"/>
          </p:cNvSpPr>
          <p:nvPr>
            <p:ph type="sldNum" sz="quarter" idx="12"/>
          </p:nvPr>
        </p:nvSpPr>
        <p:spPr>
          <a:xfrm>
            <a:off x="7405688" y="6673850"/>
            <a:ext cx="2411412"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a:solidFill>
                  <a:prstClr val="black"/>
                </a:solidFill>
                <a:latin typeface="Arial" panose="020B0604020202020204" pitchFamily="34" charset="0"/>
              </a:defRPr>
            </a:lvl1pPr>
          </a:lstStyle>
          <a:p>
            <a:pPr>
              <a:defRPr/>
            </a:pPr>
            <a:fld id="{AFA78919-F3CD-4FB1-9A11-55E96822CE2E}" type="slidenum">
              <a:rPr lang="en-US" altLang="zh-CN"/>
              <a:pPr>
                <a:defRPr/>
              </a:pPr>
              <a:t>‹#›</a:t>
            </a:fld>
            <a:endParaRPr lang="en-US" altLang="zh-CN"/>
          </a:p>
        </p:txBody>
      </p:sp>
    </p:spTree>
    <p:extLst>
      <p:ext uri="{BB962C8B-B14F-4D97-AF65-F5344CB8AC3E}">
        <p14:creationId xmlns:p14="http://schemas.microsoft.com/office/powerpoint/2010/main" val="202248976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6653" y="286702"/>
            <a:ext cx="3399498" cy="1220153"/>
          </a:xfrm>
        </p:spPr>
        <p:txBody>
          <a:bodyPr anchor="b"/>
          <a:lstStyle>
            <a:lvl1pPr algn="l">
              <a:defRPr sz="2100" b="1"/>
            </a:lvl1pPr>
          </a:lstStyle>
          <a:p>
            <a:r>
              <a:rPr lang="en-US"/>
              <a:t>Click to edit Master title style</a:t>
            </a:r>
          </a:p>
        </p:txBody>
      </p:sp>
      <p:sp>
        <p:nvSpPr>
          <p:cNvPr id="3" name="Content Placeholder 2"/>
          <p:cNvSpPr>
            <a:spLocks noGrp="1"/>
          </p:cNvSpPr>
          <p:nvPr>
            <p:ph idx="1"/>
          </p:nvPr>
        </p:nvSpPr>
        <p:spPr>
          <a:xfrm>
            <a:off x="4039931" y="286703"/>
            <a:ext cx="5776455" cy="6145769"/>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16653" y="1506856"/>
            <a:ext cx="3399498" cy="4925616"/>
          </a:xfrm>
        </p:spPr>
        <p:txBody>
          <a:bodyPr/>
          <a:lstStyle>
            <a:lvl1pPr marL="0" indent="0">
              <a:buNone/>
              <a:defRPr sz="147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Click to edit Master text styles</a:t>
            </a:r>
          </a:p>
        </p:txBody>
      </p:sp>
      <p:sp>
        <p:nvSpPr>
          <p:cNvPr id="5" name="Date Placeholder 3">
            <a:extLst>
              <a:ext uri="{FF2B5EF4-FFF2-40B4-BE49-F238E27FC236}">
                <a16:creationId xmlns:a16="http://schemas.microsoft.com/office/drawing/2014/main" id="{93014B22-6786-42EF-925B-089A4F811AD9}"/>
              </a:ext>
            </a:extLst>
          </p:cNvPr>
          <p:cNvSpPr>
            <a:spLocks noGrp="1"/>
          </p:cNvSpPr>
          <p:nvPr>
            <p:ph type="dt" sz="half" idx="10"/>
          </p:nvPr>
        </p:nvSpPr>
        <p:spPr>
          <a:xfrm>
            <a:off x="515938" y="6673850"/>
            <a:ext cx="2411412"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a:solidFill>
                  <a:prstClr val="black"/>
                </a:solidFill>
                <a:latin typeface="Arial" panose="020B0604020202020204" pitchFamily="34" charset="0"/>
              </a:defRPr>
            </a:lvl1pPr>
          </a:lstStyle>
          <a:p>
            <a:pPr>
              <a:defRPr/>
            </a:pPr>
            <a:fld id="{F83B7C5D-DEF0-4988-ABA2-C524F655AAD5}" type="datetimeFigureOut">
              <a:rPr lang="en-US" altLang="zh-CN"/>
              <a:pPr>
                <a:defRPr/>
              </a:pPr>
              <a:t>9/7/2017</a:t>
            </a:fld>
            <a:endParaRPr lang="en-US" altLang="zh-CN"/>
          </a:p>
        </p:txBody>
      </p:sp>
      <p:sp>
        <p:nvSpPr>
          <p:cNvPr id="6" name="Footer Placeholder 4">
            <a:extLst>
              <a:ext uri="{FF2B5EF4-FFF2-40B4-BE49-F238E27FC236}">
                <a16:creationId xmlns:a16="http://schemas.microsoft.com/office/drawing/2014/main" id="{4068E733-7AEF-4DE5-B73A-36B6DC29E111}"/>
              </a:ext>
            </a:extLst>
          </p:cNvPr>
          <p:cNvSpPr>
            <a:spLocks noGrp="1"/>
          </p:cNvSpPr>
          <p:nvPr>
            <p:ph type="ftr" sz="quarter" idx="11"/>
          </p:nvPr>
        </p:nvSpPr>
        <p:spPr>
          <a:xfrm>
            <a:off x="3530600" y="6673850"/>
            <a:ext cx="3271838"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smtClean="0">
                <a:solidFill>
                  <a:prstClr val="black"/>
                </a:solidFill>
                <a:latin typeface="Arial" panose="020B0604020202020204" pitchFamily="34" charset="0"/>
              </a:defRPr>
            </a:lvl1pPr>
          </a:lstStyle>
          <a:p>
            <a:pPr>
              <a:defRPr/>
            </a:pPr>
            <a:endParaRPr lang="en-US" altLang="zh-CN"/>
          </a:p>
        </p:txBody>
      </p:sp>
      <p:sp>
        <p:nvSpPr>
          <p:cNvPr id="7" name="Slide Number Placeholder 5">
            <a:extLst>
              <a:ext uri="{FF2B5EF4-FFF2-40B4-BE49-F238E27FC236}">
                <a16:creationId xmlns:a16="http://schemas.microsoft.com/office/drawing/2014/main" id="{BA804BD2-19D4-41EF-9D8F-51EB43CE8586}"/>
              </a:ext>
            </a:extLst>
          </p:cNvPr>
          <p:cNvSpPr>
            <a:spLocks noGrp="1"/>
          </p:cNvSpPr>
          <p:nvPr>
            <p:ph type="sldNum" sz="quarter" idx="12"/>
          </p:nvPr>
        </p:nvSpPr>
        <p:spPr>
          <a:xfrm>
            <a:off x="7405688" y="6673850"/>
            <a:ext cx="2411412"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a:solidFill>
                  <a:prstClr val="black"/>
                </a:solidFill>
                <a:latin typeface="Arial" panose="020B0604020202020204" pitchFamily="34" charset="0"/>
              </a:defRPr>
            </a:lvl1pPr>
          </a:lstStyle>
          <a:p>
            <a:pPr>
              <a:defRPr/>
            </a:pPr>
            <a:fld id="{B72B0BA6-DF46-45F7-BC96-B914F5D6D9B4}" type="slidenum">
              <a:rPr lang="en-US" altLang="zh-CN"/>
              <a:pPr>
                <a:defRPr/>
              </a:pPr>
              <a:t>‹#›</a:t>
            </a:fld>
            <a:endParaRPr lang="en-US" altLang="zh-CN"/>
          </a:p>
        </p:txBody>
      </p:sp>
    </p:spTree>
    <p:extLst>
      <p:ext uri="{BB962C8B-B14F-4D97-AF65-F5344CB8AC3E}">
        <p14:creationId xmlns:p14="http://schemas.microsoft.com/office/powerpoint/2010/main" val="172428450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25348" y="5040630"/>
            <a:ext cx="6199823" cy="595075"/>
          </a:xfrm>
        </p:spPr>
        <p:txBody>
          <a:bodyPr anchor="b"/>
          <a:lstStyle>
            <a:lvl1pPr algn="l">
              <a:defRPr sz="2100" b="1"/>
            </a:lvl1pPr>
          </a:lstStyle>
          <a:p>
            <a:r>
              <a:rPr lang="en-US"/>
              <a:t>Click to edit Master title style</a:t>
            </a:r>
          </a:p>
        </p:txBody>
      </p:sp>
      <p:sp>
        <p:nvSpPr>
          <p:cNvPr id="3" name="Picture Placeholder 2"/>
          <p:cNvSpPr>
            <a:spLocks noGrp="1"/>
          </p:cNvSpPr>
          <p:nvPr>
            <p:ph type="pic" idx="1"/>
          </p:nvPr>
        </p:nvSpPr>
        <p:spPr>
          <a:xfrm>
            <a:off x="2025348" y="643414"/>
            <a:ext cx="6199823" cy="4320540"/>
          </a:xfrm>
        </p:spPr>
        <p:txBody>
          <a:bodyPr rtlCol="0">
            <a:normAutofit/>
          </a:bodyPr>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pPr lvl="0"/>
            <a:endParaRPr lang="en-US" noProof="0"/>
          </a:p>
        </p:txBody>
      </p:sp>
      <p:sp>
        <p:nvSpPr>
          <p:cNvPr id="4" name="Text Placeholder 3"/>
          <p:cNvSpPr>
            <a:spLocks noGrp="1"/>
          </p:cNvSpPr>
          <p:nvPr>
            <p:ph type="body" sz="half" idx="2"/>
          </p:nvPr>
        </p:nvSpPr>
        <p:spPr>
          <a:xfrm>
            <a:off x="2025348" y="5635705"/>
            <a:ext cx="6199823" cy="845105"/>
          </a:xfrm>
        </p:spPr>
        <p:txBody>
          <a:bodyPr/>
          <a:lstStyle>
            <a:lvl1pPr marL="0" indent="0">
              <a:buNone/>
              <a:defRPr sz="147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Click to edit Master text styles</a:t>
            </a:r>
          </a:p>
        </p:txBody>
      </p:sp>
      <p:sp>
        <p:nvSpPr>
          <p:cNvPr id="5" name="Date Placeholder 3">
            <a:extLst>
              <a:ext uri="{FF2B5EF4-FFF2-40B4-BE49-F238E27FC236}">
                <a16:creationId xmlns:a16="http://schemas.microsoft.com/office/drawing/2014/main" id="{B2ABBA6A-AB03-4C84-BABD-0C51FF5C3C8C}"/>
              </a:ext>
            </a:extLst>
          </p:cNvPr>
          <p:cNvSpPr>
            <a:spLocks noGrp="1"/>
          </p:cNvSpPr>
          <p:nvPr>
            <p:ph type="dt" sz="half" idx="10"/>
          </p:nvPr>
        </p:nvSpPr>
        <p:spPr>
          <a:xfrm>
            <a:off x="515938" y="6673850"/>
            <a:ext cx="2411412"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a:solidFill>
                  <a:prstClr val="black"/>
                </a:solidFill>
                <a:latin typeface="Arial" panose="020B0604020202020204" pitchFamily="34" charset="0"/>
              </a:defRPr>
            </a:lvl1pPr>
          </a:lstStyle>
          <a:p>
            <a:pPr>
              <a:defRPr/>
            </a:pPr>
            <a:fld id="{59C3F133-DA5C-4A7E-926D-3ED900278B34}" type="datetimeFigureOut">
              <a:rPr lang="en-US" altLang="zh-CN"/>
              <a:pPr>
                <a:defRPr/>
              </a:pPr>
              <a:t>9/7/2017</a:t>
            </a:fld>
            <a:endParaRPr lang="en-US" altLang="zh-CN"/>
          </a:p>
        </p:txBody>
      </p:sp>
      <p:sp>
        <p:nvSpPr>
          <p:cNvPr id="6" name="Footer Placeholder 4">
            <a:extLst>
              <a:ext uri="{FF2B5EF4-FFF2-40B4-BE49-F238E27FC236}">
                <a16:creationId xmlns:a16="http://schemas.microsoft.com/office/drawing/2014/main" id="{1F7AA5F3-6B8E-436F-9941-21FB0471E828}"/>
              </a:ext>
            </a:extLst>
          </p:cNvPr>
          <p:cNvSpPr>
            <a:spLocks noGrp="1"/>
          </p:cNvSpPr>
          <p:nvPr>
            <p:ph type="ftr" sz="quarter" idx="11"/>
          </p:nvPr>
        </p:nvSpPr>
        <p:spPr>
          <a:xfrm>
            <a:off x="3530600" y="6673850"/>
            <a:ext cx="3271838"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smtClean="0">
                <a:solidFill>
                  <a:prstClr val="black"/>
                </a:solidFill>
                <a:latin typeface="Arial" panose="020B0604020202020204" pitchFamily="34" charset="0"/>
              </a:defRPr>
            </a:lvl1pPr>
          </a:lstStyle>
          <a:p>
            <a:pPr>
              <a:defRPr/>
            </a:pPr>
            <a:endParaRPr lang="en-US" altLang="zh-CN"/>
          </a:p>
        </p:txBody>
      </p:sp>
      <p:sp>
        <p:nvSpPr>
          <p:cNvPr id="7" name="Slide Number Placeholder 5">
            <a:extLst>
              <a:ext uri="{FF2B5EF4-FFF2-40B4-BE49-F238E27FC236}">
                <a16:creationId xmlns:a16="http://schemas.microsoft.com/office/drawing/2014/main" id="{220E0ACA-71FD-41BD-91AC-2135D2AE97B0}"/>
              </a:ext>
            </a:extLst>
          </p:cNvPr>
          <p:cNvSpPr>
            <a:spLocks noGrp="1"/>
          </p:cNvSpPr>
          <p:nvPr>
            <p:ph type="sldNum" sz="quarter" idx="12"/>
          </p:nvPr>
        </p:nvSpPr>
        <p:spPr>
          <a:xfrm>
            <a:off x="7405688" y="6673850"/>
            <a:ext cx="2411412"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a:solidFill>
                  <a:prstClr val="black"/>
                </a:solidFill>
                <a:latin typeface="Arial" panose="020B0604020202020204" pitchFamily="34" charset="0"/>
              </a:defRPr>
            </a:lvl1pPr>
          </a:lstStyle>
          <a:p>
            <a:pPr>
              <a:defRPr/>
            </a:pPr>
            <a:fld id="{16D4D6DF-9603-4515-96C3-915C06AB5A89}" type="slidenum">
              <a:rPr lang="en-US" altLang="zh-CN"/>
              <a:pPr>
                <a:defRPr/>
              </a:pPr>
              <a:t>‹#›</a:t>
            </a:fld>
            <a:endParaRPr lang="en-US" altLang="zh-CN"/>
          </a:p>
        </p:txBody>
      </p:sp>
    </p:spTree>
    <p:extLst>
      <p:ext uri="{BB962C8B-B14F-4D97-AF65-F5344CB8AC3E}">
        <p14:creationId xmlns:p14="http://schemas.microsoft.com/office/powerpoint/2010/main" val="4825056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6EDFA-A9FE-4F76-AA5A-86A2F72C1D3E}"/>
              </a:ext>
            </a:extLst>
          </p:cNvPr>
          <p:cNvSpPr>
            <a:spLocks noGrp="1"/>
          </p:cNvSpPr>
          <p:nvPr>
            <p:ph type="dt" sz="half" idx="10"/>
          </p:nvPr>
        </p:nvSpPr>
        <p:spPr>
          <a:xfrm>
            <a:off x="515938" y="6673850"/>
            <a:ext cx="2411412"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a:solidFill>
                  <a:prstClr val="black"/>
                </a:solidFill>
                <a:latin typeface="Arial" panose="020B0604020202020204" pitchFamily="34" charset="0"/>
              </a:defRPr>
            </a:lvl1pPr>
          </a:lstStyle>
          <a:p>
            <a:pPr>
              <a:defRPr/>
            </a:pPr>
            <a:fld id="{09201404-E829-4784-8E60-A4D1A9DF2AB9}" type="datetimeFigureOut">
              <a:rPr lang="en-US" altLang="zh-CN"/>
              <a:pPr>
                <a:defRPr/>
              </a:pPr>
              <a:t>9/7/2017</a:t>
            </a:fld>
            <a:endParaRPr lang="en-US" altLang="zh-CN"/>
          </a:p>
        </p:txBody>
      </p:sp>
      <p:sp>
        <p:nvSpPr>
          <p:cNvPr id="5" name="Footer Placeholder 4">
            <a:extLst>
              <a:ext uri="{FF2B5EF4-FFF2-40B4-BE49-F238E27FC236}">
                <a16:creationId xmlns:a16="http://schemas.microsoft.com/office/drawing/2014/main" id="{3B28CA2A-E096-4375-9318-200E2D783F89}"/>
              </a:ext>
            </a:extLst>
          </p:cNvPr>
          <p:cNvSpPr>
            <a:spLocks noGrp="1"/>
          </p:cNvSpPr>
          <p:nvPr>
            <p:ph type="ftr" sz="quarter" idx="11"/>
          </p:nvPr>
        </p:nvSpPr>
        <p:spPr>
          <a:xfrm>
            <a:off x="3530600" y="6673850"/>
            <a:ext cx="3271838"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smtClean="0">
                <a:solidFill>
                  <a:prstClr val="black"/>
                </a:solidFill>
                <a:latin typeface="Arial" panose="020B0604020202020204" pitchFamily="34" charset="0"/>
              </a:defRPr>
            </a:lvl1pPr>
          </a:lstStyle>
          <a:p>
            <a:pPr>
              <a:defRPr/>
            </a:pPr>
            <a:endParaRPr lang="en-US" altLang="zh-CN"/>
          </a:p>
        </p:txBody>
      </p:sp>
      <p:sp>
        <p:nvSpPr>
          <p:cNvPr id="6" name="Slide Number Placeholder 5">
            <a:extLst>
              <a:ext uri="{FF2B5EF4-FFF2-40B4-BE49-F238E27FC236}">
                <a16:creationId xmlns:a16="http://schemas.microsoft.com/office/drawing/2014/main" id="{6503984D-CF9F-4708-8441-F63C1CDD99A6}"/>
              </a:ext>
            </a:extLst>
          </p:cNvPr>
          <p:cNvSpPr>
            <a:spLocks noGrp="1"/>
          </p:cNvSpPr>
          <p:nvPr>
            <p:ph type="sldNum" sz="quarter" idx="12"/>
          </p:nvPr>
        </p:nvSpPr>
        <p:spPr>
          <a:xfrm>
            <a:off x="7405688" y="6673850"/>
            <a:ext cx="2411412"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a:solidFill>
                  <a:prstClr val="black"/>
                </a:solidFill>
                <a:latin typeface="Arial" panose="020B0604020202020204" pitchFamily="34" charset="0"/>
              </a:defRPr>
            </a:lvl1pPr>
          </a:lstStyle>
          <a:p>
            <a:pPr>
              <a:defRPr/>
            </a:pPr>
            <a:fld id="{23C7F062-7ADB-4DD5-B484-37D8CC8B320B}" type="slidenum">
              <a:rPr lang="en-US" altLang="zh-CN"/>
              <a:pPr>
                <a:defRPr/>
              </a:pPr>
              <a:t>‹#›</a:t>
            </a:fld>
            <a:endParaRPr lang="en-US" altLang="zh-CN"/>
          </a:p>
        </p:txBody>
      </p:sp>
    </p:spTree>
    <p:extLst>
      <p:ext uri="{BB962C8B-B14F-4D97-AF65-F5344CB8AC3E}">
        <p14:creationId xmlns:p14="http://schemas.microsoft.com/office/powerpoint/2010/main" val="399058168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91452" y="288371"/>
            <a:ext cx="2324934" cy="61441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16652" y="288371"/>
            <a:ext cx="6802583" cy="61441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098D94-3392-4317-93E4-22E1B89CFD2C}"/>
              </a:ext>
            </a:extLst>
          </p:cNvPr>
          <p:cNvSpPr>
            <a:spLocks noGrp="1"/>
          </p:cNvSpPr>
          <p:nvPr>
            <p:ph type="dt" sz="half" idx="10"/>
          </p:nvPr>
        </p:nvSpPr>
        <p:spPr>
          <a:xfrm>
            <a:off x="515938" y="6673850"/>
            <a:ext cx="2411412"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a:solidFill>
                  <a:prstClr val="black"/>
                </a:solidFill>
                <a:latin typeface="Arial" panose="020B0604020202020204" pitchFamily="34" charset="0"/>
              </a:defRPr>
            </a:lvl1pPr>
          </a:lstStyle>
          <a:p>
            <a:pPr>
              <a:defRPr/>
            </a:pPr>
            <a:fld id="{46835C41-19BD-4C3D-8ED2-0B19984C32F9}" type="datetimeFigureOut">
              <a:rPr lang="en-US" altLang="zh-CN"/>
              <a:pPr>
                <a:defRPr/>
              </a:pPr>
              <a:t>9/7/2017</a:t>
            </a:fld>
            <a:endParaRPr lang="en-US" altLang="zh-CN"/>
          </a:p>
        </p:txBody>
      </p:sp>
      <p:sp>
        <p:nvSpPr>
          <p:cNvPr id="5" name="Footer Placeholder 4">
            <a:extLst>
              <a:ext uri="{FF2B5EF4-FFF2-40B4-BE49-F238E27FC236}">
                <a16:creationId xmlns:a16="http://schemas.microsoft.com/office/drawing/2014/main" id="{0766A87C-3C10-4B53-A75D-6A9C1397F99E}"/>
              </a:ext>
            </a:extLst>
          </p:cNvPr>
          <p:cNvSpPr>
            <a:spLocks noGrp="1"/>
          </p:cNvSpPr>
          <p:nvPr>
            <p:ph type="ftr" sz="quarter" idx="11"/>
          </p:nvPr>
        </p:nvSpPr>
        <p:spPr>
          <a:xfrm>
            <a:off x="3530600" y="6673850"/>
            <a:ext cx="3271838"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smtClean="0">
                <a:solidFill>
                  <a:prstClr val="black"/>
                </a:solidFill>
                <a:latin typeface="Arial" panose="020B0604020202020204" pitchFamily="34" charset="0"/>
              </a:defRPr>
            </a:lvl1pPr>
          </a:lstStyle>
          <a:p>
            <a:pPr>
              <a:defRPr/>
            </a:pPr>
            <a:endParaRPr lang="en-US" altLang="zh-CN"/>
          </a:p>
        </p:txBody>
      </p:sp>
      <p:sp>
        <p:nvSpPr>
          <p:cNvPr id="6" name="Slide Number Placeholder 5">
            <a:extLst>
              <a:ext uri="{FF2B5EF4-FFF2-40B4-BE49-F238E27FC236}">
                <a16:creationId xmlns:a16="http://schemas.microsoft.com/office/drawing/2014/main" id="{834997E6-EFBA-437B-9EBB-86F56B989676}"/>
              </a:ext>
            </a:extLst>
          </p:cNvPr>
          <p:cNvSpPr>
            <a:spLocks noGrp="1"/>
          </p:cNvSpPr>
          <p:nvPr>
            <p:ph type="sldNum" sz="quarter" idx="12"/>
          </p:nvPr>
        </p:nvSpPr>
        <p:spPr>
          <a:xfrm>
            <a:off x="7405688" y="6673850"/>
            <a:ext cx="2411412"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a:solidFill>
                  <a:prstClr val="black"/>
                </a:solidFill>
                <a:latin typeface="Arial" panose="020B0604020202020204" pitchFamily="34" charset="0"/>
              </a:defRPr>
            </a:lvl1pPr>
          </a:lstStyle>
          <a:p>
            <a:pPr>
              <a:defRPr/>
            </a:pPr>
            <a:fld id="{3EF243B4-2CA6-4103-9B8F-F4E2BF3AC223}" type="slidenum">
              <a:rPr lang="en-US" altLang="zh-CN"/>
              <a:pPr>
                <a:defRPr/>
              </a:pPr>
              <a:t>‹#›</a:t>
            </a:fld>
            <a:endParaRPr lang="en-US" altLang="zh-CN"/>
          </a:p>
        </p:txBody>
      </p:sp>
    </p:spTree>
    <p:extLst>
      <p:ext uri="{BB962C8B-B14F-4D97-AF65-F5344CB8AC3E}">
        <p14:creationId xmlns:p14="http://schemas.microsoft.com/office/powerpoint/2010/main" val="299326918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16652" y="0"/>
            <a:ext cx="9299734" cy="1040130"/>
          </a:xfrm>
        </p:spPr>
        <p:txBody>
          <a:bodyPr/>
          <a:lstStyle/>
          <a:p>
            <a:r>
              <a:rPr lang="en-US"/>
              <a:t>Click to edit Master title style</a:t>
            </a:r>
          </a:p>
        </p:txBody>
      </p:sp>
      <p:sp>
        <p:nvSpPr>
          <p:cNvPr id="3" name="Text Placeholder 2"/>
          <p:cNvSpPr>
            <a:spLocks noGrp="1"/>
          </p:cNvSpPr>
          <p:nvPr>
            <p:ph type="body" sz="half" idx="1"/>
          </p:nvPr>
        </p:nvSpPr>
        <p:spPr>
          <a:xfrm>
            <a:off x="516652" y="1680211"/>
            <a:ext cx="4563758" cy="47522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252628" y="1680210"/>
            <a:ext cx="4563758" cy="2295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252628" y="4135518"/>
            <a:ext cx="4563758" cy="22969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EE961A3B-9614-4A80-8132-63A6DEF53A2E}"/>
              </a:ext>
            </a:extLst>
          </p:cNvPr>
          <p:cNvSpPr>
            <a:spLocks noGrp="1"/>
          </p:cNvSpPr>
          <p:nvPr>
            <p:ph type="dt" sz="half" idx="10"/>
          </p:nvPr>
        </p:nvSpPr>
        <p:spPr>
          <a:xfrm>
            <a:off x="515938" y="6557963"/>
            <a:ext cx="2411412" cy="500062"/>
          </a:xfrm>
          <a:prstGeom prst="rect">
            <a:avLst/>
          </a:prstGeom>
        </p:spPr>
        <p:txBody>
          <a:bodyPr vert="horz" wrap="square" lIns="91440" tIns="45720" rIns="91440" bIns="45720" numCol="1" anchor="t" anchorCtr="0" compatLnSpc="1">
            <a:prstTxWarp prst="textNoShape">
              <a:avLst/>
            </a:prstTxWarp>
          </a:bodyPr>
          <a:lstStyle>
            <a:lvl1pPr eaLnBrk="1" hangingPunct="1">
              <a:defRPr sz="1890" smtClean="0">
                <a:solidFill>
                  <a:prstClr val="black"/>
                </a:solidFill>
                <a:latin typeface="Arial" panose="020B0604020202020204" pitchFamily="34" charset="0"/>
              </a:defRPr>
            </a:lvl1pPr>
          </a:lstStyle>
          <a:p>
            <a:pPr>
              <a:defRPr/>
            </a:pPr>
            <a:endParaRPr lang="en-US" altLang="zh-CN"/>
          </a:p>
        </p:txBody>
      </p:sp>
      <p:sp>
        <p:nvSpPr>
          <p:cNvPr id="7" name="Footer Placeholder 6">
            <a:extLst>
              <a:ext uri="{FF2B5EF4-FFF2-40B4-BE49-F238E27FC236}">
                <a16:creationId xmlns:a16="http://schemas.microsoft.com/office/drawing/2014/main" id="{BB14D6A0-A94F-4833-9D25-E77E0B22AA79}"/>
              </a:ext>
            </a:extLst>
          </p:cNvPr>
          <p:cNvSpPr>
            <a:spLocks noGrp="1"/>
          </p:cNvSpPr>
          <p:nvPr>
            <p:ph type="ftr" sz="quarter" idx="11"/>
          </p:nvPr>
        </p:nvSpPr>
        <p:spPr>
          <a:xfrm>
            <a:off x="3530600" y="6557963"/>
            <a:ext cx="3271838" cy="500062"/>
          </a:xfrm>
          <a:prstGeom prst="rect">
            <a:avLst/>
          </a:prstGeom>
        </p:spPr>
        <p:txBody>
          <a:bodyPr vert="horz" wrap="square" lIns="91440" tIns="45720" rIns="91440" bIns="45720" numCol="1" anchor="t" anchorCtr="0" compatLnSpc="1">
            <a:prstTxWarp prst="textNoShape">
              <a:avLst/>
            </a:prstTxWarp>
          </a:bodyPr>
          <a:lstStyle>
            <a:lvl1pPr eaLnBrk="1" hangingPunct="1">
              <a:defRPr sz="1890" smtClean="0">
                <a:solidFill>
                  <a:prstClr val="black"/>
                </a:solidFill>
                <a:latin typeface="Arial" panose="020B0604020202020204" pitchFamily="34" charset="0"/>
              </a:defRPr>
            </a:lvl1pPr>
          </a:lstStyle>
          <a:p>
            <a:pPr>
              <a:defRPr/>
            </a:pPr>
            <a:endParaRPr lang="en-US" altLang="zh-CN"/>
          </a:p>
        </p:txBody>
      </p:sp>
      <p:sp>
        <p:nvSpPr>
          <p:cNvPr id="8" name="Slide Number Placeholder 7">
            <a:extLst>
              <a:ext uri="{FF2B5EF4-FFF2-40B4-BE49-F238E27FC236}">
                <a16:creationId xmlns:a16="http://schemas.microsoft.com/office/drawing/2014/main" id="{19F9B411-428D-44D0-8F1A-871A0C376F52}"/>
              </a:ext>
            </a:extLst>
          </p:cNvPr>
          <p:cNvSpPr>
            <a:spLocks noGrp="1"/>
          </p:cNvSpPr>
          <p:nvPr>
            <p:ph type="sldNum" sz="quarter" idx="12"/>
          </p:nvPr>
        </p:nvSpPr>
        <p:spPr>
          <a:xfrm>
            <a:off x="7405688" y="6557963"/>
            <a:ext cx="2411412" cy="500062"/>
          </a:xfrm>
          <a:prstGeom prst="rect">
            <a:avLst/>
          </a:prstGeom>
        </p:spPr>
        <p:txBody>
          <a:bodyPr vert="horz" wrap="square" lIns="91440" tIns="45720" rIns="91440" bIns="45720" numCol="1" anchor="t" anchorCtr="0" compatLnSpc="1">
            <a:prstTxWarp prst="textNoShape">
              <a:avLst/>
            </a:prstTxWarp>
          </a:bodyPr>
          <a:lstStyle>
            <a:lvl1pPr eaLnBrk="1" hangingPunct="1">
              <a:defRPr sz="1890">
                <a:solidFill>
                  <a:prstClr val="black"/>
                </a:solidFill>
                <a:latin typeface="Arial" panose="020B0604020202020204" pitchFamily="34" charset="0"/>
              </a:defRPr>
            </a:lvl1pPr>
          </a:lstStyle>
          <a:p>
            <a:pPr>
              <a:defRPr/>
            </a:pPr>
            <a:fld id="{695E213F-32D0-4C4E-86FB-C3950BE2CD30}" type="slidenum">
              <a:rPr lang="en-US" altLang="zh-CN"/>
              <a:pPr>
                <a:defRPr/>
              </a:pPr>
              <a:t>‹#›</a:t>
            </a:fld>
            <a:endParaRPr lang="en-US" altLang="zh-CN"/>
          </a:p>
        </p:txBody>
      </p:sp>
    </p:spTree>
    <p:extLst>
      <p:ext uri="{BB962C8B-B14F-4D97-AF65-F5344CB8AC3E}">
        <p14:creationId xmlns:p14="http://schemas.microsoft.com/office/powerpoint/2010/main" val="328384425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6652" y="0"/>
            <a:ext cx="9299734" cy="1040130"/>
          </a:xfrm>
        </p:spPr>
        <p:txBody>
          <a:bodyPr/>
          <a:lstStyle/>
          <a:p>
            <a:r>
              <a:rPr lang="en-US"/>
              <a:t>Click to edit Master title style</a:t>
            </a:r>
          </a:p>
        </p:txBody>
      </p:sp>
      <p:sp>
        <p:nvSpPr>
          <p:cNvPr id="3" name="Text Placeholder 2"/>
          <p:cNvSpPr>
            <a:spLocks noGrp="1"/>
          </p:cNvSpPr>
          <p:nvPr>
            <p:ph type="body" sz="half" idx="1"/>
          </p:nvPr>
        </p:nvSpPr>
        <p:spPr>
          <a:xfrm>
            <a:off x="516652" y="1680211"/>
            <a:ext cx="4563758" cy="47522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52628" y="1680211"/>
            <a:ext cx="4563758" cy="47522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79671F-E0BE-4AE2-A955-34DBABAEECAB}"/>
              </a:ext>
            </a:extLst>
          </p:cNvPr>
          <p:cNvSpPr>
            <a:spLocks noGrp="1"/>
          </p:cNvSpPr>
          <p:nvPr>
            <p:ph type="dt" sz="half" idx="10"/>
          </p:nvPr>
        </p:nvSpPr>
        <p:spPr>
          <a:xfrm>
            <a:off x="515938" y="6557963"/>
            <a:ext cx="2411412" cy="500062"/>
          </a:xfrm>
          <a:prstGeom prst="rect">
            <a:avLst/>
          </a:prstGeom>
        </p:spPr>
        <p:txBody>
          <a:bodyPr vert="horz" wrap="square" lIns="91440" tIns="45720" rIns="91440" bIns="45720" numCol="1" anchor="t" anchorCtr="0" compatLnSpc="1">
            <a:prstTxWarp prst="textNoShape">
              <a:avLst/>
            </a:prstTxWarp>
          </a:bodyPr>
          <a:lstStyle>
            <a:lvl1pPr eaLnBrk="1" hangingPunct="1">
              <a:defRPr sz="1890" smtClean="0">
                <a:solidFill>
                  <a:prstClr val="black"/>
                </a:solidFill>
                <a:latin typeface="Arial" panose="020B0604020202020204" pitchFamily="34" charset="0"/>
              </a:defRPr>
            </a:lvl1pPr>
          </a:lstStyle>
          <a:p>
            <a:pPr>
              <a:defRPr/>
            </a:pPr>
            <a:endParaRPr lang="en-US" altLang="zh-CN"/>
          </a:p>
        </p:txBody>
      </p:sp>
      <p:sp>
        <p:nvSpPr>
          <p:cNvPr id="6" name="Footer Placeholder 5">
            <a:extLst>
              <a:ext uri="{FF2B5EF4-FFF2-40B4-BE49-F238E27FC236}">
                <a16:creationId xmlns:a16="http://schemas.microsoft.com/office/drawing/2014/main" id="{45D532E2-72B8-4BD3-829F-788084E37265}"/>
              </a:ext>
            </a:extLst>
          </p:cNvPr>
          <p:cNvSpPr>
            <a:spLocks noGrp="1"/>
          </p:cNvSpPr>
          <p:nvPr>
            <p:ph type="ftr" sz="quarter" idx="11"/>
          </p:nvPr>
        </p:nvSpPr>
        <p:spPr>
          <a:xfrm>
            <a:off x="3530600" y="6557963"/>
            <a:ext cx="3271838" cy="500062"/>
          </a:xfrm>
          <a:prstGeom prst="rect">
            <a:avLst/>
          </a:prstGeom>
        </p:spPr>
        <p:txBody>
          <a:bodyPr vert="horz" wrap="square" lIns="91440" tIns="45720" rIns="91440" bIns="45720" numCol="1" anchor="t" anchorCtr="0" compatLnSpc="1">
            <a:prstTxWarp prst="textNoShape">
              <a:avLst/>
            </a:prstTxWarp>
          </a:bodyPr>
          <a:lstStyle>
            <a:lvl1pPr eaLnBrk="1" hangingPunct="1">
              <a:defRPr sz="1890" smtClean="0">
                <a:solidFill>
                  <a:prstClr val="black"/>
                </a:solidFill>
                <a:latin typeface="Arial" panose="020B0604020202020204" pitchFamily="34" charset="0"/>
              </a:defRPr>
            </a:lvl1pPr>
          </a:lstStyle>
          <a:p>
            <a:pPr>
              <a:defRPr/>
            </a:pPr>
            <a:endParaRPr lang="en-US" altLang="zh-CN"/>
          </a:p>
        </p:txBody>
      </p:sp>
      <p:sp>
        <p:nvSpPr>
          <p:cNvPr id="7" name="Slide Number Placeholder 6">
            <a:extLst>
              <a:ext uri="{FF2B5EF4-FFF2-40B4-BE49-F238E27FC236}">
                <a16:creationId xmlns:a16="http://schemas.microsoft.com/office/drawing/2014/main" id="{3013D401-8F6C-42E2-B23E-FCA47E8C5699}"/>
              </a:ext>
            </a:extLst>
          </p:cNvPr>
          <p:cNvSpPr>
            <a:spLocks noGrp="1"/>
          </p:cNvSpPr>
          <p:nvPr>
            <p:ph type="sldNum" sz="quarter" idx="12"/>
          </p:nvPr>
        </p:nvSpPr>
        <p:spPr>
          <a:xfrm>
            <a:off x="7405688" y="6557963"/>
            <a:ext cx="2411412" cy="500062"/>
          </a:xfrm>
          <a:prstGeom prst="rect">
            <a:avLst/>
          </a:prstGeom>
        </p:spPr>
        <p:txBody>
          <a:bodyPr vert="horz" wrap="square" lIns="91440" tIns="45720" rIns="91440" bIns="45720" numCol="1" anchor="t" anchorCtr="0" compatLnSpc="1">
            <a:prstTxWarp prst="textNoShape">
              <a:avLst/>
            </a:prstTxWarp>
          </a:bodyPr>
          <a:lstStyle>
            <a:lvl1pPr eaLnBrk="1" hangingPunct="1">
              <a:defRPr sz="1890">
                <a:solidFill>
                  <a:prstClr val="black"/>
                </a:solidFill>
                <a:latin typeface="Arial" panose="020B0604020202020204" pitchFamily="34" charset="0"/>
              </a:defRPr>
            </a:lvl1pPr>
          </a:lstStyle>
          <a:p>
            <a:pPr>
              <a:defRPr/>
            </a:pPr>
            <a:fld id="{057F1DCA-552D-4B31-BAF3-9019871FA625}" type="slidenum">
              <a:rPr lang="en-US" altLang="zh-CN"/>
              <a:pPr>
                <a:defRPr/>
              </a:pPr>
              <a:t>‹#›</a:t>
            </a:fld>
            <a:endParaRPr lang="en-US" altLang="zh-CN"/>
          </a:p>
        </p:txBody>
      </p:sp>
    </p:spTree>
    <p:extLst>
      <p:ext uri="{BB962C8B-B14F-4D97-AF65-F5344CB8AC3E}">
        <p14:creationId xmlns:p14="http://schemas.microsoft.com/office/powerpoint/2010/main" val="3694592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15938" y="287338"/>
            <a:ext cx="3400425" cy="121920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040188" y="287338"/>
            <a:ext cx="5776912" cy="61452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15938" y="1506538"/>
            <a:ext cx="3400425" cy="4926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a:extLst>
              <a:ext uri="{FF2B5EF4-FFF2-40B4-BE49-F238E27FC236}">
                <a16:creationId xmlns:a16="http://schemas.microsoft.com/office/drawing/2014/main" id="{D6D835FD-0177-4DA2-A628-98CCC03EA444}"/>
              </a:ext>
            </a:extLst>
          </p:cNvPr>
          <p:cNvSpPr>
            <a:spLocks noGrp="1" noChangeArrowheads="1"/>
          </p:cNvSpPr>
          <p:nvPr>
            <p:ph type="dt" sz="half" idx="10"/>
          </p:nvPr>
        </p:nvSpPr>
        <p:spPr>
          <a:ln/>
        </p:spPr>
        <p:txBody>
          <a:bodyPr/>
          <a:lstStyle>
            <a:lvl1pPr>
              <a:defRPr/>
            </a:lvl1pPr>
          </a:lstStyle>
          <a:p>
            <a:pPr>
              <a:defRPr/>
            </a:pPr>
            <a:r>
              <a:rPr lang="de-DE" altLang="zh-CN"/>
              <a:t>Page </a:t>
            </a:r>
            <a:fld id="{EFDCDA21-E509-4F7A-B4A5-1A7B6257C2AA}" type="slidenum">
              <a:rPr lang="de-DE" altLang="zh-CN"/>
              <a:pPr>
                <a:defRPr/>
              </a:pPr>
              <a:t>‹#›</a:t>
            </a:fld>
            <a:endParaRPr lang="en-GB" altLang="zh-CN"/>
          </a:p>
        </p:txBody>
      </p:sp>
    </p:spTree>
    <p:extLst>
      <p:ext uri="{BB962C8B-B14F-4D97-AF65-F5344CB8AC3E}">
        <p14:creationId xmlns:p14="http://schemas.microsoft.com/office/powerpoint/2010/main" val="162543532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16652" y="0"/>
            <a:ext cx="9299734" cy="1040130"/>
          </a:xfrm>
        </p:spPr>
        <p:txBody>
          <a:bodyPr/>
          <a:lstStyle/>
          <a:p>
            <a:r>
              <a:rPr lang="en-US"/>
              <a:t>Click to edit Master title style</a:t>
            </a:r>
          </a:p>
        </p:txBody>
      </p:sp>
      <p:sp>
        <p:nvSpPr>
          <p:cNvPr id="3" name="Table Placeholder 2"/>
          <p:cNvSpPr>
            <a:spLocks noGrp="1"/>
          </p:cNvSpPr>
          <p:nvPr>
            <p:ph type="tbl" idx="1"/>
          </p:nvPr>
        </p:nvSpPr>
        <p:spPr>
          <a:xfrm>
            <a:off x="516652" y="1680211"/>
            <a:ext cx="9299734" cy="4752261"/>
          </a:xfrm>
          <a:prstGeom prst="rect">
            <a:avLst/>
          </a:prstGeom>
        </p:spPr>
        <p:txBody>
          <a:bodyPr/>
          <a:lstStyle/>
          <a:p>
            <a:pPr lvl="0"/>
            <a:endParaRPr lang="en-US" noProof="0"/>
          </a:p>
        </p:txBody>
      </p:sp>
      <p:sp>
        <p:nvSpPr>
          <p:cNvPr id="4" name="Date Placeholder 3">
            <a:extLst>
              <a:ext uri="{FF2B5EF4-FFF2-40B4-BE49-F238E27FC236}">
                <a16:creationId xmlns:a16="http://schemas.microsoft.com/office/drawing/2014/main" id="{9C6FCC2C-E346-4417-83FA-582EDFFA405F}"/>
              </a:ext>
            </a:extLst>
          </p:cNvPr>
          <p:cNvSpPr>
            <a:spLocks noGrp="1"/>
          </p:cNvSpPr>
          <p:nvPr>
            <p:ph type="dt" sz="half" idx="10"/>
          </p:nvPr>
        </p:nvSpPr>
        <p:spPr>
          <a:xfrm>
            <a:off x="515938" y="6673850"/>
            <a:ext cx="2411412"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a:solidFill>
                  <a:prstClr val="black"/>
                </a:solidFill>
                <a:latin typeface="Arial" panose="020B0604020202020204" pitchFamily="34" charset="0"/>
              </a:defRPr>
            </a:lvl1pPr>
          </a:lstStyle>
          <a:p>
            <a:pPr>
              <a:defRPr/>
            </a:pPr>
            <a:fld id="{24A845FA-FB19-4529-818C-D4343B415C18}" type="datetime1">
              <a:rPr lang="en-US" altLang="zh-CN"/>
              <a:pPr>
                <a:defRPr/>
              </a:pPr>
              <a:t>9/7/2017</a:t>
            </a:fld>
            <a:endParaRPr lang="en-US" altLang="zh-CN"/>
          </a:p>
        </p:txBody>
      </p:sp>
      <p:sp>
        <p:nvSpPr>
          <p:cNvPr id="5" name="Footer Placeholder 4">
            <a:extLst>
              <a:ext uri="{FF2B5EF4-FFF2-40B4-BE49-F238E27FC236}">
                <a16:creationId xmlns:a16="http://schemas.microsoft.com/office/drawing/2014/main" id="{D0D2891D-C734-4201-B6AC-2CDC4116AE1E}"/>
              </a:ext>
            </a:extLst>
          </p:cNvPr>
          <p:cNvSpPr>
            <a:spLocks noGrp="1"/>
          </p:cNvSpPr>
          <p:nvPr>
            <p:ph type="ftr" sz="quarter" idx="11"/>
          </p:nvPr>
        </p:nvSpPr>
        <p:spPr>
          <a:xfrm>
            <a:off x="3530600" y="6673850"/>
            <a:ext cx="3271838" cy="384175"/>
          </a:xfrm>
          <a:prstGeom prst="rect">
            <a:avLst/>
          </a:prstGeom>
        </p:spPr>
        <p:txBody>
          <a:bodyPr/>
          <a:lstStyle>
            <a:lvl1pPr eaLnBrk="1" hangingPunct="1">
              <a:defRPr sz="1890">
                <a:solidFill>
                  <a:prstClr val="black"/>
                </a:solidFill>
                <a:latin typeface="Arial" pitchFamily="34" charset="0"/>
              </a:defRPr>
            </a:lvl1pPr>
          </a:lstStyle>
          <a:p>
            <a:pPr>
              <a:defRPr/>
            </a:pPr>
            <a:r>
              <a:rPr lang="en-US"/>
              <a:t>Fudan Physics Lab</a:t>
            </a:r>
          </a:p>
        </p:txBody>
      </p:sp>
      <p:sp>
        <p:nvSpPr>
          <p:cNvPr id="6" name="Slide Number Placeholder 5">
            <a:extLst>
              <a:ext uri="{FF2B5EF4-FFF2-40B4-BE49-F238E27FC236}">
                <a16:creationId xmlns:a16="http://schemas.microsoft.com/office/drawing/2014/main" id="{BBCB63D6-2427-4B4B-82BF-F5A39A5D67E7}"/>
              </a:ext>
            </a:extLst>
          </p:cNvPr>
          <p:cNvSpPr>
            <a:spLocks noGrp="1"/>
          </p:cNvSpPr>
          <p:nvPr>
            <p:ph type="sldNum" sz="quarter" idx="12"/>
          </p:nvPr>
        </p:nvSpPr>
        <p:spPr>
          <a:xfrm>
            <a:off x="7405688" y="6640513"/>
            <a:ext cx="2411412" cy="384175"/>
          </a:xfrm>
          <a:prstGeom prst="rect">
            <a:avLst/>
          </a:prstGeom>
        </p:spPr>
        <p:txBody>
          <a:bodyPr vert="horz" wrap="square" lIns="91440" tIns="45720" rIns="91440" bIns="45720" numCol="1" anchor="t" anchorCtr="0" compatLnSpc="1">
            <a:prstTxWarp prst="textNoShape">
              <a:avLst/>
            </a:prstTxWarp>
          </a:bodyPr>
          <a:lstStyle>
            <a:lvl1pPr eaLnBrk="1" hangingPunct="1">
              <a:defRPr sz="1890">
                <a:solidFill>
                  <a:prstClr val="black"/>
                </a:solidFill>
                <a:latin typeface="Arial" panose="020B0604020202020204" pitchFamily="34" charset="0"/>
              </a:defRPr>
            </a:lvl1pPr>
          </a:lstStyle>
          <a:p>
            <a:pPr>
              <a:defRPr/>
            </a:pPr>
            <a:fld id="{68B7D2FF-F377-4C36-8353-8EE627CBCE38}" type="slidenum">
              <a:rPr lang="en-US" altLang="zh-CN"/>
              <a:pPr>
                <a:defRPr/>
              </a:pPr>
              <a:t>‹#›</a:t>
            </a:fld>
            <a:endParaRPr lang="en-US" altLang="zh-CN"/>
          </a:p>
        </p:txBody>
      </p:sp>
    </p:spTree>
    <p:extLst>
      <p:ext uri="{BB962C8B-B14F-4D97-AF65-F5344CB8AC3E}">
        <p14:creationId xmlns:p14="http://schemas.microsoft.com/office/powerpoint/2010/main" val="2423760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25650" y="5040313"/>
            <a:ext cx="6199188" cy="59531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025650" y="642938"/>
            <a:ext cx="6199188" cy="4321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025650" y="5635625"/>
            <a:ext cx="6199188" cy="8445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a:extLst>
              <a:ext uri="{FF2B5EF4-FFF2-40B4-BE49-F238E27FC236}">
                <a16:creationId xmlns:a16="http://schemas.microsoft.com/office/drawing/2014/main" id="{7FBE360E-523D-4A73-ABE8-AA335357243D}"/>
              </a:ext>
            </a:extLst>
          </p:cNvPr>
          <p:cNvSpPr>
            <a:spLocks noGrp="1" noChangeArrowheads="1"/>
          </p:cNvSpPr>
          <p:nvPr>
            <p:ph type="dt" sz="half" idx="10"/>
          </p:nvPr>
        </p:nvSpPr>
        <p:spPr>
          <a:ln/>
        </p:spPr>
        <p:txBody>
          <a:bodyPr/>
          <a:lstStyle>
            <a:lvl1pPr>
              <a:defRPr/>
            </a:lvl1pPr>
          </a:lstStyle>
          <a:p>
            <a:pPr>
              <a:defRPr/>
            </a:pPr>
            <a:r>
              <a:rPr lang="de-DE" altLang="zh-CN"/>
              <a:t>Page </a:t>
            </a:r>
            <a:fld id="{5A43D8AE-07BB-4961-BD32-FF0722B3723E}" type="slidenum">
              <a:rPr lang="de-DE" altLang="zh-CN"/>
              <a:pPr>
                <a:defRPr/>
              </a:pPr>
              <a:t>‹#›</a:t>
            </a:fld>
            <a:endParaRPr lang="en-GB" altLang="zh-CN"/>
          </a:p>
        </p:txBody>
      </p:sp>
    </p:spTree>
    <p:extLst>
      <p:ext uri="{BB962C8B-B14F-4D97-AF65-F5344CB8AC3E}">
        <p14:creationId xmlns:p14="http://schemas.microsoft.com/office/powerpoint/2010/main" val="959015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3.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3.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image" Target="../media/image7.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hyperlink" Target="http://images.google.com/imgres?imgurl=http://personal.georgiasouthern.edu/~wtu/images/bg/Logo_GSU.jpg&amp;imgrefurl=http://personal.georgiasouthern.edu/~wtu/&amp;usg=__AKnHWONY6HJ8mT0QSfSYLAy2RhE=&amp;h=291&amp;w=291&amp;sz=12&amp;hl=en&amp;start=14&amp;um=1&amp;itbs=1&amp;tbnid=tmJoBu7Bm4-qKM:&amp;tbnh=115&amp;tbnw=115&amp;prev=/images%3Fq%3Dlogo%2Bgeorgia%2Bsouthern%26um%3D1%26hl%3Den%26sa%3DN%26tbs%3Disch:1" TargetMode="External"/><Relationship Id="rId2" Type="http://schemas.openxmlformats.org/officeDocument/2006/relationships/slideLayout" Target="../slideLayouts/slideLayout68.xml"/><Relationship Id="rId16" Type="http://schemas.openxmlformats.org/officeDocument/2006/relationships/image" Target="../media/image6.png"/><Relationship Id="rId20" Type="http://schemas.openxmlformats.org/officeDocument/2006/relationships/image" Target="../media/image8.jpeg"/><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theme" Target="../theme/theme7.xml"/><Relationship Id="rId10" Type="http://schemas.openxmlformats.org/officeDocument/2006/relationships/slideLayout" Target="../slideLayouts/slideLayout76.xml"/><Relationship Id="rId19" Type="http://schemas.openxmlformats.org/officeDocument/2006/relationships/hyperlink" Target="http://image.baidu.com/i?ct=503316480&amp;z=&amp;tn=baiduimagedetail&amp;word=%B6%AB%B1%B1%CA%A6%B7%B6%B4%F3%D1%A7%20logo&amp;in=9689&amp;cl=2&amp;lm=-1&amp;pn=1&amp;rn=1&amp;di=114812517705&amp;ln=812&amp;fr=&amp;fm=result&amp;fmq=1325727648812_R&amp;ic=0&amp;s=0&amp;se=1&amp;sme=0&amp;tab=&amp;width=&amp;height=&amp;face=0&amp;is=&amp;istype=2" TargetMode="Externa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7">
            <a:extLst>
              <a:ext uri="{FF2B5EF4-FFF2-40B4-BE49-F238E27FC236}">
                <a16:creationId xmlns:a16="http://schemas.microsoft.com/office/drawing/2014/main" id="{CB648413-AEE4-46D4-80D9-78C14049765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532563"/>
            <a:ext cx="10331450"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2" name="Rectangle 10">
            <a:extLst>
              <a:ext uri="{FF2B5EF4-FFF2-40B4-BE49-F238E27FC236}">
                <a16:creationId xmlns:a16="http://schemas.microsoft.com/office/drawing/2014/main" id="{EBE59FCE-4671-4B16-B625-1D7CBAB030DC}"/>
              </a:ext>
            </a:extLst>
          </p:cNvPr>
          <p:cNvSpPr>
            <a:spLocks noGrp="1" noChangeArrowheads="1"/>
          </p:cNvSpPr>
          <p:nvPr>
            <p:ph type="dt" sz="half" idx="2"/>
          </p:nvPr>
        </p:nvSpPr>
        <p:spPr bwMode="auto">
          <a:xfrm>
            <a:off x="7188200" y="6813550"/>
            <a:ext cx="23701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defTabSz="877888">
              <a:lnSpc>
                <a:spcPct val="85000"/>
              </a:lnSpc>
              <a:spcBef>
                <a:spcPct val="0"/>
              </a:spcBef>
              <a:spcAft>
                <a:spcPct val="0"/>
              </a:spcAft>
              <a:defRPr sz="1300">
                <a:latin typeface="FrutigerNext LT Bold" pitchFamily="20" charset="0"/>
                <a:ea typeface="MS PGothic" panose="020B0600070205080204" pitchFamily="34" charset="-128"/>
              </a:defRPr>
            </a:lvl1pPr>
          </a:lstStyle>
          <a:p>
            <a:pPr>
              <a:defRPr/>
            </a:pPr>
            <a:r>
              <a:rPr lang="de-DE" altLang="zh-CN"/>
              <a:t>Page </a:t>
            </a:r>
            <a:fld id="{58C1ED0C-DC33-4755-AB05-078797E62161}" type="slidenum">
              <a:rPr lang="de-DE" altLang="zh-CN"/>
              <a:pPr>
                <a:defRPr/>
              </a:pPr>
              <a:t>‹#›</a:t>
            </a:fld>
            <a:endParaRPr lang="en-GB" altLang="zh-CN"/>
          </a:p>
        </p:txBody>
      </p:sp>
      <p:sp>
        <p:nvSpPr>
          <p:cNvPr id="1028" name="Rectangle 13">
            <a:extLst>
              <a:ext uri="{FF2B5EF4-FFF2-40B4-BE49-F238E27FC236}">
                <a16:creationId xmlns:a16="http://schemas.microsoft.com/office/drawing/2014/main" id="{9E021114-A1C1-44DC-B711-F18BFF1C61F1}"/>
              </a:ext>
            </a:extLst>
          </p:cNvPr>
          <p:cNvSpPr>
            <a:spLocks noGrp="1" noChangeArrowheads="1"/>
          </p:cNvSpPr>
          <p:nvPr>
            <p:ph type="title"/>
          </p:nvPr>
        </p:nvSpPr>
        <p:spPr bwMode="auto">
          <a:xfrm>
            <a:off x="738188" y="452438"/>
            <a:ext cx="875188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814" tIns="43906" rIns="87814" bIns="43906" numCol="1" anchor="ctr" anchorCtr="0" compatLnSpc="1">
            <a:prstTxWarp prst="textNoShape">
              <a:avLst/>
            </a:prstTxWarp>
          </a:bodyPr>
          <a:lstStyle/>
          <a:p>
            <a:pPr lvl="0"/>
            <a:r>
              <a:rPr lang="zh-CN" altLang="en-US"/>
              <a:t>单击此处编辑母版标题样式</a:t>
            </a:r>
          </a:p>
        </p:txBody>
      </p:sp>
      <p:sp>
        <p:nvSpPr>
          <p:cNvPr id="1029" name="Rectangle 68">
            <a:extLst>
              <a:ext uri="{FF2B5EF4-FFF2-40B4-BE49-F238E27FC236}">
                <a16:creationId xmlns:a16="http://schemas.microsoft.com/office/drawing/2014/main" id="{F257EC84-C539-4BFB-8EE1-1A33D3C55C45}"/>
              </a:ext>
            </a:extLst>
          </p:cNvPr>
          <p:cNvSpPr>
            <a:spLocks noGrp="1" noChangeArrowheads="1"/>
          </p:cNvSpPr>
          <p:nvPr>
            <p:ph type="body" idx="1"/>
          </p:nvPr>
        </p:nvSpPr>
        <p:spPr bwMode="auto">
          <a:xfrm>
            <a:off x="738188" y="1724025"/>
            <a:ext cx="8959850" cy="440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828" tIns="43914" rIns="87828" bIns="4391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3" name="Text Box 81">
            <a:extLst>
              <a:ext uri="{FF2B5EF4-FFF2-40B4-BE49-F238E27FC236}">
                <a16:creationId xmlns:a16="http://schemas.microsoft.com/office/drawing/2014/main" id="{DE42FDD9-21D1-483C-B63F-36907DF79CCF}"/>
              </a:ext>
            </a:extLst>
          </p:cNvPr>
          <p:cNvSpPr txBox="1">
            <a:spLocks noChangeArrowheads="1"/>
          </p:cNvSpPr>
          <p:nvPr userDrawn="1"/>
        </p:nvSpPr>
        <p:spPr bwMode="auto">
          <a:xfrm>
            <a:off x="738188" y="6769100"/>
            <a:ext cx="2151062" cy="28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7798" tIns="43900" rIns="87798" bIns="43900">
            <a:spAutoFit/>
          </a:bodyPr>
          <a:lstStyle>
            <a:lvl1pPr defTabSz="877888">
              <a:spcBef>
                <a:spcPct val="0"/>
              </a:spcBef>
              <a:spcAft>
                <a:spcPct val="0"/>
              </a:spcAft>
              <a:defRPr sz="2400">
                <a:solidFill>
                  <a:schemeClr val="tx1"/>
                </a:solidFill>
                <a:latin typeface="Arial" charset="0"/>
                <a:ea typeface="MS PGothic" pitchFamily="34" charset="-128"/>
              </a:defRPr>
            </a:lvl1pPr>
            <a:lvl2pPr marL="439738" defTabSz="877888">
              <a:spcBef>
                <a:spcPct val="0"/>
              </a:spcBef>
              <a:spcAft>
                <a:spcPct val="0"/>
              </a:spcAft>
              <a:defRPr sz="2400">
                <a:solidFill>
                  <a:schemeClr val="tx1"/>
                </a:solidFill>
                <a:latin typeface="Arial" charset="0"/>
                <a:ea typeface="MS PGothic" pitchFamily="34" charset="-128"/>
              </a:defRPr>
            </a:lvl2pPr>
            <a:lvl3pPr marL="877888" defTabSz="877888">
              <a:spcBef>
                <a:spcPct val="0"/>
              </a:spcBef>
              <a:spcAft>
                <a:spcPct val="0"/>
              </a:spcAft>
              <a:defRPr sz="2400">
                <a:solidFill>
                  <a:schemeClr val="tx1"/>
                </a:solidFill>
                <a:latin typeface="Arial" charset="0"/>
                <a:ea typeface="MS PGothic" pitchFamily="34" charset="-128"/>
              </a:defRPr>
            </a:lvl3pPr>
            <a:lvl4pPr marL="1316038" defTabSz="877888">
              <a:spcBef>
                <a:spcPct val="0"/>
              </a:spcBef>
              <a:spcAft>
                <a:spcPct val="0"/>
              </a:spcAft>
              <a:defRPr sz="2400">
                <a:solidFill>
                  <a:schemeClr val="tx1"/>
                </a:solidFill>
                <a:latin typeface="Arial" charset="0"/>
                <a:ea typeface="MS PGothic" pitchFamily="34" charset="-128"/>
              </a:defRPr>
            </a:lvl4pPr>
            <a:lvl5pPr marL="1755775" defTabSz="877888">
              <a:spcBef>
                <a:spcPct val="0"/>
              </a:spcBef>
              <a:spcAft>
                <a:spcPct val="0"/>
              </a:spcAft>
              <a:defRPr sz="2400">
                <a:solidFill>
                  <a:schemeClr val="tx1"/>
                </a:solidFill>
                <a:latin typeface="Arial" charset="0"/>
                <a:ea typeface="MS PGothic" pitchFamily="34" charset="-128"/>
              </a:defRPr>
            </a:lvl5pPr>
            <a:lvl6pPr marL="2212975" defTabSz="877888" eaLnBrk="0" fontAlgn="base" hangingPunct="0">
              <a:spcBef>
                <a:spcPct val="0"/>
              </a:spcBef>
              <a:spcAft>
                <a:spcPct val="0"/>
              </a:spcAft>
              <a:defRPr sz="2400">
                <a:solidFill>
                  <a:schemeClr val="tx1"/>
                </a:solidFill>
                <a:latin typeface="Arial" charset="0"/>
                <a:ea typeface="MS PGothic" pitchFamily="34" charset="-128"/>
              </a:defRPr>
            </a:lvl6pPr>
            <a:lvl7pPr marL="2670175" defTabSz="877888" eaLnBrk="0" fontAlgn="base" hangingPunct="0">
              <a:spcBef>
                <a:spcPct val="0"/>
              </a:spcBef>
              <a:spcAft>
                <a:spcPct val="0"/>
              </a:spcAft>
              <a:defRPr sz="2400">
                <a:solidFill>
                  <a:schemeClr val="tx1"/>
                </a:solidFill>
                <a:latin typeface="Arial" charset="0"/>
                <a:ea typeface="MS PGothic" pitchFamily="34" charset="-128"/>
              </a:defRPr>
            </a:lvl7pPr>
            <a:lvl8pPr marL="3127375" defTabSz="877888" eaLnBrk="0" fontAlgn="base" hangingPunct="0">
              <a:spcBef>
                <a:spcPct val="0"/>
              </a:spcBef>
              <a:spcAft>
                <a:spcPct val="0"/>
              </a:spcAft>
              <a:defRPr sz="2400">
                <a:solidFill>
                  <a:schemeClr val="tx1"/>
                </a:solidFill>
                <a:latin typeface="Arial" charset="0"/>
                <a:ea typeface="MS PGothic" pitchFamily="34" charset="-128"/>
              </a:defRPr>
            </a:lvl8pPr>
            <a:lvl9pPr marL="3584575" defTabSz="877888" eaLnBrk="0" fontAlgn="base" hangingPunct="0">
              <a:spcBef>
                <a:spcPct val="0"/>
              </a:spcBef>
              <a:spcAft>
                <a:spcPct val="0"/>
              </a:spcAft>
              <a:defRPr sz="2400">
                <a:solidFill>
                  <a:schemeClr val="tx1"/>
                </a:solidFill>
                <a:latin typeface="Arial" charset="0"/>
                <a:ea typeface="MS PGothic" pitchFamily="34" charset="-128"/>
              </a:defRPr>
            </a:lvl9pPr>
          </a:lstStyle>
          <a:p>
            <a:pPr eaLnBrk="1" hangingPunct="1">
              <a:spcBef>
                <a:spcPct val="50000"/>
              </a:spcBef>
              <a:defRPr/>
            </a:pPr>
            <a:r>
              <a:rPr lang="zh-CN" altLang="en-US" sz="1300" dirty="0">
                <a:latin typeface="华文新魏" pitchFamily="2" charset="-122"/>
                <a:ea typeface="华文新魏" pitchFamily="2" charset="-122"/>
              </a:rPr>
              <a:t>数学预备知识 </a:t>
            </a:r>
            <a:r>
              <a:rPr lang="en-US" altLang="zh-CN" sz="1300" dirty="0">
                <a:latin typeface="华文新魏" pitchFamily="2" charset="-122"/>
                <a:ea typeface="华文新魏" pitchFamily="2" charset="-122"/>
              </a:rPr>
              <a:t>@ </a:t>
            </a:r>
            <a:r>
              <a:rPr lang="zh-CN" altLang="en-US" sz="1300" dirty="0">
                <a:latin typeface="华文新魏" pitchFamily="2" charset="-122"/>
                <a:ea typeface="华文新魏" pitchFamily="2" charset="-122"/>
              </a:rPr>
              <a:t>力学 </a:t>
            </a:r>
            <a:r>
              <a:rPr lang="en-US" altLang="zh-CN" sz="1300" dirty="0">
                <a:latin typeface="华文新魏" pitchFamily="2" charset="-122"/>
                <a:ea typeface="华文新魏" pitchFamily="2" charset="-122"/>
              </a:rPr>
              <a:t>2015</a:t>
            </a:r>
          </a:p>
        </p:txBody>
      </p:sp>
      <p:pic>
        <p:nvPicPr>
          <p:cNvPr id="1031" name="Picture 82">
            <a:extLst>
              <a:ext uri="{FF2B5EF4-FFF2-40B4-BE49-F238E27FC236}">
                <a16:creationId xmlns:a16="http://schemas.microsoft.com/office/drawing/2014/main" id="{4C70BE31-73C6-4821-9754-CCA63A24A3B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990013" y="6729413"/>
            <a:ext cx="928687"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3">
            <a:extLst>
              <a:ext uri="{FF2B5EF4-FFF2-40B4-BE49-F238E27FC236}">
                <a16:creationId xmlns:a16="http://schemas.microsoft.com/office/drawing/2014/main" id="{E1982461-6891-4AFA-9C15-DDCF39E903EF}"/>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432800" y="6729413"/>
            <a:ext cx="550863"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4026"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p:hf sldNum="0" hdr="0" ftr="0"/>
  <p:txStyles>
    <p:titleStyle>
      <a:lvl1pPr algn="l" defTabSz="877888" rtl="0" eaLnBrk="0" fontAlgn="base" hangingPunct="0">
        <a:spcBef>
          <a:spcPct val="0"/>
        </a:spcBef>
        <a:spcAft>
          <a:spcPct val="0"/>
        </a:spcAft>
        <a:defRPr sz="3400">
          <a:solidFill>
            <a:srgbClr val="990000"/>
          </a:solidFill>
          <a:latin typeface="+mj-lt"/>
          <a:ea typeface="+mj-ea"/>
          <a:cs typeface="+mj-cs"/>
        </a:defRPr>
      </a:lvl1pPr>
      <a:lvl2pPr algn="l" defTabSz="877888" rtl="0" eaLnBrk="0" fontAlgn="base" hangingPunct="0">
        <a:spcBef>
          <a:spcPct val="0"/>
        </a:spcBef>
        <a:spcAft>
          <a:spcPct val="0"/>
        </a:spcAft>
        <a:defRPr sz="3400">
          <a:solidFill>
            <a:srgbClr val="990000"/>
          </a:solidFill>
          <a:latin typeface="FrutigerNext LT Medium" pitchFamily="34" charset="0"/>
          <a:ea typeface="黑体" pitchFamily="49" charset="-122"/>
        </a:defRPr>
      </a:lvl2pPr>
      <a:lvl3pPr algn="l" defTabSz="877888" rtl="0" eaLnBrk="0" fontAlgn="base" hangingPunct="0">
        <a:spcBef>
          <a:spcPct val="0"/>
        </a:spcBef>
        <a:spcAft>
          <a:spcPct val="0"/>
        </a:spcAft>
        <a:defRPr sz="3400">
          <a:solidFill>
            <a:srgbClr val="990000"/>
          </a:solidFill>
          <a:latin typeface="FrutigerNext LT Medium" pitchFamily="34" charset="0"/>
          <a:ea typeface="黑体" pitchFamily="49" charset="-122"/>
        </a:defRPr>
      </a:lvl3pPr>
      <a:lvl4pPr algn="l" defTabSz="877888" rtl="0" eaLnBrk="0" fontAlgn="base" hangingPunct="0">
        <a:spcBef>
          <a:spcPct val="0"/>
        </a:spcBef>
        <a:spcAft>
          <a:spcPct val="0"/>
        </a:spcAft>
        <a:defRPr sz="3400">
          <a:solidFill>
            <a:srgbClr val="990000"/>
          </a:solidFill>
          <a:latin typeface="FrutigerNext LT Medium" pitchFamily="34" charset="0"/>
          <a:ea typeface="黑体" pitchFamily="49" charset="-122"/>
        </a:defRPr>
      </a:lvl4pPr>
      <a:lvl5pPr algn="l" defTabSz="877888" rtl="0" eaLnBrk="0" fontAlgn="base" hangingPunct="0">
        <a:spcBef>
          <a:spcPct val="0"/>
        </a:spcBef>
        <a:spcAft>
          <a:spcPct val="0"/>
        </a:spcAft>
        <a:defRPr sz="3400">
          <a:solidFill>
            <a:srgbClr val="990000"/>
          </a:solidFill>
          <a:latin typeface="FrutigerNext LT Medium" pitchFamily="34" charset="0"/>
          <a:ea typeface="黑体" pitchFamily="49" charset="-122"/>
        </a:defRPr>
      </a:lvl5pPr>
      <a:lvl6pPr marL="457200" algn="l" defTabSz="877888" rtl="0" fontAlgn="base">
        <a:spcBef>
          <a:spcPct val="0"/>
        </a:spcBef>
        <a:spcAft>
          <a:spcPct val="0"/>
        </a:spcAft>
        <a:defRPr sz="3400">
          <a:solidFill>
            <a:srgbClr val="990000"/>
          </a:solidFill>
          <a:latin typeface="FrutigerNext LT Medium" pitchFamily="34" charset="0"/>
          <a:ea typeface="黑体" pitchFamily="49" charset="-122"/>
        </a:defRPr>
      </a:lvl6pPr>
      <a:lvl7pPr marL="914400" algn="l" defTabSz="877888" rtl="0" fontAlgn="base">
        <a:spcBef>
          <a:spcPct val="0"/>
        </a:spcBef>
        <a:spcAft>
          <a:spcPct val="0"/>
        </a:spcAft>
        <a:defRPr sz="3400">
          <a:solidFill>
            <a:srgbClr val="990000"/>
          </a:solidFill>
          <a:latin typeface="FrutigerNext LT Medium" pitchFamily="34" charset="0"/>
          <a:ea typeface="黑体" pitchFamily="49" charset="-122"/>
        </a:defRPr>
      </a:lvl7pPr>
      <a:lvl8pPr marL="1371600" algn="l" defTabSz="877888" rtl="0" fontAlgn="base">
        <a:spcBef>
          <a:spcPct val="0"/>
        </a:spcBef>
        <a:spcAft>
          <a:spcPct val="0"/>
        </a:spcAft>
        <a:defRPr sz="3400">
          <a:solidFill>
            <a:srgbClr val="990000"/>
          </a:solidFill>
          <a:latin typeface="FrutigerNext LT Medium" pitchFamily="34" charset="0"/>
          <a:ea typeface="黑体" pitchFamily="49" charset="-122"/>
        </a:defRPr>
      </a:lvl8pPr>
      <a:lvl9pPr marL="1828800" algn="l" defTabSz="877888" rtl="0" fontAlgn="base">
        <a:spcBef>
          <a:spcPct val="0"/>
        </a:spcBef>
        <a:spcAft>
          <a:spcPct val="0"/>
        </a:spcAft>
        <a:defRPr sz="3400">
          <a:solidFill>
            <a:srgbClr val="990000"/>
          </a:solidFill>
          <a:latin typeface="FrutigerNext LT Medium" pitchFamily="34" charset="0"/>
          <a:ea typeface="黑体" pitchFamily="49" charset="-122"/>
        </a:defRPr>
      </a:lvl9pPr>
    </p:titleStyle>
    <p:bodyStyle>
      <a:lvl1pPr marL="328613" indent="-328613" algn="l" defTabSz="877888" rtl="0" eaLnBrk="0" fontAlgn="base" hangingPunct="0">
        <a:lnSpc>
          <a:spcPct val="140000"/>
        </a:lnSpc>
        <a:spcBef>
          <a:spcPct val="0"/>
        </a:spcBef>
        <a:spcAft>
          <a:spcPct val="0"/>
        </a:spcAft>
        <a:buClr>
          <a:schemeClr val="bg2"/>
        </a:buClr>
        <a:buSzPct val="60000"/>
        <a:buFont typeface="Wingdings" panose="05000000000000000000" pitchFamily="2" charset="2"/>
        <a:buChar char="l"/>
        <a:defRPr sz="2100" b="1">
          <a:solidFill>
            <a:schemeClr val="tx1"/>
          </a:solidFill>
          <a:latin typeface="+mn-lt"/>
          <a:ea typeface="+mn-ea"/>
          <a:cs typeface="+mn-cs"/>
        </a:defRPr>
      </a:lvl1pPr>
      <a:lvl2pPr marL="714375" indent="-274638" algn="l" defTabSz="877888" rtl="0" eaLnBrk="0" fontAlgn="base" hangingPunct="0">
        <a:lnSpc>
          <a:spcPct val="140000"/>
        </a:lnSpc>
        <a:spcBef>
          <a:spcPct val="0"/>
        </a:spcBef>
        <a:spcAft>
          <a:spcPct val="0"/>
        </a:spcAft>
        <a:buClr>
          <a:schemeClr val="tx1"/>
        </a:buClr>
        <a:buSzPct val="50000"/>
        <a:buFont typeface="Wingdings" panose="05000000000000000000" pitchFamily="2" charset="2"/>
        <a:buChar char="p"/>
        <a:defRPr sz="1900">
          <a:solidFill>
            <a:schemeClr val="tx1"/>
          </a:solidFill>
          <a:latin typeface="+mn-lt"/>
          <a:ea typeface="+mn-ea"/>
        </a:defRPr>
      </a:lvl2pPr>
      <a:lvl3pPr marL="1098550" indent="-220663" algn="l" defTabSz="877888" rtl="0" eaLnBrk="0" fontAlgn="base" hangingPunct="0">
        <a:lnSpc>
          <a:spcPct val="140000"/>
        </a:lnSpc>
        <a:spcBef>
          <a:spcPct val="0"/>
        </a:spcBef>
        <a:spcAft>
          <a:spcPct val="0"/>
        </a:spcAft>
        <a:buSzPct val="50000"/>
        <a:buFont typeface="Wingdings" panose="05000000000000000000" pitchFamily="2" charset="2"/>
        <a:buChar char="n"/>
        <a:defRPr sz="1700">
          <a:solidFill>
            <a:schemeClr val="tx1"/>
          </a:solidFill>
          <a:latin typeface="FrutigerNext LT Light" pitchFamily="34" charset="0"/>
          <a:ea typeface="+mn-ea"/>
        </a:defRPr>
      </a:lvl3pPr>
      <a:lvl4pPr marL="1536700" indent="-220663" algn="l" defTabSz="877888" rtl="0" eaLnBrk="0" fontAlgn="base" hangingPunct="0">
        <a:lnSpc>
          <a:spcPct val="140000"/>
        </a:lnSpc>
        <a:spcBef>
          <a:spcPct val="0"/>
        </a:spcBef>
        <a:spcAft>
          <a:spcPct val="0"/>
        </a:spcAft>
        <a:buChar char="–"/>
        <a:defRPr sz="1500">
          <a:solidFill>
            <a:schemeClr val="tx1"/>
          </a:solidFill>
          <a:latin typeface="+mj-lt"/>
          <a:ea typeface="+mn-ea"/>
        </a:defRPr>
      </a:lvl4pPr>
      <a:lvl5pPr marL="1976438" indent="-220663" algn="l" defTabSz="877888" rtl="0" eaLnBrk="0" fontAlgn="base" hangingPunct="0">
        <a:lnSpc>
          <a:spcPct val="140000"/>
        </a:lnSpc>
        <a:spcBef>
          <a:spcPct val="0"/>
        </a:spcBef>
        <a:spcAft>
          <a:spcPct val="0"/>
        </a:spcAft>
        <a:buFont typeface="FrutigerNext LT Medium" pitchFamily="34" charset="0"/>
        <a:buChar char="~"/>
        <a:defRPr sz="1300">
          <a:solidFill>
            <a:schemeClr val="tx1"/>
          </a:solidFill>
          <a:latin typeface="+mj-lt"/>
          <a:ea typeface="+mn-ea"/>
        </a:defRPr>
      </a:lvl5pPr>
      <a:lvl6pPr marL="2433638" indent="-220663" algn="l" defTabSz="877888" rtl="0" fontAlgn="base">
        <a:lnSpc>
          <a:spcPct val="140000"/>
        </a:lnSpc>
        <a:spcBef>
          <a:spcPct val="0"/>
        </a:spcBef>
        <a:spcAft>
          <a:spcPct val="0"/>
        </a:spcAft>
        <a:buFont typeface="FrutigerNext LT Medium" pitchFamily="34" charset="0"/>
        <a:buChar char="~"/>
        <a:defRPr sz="1300">
          <a:solidFill>
            <a:schemeClr val="tx1"/>
          </a:solidFill>
          <a:latin typeface="+mj-lt"/>
          <a:ea typeface="+mn-ea"/>
        </a:defRPr>
      </a:lvl6pPr>
      <a:lvl7pPr marL="2890838" indent="-220663" algn="l" defTabSz="877888" rtl="0" fontAlgn="base">
        <a:lnSpc>
          <a:spcPct val="140000"/>
        </a:lnSpc>
        <a:spcBef>
          <a:spcPct val="0"/>
        </a:spcBef>
        <a:spcAft>
          <a:spcPct val="0"/>
        </a:spcAft>
        <a:buFont typeface="FrutigerNext LT Medium" pitchFamily="34" charset="0"/>
        <a:buChar char="~"/>
        <a:defRPr sz="1300">
          <a:solidFill>
            <a:schemeClr val="tx1"/>
          </a:solidFill>
          <a:latin typeface="+mj-lt"/>
          <a:ea typeface="+mn-ea"/>
        </a:defRPr>
      </a:lvl7pPr>
      <a:lvl8pPr marL="3348038" indent="-220663" algn="l" defTabSz="877888" rtl="0" fontAlgn="base">
        <a:lnSpc>
          <a:spcPct val="140000"/>
        </a:lnSpc>
        <a:spcBef>
          <a:spcPct val="0"/>
        </a:spcBef>
        <a:spcAft>
          <a:spcPct val="0"/>
        </a:spcAft>
        <a:buFont typeface="FrutigerNext LT Medium" pitchFamily="34" charset="0"/>
        <a:buChar char="~"/>
        <a:defRPr sz="1300">
          <a:solidFill>
            <a:schemeClr val="tx1"/>
          </a:solidFill>
          <a:latin typeface="+mj-lt"/>
          <a:ea typeface="+mn-ea"/>
        </a:defRPr>
      </a:lvl8pPr>
      <a:lvl9pPr marL="3805238" indent="-220663" algn="l" defTabSz="877888" rtl="0" fontAlgn="base">
        <a:lnSpc>
          <a:spcPct val="140000"/>
        </a:lnSpc>
        <a:spcBef>
          <a:spcPct val="0"/>
        </a:spcBef>
        <a:spcAft>
          <a:spcPct val="0"/>
        </a:spcAft>
        <a:buFont typeface="FrutigerNext LT Medium" pitchFamily="34" charset="0"/>
        <a:buChar char="~"/>
        <a:defRPr sz="13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7">
            <a:extLst>
              <a:ext uri="{FF2B5EF4-FFF2-40B4-BE49-F238E27FC236}">
                <a16:creationId xmlns:a16="http://schemas.microsoft.com/office/drawing/2014/main" id="{CF061BFF-DB16-4CD2-8CD4-17FD1789B71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532563"/>
            <a:ext cx="10331450"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6">
            <a:extLst>
              <a:ext uri="{FF2B5EF4-FFF2-40B4-BE49-F238E27FC236}">
                <a16:creationId xmlns:a16="http://schemas.microsoft.com/office/drawing/2014/main" id="{2033F730-3956-43F1-B52B-69F0874BDC53}"/>
              </a:ext>
            </a:extLst>
          </p:cNvPr>
          <p:cNvSpPr>
            <a:spLocks noGrp="1" noChangeArrowheads="1"/>
          </p:cNvSpPr>
          <p:nvPr>
            <p:ph type="body" idx="1"/>
          </p:nvPr>
        </p:nvSpPr>
        <p:spPr bwMode="auto">
          <a:xfrm>
            <a:off x="738188" y="1223963"/>
            <a:ext cx="8959850"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828" tIns="43914" rIns="87828" bIns="4391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2" name="Line 10">
            <a:extLst>
              <a:ext uri="{FF2B5EF4-FFF2-40B4-BE49-F238E27FC236}">
                <a16:creationId xmlns:a16="http://schemas.microsoft.com/office/drawing/2014/main" id="{2792C4A5-17E9-484E-840A-0B2C5694F001}"/>
              </a:ext>
            </a:extLst>
          </p:cNvPr>
          <p:cNvSpPr>
            <a:spLocks noChangeShapeType="1"/>
          </p:cNvSpPr>
          <p:nvPr userDrawn="1"/>
        </p:nvSpPr>
        <p:spPr bwMode="auto">
          <a:xfrm>
            <a:off x="630238" y="1079500"/>
            <a:ext cx="9145587" cy="0"/>
          </a:xfrm>
          <a:prstGeom prst="line">
            <a:avLst/>
          </a:prstGeom>
          <a:noFill/>
          <a:ln w="38100" cmpd="dbl">
            <a:solidFill>
              <a:srgbClr val="B2B2B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3" name="Rectangle 11">
            <a:extLst>
              <a:ext uri="{FF2B5EF4-FFF2-40B4-BE49-F238E27FC236}">
                <a16:creationId xmlns:a16="http://schemas.microsoft.com/office/drawing/2014/main" id="{7F15A6EA-68D8-4FD9-9D11-1CB9410C431D}"/>
              </a:ext>
            </a:extLst>
          </p:cNvPr>
          <p:cNvSpPr>
            <a:spLocks noChangeArrowheads="1"/>
          </p:cNvSpPr>
          <p:nvPr userDrawn="1"/>
        </p:nvSpPr>
        <p:spPr bwMode="auto">
          <a:xfrm>
            <a:off x="727075" y="584200"/>
            <a:ext cx="6456363"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spAutoFit/>
          </a:bodyPr>
          <a:lstStyle>
            <a:lvl1pPr marL="328613" indent="-328613" defTabSz="877888">
              <a:defRPr sz="2400">
                <a:solidFill>
                  <a:schemeClr val="tx1"/>
                </a:solidFill>
                <a:latin typeface="Times New Roman" panose="02020603050405020304" pitchFamily="18" charset="0"/>
                <a:ea typeface="宋体" panose="02010600030101010101" pitchFamily="2" charset="-122"/>
              </a:defRPr>
            </a:lvl1pPr>
            <a:lvl2pPr marL="742950" indent="-285750" defTabSz="877888">
              <a:defRPr sz="2400">
                <a:solidFill>
                  <a:schemeClr val="tx1"/>
                </a:solidFill>
                <a:latin typeface="Times New Roman" panose="02020603050405020304" pitchFamily="18" charset="0"/>
                <a:ea typeface="宋体" panose="02010600030101010101" pitchFamily="2" charset="-122"/>
              </a:defRPr>
            </a:lvl2pPr>
            <a:lvl3pPr marL="1143000" indent="-228600" defTabSz="877888">
              <a:defRPr sz="2400">
                <a:solidFill>
                  <a:schemeClr val="tx1"/>
                </a:solidFill>
                <a:latin typeface="Times New Roman" panose="02020603050405020304" pitchFamily="18" charset="0"/>
                <a:ea typeface="宋体" panose="02010600030101010101" pitchFamily="2" charset="-122"/>
              </a:defRPr>
            </a:lvl3pPr>
            <a:lvl4pPr marL="1600200" indent="-228600" defTabSz="877888">
              <a:defRPr sz="2400">
                <a:solidFill>
                  <a:schemeClr val="tx1"/>
                </a:solidFill>
                <a:latin typeface="Times New Roman" panose="02020603050405020304" pitchFamily="18" charset="0"/>
                <a:ea typeface="宋体" panose="02010600030101010101" pitchFamily="2" charset="-122"/>
              </a:defRPr>
            </a:lvl4pPr>
            <a:lvl5pPr marL="2057400" indent="-228600" defTabSz="877888">
              <a:defRPr sz="2400">
                <a:solidFill>
                  <a:schemeClr val="tx1"/>
                </a:solidFill>
                <a:latin typeface="Times New Roman" panose="02020603050405020304" pitchFamily="18" charset="0"/>
                <a:ea typeface="宋体" panose="02010600030101010101" pitchFamily="2" charset="-122"/>
              </a:defRPr>
            </a:lvl5pPr>
            <a:lvl6pPr marL="2514600" indent="-228600" defTabSz="877888" eaLnBrk="0" fontAlgn="base" hangingPunct="0">
              <a:lnSpc>
                <a:spcPct val="130000"/>
              </a:lnSpc>
              <a:spcBef>
                <a:spcPct val="10000"/>
              </a:spcBef>
              <a:spcAft>
                <a:spcPct val="10000"/>
              </a:spcAft>
              <a:defRPr sz="2400">
                <a:solidFill>
                  <a:schemeClr val="tx1"/>
                </a:solidFill>
                <a:latin typeface="Times New Roman" panose="02020603050405020304" pitchFamily="18" charset="0"/>
                <a:ea typeface="宋体" panose="02010600030101010101" pitchFamily="2" charset="-122"/>
              </a:defRPr>
            </a:lvl6pPr>
            <a:lvl7pPr marL="2971800" indent="-228600" defTabSz="877888" eaLnBrk="0" fontAlgn="base" hangingPunct="0">
              <a:lnSpc>
                <a:spcPct val="130000"/>
              </a:lnSpc>
              <a:spcBef>
                <a:spcPct val="10000"/>
              </a:spcBef>
              <a:spcAft>
                <a:spcPct val="10000"/>
              </a:spcAft>
              <a:defRPr sz="2400">
                <a:solidFill>
                  <a:schemeClr val="tx1"/>
                </a:solidFill>
                <a:latin typeface="Times New Roman" panose="02020603050405020304" pitchFamily="18" charset="0"/>
                <a:ea typeface="宋体" panose="02010600030101010101" pitchFamily="2" charset="-122"/>
              </a:defRPr>
            </a:lvl7pPr>
            <a:lvl8pPr marL="3429000" indent="-228600" defTabSz="877888" eaLnBrk="0" fontAlgn="base" hangingPunct="0">
              <a:lnSpc>
                <a:spcPct val="130000"/>
              </a:lnSpc>
              <a:spcBef>
                <a:spcPct val="10000"/>
              </a:spcBef>
              <a:spcAft>
                <a:spcPct val="10000"/>
              </a:spcAft>
              <a:defRPr sz="2400">
                <a:solidFill>
                  <a:schemeClr val="tx1"/>
                </a:solidFill>
                <a:latin typeface="Times New Roman" panose="02020603050405020304" pitchFamily="18" charset="0"/>
                <a:ea typeface="宋体" panose="02010600030101010101" pitchFamily="2" charset="-122"/>
              </a:defRPr>
            </a:lvl8pPr>
            <a:lvl9pPr marL="3886200" indent="-228600" defTabSz="877888" eaLnBrk="0" fontAlgn="base" hangingPunct="0">
              <a:lnSpc>
                <a:spcPct val="130000"/>
              </a:lnSpc>
              <a:spcBef>
                <a:spcPct val="10000"/>
              </a:spcBef>
              <a:spcAft>
                <a:spcPct val="1000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600">
                <a:solidFill>
                  <a:srgbClr val="990000"/>
                </a:solidFill>
                <a:ea typeface="黑体" panose="02010609060101010101" pitchFamily="49" charset="-122"/>
              </a:rPr>
              <a:t>A.1 </a:t>
            </a:r>
            <a:r>
              <a:rPr lang="zh-CN" altLang="en-US" sz="2600">
                <a:solidFill>
                  <a:srgbClr val="990000"/>
                </a:solidFill>
                <a:ea typeface="黑体" panose="02010609060101010101" pitchFamily="49" charset="-122"/>
              </a:rPr>
              <a:t>函数及其图形</a:t>
            </a:r>
          </a:p>
        </p:txBody>
      </p:sp>
      <p:sp>
        <p:nvSpPr>
          <p:cNvPr id="435212" name="Rectangle 12">
            <a:extLst>
              <a:ext uri="{FF2B5EF4-FFF2-40B4-BE49-F238E27FC236}">
                <a16:creationId xmlns:a16="http://schemas.microsoft.com/office/drawing/2014/main" id="{39362512-8F65-4DC9-9ADD-230D9EBC42F8}"/>
              </a:ext>
            </a:extLst>
          </p:cNvPr>
          <p:cNvSpPr>
            <a:spLocks noGrp="1" noChangeArrowheads="1"/>
          </p:cNvSpPr>
          <p:nvPr>
            <p:ph type="dt" sz="half" idx="2"/>
          </p:nvPr>
        </p:nvSpPr>
        <p:spPr bwMode="auto">
          <a:xfrm>
            <a:off x="7188200" y="6813550"/>
            <a:ext cx="23701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defTabSz="877888">
              <a:lnSpc>
                <a:spcPct val="85000"/>
              </a:lnSpc>
              <a:spcBef>
                <a:spcPct val="0"/>
              </a:spcBef>
              <a:spcAft>
                <a:spcPct val="0"/>
              </a:spcAft>
              <a:defRPr sz="1300">
                <a:latin typeface="FrutigerNext LT Bold" pitchFamily="20" charset="0"/>
                <a:ea typeface="MS PGothic" panose="020B0600070205080204" pitchFamily="34" charset="-128"/>
              </a:defRPr>
            </a:lvl1pPr>
          </a:lstStyle>
          <a:p>
            <a:pPr>
              <a:defRPr/>
            </a:pPr>
            <a:r>
              <a:rPr lang="de-DE" altLang="zh-CN"/>
              <a:t>Page </a:t>
            </a:r>
            <a:fld id="{58D9F9A9-FC20-46B8-81B0-6E64D55F2115}" type="slidenum">
              <a:rPr lang="de-DE" altLang="zh-CN"/>
              <a:pPr>
                <a:defRPr/>
              </a:pPr>
              <a:t>‹#›</a:t>
            </a:fld>
            <a:endParaRPr lang="en-GB" altLang="zh-CN"/>
          </a:p>
        </p:txBody>
      </p:sp>
      <p:sp>
        <p:nvSpPr>
          <p:cNvPr id="435214" name="Text Box 14">
            <a:extLst>
              <a:ext uri="{FF2B5EF4-FFF2-40B4-BE49-F238E27FC236}">
                <a16:creationId xmlns:a16="http://schemas.microsoft.com/office/drawing/2014/main" id="{E57AD200-B3F8-4050-B4E7-D9A5F443718A}"/>
              </a:ext>
            </a:extLst>
          </p:cNvPr>
          <p:cNvSpPr txBox="1">
            <a:spLocks noChangeArrowheads="1"/>
          </p:cNvSpPr>
          <p:nvPr userDrawn="1"/>
        </p:nvSpPr>
        <p:spPr bwMode="auto">
          <a:xfrm>
            <a:off x="738188" y="6772275"/>
            <a:ext cx="2151062"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798" tIns="43900" rIns="87798" bIns="43900">
            <a:spAutoFit/>
          </a:bodyPr>
          <a:lstStyle>
            <a:lvl1pPr defTabSz="877888">
              <a:spcBef>
                <a:spcPct val="0"/>
              </a:spcBef>
              <a:spcAft>
                <a:spcPct val="0"/>
              </a:spcAft>
              <a:defRPr sz="2400">
                <a:solidFill>
                  <a:schemeClr val="tx1"/>
                </a:solidFill>
                <a:latin typeface="Arial" charset="0"/>
                <a:ea typeface="MS PGothic" pitchFamily="34" charset="-128"/>
              </a:defRPr>
            </a:lvl1pPr>
            <a:lvl2pPr marL="439738" defTabSz="877888">
              <a:spcBef>
                <a:spcPct val="0"/>
              </a:spcBef>
              <a:spcAft>
                <a:spcPct val="0"/>
              </a:spcAft>
              <a:defRPr sz="2400">
                <a:solidFill>
                  <a:schemeClr val="tx1"/>
                </a:solidFill>
                <a:latin typeface="Arial" charset="0"/>
                <a:ea typeface="MS PGothic" pitchFamily="34" charset="-128"/>
              </a:defRPr>
            </a:lvl2pPr>
            <a:lvl3pPr marL="877888" defTabSz="877888">
              <a:spcBef>
                <a:spcPct val="0"/>
              </a:spcBef>
              <a:spcAft>
                <a:spcPct val="0"/>
              </a:spcAft>
              <a:defRPr sz="2400">
                <a:solidFill>
                  <a:schemeClr val="tx1"/>
                </a:solidFill>
                <a:latin typeface="Arial" charset="0"/>
                <a:ea typeface="MS PGothic" pitchFamily="34" charset="-128"/>
              </a:defRPr>
            </a:lvl3pPr>
            <a:lvl4pPr marL="1316038" defTabSz="877888">
              <a:spcBef>
                <a:spcPct val="0"/>
              </a:spcBef>
              <a:spcAft>
                <a:spcPct val="0"/>
              </a:spcAft>
              <a:defRPr sz="2400">
                <a:solidFill>
                  <a:schemeClr val="tx1"/>
                </a:solidFill>
                <a:latin typeface="Arial" charset="0"/>
                <a:ea typeface="MS PGothic" pitchFamily="34" charset="-128"/>
              </a:defRPr>
            </a:lvl4pPr>
            <a:lvl5pPr marL="1755775" defTabSz="877888">
              <a:spcBef>
                <a:spcPct val="0"/>
              </a:spcBef>
              <a:spcAft>
                <a:spcPct val="0"/>
              </a:spcAft>
              <a:defRPr sz="2400">
                <a:solidFill>
                  <a:schemeClr val="tx1"/>
                </a:solidFill>
                <a:latin typeface="Arial" charset="0"/>
                <a:ea typeface="MS PGothic" pitchFamily="34" charset="-128"/>
              </a:defRPr>
            </a:lvl5pPr>
            <a:lvl6pPr marL="2212975" defTabSz="877888" eaLnBrk="0" fontAlgn="base" hangingPunct="0">
              <a:spcBef>
                <a:spcPct val="0"/>
              </a:spcBef>
              <a:spcAft>
                <a:spcPct val="0"/>
              </a:spcAft>
              <a:defRPr sz="2400">
                <a:solidFill>
                  <a:schemeClr val="tx1"/>
                </a:solidFill>
                <a:latin typeface="Arial" charset="0"/>
                <a:ea typeface="MS PGothic" pitchFamily="34" charset="-128"/>
              </a:defRPr>
            </a:lvl6pPr>
            <a:lvl7pPr marL="2670175" defTabSz="877888" eaLnBrk="0" fontAlgn="base" hangingPunct="0">
              <a:spcBef>
                <a:spcPct val="0"/>
              </a:spcBef>
              <a:spcAft>
                <a:spcPct val="0"/>
              </a:spcAft>
              <a:defRPr sz="2400">
                <a:solidFill>
                  <a:schemeClr val="tx1"/>
                </a:solidFill>
                <a:latin typeface="Arial" charset="0"/>
                <a:ea typeface="MS PGothic" pitchFamily="34" charset="-128"/>
              </a:defRPr>
            </a:lvl7pPr>
            <a:lvl8pPr marL="3127375" defTabSz="877888" eaLnBrk="0" fontAlgn="base" hangingPunct="0">
              <a:spcBef>
                <a:spcPct val="0"/>
              </a:spcBef>
              <a:spcAft>
                <a:spcPct val="0"/>
              </a:spcAft>
              <a:defRPr sz="2400">
                <a:solidFill>
                  <a:schemeClr val="tx1"/>
                </a:solidFill>
                <a:latin typeface="Arial" charset="0"/>
                <a:ea typeface="MS PGothic" pitchFamily="34" charset="-128"/>
              </a:defRPr>
            </a:lvl8pPr>
            <a:lvl9pPr marL="3584575" defTabSz="877888" eaLnBrk="0" fontAlgn="base" hangingPunct="0">
              <a:spcBef>
                <a:spcPct val="0"/>
              </a:spcBef>
              <a:spcAft>
                <a:spcPct val="0"/>
              </a:spcAft>
              <a:defRPr sz="2400">
                <a:solidFill>
                  <a:schemeClr val="tx1"/>
                </a:solidFill>
                <a:latin typeface="Arial" charset="0"/>
                <a:ea typeface="MS PGothic" pitchFamily="34" charset="-128"/>
              </a:defRPr>
            </a:lvl9pPr>
          </a:lstStyle>
          <a:p>
            <a:pPr>
              <a:defRPr/>
            </a:pPr>
            <a:r>
              <a:rPr lang="zh-CN" altLang="en-US" sz="1300" dirty="0">
                <a:solidFill>
                  <a:schemeClr val="bg2"/>
                </a:solidFill>
                <a:latin typeface="华文新魏" pitchFamily="2" charset="-122"/>
                <a:ea typeface="华文新魏" pitchFamily="2" charset="-122"/>
              </a:rPr>
              <a:t>数学预备知识 </a:t>
            </a:r>
            <a:r>
              <a:rPr lang="en-US" altLang="zh-CN" sz="1300" dirty="0">
                <a:solidFill>
                  <a:schemeClr val="bg2"/>
                </a:solidFill>
                <a:latin typeface="华文新魏" pitchFamily="2" charset="-122"/>
                <a:ea typeface="华文新魏" pitchFamily="2" charset="-122"/>
              </a:rPr>
              <a:t>@ </a:t>
            </a:r>
            <a:r>
              <a:rPr lang="zh-CN" altLang="en-US" sz="1300" dirty="0">
                <a:solidFill>
                  <a:schemeClr val="bg2"/>
                </a:solidFill>
                <a:latin typeface="华文新魏" pitchFamily="2" charset="-122"/>
                <a:ea typeface="华文新魏" pitchFamily="2" charset="-122"/>
              </a:rPr>
              <a:t>力学 </a:t>
            </a:r>
            <a:r>
              <a:rPr lang="en-US" altLang="zh-CN" sz="1300" dirty="0">
                <a:solidFill>
                  <a:schemeClr val="bg2"/>
                </a:solidFill>
                <a:latin typeface="华文新魏" pitchFamily="2" charset="-122"/>
                <a:ea typeface="华文新魏" pitchFamily="2" charset="-122"/>
              </a:rPr>
              <a:t>2015</a:t>
            </a:r>
          </a:p>
        </p:txBody>
      </p:sp>
      <p:pic>
        <p:nvPicPr>
          <p:cNvPr id="2056" name="Picture 15">
            <a:extLst>
              <a:ext uri="{FF2B5EF4-FFF2-40B4-BE49-F238E27FC236}">
                <a16:creationId xmlns:a16="http://schemas.microsoft.com/office/drawing/2014/main" id="{794CB4AC-FB8A-44BD-AF8B-1365F829083D}"/>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990013" y="6729413"/>
            <a:ext cx="928687"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16">
            <a:extLst>
              <a:ext uri="{FF2B5EF4-FFF2-40B4-BE49-F238E27FC236}">
                <a16:creationId xmlns:a16="http://schemas.microsoft.com/office/drawing/2014/main" id="{31884D11-D345-4637-B5C6-E3D43FFE863D}"/>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432800" y="6729413"/>
            <a:ext cx="550863"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5217" name="Text Box 17">
            <a:extLst>
              <a:ext uri="{FF2B5EF4-FFF2-40B4-BE49-F238E27FC236}">
                <a16:creationId xmlns:a16="http://schemas.microsoft.com/office/drawing/2014/main" id="{D5A31E79-800B-41F9-8F11-243900744F7D}"/>
              </a:ext>
            </a:extLst>
          </p:cNvPr>
          <p:cNvSpPr txBox="1">
            <a:spLocks noChangeArrowheads="1"/>
          </p:cNvSpPr>
          <p:nvPr userDrawn="1"/>
        </p:nvSpPr>
        <p:spPr bwMode="auto">
          <a:xfrm>
            <a:off x="7529513" y="714375"/>
            <a:ext cx="2192337"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798" tIns="43900" rIns="87798" bIns="43900">
            <a:spAutoFit/>
          </a:bodyPr>
          <a:lstStyle>
            <a:lvl1pPr defTabSz="877888">
              <a:spcBef>
                <a:spcPct val="0"/>
              </a:spcBef>
              <a:spcAft>
                <a:spcPct val="0"/>
              </a:spcAft>
              <a:defRPr sz="2400">
                <a:solidFill>
                  <a:schemeClr val="tx1"/>
                </a:solidFill>
                <a:latin typeface="Arial" charset="0"/>
                <a:ea typeface="MS PGothic" pitchFamily="34" charset="-128"/>
              </a:defRPr>
            </a:lvl1pPr>
            <a:lvl2pPr marL="439738" defTabSz="877888">
              <a:spcBef>
                <a:spcPct val="0"/>
              </a:spcBef>
              <a:spcAft>
                <a:spcPct val="0"/>
              </a:spcAft>
              <a:defRPr sz="2400">
                <a:solidFill>
                  <a:schemeClr val="tx1"/>
                </a:solidFill>
                <a:latin typeface="Arial" charset="0"/>
                <a:ea typeface="MS PGothic" pitchFamily="34" charset="-128"/>
              </a:defRPr>
            </a:lvl2pPr>
            <a:lvl3pPr marL="877888" defTabSz="877888">
              <a:spcBef>
                <a:spcPct val="0"/>
              </a:spcBef>
              <a:spcAft>
                <a:spcPct val="0"/>
              </a:spcAft>
              <a:defRPr sz="2400">
                <a:solidFill>
                  <a:schemeClr val="tx1"/>
                </a:solidFill>
                <a:latin typeface="Arial" charset="0"/>
                <a:ea typeface="MS PGothic" pitchFamily="34" charset="-128"/>
              </a:defRPr>
            </a:lvl3pPr>
            <a:lvl4pPr marL="1316038" defTabSz="877888">
              <a:spcBef>
                <a:spcPct val="0"/>
              </a:spcBef>
              <a:spcAft>
                <a:spcPct val="0"/>
              </a:spcAft>
              <a:defRPr sz="2400">
                <a:solidFill>
                  <a:schemeClr val="tx1"/>
                </a:solidFill>
                <a:latin typeface="Arial" charset="0"/>
                <a:ea typeface="MS PGothic" pitchFamily="34" charset="-128"/>
              </a:defRPr>
            </a:lvl4pPr>
            <a:lvl5pPr marL="1755775" defTabSz="877888">
              <a:spcBef>
                <a:spcPct val="0"/>
              </a:spcBef>
              <a:spcAft>
                <a:spcPct val="0"/>
              </a:spcAft>
              <a:defRPr sz="2400">
                <a:solidFill>
                  <a:schemeClr val="tx1"/>
                </a:solidFill>
                <a:latin typeface="Arial" charset="0"/>
                <a:ea typeface="MS PGothic" pitchFamily="34" charset="-128"/>
              </a:defRPr>
            </a:lvl5pPr>
            <a:lvl6pPr marL="2212975" defTabSz="877888" eaLnBrk="0" fontAlgn="base" hangingPunct="0">
              <a:spcBef>
                <a:spcPct val="0"/>
              </a:spcBef>
              <a:spcAft>
                <a:spcPct val="0"/>
              </a:spcAft>
              <a:defRPr sz="2400">
                <a:solidFill>
                  <a:schemeClr val="tx1"/>
                </a:solidFill>
                <a:latin typeface="Arial" charset="0"/>
                <a:ea typeface="MS PGothic" pitchFamily="34" charset="-128"/>
              </a:defRPr>
            </a:lvl6pPr>
            <a:lvl7pPr marL="2670175" defTabSz="877888" eaLnBrk="0" fontAlgn="base" hangingPunct="0">
              <a:spcBef>
                <a:spcPct val="0"/>
              </a:spcBef>
              <a:spcAft>
                <a:spcPct val="0"/>
              </a:spcAft>
              <a:defRPr sz="2400">
                <a:solidFill>
                  <a:schemeClr val="tx1"/>
                </a:solidFill>
                <a:latin typeface="Arial" charset="0"/>
                <a:ea typeface="MS PGothic" pitchFamily="34" charset="-128"/>
              </a:defRPr>
            </a:lvl7pPr>
            <a:lvl8pPr marL="3127375" defTabSz="877888" eaLnBrk="0" fontAlgn="base" hangingPunct="0">
              <a:spcBef>
                <a:spcPct val="0"/>
              </a:spcBef>
              <a:spcAft>
                <a:spcPct val="0"/>
              </a:spcAft>
              <a:defRPr sz="2400">
                <a:solidFill>
                  <a:schemeClr val="tx1"/>
                </a:solidFill>
                <a:latin typeface="Arial" charset="0"/>
                <a:ea typeface="MS PGothic" pitchFamily="34" charset="-128"/>
              </a:defRPr>
            </a:lvl8pPr>
            <a:lvl9pPr marL="3584575" defTabSz="877888" eaLnBrk="0" fontAlgn="base" hangingPunct="0">
              <a:spcBef>
                <a:spcPct val="0"/>
              </a:spcBef>
              <a:spcAft>
                <a:spcPct val="0"/>
              </a:spcAft>
              <a:defRPr sz="2400">
                <a:solidFill>
                  <a:schemeClr val="tx1"/>
                </a:solidFill>
                <a:latin typeface="Arial" charset="0"/>
                <a:ea typeface="MS PGothic" pitchFamily="34" charset="-128"/>
              </a:defRPr>
            </a:lvl9pPr>
          </a:lstStyle>
          <a:p>
            <a:pPr>
              <a:defRPr/>
            </a:pPr>
            <a:r>
              <a:rPr lang="zh-CN" altLang="en-US" sz="1300">
                <a:solidFill>
                  <a:schemeClr val="bg2"/>
                </a:solidFill>
                <a:latin typeface="FrutigerNext LT Bold" pitchFamily="20" charset="0"/>
                <a:ea typeface="华文新魏" pitchFamily="2" charset="-122"/>
              </a:rPr>
              <a:t>数学预备知识</a:t>
            </a:r>
            <a:r>
              <a:rPr lang="en-US" altLang="zh-CN" sz="1300">
                <a:solidFill>
                  <a:schemeClr val="bg2"/>
                </a:solidFill>
                <a:latin typeface="FrutigerNext LT Bold" pitchFamily="20" charset="0"/>
                <a:ea typeface="华文新魏" pitchFamily="2" charset="-122"/>
              </a:rPr>
              <a:t>A  </a:t>
            </a:r>
            <a:r>
              <a:rPr lang="zh-CN" altLang="en-US" sz="1300">
                <a:solidFill>
                  <a:schemeClr val="bg2"/>
                </a:solidFill>
                <a:latin typeface="FrutigerNext LT Bold" pitchFamily="20" charset="0"/>
                <a:ea typeface="华文新魏" pitchFamily="2" charset="-122"/>
              </a:rPr>
              <a:t>微积分初步</a:t>
            </a:r>
          </a:p>
        </p:txBody>
      </p:sp>
    </p:spTree>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Lst>
  <p:hf sldNum="0" hdr="0" ftr="0"/>
  <p:txStyles>
    <p:titleStyle>
      <a:lvl1pPr algn="l" defTabSz="877888" rtl="0" eaLnBrk="0" fontAlgn="base" hangingPunct="0">
        <a:spcBef>
          <a:spcPct val="0"/>
        </a:spcBef>
        <a:spcAft>
          <a:spcPct val="0"/>
        </a:spcAft>
        <a:defRPr sz="3400">
          <a:solidFill>
            <a:srgbClr val="990000"/>
          </a:solidFill>
          <a:latin typeface="+mj-lt"/>
          <a:ea typeface="+mj-ea"/>
          <a:cs typeface="+mj-cs"/>
        </a:defRPr>
      </a:lvl1pPr>
      <a:lvl2pPr algn="l" defTabSz="877888" rtl="0" eaLnBrk="0" fontAlgn="base" hangingPunct="0">
        <a:spcBef>
          <a:spcPct val="0"/>
        </a:spcBef>
        <a:spcAft>
          <a:spcPct val="0"/>
        </a:spcAft>
        <a:defRPr sz="3400">
          <a:solidFill>
            <a:srgbClr val="990000"/>
          </a:solidFill>
          <a:latin typeface="FrutigerNext LT Medium" pitchFamily="34" charset="0"/>
          <a:ea typeface="黑体" pitchFamily="49" charset="-122"/>
        </a:defRPr>
      </a:lvl2pPr>
      <a:lvl3pPr algn="l" defTabSz="877888" rtl="0" eaLnBrk="0" fontAlgn="base" hangingPunct="0">
        <a:spcBef>
          <a:spcPct val="0"/>
        </a:spcBef>
        <a:spcAft>
          <a:spcPct val="0"/>
        </a:spcAft>
        <a:defRPr sz="3400">
          <a:solidFill>
            <a:srgbClr val="990000"/>
          </a:solidFill>
          <a:latin typeface="FrutigerNext LT Medium" pitchFamily="34" charset="0"/>
          <a:ea typeface="黑体" pitchFamily="49" charset="-122"/>
        </a:defRPr>
      </a:lvl3pPr>
      <a:lvl4pPr algn="l" defTabSz="877888" rtl="0" eaLnBrk="0" fontAlgn="base" hangingPunct="0">
        <a:spcBef>
          <a:spcPct val="0"/>
        </a:spcBef>
        <a:spcAft>
          <a:spcPct val="0"/>
        </a:spcAft>
        <a:defRPr sz="3400">
          <a:solidFill>
            <a:srgbClr val="990000"/>
          </a:solidFill>
          <a:latin typeface="FrutigerNext LT Medium" pitchFamily="34" charset="0"/>
          <a:ea typeface="黑体" pitchFamily="49" charset="-122"/>
        </a:defRPr>
      </a:lvl4pPr>
      <a:lvl5pPr algn="l" defTabSz="877888" rtl="0" eaLnBrk="0" fontAlgn="base" hangingPunct="0">
        <a:spcBef>
          <a:spcPct val="0"/>
        </a:spcBef>
        <a:spcAft>
          <a:spcPct val="0"/>
        </a:spcAft>
        <a:defRPr sz="3400">
          <a:solidFill>
            <a:srgbClr val="990000"/>
          </a:solidFill>
          <a:latin typeface="FrutigerNext LT Medium" pitchFamily="34" charset="0"/>
          <a:ea typeface="黑体" pitchFamily="49" charset="-122"/>
        </a:defRPr>
      </a:lvl5pPr>
      <a:lvl6pPr marL="457200" algn="l" defTabSz="877888" rtl="0" fontAlgn="base">
        <a:spcBef>
          <a:spcPct val="0"/>
        </a:spcBef>
        <a:spcAft>
          <a:spcPct val="0"/>
        </a:spcAft>
        <a:defRPr sz="3400">
          <a:solidFill>
            <a:srgbClr val="990000"/>
          </a:solidFill>
          <a:latin typeface="FrutigerNext LT Medium" pitchFamily="34" charset="0"/>
          <a:ea typeface="黑体" pitchFamily="49" charset="-122"/>
        </a:defRPr>
      </a:lvl6pPr>
      <a:lvl7pPr marL="914400" algn="l" defTabSz="877888" rtl="0" fontAlgn="base">
        <a:spcBef>
          <a:spcPct val="0"/>
        </a:spcBef>
        <a:spcAft>
          <a:spcPct val="0"/>
        </a:spcAft>
        <a:defRPr sz="3400">
          <a:solidFill>
            <a:srgbClr val="990000"/>
          </a:solidFill>
          <a:latin typeface="FrutigerNext LT Medium" pitchFamily="34" charset="0"/>
          <a:ea typeface="黑体" pitchFamily="49" charset="-122"/>
        </a:defRPr>
      </a:lvl7pPr>
      <a:lvl8pPr marL="1371600" algn="l" defTabSz="877888" rtl="0" fontAlgn="base">
        <a:spcBef>
          <a:spcPct val="0"/>
        </a:spcBef>
        <a:spcAft>
          <a:spcPct val="0"/>
        </a:spcAft>
        <a:defRPr sz="3400">
          <a:solidFill>
            <a:srgbClr val="990000"/>
          </a:solidFill>
          <a:latin typeface="FrutigerNext LT Medium" pitchFamily="34" charset="0"/>
          <a:ea typeface="黑体" pitchFamily="49" charset="-122"/>
        </a:defRPr>
      </a:lvl8pPr>
      <a:lvl9pPr marL="1828800" algn="l" defTabSz="877888" rtl="0" fontAlgn="base">
        <a:spcBef>
          <a:spcPct val="0"/>
        </a:spcBef>
        <a:spcAft>
          <a:spcPct val="0"/>
        </a:spcAft>
        <a:defRPr sz="3400">
          <a:solidFill>
            <a:srgbClr val="990000"/>
          </a:solidFill>
          <a:latin typeface="FrutigerNext LT Medium" pitchFamily="34" charset="0"/>
          <a:ea typeface="黑体" pitchFamily="49" charset="-122"/>
        </a:defRPr>
      </a:lvl9pPr>
    </p:titleStyle>
    <p:bodyStyle>
      <a:lvl1pPr marL="328613" indent="-328613" algn="l" defTabSz="877888" rtl="0" eaLnBrk="0" fontAlgn="base" hangingPunct="0">
        <a:lnSpc>
          <a:spcPct val="140000"/>
        </a:lnSpc>
        <a:spcBef>
          <a:spcPct val="0"/>
        </a:spcBef>
        <a:spcAft>
          <a:spcPct val="0"/>
        </a:spcAft>
        <a:buClr>
          <a:schemeClr val="bg2"/>
        </a:buClr>
        <a:buSzPct val="60000"/>
        <a:buFont typeface="Wingdings" panose="05000000000000000000" pitchFamily="2" charset="2"/>
        <a:buChar char="l"/>
        <a:defRPr sz="2100" b="1">
          <a:solidFill>
            <a:schemeClr val="tx1"/>
          </a:solidFill>
          <a:latin typeface="+mn-lt"/>
          <a:ea typeface="+mn-ea"/>
          <a:cs typeface="+mn-cs"/>
        </a:defRPr>
      </a:lvl1pPr>
      <a:lvl2pPr marL="714375" indent="-274638" algn="l" defTabSz="877888" rtl="0" eaLnBrk="0" fontAlgn="base" hangingPunct="0">
        <a:lnSpc>
          <a:spcPct val="140000"/>
        </a:lnSpc>
        <a:spcBef>
          <a:spcPct val="0"/>
        </a:spcBef>
        <a:spcAft>
          <a:spcPct val="0"/>
        </a:spcAft>
        <a:buClr>
          <a:schemeClr val="tx1"/>
        </a:buClr>
        <a:buSzPct val="50000"/>
        <a:buFont typeface="Wingdings" panose="05000000000000000000" pitchFamily="2" charset="2"/>
        <a:buChar char="p"/>
        <a:defRPr sz="1900">
          <a:solidFill>
            <a:schemeClr val="tx1"/>
          </a:solidFill>
          <a:latin typeface="+mn-lt"/>
          <a:ea typeface="+mn-ea"/>
        </a:defRPr>
      </a:lvl2pPr>
      <a:lvl3pPr marL="1098550" indent="-220663" algn="l" defTabSz="877888" rtl="0" eaLnBrk="0" fontAlgn="base" hangingPunct="0">
        <a:lnSpc>
          <a:spcPct val="140000"/>
        </a:lnSpc>
        <a:spcBef>
          <a:spcPct val="0"/>
        </a:spcBef>
        <a:spcAft>
          <a:spcPct val="0"/>
        </a:spcAft>
        <a:buSzPct val="50000"/>
        <a:buFont typeface="Wingdings" panose="05000000000000000000" pitchFamily="2" charset="2"/>
        <a:buChar char="n"/>
        <a:defRPr sz="1700">
          <a:solidFill>
            <a:schemeClr val="tx1"/>
          </a:solidFill>
          <a:latin typeface="FrutigerNext LT Light" pitchFamily="34" charset="0"/>
          <a:ea typeface="+mn-ea"/>
        </a:defRPr>
      </a:lvl3pPr>
      <a:lvl4pPr marL="1536700" indent="-220663" algn="l" defTabSz="877888" rtl="0" eaLnBrk="0" fontAlgn="base" hangingPunct="0">
        <a:lnSpc>
          <a:spcPct val="140000"/>
        </a:lnSpc>
        <a:spcBef>
          <a:spcPct val="0"/>
        </a:spcBef>
        <a:spcAft>
          <a:spcPct val="0"/>
        </a:spcAft>
        <a:buChar char="–"/>
        <a:defRPr sz="1500">
          <a:solidFill>
            <a:schemeClr val="tx1"/>
          </a:solidFill>
          <a:latin typeface="+mj-lt"/>
          <a:ea typeface="+mn-ea"/>
        </a:defRPr>
      </a:lvl4pPr>
      <a:lvl5pPr marL="1976438" indent="-220663" algn="l" defTabSz="877888" rtl="0" eaLnBrk="0" fontAlgn="base" hangingPunct="0">
        <a:lnSpc>
          <a:spcPct val="140000"/>
        </a:lnSpc>
        <a:spcBef>
          <a:spcPct val="0"/>
        </a:spcBef>
        <a:spcAft>
          <a:spcPct val="0"/>
        </a:spcAft>
        <a:buFont typeface="FrutigerNext LT Medium" pitchFamily="34" charset="0"/>
        <a:buChar char="~"/>
        <a:defRPr sz="1300">
          <a:solidFill>
            <a:schemeClr val="tx1"/>
          </a:solidFill>
          <a:latin typeface="+mj-lt"/>
          <a:ea typeface="+mn-ea"/>
        </a:defRPr>
      </a:lvl5pPr>
      <a:lvl6pPr marL="2433638" indent="-220663" algn="l" defTabSz="877888" rtl="0" fontAlgn="base">
        <a:lnSpc>
          <a:spcPct val="140000"/>
        </a:lnSpc>
        <a:spcBef>
          <a:spcPct val="0"/>
        </a:spcBef>
        <a:spcAft>
          <a:spcPct val="0"/>
        </a:spcAft>
        <a:buFont typeface="FrutigerNext LT Medium" pitchFamily="34" charset="0"/>
        <a:buChar char="~"/>
        <a:defRPr sz="1300">
          <a:solidFill>
            <a:schemeClr val="tx1"/>
          </a:solidFill>
          <a:latin typeface="+mj-lt"/>
          <a:ea typeface="+mn-ea"/>
        </a:defRPr>
      </a:lvl6pPr>
      <a:lvl7pPr marL="2890838" indent="-220663" algn="l" defTabSz="877888" rtl="0" fontAlgn="base">
        <a:lnSpc>
          <a:spcPct val="140000"/>
        </a:lnSpc>
        <a:spcBef>
          <a:spcPct val="0"/>
        </a:spcBef>
        <a:spcAft>
          <a:spcPct val="0"/>
        </a:spcAft>
        <a:buFont typeface="FrutigerNext LT Medium" pitchFamily="34" charset="0"/>
        <a:buChar char="~"/>
        <a:defRPr sz="1300">
          <a:solidFill>
            <a:schemeClr val="tx1"/>
          </a:solidFill>
          <a:latin typeface="+mj-lt"/>
          <a:ea typeface="+mn-ea"/>
        </a:defRPr>
      </a:lvl7pPr>
      <a:lvl8pPr marL="3348038" indent="-220663" algn="l" defTabSz="877888" rtl="0" fontAlgn="base">
        <a:lnSpc>
          <a:spcPct val="140000"/>
        </a:lnSpc>
        <a:spcBef>
          <a:spcPct val="0"/>
        </a:spcBef>
        <a:spcAft>
          <a:spcPct val="0"/>
        </a:spcAft>
        <a:buFont typeface="FrutigerNext LT Medium" pitchFamily="34" charset="0"/>
        <a:buChar char="~"/>
        <a:defRPr sz="1300">
          <a:solidFill>
            <a:schemeClr val="tx1"/>
          </a:solidFill>
          <a:latin typeface="+mj-lt"/>
          <a:ea typeface="+mn-ea"/>
        </a:defRPr>
      </a:lvl8pPr>
      <a:lvl9pPr marL="3805238" indent="-220663" algn="l" defTabSz="877888" rtl="0" fontAlgn="base">
        <a:lnSpc>
          <a:spcPct val="140000"/>
        </a:lnSpc>
        <a:spcBef>
          <a:spcPct val="0"/>
        </a:spcBef>
        <a:spcAft>
          <a:spcPct val="0"/>
        </a:spcAft>
        <a:buFont typeface="FrutigerNext LT Medium" pitchFamily="34" charset="0"/>
        <a:buChar char="~"/>
        <a:defRPr sz="13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7">
            <a:extLst>
              <a:ext uri="{FF2B5EF4-FFF2-40B4-BE49-F238E27FC236}">
                <a16:creationId xmlns:a16="http://schemas.microsoft.com/office/drawing/2014/main" id="{1CB9B12A-A75A-4F92-AB12-23B326F026D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532563"/>
            <a:ext cx="10331450"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a:extLst>
              <a:ext uri="{FF2B5EF4-FFF2-40B4-BE49-F238E27FC236}">
                <a16:creationId xmlns:a16="http://schemas.microsoft.com/office/drawing/2014/main" id="{8FA4D4F7-7DB9-4D7B-B39B-397F240ED2BD}"/>
              </a:ext>
            </a:extLst>
          </p:cNvPr>
          <p:cNvSpPr>
            <a:spLocks noGrp="1" noChangeArrowheads="1"/>
          </p:cNvSpPr>
          <p:nvPr>
            <p:ph type="body" idx="1"/>
          </p:nvPr>
        </p:nvSpPr>
        <p:spPr bwMode="auto">
          <a:xfrm>
            <a:off x="738188" y="1223963"/>
            <a:ext cx="8959850"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828" tIns="43914" rIns="87828" bIns="4391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6" name="Line 4">
            <a:extLst>
              <a:ext uri="{FF2B5EF4-FFF2-40B4-BE49-F238E27FC236}">
                <a16:creationId xmlns:a16="http://schemas.microsoft.com/office/drawing/2014/main" id="{63ACF855-D2E2-4057-8B8E-545512C3C482}"/>
              </a:ext>
            </a:extLst>
          </p:cNvPr>
          <p:cNvSpPr>
            <a:spLocks noChangeShapeType="1"/>
          </p:cNvSpPr>
          <p:nvPr userDrawn="1"/>
        </p:nvSpPr>
        <p:spPr bwMode="auto">
          <a:xfrm>
            <a:off x="630238" y="1079500"/>
            <a:ext cx="9145587" cy="0"/>
          </a:xfrm>
          <a:prstGeom prst="line">
            <a:avLst/>
          </a:prstGeom>
          <a:noFill/>
          <a:ln w="38100" cmpd="dbl">
            <a:solidFill>
              <a:srgbClr val="B2B2B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7" name="Rectangle 5">
            <a:extLst>
              <a:ext uri="{FF2B5EF4-FFF2-40B4-BE49-F238E27FC236}">
                <a16:creationId xmlns:a16="http://schemas.microsoft.com/office/drawing/2014/main" id="{71D5912C-DCA0-4436-8965-62325A242D50}"/>
              </a:ext>
            </a:extLst>
          </p:cNvPr>
          <p:cNvSpPr>
            <a:spLocks noChangeArrowheads="1"/>
          </p:cNvSpPr>
          <p:nvPr userDrawn="1"/>
        </p:nvSpPr>
        <p:spPr bwMode="auto">
          <a:xfrm>
            <a:off x="727075" y="584200"/>
            <a:ext cx="6456363"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spAutoFit/>
          </a:bodyPr>
          <a:lstStyle>
            <a:lvl1pPr marL="328613" indent="-328613" defTabSz="877888">
              <a:defRPr sz="2400">
                <a:solidFill>
                  <a:schemeClr val="tx1"/>
                </a:solidFill>
                <a:latin typeface="Times New Roman" panose="02020603050405020304" pitchFamily="18" charset="0"/>
                <a:ea typeface="宋体" panose="02010600030101010101" pitchFamily="2" charset="-122"/>
              </a:defRPr>
            </a:lvl1pPr>
            <a:lvl2pPr marL="742950" indent="-285750" defTabSz="877888">
              <a:defRPr sz="2400">
                <a:solidFill>
                  <a:schemeClr val="tx1"/>
                </a:solidFill>
                <a:latin typeface="Times New Roman" panose="02020603050405020304" pitchFamily="18" charset="0"/>
                <a:ea typeface="宋体" panose="02010600030101010101" pitchFamily="2" charset="-122"/>
              </a:defRPr>
            </a:lvl2pPr>
            <a:lvl3pPr marL="1143000" indent="-228600" defTabSz="877888">
              <a:defRPr sz="2400">
                <a:solidFill>
                  <a:schemeClr val="tx1"/>
                </a:solidFill>
                <a:latin typeface="Times New Roman" panose="02020603050405020304" pitchFamily="18" charset="0"/>
                <a:ea typeface="宋体" panose="02010600030101010101" pitchFamily="2" charset="-122"/>
              </a:defRPr>
            </a:lvl3pPr>
            <a:lvl4pPr marL="1600200" indent="-228600" defTabSz="877888">
              <a:defRPr sz="2400">
                <a:solidFill>
                  <a:schemeClr val="tx1"/>
                </a:solidFill>
                <a:latin typeface="Times New Roman" panose="02020603050405020304" pitchFamily="18" charset="0"/>
                <a:ea typeface="宋体" panose="02010600030101010101" pitchFamily="2" charset="-122"/>
              </a:defRPr>
            </a:lvl4pPr>
            <a:lvl5pPr marL="2057400" indent="-228600" defTabSz="877888">
              <a:defRPr sz="2400">
                <a:solidFill>
                  <a:schemeClr val="tx1"/>
                </a:solidFill>
                <a:latin typeface="Times New Roman" panose="02020603050405020304" pitchFamily="18" charset="0"/>
                <a:ea typeface="宋体" panose="02010600030101010101" pitchFamily="2" charset="-122"/>
              </a:defRPr>
            </a:lvl5pPr>
            <a:lvl6pPr marL="2514600" indent="-228600" defTabSz="877888" eaLnBrk="0" fontAlgn="base" hangingPunct="0">
              <a:lnSpc>
                <a:spcPct val="130000"/>
              </a:lnSpc>
              <a:spcBef>
                <a:spcPct val="10000"/>
              </a:spcBef>
              <a:spcAft>
                <a:spcPct val="10000"/>
              </a:spcAft>
              <a:defRPr sz="2400">
                <a:solidFill>
                  <a:schemeClr val="tx1"/>
                </a:solidFill>
                <a:latin typeface="Times New Roman" panose="02020603050405020304" pitchFamily="18" charset="0"/>
                <a:ea typeface="宋体" panose="02010600030101010101" pitchFamily="2" charset="-122"/>
              </a:defRPr>
            </a:lvl6pPr>
            <a:lvl7pPr marL="2971800" indent="-228600" defTabSz="877888" eaLnBrk="0" fontAlgn="base" hangingPunct="0">
              <a:lnSpc>
                <a:spcPct val="130000"/>
              </a:lnSpc>
              <a:spcBef>
                <a:spcPct val="10000"/>
              </a:spcBef>
              <a:spcAft>
                <a:spcPct val="10000"/>
              </a:spcAft>
              <a:defRPr sz="2400">
                <a:solidFill>
                  <a:schemeClr val="tx1"/>
                </a:solidFill>
                <a:latin typeface="Times New Roman" panose="02020603050405020304" pitchFamily="18" charset="0"/>
                <a:ea typeface="宋体" panose="02010600030101010101" pitchFamily="2" charset="-122"/>
              </a:defRPr>
            </a:lvl7pPr>
            <a:lvl8pPr marL="3429000" indent="-228600" defTabSz="877888" eaLnBrk="0" fontAlgn="base" hangingPunct="0">
              <a:lnSpc>
                <a:spcPct val="130000"/>
              </a:lnSpc>
              <a:spcBef>
                <a:spcPct val="10000"/>
              </a:spcBef>
              <a:spcAft>
                <a:spcPct val="10000"/>
              </a:spcAft>
              <a:defRPr sz="2400">
                <a:solidFill>
                  <a:schemeClr val="tx1"/>
                </a:solidFill>
                <a:latin typeface="Times New Roman" panose="02020603050405020304" pitchFamily="18" charset="0"/>
                <a:ea typeface="宋体" panose="02010600030101010101" pitchFamily="2" charset="-122"/>
              </a:defRPr>
            </a:lvl8pPr>
            <a:lvl9pPr marL="3886200" indent="-228600" defTabSz="877888" eaLnBrk="0" fontAlgn="base" hangingPunct="0">
              <a:lnSpc>
                <a:spcPct val="130000"/>
              </a:lnSpc>
              <a:spcBef>
                <a:spcPct val="10000"/>
              </a:spcBef>
              <a:spcAft>
                <a:spcPct val="1000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600">
                <a:solidFill>
                  <a:srgbClr val="990000"/>
                </a:solidFill>
                <a:ea typeface="黑体" panose="02010609060101010101" pitchFamily="49" charset="-122"/>
              </a:rPr>
              <a:t>A.2 </a:t>
            </a:r>
            <a:r>
              <a:rPr lang="zh-CN" altLang="en-US" sz="2600">
                <a:solidFill>
                  <a:srgbClr val="990000"/>
                </a:solidFill>
                <a:ea typeface="黑体" panose="02010609060101010101" pitchFamily="49" charset="-122"/>
              </a:rPr>
              <a:t>导数</a:t>
            </a:r>
          </a:p>
        </p:txBody>
      </p:sp>
      <p:sp>
        <p:nvSpPr>
          <p:cNvPr id="535558" name="Rectangle 6">
            <a:extLst>
              <a:ext uri="{FF2B5EF4-FFF2-40B4-BE49-F238E27FC236}">
                <a16:creationId xmlns:a16="http://schemas.microsoft.com/office/drawing/2014/main" id="{4F30C1BD-5E14-45E5-93B7-80E57AC0A892}"/>
              </a:ext>
            </a:extLst>
          </p:cNvPr>
          <p:cNvSpPr>
            <a:spLocks noGrp="1" noChangeArrowheads="1"/>
          </p:cNvSpPr>
          <p:nvPr>
            <p:ph type="dt" sz="half" idx="2"/>
          </p:nvPr>
        </p:nvSpPr>
        <p:spPr bwMode="auto">
          <a:xfrm>
            <a:off x="7188200" y="6813550"/>
            <a:ext cx="23701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defTabSz="877888">
              <a:lnSpc>
                <a:spcPct val="85000"/>
              </a:lnSpc>
              <a:spcBef>
                <a:spcPct val="0"/>
              </a:spcBef>
              <a:spcAft>
                <a:spcPct val="0"/>
              </a:spcAft>
              <a:defRPr sz="1300">
                <a:latin typeface="FrutigerNext LT Bold" pitchFamily="20" charset="0"/>
                <a:ea typeface="MS PGothic" panose="020B0600070205080204" pitchFamily="34" charset="-128"/>
              </a:defRPr>
            </a:lvl1pPr>
          </a:lstStyle>
          <a:p>
            <a:pPr>
              <a:defRPr/>
            </a:pPr>
            <a:r>
              <a:rPr lang="de-DE" altLang="zh-CN"/>
              <a:t>Page </a:t>
            </a:r>
            <a:fld id="{A0291E60-E88D-4716-9D46-1CF85FD77D51}" type="slidenum">
              <a:rPr lang="de-DE" altLang="zh-CN"/>
              <a:pPr>
                <a:defRPr/>
              </a:pPr>
              <a:t>‹#›</a:t>
            </a:fld>
            <a:endParaRPr lang="en-GB" altLang="zh-CN"/>
          </a:p>
        </p:txBody>
      </p:sp>
      <p:sp>
        <p:nvSpPr>
          <p:cNvPr id="535559" name="Text Box 7">
            <a:extLst>
              <a:ext uri="{FF2B5EF4-FFF2-40B4-BE49-F238E27FC236}">
                <a16:creationId xmlns:a16="http://schemas.microsoft.com/office/drawing/2014/main" id="{3EFBEF2C-A0CB-473A-A13A-237DD2408458}"/>
              </a:ext>
            </a:extLst>
          </p:cNvPr>
          <p:cNvSpPr txBox="1">
            <a:spLocks noChangeArrowheads="1"/>
          </p:cNvSpPr>
          <p:nvPr userDrawn="1"/>
        </p:nvSpPr>
        <p:spPr bwMode="auto">
          <a:xfrm>
            <a:off x="738188" y="6772275"/>
            <a:ext cx="2151062"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798" tIns="43900" rIns="87798" bIns="43900">
            <a:spAutoFit/>
          </a:bodyPr>
          <a:lstStyle>
            <a:lvl1pPr defTabSz="877888">
              <a:spcBef>
                <a:spcPct val="0"/>
              </a:spcBef>
              <a:spcAft>
                <a:spcPct val="0"/>
              </a:spcAft>
              <a:defRPr sz="2400">
                <a:solidFill>
                  <a:schemeClr val="tx1"/>
                </a:solidFill>
                <a:latin typeface="Arial" charset="0"/>
                <a:ea typeface="MS PGothic" pitchFamily="34" charset="-128"/>
              </a:defRPr>
            </a:lvl1pPr>
            <a:lvl2pPr marL="439738" defTabSz="877888">
              <a:spcBef>
                <a:spcPct val="0"/>
              </a:spcBef>
              <a:spcAft>
                <a:spcPct val="0"/>
              </a:spcAft>
              <a:defRPr sz="2400">
                <a:solidFill>
                  <a:schemeClr val="tx1"/>
                </a:solidFill>
                <a:latin typeface="Arial" charset="0"/>
                <a:ea typeface="MS PGothic" pitchFamily="34" charset="-128"/>
              </a:defRPr>
            </a:lvl2pPr>
            <a:lvl3pPr marL="877888" defTabSz="877888">
              <a:spcBef>
                <a:spcPct val="0"/>
              </a:spcBef>
              <a:spcAft>
                <a:spcPct val="0"/>
              </a:spcAft>
              <a:defRPr sz="2400">
                <a:solidFill>
                  <a:schemeClr val="tx1"/>
                </a:solidFill>
                <a:latin typeface="Arial" charset="0"/>
                <a:ea typeface="MS PGothic" pitchFamily="34" charset="-128"/>
              </a:defRPr>
            </a:lvl3pPr>
            <a:lvl4pPr marL="1316038" defTabSz="877888">
              <a:spcBef>
                <a:spcPct val="0"/>
              </a:spcBef>
              <a:spcAft>
                <a:spcPct val="0"/>
              </a:spcAft>
              <a:defRPr sz="2400">
                <a:solidFill>
                  <a:schemeClr val="tx1"/>
                </a:solidFill>
                <a:latin typeface="Arial" charset="0"/>
                <a:ea typeface="MS PGothic" pitchFamily="34" charset="-128"/>
              </a:defRPr>
            </a:lvl4pPr>
            <a:lvl5pPr marL="1755775" defTabSz="877888">
              <a:spcBef>
                <a:spcPct val="0"/>
              </a:spcBef>
              <a:spcAft>
                <a:spcPct val="0"/>
              </a:spcAft>
              <a:defRPr sz="2400">
                <a:solidFill>
                  <a:schemeClr val="tx1"/>
                </a:solidFill>
                <a:latin typeface="Arial" charset="0"/>
                <a:ea typeface="MS PGothic" pitchFamily="34" charset="-128"/>
              </a:defRPr>
            </a:lvl5pPr>
            <a:lvl6pPr marL="2212975" defTabSz="877888" eaLnBrk="0" fontAlgn="base" hangingPunct="0">
              <a:spcBef>
                <a:spcPct val="0"/>
              </a:spcBef>
              <a:spcAft>
                <a:spcPct val="0"/>
              </a:spcAft>
              <a:defRPr sz="2400">
                <a:solidFill>
                  <a:schemeClr val="tx1"/>
                </a:solidFill>
                <a:latin typeface="Arial" charset="0"/>
                <a:ea typeface="MS PGothic" pitchFamily="34" charset="-128"/>
              </a:defRPr>
            </a:lvl6pPr>
            <a:lvl7pPr marL="2670175" defTabSz="877888" eaLnBrk="0" fontAlgn="base" hangingPunct="0">
              <a:spcBef>
                <a:spcPct val="0"/>
              </a:spcBef>
              <a:spcAft>
                <a:spcPct val="0"/>
              </a:spcAft>
              <a:defRPr sz="2400">
                <a:solidFill>
                  <a:schemeClr val="tx1"/>
                </a:solidFill>
                <a:latin typeface="Arial" charset="0"/>
                <a:ea typeface="MS PGothic" pitchFamily="34" charset="-128"/>
              </a:defRPr>
            </a:lvl7pPr>
            <a:lvl8pPr marL="3127375" defTabSz="877888" eaLnBrk="0" fontAlgn="base" hangingPunct="0">
              <a:spcBef>
                <a:spcPct val="0"/>
              </a:spcBef>
              <a:spcAft>
                <a:spcPct val="0"/>
              </a:spcAft>
              <a:defRPr sz="2400">
                <a:solidFill>
                  <a:schemeClr val="tx1"/>
                </a:solidFill>
                <a:latin typeface="Arial" charset="0"/>
                <a:ea typeface="MS PGothic" pitchFamily="34" charset="-128"/>
              </a:defRPr>
            </a:lvl8pPr>
            <a:lvl9pPr marL="3584575" defTabSz="877888" eaLnBrk="0" fontAlgn="base" hangingPunct="0">
              <a:spcBef>
                <a:spcPct val="0"/>
              </a:spcBef>
              <a:spcAft>
                <a:spcPct val="0"/>
              </a:spcAft>
              <a:defRPr sz="2400">
                <a:solidFill>
                  <a:schemeClr val="tx1"/>
                </a:solidFill>
                <a:latin typeface="Arial" charset="0"/>
                <a:ea typeface="MS PGothic" pitchFamily="34" charset="-128"/>
              </a:defRPr>
            </a:lvl9pPr>
          </a:lstStyle>
          <a:p>
            <a:pPr>
              <a:defRPr/>
            </a:pPr>
            <a:r>
              <a:rPr lang="zh-CN" altLang="en-US" sz="1300" dirty="0">
                <a:solidFill>
                  <a:schemeClr val="bg2"/>
                </a:solidFill>
                <a:latin typeface="华文新魏" pitchFamily="2" charset="-122"/>
                <a:ea typeface="华文新魏" pitchFamily="2" charset="-122"/>
              </a:rPr>
              <a:t>数学预备知识 </a:t>
            </a:r>
            <a:r>
              <a:rPr lang="en-US" altLang="zh-CN" sz="1300" dirty="0">
                <a:solidFill>
                  <a:schemeClr val="bg2"/>
                </a:solidFill>
                <a:latin typeface="华文新魏" pitchFamily="2" charset="-122"/>
                <a:ea typeface="华文新魏" pitchFamily="2" charset="-122"/>
              </a:rPr>
              <a:t>@ </a:t>
            </a:r>
            <a:r>
              <a:rPr lang="zh-CN" altLang="en-US" sz="1300" dirty="0">
                <a:solidFill>
                  <a:schemeClr val="bg2"/>
                </a:solidFill>
                <a:latin typeface="华文新魏" pitchFamily="2" charset="-122"/>
                <a:ea typeface="华文新魏" pitchFamily="2" charset="-122"/>
              </a:rPr>
              <a:t>力学 </a:t>
            </a:r>
            <a:r>
              <a:rPr lang="en-US" altLang="zh-CN" sz="1300" dirty="0">
                <a:solidFill>
                  <a:schemeClr val="bg2"/>
                </a:solidFill>
                <a:latin typeface="华文新魏" pitchFamily="2" charset="-122"/>
                <a:ea typeface="华文新魏" pitchFamily="2" charset="-122"/>
              </a:rPr>
              <a:t>2015</a:t>
            </a:r>
          </a:p>
        </p:txBody>
      </p:sp>
      <p:pic>
        <p:nvPicPr>
          <p:cNvPr id="3080" name="Picture 8">
            <a:extLst>
              <a:ext uri="{FF2B5EF4-FFF2-40B4-BE49-F238E27FC236}">
                <a16:creationId xmlns:a16="http://schemas.microsoft.com/office/drawing/2014/main" id="{EB75929B-841C-4374-BE33-D64529C83E68}"/>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990013" y="6729413"/>
            <a:ext cx="928687"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1" name="Picture 9">
            <a:extLst>
              <a:ext uri="{FF2B5EF4-FFF2-40B4-BE49-F238E27FC236}">
                <a16:creationId xmlns:a16="http://schemas.microsoft.com/office/drawing/2014/main" id="{D4963FAD-4B7A-4842-83CF-C688F3B7A513}"/>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432800" y="6729413"/>
            <a:ext cx="550863"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5562" name="Text Box 10">
            <a:extLst>
              <a:ext uri="{FF2B5EF4-FFF2-40B4-BE49-F238E27FC236}">
                <a16:creationId xmlns:a16="http://schemas.microsoft.com/office/drawing/2014/main" id="{3F550CB7-B3DD-463A-850F-86047D0C32A5}"/>
              </a:ext>
            </a:extLst>
          </p:cNvPr>
          <p:cNvSpPr txBox="1">
            <a:spLocks noChangeArrowheads="1"/>
          </p:cNvSpPr>
          <p:nvPr userDrawn="1"/>
        </p:nvSpPr>
        <p:spPr bwMode="auto">
          <a:xfrm>
            <a:off x="7529513" y="714375"/>
            <a:ext cx="2192337"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798" tIns="43900" rIns="87798" bIns="43900">
            <a:spAutoFit/>
          </a:bodyPr>
          <a:lstStyle>
            <a:lvl1pPr defTabSz="877888">
              <a:spcBef>
                <a:spcPct val="0"/>
              </a:spcBef>
              <a:spcAft>
                <a:spcPct val="0"/>
              </a:spcAft>
              <a:defRPr sz="2400">
                <a:solidFill>
                  <a:schemeClr val="tx1"/>
                </a:solidFill>
                <a:latin typeface="Arial" charset="0"/>
                <a:ea typeface="MS PGothic" pitchFamily="34" charset="-128"/>
              </a:defRPr>
            </a:lvl1pPr>
            <a:lvl2pPr marL="439738" defTabSz="877888">
              <a:spcBef>
                <a:spcPct val="0"/>
              </a:spcBef>
              <a:spcAft>
                <a:spcPct val="0"/>
              </a:spcAft>
              <a:defRPr sz="2400">
                <a:solidFill>
                  <a:schemeClr val="tx1"/>
                </a:solidFill>
                <a:latin typeface="Arial" charset="0"/>
                <a:ea typeface="MS PGothic" pitchFamily="34" charset="-128"/>
              </a:defRPr>
            </a:lvl2pPr>
            <a:lvl3pPr marL="877888" defTabSz="877888">
              <a:spcBef>
                <a:spcPct val="0"/>
              </a:spcBef>
              <a:spcAft>
                <a:spcPct val="0"/>
              </a:spcAft>
              <a:defRPr sz="2400">
                <a:solidFill>
                  <a:schemeClr val="tx1"/>
                </a:solidFill>
                <a:latin typeface="Arial" charset="0"/>
                <a:ea typeface="MS PGothic" pitchFamily="34" charset="-128"/>
              </a:defRPr>
            </a:lvl3pPr>
            <a:lvl4pPr marL="1316038" defTabSz="877888">
              <a:spcBef>
                <a:spcPct val="0"/>
              </a:spcBef>
              <a:spcAft>
                <a:spcPct val="0"/>
              </a:spcAft>
              <a:defRPr sz="2400">
                <a:solidFill>
                  <a:schemeClr val="tx1"/>
                </a:solidFill>
                <a:latin typeface="Arial" charset="0"/>
                <a:ea typeface="MS PGothic" pitchFamily="34" charset="-128"/>
              </a:defRPr>
            </a:lvl4pPr>
            <a:lvl5pPr marL="1755775" defTabSz="877888">
              <a:spcBef>
                <a:spcPct val="0"/>
              </a:spcBef>
              <a:spcAft>
                <a:spcPct val="0"/>
              </a:spcAft>
              <a:defRPr sz="2400">
                <a:solidFill>
                  <a:schemeClr val="tx1"/>
                </a:solidFill>
                <a:latin typeface="Arial" charset="0"/>
                <a:ea typeface="MS PGothic" pitchFamily="34" charset="-128"/>
              </a:defRPr>
            </a:lvl5pPr>
            <a:lvl6pPr marL="2212975" defTabSz="877888" eaLnBrk="0" fontAlgn="base" hangingPunct="0">
              <a:spcBef>
                <a:spcPct val="0"/>
              </a:spcBef>
              <a:spcAft>
                <a:spcPct val="0"/>
              </a:spcAft>
              <a:defRPr sz="2400">
                <a:solidFill>
                  <a:schemeClr val="tx1"/>
                </a:solidFill>
                <a:latin typeface="Arial" charset="0"/>
                <a:ea typeface="MS PGothic" pitchFamily="34" charset="-128"/>
              </a:defRPr>
            </a:lvl6pPr>
            <a:lvl7pPr marL="2670175" defTabSz="877888" eaLnBrk="0" fontAlgn="base" hangingPunct="0">
              <a:spcBef>
                <a:spcPct val="0"/>
              </a:spcBef>
              <a:spcAft>
                <a:spcPct val="0"/>
              </a:spcAft>
              <a:defRPr sz="2400">
                <a:solidFill>
                  <a:schemeClr val="tx1"/>
                </a:solidFill>
                <a:latin typeface="Arial" charset="0"/>
                <a:ea typeface="MS PGothic" pitchFamily="34" charset="-128"/>
              </a:defRPr>
            </a:lvl7pPr>
            <a:lvl8pPr marL="3127375" defTabSz="877888" eaLnBrk="0" fontAlgn="base" hangingPunct="0">
              <a:spcBef>
                <a:spcPct val="0"/>
              </a:spcBef>
              <a:spcAft>
                <a:spcPct val="0"/>
              </a:spcAft>
              <a:defRPr sz="2400">
                <a:solidFill>
                  <a:schemeClr val="tx1"/>
                </a:solidFill>
                <a:latin typeface="Arial" charset="0"/>
                <a:ea typeface="MS PGothic" pitchFamily="34" charset="-128"/>
              </a:defRPr>
            </a:lvl8pPr>
            <a:lvl9pPr marL="3584575" defTabSz="877888" eaLnBrk="0" fontAlgn="base" hangingPunct="0">
              <a:spcBef>
                <a:spcPct val="0"/>
              </a:spcBef>
              <a:spcAft>
                <a:spcPct val="0"/>
              </a:spcAft>
              <a:defRPr sz="2400">
                <a:solidFill>
                  <a:schemeClr val="tx1"/>
                </a:solidFill>
                <a:latin typeface="Arial" charset="0"/>
                <a:ea typeface="MS PGothic" pitchFamily="34" charset="-128"/>
              </a:defRPr>
            </a:lvl9pPr>
          </a:lstStyle>
          <a:p>
            <a:pPr>
              <a:defRPr/>
            </a:pPr>
            <a:r>
              <a:rPr lang="zh-CN" altLang="en-US" sz="1300">
                <a:solidFill>
                  <a:schemeClr val="bg2"/>
                </a:solidFill>
                <a:latin typeface="FrutigerNext LT Bold" pitchFamily="20" charset="0"/>
                <a:ea typeface="华文新魏" pitchFamily="2" charset="-122"/>
              </a:rPr>
              <a:t>数学预备知识</a:t>
            </a:r>
            <a:r>
              <a:rPr lang="en-US" altLang="zh-CN" sz="1300">
                <a:solidFill>
                  <a:schemeClr val="bg2"/>
                </a:solidFill>
                <a:latin typeface="FrutigerNext LT Bold" pitchFamily="20" charset="0"/>
                <a:ea typeface="华文新魏" pitchFamily="2" charset="-122"/>
              </a:rPr>
              <a:t>A  </a:t>
            </a:r>
            <a:r>
              <a:rPr lang="zh-CN" altLang="en-US" sz="1300">
                <a:solidFill>
                  <a:schemeClr val="bg2"/>
                </a:solidFill>
                <a:latin typeface="FrutigerNext LT Bold" pitchFamily="20" charset="0"/>
                <a:ea typeface="华文新魏" pitchFamily="2" charset="-122"/>
              </a:rPr>
              <a:t>微积分初步</a:t>
            </a:r>
          </a:p>
        </p:txBody>
      </p:sp>
    </p:spTree>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Lst>
  <p:hf sldNum="0" hdr="0" ftr="0"/>
  <p:txStyles>
    <p:titleStyle>
      <a:lvl1pPr algn="l" defTabSz="877888" rtl="0" eaLnBrk="0" fontAlgn="base" hangingPunct="0">
        <a:spcBef>
          <a:spcPct val="0"/>
        </a:spcBef>
        <a:spcAft>
          <a:spcPct val="0"/>
        </a:spcAft>
        <a:defRPr sz="3400">
          <a:solidFill>
            <a:srgbClr val="990000"/>
          </a:solidFill>
          <a:latin typeface="+mj-lt"/>
          <a:ea typeface="+mj-ea"/>
          <a:cs typeface="+mj-cs"/>
        </a:defRPr>
      </a:lvl1pPr>
      <a:lvl2pPr algn="l" defTabSz="877888" rtl="0" eaLnBrk="0" fontAlgn="base" hangingPunct="0">
        <a:spcBef>
          <a:spcPct val="0"/>
        </a:spcBef>
        <a:spcAft>
          <a:spcPct val="0"/>
        </a:spcAft>
        <a:defRPr sz="3400">
          <a:solidFill>
            <a:srgbClr val="990000"/>
          </a:solidFill>
          <a:latin typeface="FrutigerNext LT Medium" pitchFamily="34" charset="0"/>
          <a:ea typeface="宋体" pitchFamily="2" charset="-122"/>
        </a:defRPr>
      </a:lvl2pPr>
      <a:lvl3pPr algn="l" defTabSz="877888" rtl="0" eaLnBrk="0" fontAlgn="base" hangingPunct="0">
        <a:spcBef>
          <a:spcPct val="0"/>
        </a:spcBef>
        <a:spcAft>
          <a:spcPct val="0"/>
        </a:spcAft>
        <a:defRPr sz="3400">
          <a:solidFill>
            <a:srgbClr val="990000"/>
          </a:solidFill>
          <a:latin typeface="FrutigerNext LT Medium" pitchFamily="34" charset="0"/>
          <a:ea typeface="宋体" pitchFamily="2" charset="-122"/>
        </a:defRPr>
      </a:lvl3pPr>
      <a:lvl4pPr algn="l" defTabSz="877888" rtl="0" eaLnBrk="0" fontAlgn="base" hangingPunct="0">
        <a:spcBef>
          <a:spcPct val="0"/>
        </a:spcBef>
        <a:spcAft>
          <a:spcPct val="0"/>
        </a:spcAft>
        <a:defRPr sz="3400">
          <a:solidFill>
            <a:srgbClr val="990000"/>
          </a:solidFill>
          <a:latin typeface="FrutigerNext LT Medium" pitchFamily="34" charset="0"/>
          <a:ea typeface="宋体" pitchFamily="2" charset="-122"/>
        </a:defRPr>
      </a:lvl4pPr>
      <a:lvl5pPr algn="l" defTabSz="877888" rtl="0" eaLnBrk="0" fontAlgn="base" hangingPunct="0">
        <a:spcBef>
          <a:spcPct val="0"/>
        </a:spcBef>
        <a:spcAft>
          <a:spcPct val="0"/>
        </a:spcAft>
        <a:defRPr sz="3400">
          <a:solidFill>
            <a:srgbClr val="990000"/>
          </a:solidFill>
          <a:latin typeface="FrutigerNext LT Medium" pitchFamily="34" charset="0"/>
          <a:ea typeface="宋体" pitchFamily="2" charset="-122"/>
        </a:defRPr>
      </a:lvl5pPr>
      <a:lvl6pPr marL="457200" algn="l" defTabSz="877888" rtl="0" fontAlgn="base">
        <a:spcBef>
          <a:spcPct val="0"/>
        </a:spcBef>
        <a:spcAft>
          <a:spcPct val="0"/>
        </a:spcAft>
        <a:defRPr sz="3400">
          <a:solidFill>
            <a:srgbClr val="990000"/>
          </a:solidFill>
          <a:latin typeface="FrutigerNext LT Medium" pitchFamily="34" charset="0"/>
          <a:ea typeface="宋体" pitchFamily="2" charset="-122"/>
        </a:defRPr>
      </a:lvl6pPr>
      <a:lvl7pPr marL="914400" algn="l" defTabSz="877888" rtl="0" fontAlgn="base">
        <a:spcBef>
          <a:spcPct val="0"/>
        </a:spcBef>
        <a:spcAft>
          <a:spcPct val="0"/>
        </a:spcAft>
        <a:defRPr sz="3400">
          <a:solidFill>
            <a:srgbClr val="990000"/>
          </a:solidFill>
          <a:latin typeface="FrutigerNext LT Medium" pitchFamily="34" charset="0"/>
          <a:ea typeface="宋体" pitchFamily="2" charset="-122"/>
        </a:defRPr>
      </a:lvl7pPr>
      <a:lvl8pPr marL="1371600" algn="l" defTabSz="877888" rtl="0" fontAlgn="base">
        <a:spcBef>
          <a:spcPct val="0"/>
        </a:spcBef>
        <a:spcAft>
          <a:spcPct val="0"/>
        </a:spcAft>
        <a:defRPr sz="3400">
          <a:solidFill>
            <a:srgbClr val="990000"/>
          </a:solidFill>
          <a:latin typeface="FrutigerNext LT Medium" pitchFamily="34" charset="0"/>
          <a:ea typeface="宋体" pitchFamily="2" charset="-122"/>
        </a:defRPr>
      </a:lvl8pPr>
      <a:lvl9pPr marL="1828800" algn="l" defTabSz="877888" rtl="0" fontAlgn="base">
        <a:spcBef>
          <a:spcPct val="0"/>
        </a:spcBef>
        <a:spcAft>
          <a:spcPct val="0"/>
        </a:spcAft>
        <a:defRPr sz="3400">
          <a:solidFill>
            <a:srgbClr val="990000"/>
          </a:solidFill>
          <a:latin typeface="FrutigerNext LT Medium" pitchFamily="34" charset="0"/>
          <a:ea typeface="宋体" pitchFamily="2" charset="-122"/>
        </a:defRPr>
      </a:lvl9pPr>
    </p:titleStyle>
    <p:bodyStyle>
      <a:lvl1pPr marL="328613" indent="-328613" algn="l" defTabSz="877888" rtl="0" eaLnBrk="0" fontAlgn="base" hangingPunct="0">
        <a:lnSpc>
          <a:spcPct val="140000"/>
        </a:lnSpc>
        <a:spcBef>
          <a:spcPct val="0"/>
        </a:spcBef>
        <a:spcAft>
          <a:spcPct val="0"/>
        </a:spcAft>
        <a:buClr>
          <a:schemeClr val="bg2"/>
        </a:buClr>
        <a:buSzPct val="60000"/>
        <a:buFont typeface="Wingdings" panose="05000000000000000000" pitchFamily="2" charset="2"/>
        <a:buChar char="l"/>
        <a:defRPr sz="2100" b="1">
          <a:solidFill>
            <a:schemeClr val="tx1"/>
          </a:solidFill>
          <a:latin typeface="+mn-lt"/>
          <a:ea typeface="+mn-ea"/>
          <a:cs typeface="+mn-cs"/>
        </a:defRPr>
      </a:lvl1pPr>
      <a:lvl2pPr marL="714375" indent="-274638" algn="l" defTabSz="877888" rtl="0" eaLnBrk="0" fontAlgn="base" hangingPunct="0">
        <a:lnSpc>
          <a:spcPct val="140000"/>
        </a:lnSpc>
        <a:spcBef>
          <a:spcPct val="0"/>
        </a:spcBef>
        <a:spcAft>
          <a:spcPct val="0"/>
        </a:spcAft>
        <a:buClr>
          <a:schemeClr val="tx1"/>
        </a:buClr>
        <a:buSzPct val="50000"/>
        <a:buFont typeface="Wingdings" panose="05000000000000000000" pitchFamily="2" charset="2"/>
        <a:buChar char="p"/>
        <a:defRPr sz="1900">
          <a:solidFill>
            <a:schemeClr val="tx1"/>
          </a:solidFill>
          <a:latin typeface="+mn-lt"/>
          <a:ea typeface="+mn-ea"/>
        </a:defRPr>
      </a:lvl2pPr>
      <a:lvl3pPr marL="1098550" indent="-220663" algn="l" defTabSz="877888" rtl="0" eaLnBrk="0" fontAlgn="base" hangingPunct="0">
        <a:lnSpc>
          <a:spcPct val="140000"/>
        </a:lnSpc>
        <a:spcBef>
          <a:spcPct val="0"/>
        </a:spcBef>
        <a:spcAft>
          <a:spcPct val="0"/>
        </a:spcAft>
        <a:buSzPct val="50000"/>
        <a:buFont typeface="Wingdings" panose="05000000000000000000" pitchFamily="2" charset="2"/>
        <a:buChar char="n"/>
        <a:defRPr sz="1700">
          <a:solidFill>
            <a:schemeClr val="tx1"/>
          </a:solidFill>
          <a:latin typeface="FrutigerNext LT Light" pitchFamily="34" charset="0"/>
          <a:ea typeface="+mn-ea"/>
        </a:defRPr>
      </a:lvl3pPr>
      <a:lvl4pPr marL="1536700" indent="-220663" algn="l" defTabSz="877888" rtl="0" eaLnBrk="0" fontAlgn="base" hangingPunct="0">
        <a:lnSpc>
          <a:spcPct val="140000"/>
        </a:lnSpc>
        <a:spcBef>
          <a:spcPct val="0"/>
        </a:spcBef>
        <a:spcAft>
          <a:spcPct val="0"/>
        </a:spcAft>
        <a:buChar char="–"/>
        <a:defRPr sz="1500">
          <a:solidFill>
            <a:schemeClr val="tx1"/>
          </a:solidFill>
          <a:latin typeface="+mj-lt"/>
          <a:ea typeface="+mn-ea"/>
        </a:defRPr>
      </a:lvl4pPr>
      <a:lvl5pPr marL="1976438" indent="-220663" algn="l" defTabSz="877888" rtl="0" eaLnBrk="0" fontAlgn="base" hangingPunct="0">
        <a:lnSpc>
          <a:spcPct val="140000"/>
        </a:lnSpc>
        <a:spcBef>
          <a:spcPct val="0"/>
        </a:spcBef>
        <a:spcAft>
          <a:spcPct val="0"/>
        </a:spcAft>
        <a:buFont typeface="FrutigerNext LT Medium" pitchFamily="34" charset="0"/>
        <a:buChar char="~"/>
        <a:defRPr sz="1300">
          <a:solidFill>
            <a:schemeClr val="tx1"/>
          </a:solidFill>
          <a:latin typeface="+mj-lt"/>
          <a:ea typeface="+mn-ea"/>
        </a:defRPr>
      </a:lvl5pPr>
      <a:lvl6pPr marL="2433638" indent="-220663" algn="l" defTabSz="877888" rtl="0" fontAlgn="base">
        <a:lnSpc>
          <a:spcPct val="140000"/>
        </a:lnSpc>
        <a:spcBef>
          <a:spcPct val="0"/>
        </a:spcBef>
        <a:spcAft>
          <a:spcPct val="0"/>
        </a:spcAft>
        <a:buFont typeface="FrutigerNext LT Medium" pitchFamily="34" charset="0"/>
        <a:buChar char="~"/>
        <a:defRPr sz="1300">
          <a:solidFill>
            <a:schemeClr val="tx1"/>
          </a:solidFill>
          <a:latin typeface="+mj-lt"/>
          <a:ea typeface="+mn-ea"/>
        </a:defRPr>
      </a:lvl6pPr>
      <a:lvl7pPr marL="2890838" indent="-220663" algn="l" defTabSz="877888" rtl="0" fontAlgn="base">
        <a:lnSpc>
          <a:spcPct val="140000"/>
        </a:lnSpc>
        <a:spcBef>
          <a:spcPct val="0"/>
        </a:spcBef>
        <a:spcAft>
          <a:spcPct val="0"/>
        </a:spcAft>
        <a:buFont typeface="FrutigerNext LT Medium" pitchFamily="34" charset="0"/>
        <a:buChar char="~"/>
        <a:defRPr sz="1300">
          <a:solidFill>
            <a:schemeClr val="tx1"/>
          </a:solidFill>
          <a:latin typeface="+mj-lt"/>
          <a:ea typeface="+mn-ea"/>
        </a:defRPr>
      </a:lvl7pPr>
      <a:lvl8pPr marL="3348038" indent="-220663" algn="l" defTabSz="877888" rtl="0" fontAlgn="base">
        <a:lnSpc>
          <a:spcPct val="140000"/>
        </a:lnSpc>
        <a:spcBef>
          <a:spcPct val="0"/>
        </a:spcBef>
        <a:spcAft>
          <a:spcPct val="0"/>
        </a:spcAft>
        <a:buFont typeface="FrutigerNext LT Medium" pitchFamily="34" charset="0"/>
        <a:buChar char="~"/>
        <a:defRPr sz="1300">
          <a:solidFill>
            <a:schemeClr val="tx1"/>
          </a:solidFill>
          <a:latin typeface="+mj-lt"/>
          <a:ea typeface="+mn-ea"/>
        </a:defRPr>
      </a:lvl8pPr>
      <a:lvl9pPr marL="3805238" indent="-220663" algn="l" defTabSz="877888" rtl="0" fontAlgn="base">
        <a:lnSpc>
          <a:spcPct val="140000"/>
        </a:lnSpc>
        <a:spcBef>
          <a:spcPct val="0"/>
        </a:spcBef>
        <a:spcAft>
          <a:spcPct val="0"/>
        </a:spcAft>
        <a:buFont typeface="FrutigerNext LT Medium" pitchFamily="34" charset="0"/>
        <a:buChar char="~"/>
        <a:defRPr sz="13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7">
            <a:extLst>
              <a:ext uri="{FF2B5EF4-FFF2-40B4-BE49-F238E27FC236}">
                <a16:creationId xmlns:a16="http://schemas.microsoft.com/office/drawing/2014/main" id="{ACB13877-1E09-435E-AE0B-41461D90075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532563"/>
            <a:ext cx="10331450"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a:extLst>
              <a:ext uri="{FF2B5EF4-FFF2-40B4-BE49-F238E27FC236}">
                <a16:creationId xmlns:a16="http://schemas.microsoft.com/office/drawing/2014/main" id="{B83907EA-F1E6-4ECD-98E1-AF38438B1CF1}"/>
              </a:ext>
            </a:extLst>
          </p:cNvPr>
          <p:cNvSpPr>
            <a:spLocks noGrp="1" noChangeArrowheads="1"/>
          </p:cNvSpPr>
          <p:nvPr>
            <p:ph type="body" idx="1"/>
          </p:nvPr>
        </p:nvSpPr>
        <p:spPr bwMode="auto">
          <a:xfrm>
            <a:off x="738188" y="1223963"/>
            <a:ext cx="8959850"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828" tIns="43914" rIns="87828" bIns="4391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Line 4">
            <a:extLst>
              <a:ext uri="{FF2B5EF4-FFF2-40B4-BE49-F238E27FC236}">
                <a16:creationId xmlns:a16="http://schemas.microsoft.com/office/drawing/2014/main" id="{93837C7F-4C90-458E-95FF-0F79D707D5F7}"/>
              </a:ext>
            </a:extLst>
          </p:cNvPr>
          <p:cNvSpPr>
            <a:spLocks noChangeShapeType="1"/>
          </p:cNvSpPr>
          <p:nvPr userDrawn="1"/>
        </p:nvSpPr>
        <p:spPr bwMode="auto">
          <a:xfrm>
            <a:off x="630238" y="1079500"/>
            <a:ext cx="9145587" cy="0"/>
          </a:xfrm>
          <a:prstGeom prst="line">
            <a:avLst/>
          </a:prstGeom>
          <a:noFill/>
          <a:ln w="38100" cmpd="dbl">
            <a:solidFill>
              <a:srgbClr val="B2B2B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1" name="Rectangle 5">
            <a:extLst>
              <a:ext uri="{FF2B5EF4-FFF2-40B4-BE49-F238E27FC236}">
                <a16:creationId xmlns:a16="http://schemas.microsoft.com/office/drawing/2014/main" id="{A8F03FC8-EAE7-4ECD-AB95-4261669A58CA}"/>
              </a:ext>
            </a:extLst>
          </p:cNvPr>
          <p:cNvSpPr>
            <a:spLocks noChangeArrowheads="1"/>
          </p:cNvSpPr>
          <p:nvPr userDrawn="1"/>
        </p:nvSpPr>
        <p:spPr bwMode="auto">
          <a:xfrm>
            <a:off x="727075" y="584200"/>
            <a:ext cx="6456363"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spAutoFit/>
          </a:bodyPr>
          <a:lstStyle>
            <a:lvl1pPr marL="328613" indent="-328613" defTabSz="877888">
              <a:defRPr sz="2400">
                <a:solidFill>
                  <a:schemeClr val="tx1"/>
                </a:solidFill>
                <a:latin typeface="Times New Roman" panose="02020603050405020304" pitchFamily="18" charset="0"/>
                <a:ea typeface="宋体" panose="02010600030101010101" pitchFamily="2" charset="-122"/>
              </a:defRPr>
            </a:lvl1pPr>
            <a:lvl2pPr marL="742950" indent="-285750" defTabSz="877888">
              <a:defRPr sz="2400">
                <a:solidFill>
                  <a:schemeClr val="tx1"/>
                </a:solidFill>
                <a:latin typeface="Times New Roman" panose="02020603050405020304" pitchFamily="18" charset="0"/>
                <a:ea typeface="宋体" panose="02010600030101010101" pitchFamily="2" charset="-122"/>
              </a:defRPr>
            </a:lvl2pPr>
            <a:lvl3pPr marL="1143000" indent="-228600" defTabSz="877888">
              <a:defRPr sz="2400">
                <a:solidFill>
                  <a:schemeClr val="tx1"/>
                </a:solidFill>
                <a:latin typeface="Times New Roman" panose="02020603050405020304" pitchFamily="18" charset="0"/>
                <a:ea typeface="宋体" panose="02010600030101010101" pitchFamily="2" charset="-122"/>
              </a:defRPr>
            </a:lvl3pPr>
            <a:lvl4pPr marL="1600200" indent="-228600" defTabSz="877888">
              <a:defRPr sz="2400">
                <a:solidFill>
                  <a:schemeClr val="tx1"/>
                </a:solidFill>
                <a:latin typeface="Times New Roman" panose="02020603050405020304" pitchFamily="18" charset="0"/>
                <a:ea typeface="宋体" panose="02010600030101010101" pitchFamily="2" charset="-122"/>
              </a:defRPr>
            </a:lvl4pPr>
            <a:lvl5pPr marL="2057400" indent="-228600" defTabSz="877888">
              <a:defRPr sz="2400">
                <a:solidFill>
                  <a:schemeClr val="tx1"/>
                </a:solidFill>
                <a:latin typeface="Times New Roman" panose="02020603050405020304" pitchFamily="18" charset="0"/>
                <a:ea typeface="宋体" panose="02010600030101010101" pitchFamily="2" charset="-122"/>
              </a:defRPr>
            </a:lvl5pPr>
            <a:lvl6pPr marL="2514600" indent="-228600" defTabSz="877888" eaLnBrk="0" fontAlgn="base" hangingPunct="0">
              <a:lnSpc>
                <a:spcPct val="130000"/>
              </a:lnSpc>
              <a:spcBef>
                <a:spcPct val="10000"/>
              </a:spcBef>
              <a:spcAft>
                <a:spcPct val="10000"/>
              </a:spcAft>
              <a:defRPr sz="2400">
                <a:solidFill>
                  <a:schemeClr val="tx1"/>
                </a:solidFill>
                <a:latin typeface="Times New Roman" panose="02020603050405020304" pitchFamily="18" charset="0"/>
                <a:ea typeface="宋体" panose="02010600030101010101" pitchFamily="2" charset="-122"/>
              </a:defRPr>
            </a:lvl6pPr>
            <a:lvl7pPr marL="2971800" indent="-228600" defTabSz="877888" eaLnBrk="0" fontAlgn="base" hangingPunct="0">
              <a:lnSpc>
                <a:spcPct val="130000"/>
              </a:lnSpc>
              <a:spcBef>
                <a:spcPct val="10000"/>
              </a:spcBef>
              <a:spcAft>
                <a:spcPct val="10000"/>
              </a:spcAft>
              <a:defRPr sz="2400">
                <a:solidFill>
                  <a:schemeClr val="tx1"/>
                </a:solidFill>
                <a:latin typeface="Times New Roman" panose="02020603050405020304" pitchFamily="18" charset="0"/>
                <a:ea typeface="宋体" panose="02010600030101010101" pitchFamily="2" charset="-122"/>
              </a:defRPr>
            </a:lvl7pPr>
            <a:lvl8pPr marL="3429000" indent="-228600" defTabSz="877888" eaLnBrk="0" fontAlgn="base" hangingPunct="0">
              <a:lnSpc>
                <a:spcPct val="130000"/>
              </a:lnSpc>
              <a:spcBef>
                <a:spcPct val="10000"/>
              </a:spcBef>
              <a:spcAft>
                <a:spcPct val="10000"/>
              </a:spcAft>
              <a:defRPr sz="2400">
                <a:solidFill>
                  <a:schemeClr val="tx1"/>
                </a:solidFill>
                <a:latin typeface="Times New Roman" panose="02020603050405020304" pitchFamily="18" charset="0"/>
                <a:ea typeface="宋体" panose="02010600030101010101" pitchFamily="2" charset="-122"/>
              </a:defRPr>
            </a:lvl8pPr>
            <a:lvl9pPr marL="3886200" indent="-228600" defTabSz="877888" eaLnBrk="0" fontAlgn="base" hangingPunct="0">
              <a:lnSpc>
                <a:spcPct val="130000"/>
              </a:lnSpc>
              <a:spcBef>
                <a:spcPct val="10000"/>
              </a:spcBef>
              <a:spcAft>
                <a:spcPct val="1000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600">
                <a:solidFill>
                  <a:srgbClr val="990000"/>
                </a:solidFill>
                <a:ea typeface="黑体" panose="02010609060101010101" pitchFamily="49" charset="-122"/>
              </a:rPr>
              <a:t>A.3 </a:t>
            </a:r>
            <a:r>
              <a:rPr lang="zh-CN" altLang="en-US" sz="2600">
                <a:solidFill>
                  <a:srgbClr val="990000"/>
                </a:solidFill>
                <a:ea typeface="黑体" panose="02010609060101010101" pitchFamily="49" charset="-122"/>
              </a:rPr>
              <a:t>导数的运算</a:t>
            </a:r>
          </a:p>
        </p:txBody>
      </p:sp>
      <p:sp>
        <p:nvSpPr>
          <p:cNvPr id="536582" name="Rectangle 6">
            <a:extLst>
              <a:ext uri="{FF2B5EF4-FFF2-40B4-BE49-F238E27FC236}">
                <a16:creationId xmlns:a16="http://schemas.microsoft.com/office/drawing/2014/main" id="{B0942EB2-BF3F-42DF-899D-4058A089DDCC}"/>
              </a:ext>
            </a:extLst>
          </p:cNvPr>
          <p:cNvSpPr>
            <a:spLocks noGrp="1" noChangeArrowheads="1"/>
          </p:cNvSpPr>
          <p:nvPr>
            <p:ph type="dt" sz="half" idx="2"/>
          </p:nvPr>
        </p:nvSpPr>
        <p:spPr bwMode="auto">
          <a:xfrm>
            <a:off x="7188200" y="6813550"/>
            <a:ext cx="23701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defTabSz="877888">
              <a:lnSpc>
                <a:spcPct val="85000"/>
              </a:lnSpc>
              <a:spcBef>
                <a:spcPct val="0"/>
              </a:spcBef>
              <a:spcAft>
                <a:spcPct val="0"/>
              </a:spcAft>
              <a:defRPr sz="1300">
                <a:latin typeface="FrutigerNext LT Bold" pitchFamily="20" charset="0"/>
                <a:ea typeface="MS PGothic" panose="020B0600070205080204" pitchFamily="34" charset="-128"/>
              </a:defRPr>
            </a:lvl1pPr>
          </a:lstStyle>
          <a:p>
            <a:pPr>
              <a:defRPr/>
            </a:pPr>
            <a:r>
              <a:rPr lang="de-DE" altLang="zh-CN"/>
              <a:t>Page </a:t>
            </a:r>
            <a:fld id="{81F6756F-A15F-405F-AF8D-6D8AA4242BD7}" type="slidenum">
              <a:rPr lang="de-DE" altLang="zh-CN"/>
              <a:pPr>
                <a:defRPr/>
              </a:pPr>
              <a:t>‹#›</a:t>
            </a:fld>
            <a:endParaRPr lang="en-GB" altLang="zh-CN"/>
          </a:p>
        </p:txBody>
      </p:sp>
      <p:sp>
        <p:nvSpPr>
          <p:cNvPr id="536583" name="Text Box 7">
            <a:extLst>
              <a:ext uri="{FF2B5EF4-FFF2-40B4-BE49-F238E27FC236}">
                <a16:creationId xmlns:a16="http://schemas.microsoft.com/office/drawing/2014/main" id="{FE8CE1A4-FA4F-424D-BFDC-4B3393A0AEEA}"/>
              </a:ext>
            </a:extLst>
          </p:cNvPr>
          <p:cNvSpPr txBox="1">
            <a:spLocks noChangeArrowheads="1"/>
          </p:cNvSpPr>
          <p:nvPr userDrawn="1"/>
        </p:nvSpPr>
        <p:spPr bwMode="auto">
          <a:xfrm>
            <a:off x="738188" y="6772275"/>
            <a:ext cx="2151062"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798" tIns="43900" rIns="87798" bIns="43900">
            <a:spAutoFit/>
          </a:bodyPr>
          <a:lstStyle>
            <a:lvl1pPr defTabSz="877888">
              <a:spcBef>
                <a:spcPct val="0"/>
              </a:spcBef>
              <a:spcAft>
                <a:spcPct val="0"/>
              </a:spcAft>
              <a:defRPr sz="2400">
                <a:solidFill>
                  <a:schemeClr val="tx1"/>
                </a:solidFill>
                <a:latin typeface="Arial" charset="0"/>
                <a:ea typeface="MS PGothic" pitchFamily="34" charset="-128"/>
              </a:defRPr>
            </a:lvl1pPr>
            <a:lvl2pPr marL="439738" defTabSz="877888">
              <a:spcBef>
                <a:spcPct val="0"/>
              </a:spcBef>
              <a:spcAft>
                <a:spcPct val="0"/>
              </a:spcAft>
              <a:defRPr sz="2400">
                <a:solidFill>
                  <a:schemeClr val="tx1"/>
                </a:solidFill>
                <a:latin typeface="Arial" charset="0"/>
                <a:ea typeface="MS PGothic" pitchFamily="34" charset="-128"/>
              </a:defRPr>
            </a:lvl2pPr>
            <a:lvl3pPr marL="877888" defTabSz="877888">
              <a:spcBef>
                <a:spcPct val="0"/>
              </a:spcBef>
              <a:spcAft>
                <a:spcPct val="0"/>
              </a:spcAft>
              <a:defRPr sz="2400">
                <a:solidFill>
                  <a:schemeClr val="tx1"/>
                </a:solidFill>
                <a:latin typeface="Arial" charset="0"/>
                <a:ea typeface="MS PGothic" pitchFamily="34" charset="-128"/>
              </a:defRPr>
            </a:lvl3pPr>
            <a:lvl4pPr marL="1316038" defTabSz="877888">
              <a:spcBef>
                <a:spcPct val="0"/>
              </a:spcBef>
              <a:spcAft>
                <a:spcPct val="0"/>
              </a:spcAft>
              <a:defRPr sz="2400">
                <a:solidFill>
                  <a:schemeClr val="tx1"/>
                </a:solidFill>
                <a:latin typeface="Arial" charset="0"/>
                <a:ea typeface="MS PGothic" pitchFamily="34" charset="-128"/>
              </a:defRPr>
            </a:lvl4pPr>
            <a:lvl5pPr marL="1755775" defTabSz="877888">
              <a:spcBef>
                <a:spcPct val="0"/>
              </a:spcBef>
              <a:spcAft>
                <a:spcPct val="0"/>
              </a:spcAft>
              <a:defRPr sz="2400">
                <a:solidFill>
                  <a:schemeClr val="tx1"/>
                </a:solidFill>
                <a:latin typeface="Arial" charset="0"/>
                <a:ea typeface="MS PGothic" pitchFamily="34" charset="-128"/>
              </a:defRPr>
            </a:lvl5pPr>
            <a:lvl6pPr marL="2212975" defTabSz="877888" eaLnBrk="0" fontAlgn="base" hangingPunct="0">
              <a:spcBef>
                <a:spcPct val="0"/>
              </a:spcBef>
              <a:spcAft>
                <a:spcPct val="0"/>
              </a:spcAft>
              <a:defRPr sz="2400">
                <a:solidFill>
                  <a:schemeClr val="tx1"/>
                </a:solidFill>
                <a:latin typeface="Arial" charset="0"/>
                <a:ea typeface="MS PGothic" pitchFamily="34" charset="-128"/>
              </a:defRPr>
            </a:lvl6pPr>
            <a:lvl7pPr marL="2670175" defTabSz="877888" eaLnBrk="0" fontAlgn="base" hangingPunct="0">
              <a:spcBef>
                <a:spcPct val="0"/>
              </a:spcBef>
              <a:spcAft>
                <a:spcPct val="0"/>
              </a:spcAft>
              <a:defRPr sz="2400">
                <a:solidFill>
                  <a:schemeClr val="tx1"/>
                </a:solidFill>
                <a:latin typeface="Arial" charset="0"/>
                <a:ea typeface="MS PGothic" pitchFamily="34" charset="-128"/>
              </a:defRPr>
            </a:lvl7pPr>
            <a:lvl8pPr marL="3127375" defTabSz="877888" eaLnBrk="0" fontAlgn="base" hangingPunct="0">
              <a:spcBef>
                <a:spcPct val="0"/>
              </a:spcBef>
              <a:spcAft>
                <a:spcPct val="0"/>
              </a:spcAft>
              <a:defRPr sz="2400">
                <a:solidFill>
                  <a:schemeClr val="tx1"/>
                </a:solidFill>
                <a:latin typeface="Arial" charset="0"/>
                <a:ea typeface="MS PGothic" pitchFamily="34" charset="-128"/>
              </a:defRPr>
            </a:lvl8pPr>
            <a:lvl9pPr marL="3584575" defTabSz="877888" eaLnBrk="0" fontAlgn="base" hangingPunct="0">
              <a:spcBef>
                <a:spcPct val="0"/>
              </a:spcBef>
              <a:spcAft>
                <a:spcPct val="0"/>
              </a:spcAft>
              <a:defRPr sz="2400">
                <a:solidFill>
                  <a:schemeClr val="tx1"/>
                </a:solidFill>
                <a:latin typeface="Arial" charset="0"/>
                <a:ea typeface="MS PGothic" pitchFamily="34" charset="-128"/>
              </a:defRPr>
            </a:lvl9pPr>
          </a:lstStyle>
          <a:p>
            <a:pPr>
              <a:defRPr/>
            </a:pPr>
            <a:r>
              <a:rPr lang="zh-CN" altLang="en-US" sz="1300" dirty="0">
                <a:solidFill>
                  <a:schemeClr val="bg2"/>
                </a:solidFill>
                <a:latin typeface="华文新魏" pitchFamily="2" charset="-122"/>
                <a:ea typeface="华文新魏" pitchFamily="2" charset="-122"/>
              </a:rPr>
              <a:t>数学预备知识 </a:t>
            </a:r>
            <a:r>
              <a:rPr lang="en-US" altLang="zh-CN" sz="1300" dirty="0">
                <a:solidFill>
                  <a:schemeClr val="bg2"/>
                </a:solidFill>
                <a:latin typeface="华文新魏" pitchFamily="2" charset="-122"/>
                <a:ea typeface="华文新魏" pitchFamily="2" charset="-122"/>
              </a:rPr>
              <a:t>@ </a:t>
            </a:r>
            <a:r>
              <a:rPr lang="zh-CN" altLang="en-US" sz="1300" dirty="0">
                <a:solidFill>
                  <a:schemeClr val="bg2"/>
                </a:solidFill>
                <a:latin typeface="华文新魏" pitchFamily="2" charset="-122"/>
                <a:ea typeface="华文新魏" pitchFamily="2" charset="-122"/>
              </a:rPr>
              <a:t>力学 </a:t>
            </a:r>
            <a:r>
              <a:rPr lang="en-US" altLang="zh-CN" sz="1300" dirty="0">
                <a:solidFill>
                  <a:schemeClr val="bg2"/>
                </a:solidFill>
                <a:latin typeface="华文新魏" pitchFamily="2" charset="-122"/>
                <a:ea typeface="华文新魏" pitchFamily="2" charset="-122"/>
              </a:rPr>
              <a:t>2014</a:t>
            </a:r>
          </a:p>
        </p:txBody>
      </p:sp>
      <p:pic>
        <p:nvPicPr>
          <p:cNvPr id="4104" name="Picture 8">
            <a:extLst>
              <a:ext uri="{FF2B5EF4-FFF2-40B4-BE49-F238E27FC236}">
                <a16:creationId xmlns:a16="http://schemas.microsoft.com/office/drawing/2014/main" id="{1ED5479A-C18F-4D40-A453-0565C0FCCFEF}"/>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990013" y="6729413"/>
            <a:ext cx="928687"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5" name="Picture 9">
            <a:extLst>
              <a:ext uri="{FF2B5EF4-FFF2-40B4-BE49-F238E27FC236}">
                <a16:creationId xmlns:a16="http://schemas.microsoft.com/office/drawing/2014/main" id="{48F92381-5132-40FC-83FC-2D0C502FDFF0}"/>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432800" y="6729413"/>
            <a:ext cx="550863"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6586" name="Text Box 10">
            <a:extLst>
              <a:ext uri="{FF2B5EF4-FFF2-40B4-BE49-F238E27FC236}">
                <a16:creationId xmlns:a16="http://schemas.microsoft.com/office/drawing/2014/main" id="{D028CBB6-1B39-4457-BE7B-458239ABFF57}"/>
              </a:ext>
            </a:extLst>
          </p:cNvPr>
          <p:cNvSpPr txBox="1">
            <a:spLocks noChangeArrowheads="1"/>
          </p:cNvSpPr>
          <p:nvPr userDrawn="1"/>
        </p:nvSpPr>
        <p:spPr bwMode="auto">
          <a:xfrm>
            <a:off x="7529513" y="714375"/>
            <a:ext cx="2192337"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798" tIns="43900" rIns="87798" bIns="43900">
            <a:spAutoFit/>
          </a:bodyPr>
          <a:lstStyle>
            <a:lvl1pPr defTabSz="877888">
              <a:spcBef>
                <a:spcPct val="0"/>
              </a:spcBef>
              <a:spcAft>
                <a:spcPct val="0"/>
              </a:spcAft>
              <a:defRPr sz="2400">
                <a:solidFill>
                  <a:schemeClr val="tx1"/>
                </a:solidFill>
                <a:latin typeface="Arial" charset="0"/>
                <a:ea typeface="MS PGothic" pitchFamily="34" charset="-128"/>
              </a:defRPr>
            </a:lvl1pPr>
            <a:lvl2pPr marL="439738" defTabSz="877888">
              <a:spcBef>
                <a:spcPct val="0"/>
              </a:spcBef>
              <a:spcAft>
                <a:spcPct val="0"/>
              </a:spcAft>
              <a:defRPr sz="2400">
                <a:solidFill>
                  <a:schemeClr val="tx1"/>
                </a:solidFill>
                <a:latin typeface="Arial" charset="0"/>
                <a:ea typeface="MS PGothic" pitchFamily="34" charset="-128"/>
              </a:defRPr>
            </a:lvl2pPr>
            <a:lvl3pPr marL="877888" defTabSz="877888">
              <a:spcBef>
                <a:spcPct val="0"/>
              </a:spcBef>
              <a:spcAft>
                <a:spcPct val="0"/>
              </a:spcAft>
              <a:defRPr sz="2400">
                <a:solidFill>
                  <a:schemeClr val="tx1"/>
                </a:solidFill>
                <a:latin typeface="Arial" charset="0"/>
                <a:ea typeface="MS PGothic" pitchFamily="34" charset="-128"/>
              </a:defRPr>
            </a:lvl3pPr>
            <a:lvl4pPr marL="1316038" defTabSz="877888">
              <a:spcBef>
                <a:spcPct val="0"/>
              </a:spcBef>
              <a:spcAft>
                <a:spcPct val="0"/>
              </a:spcAft>
              <a:defRPr sz="2400">
                <a:solidFill>
                  <a:schemeClr val="tx1"/>
                </a:solidFill>
                <a:latin typeface="Arial" charset="0"/>
                <a:ea typeface="MS PGothic" pitchFamily="34" charset="-128"/>
              </a:defRPr>
            </a:lvl4pPr>
            <a:lvl5pPr marL="1755775" defTabSz="877888">
              <a:spcBef>
                <a:spcPct val="0"/>
              </a:spcBef>
              <a:spcAft>
                <a:spcPct val="0"/>
              </a:spcAft>
              <a:defRPr sz="2400">
                <a:solidFill>
                  <a:schemeClr val="tx1"/>
                </a:solidFill>
                <a:latin typeface="Arial" charset="0"/>
                <a:ea typeface="MS PGothic" pitchFamily="34" charset="-128"/>
              </a:defRPr>
            </a:lvl5pPr>
            <a:lvl6pPr marL="2212975" defTabSz="877888" eaLnBrk="0" fontAlgn="base" hangingPunct="0">
              <a:spcBef>
                <a:spcPct val="0"/>
              </a:spcBef>
              <a:spcAft>
                <a:spcPct val="0"/>
              </a:spcAft>
              <a:defRPr sz="2400">
                <a:solidFill>
                  <a:schemeClr val="tx1"/>
                </a:solidFill>
                <a:latin typeface="Arial" charset="0"/>
                <a:ea typeface="MS PGothic" pitchFamily="34" charset="-128"/>
              </a:defRPr>
            </a:lvl6pPr>
            <a:lvl7pPr marL="2670175" defTabSz="877888" eaLnBrk="0" fontAlgn="base" hangingPunct="0">
              <a:spcBef>
                <a:spcPct val="0"/>
              </a:spcBef>
              <a:spcAft>
                <a:spcPct val="0"/>
              </a:spcAft>
              <a:defRPr sz="2400">
                <a:solidFill>
                  <a:schemeClr val="tx1"/>
                </a:solidFill>
                <a:latin typeface="Arial" charset="0"/>
                <a:ea typeface="MS PGothic" pitchFamily="34" charset="-128"/>
              </a:defRPr>
            </a:lvl7pPr>
            <a:lvl8pPr marL="3127375" defTabSz="877888" eaLnBrk="0" fontAlgn="base" hangingPunct="0">
              <a:spcBef>
                <a:spcPct val="0"/>
              </a:spcBef>
              <a:spcAft>
                <a:spcPct val="0"/>
              </a:spcAft>
              <a:defRPr sz="2400">
                <a:solidFill>
                  <a:schemeClr val="tx1"/>
                </a:solidFill>
                <a:latin typeface="Arial" charset="0"/>
                <a:ea typeface="MS PGothic" pitchFamily="34" charset="-128"/>
              </a:defRPr>
            </a:lvl8pPr>
            <a:lvl9pPr marL="3584575" defTabSz="877888" eaLnBrk="0" fontAlgn="base" hangingPunct="0">
              <a:spcBef>
                <a:spcPct val="0"/>
              </a:spcBef>
              <a:spcAft>
                <a:spcPct val="0"/>
              </a:spcAft>
              <a:defRPr sz="2400">
                <a:solidFill>
                  <a:schemeClr val="tx1"/>
                </a:solidFill>
                <a:latin typeface="Arial" charset="0"/>
                <a:ea typeface="MS PGothic" pitchFamily="34" charset="-128"/>
              </a:defRPr>
            </a:lvl9pPr>
          </a:lstStyle>
          <a:p>
            <a:pPr>
              <a:defRPr/>
            </a:pPr>
            <a:r>
              <a:rPr lang="zh-CN" altLang="en-US" sz="1300">
                <a:solidFill>
                  <a:schemeClr val="bg2"/>
                </a:solidFill>
                <a:latin typeface="FrutigerNext LT Bold" pitchFamily="20" charset="0"/>
                <a:ea typeface="华文新魏" pitchFamily="2" charset="-122"/>
              </a:rPr>
              <a:t>数学预备知识</a:t>
            </a:r>
            <a:r>
              <a:rPr lang="en-US" altLang="zh-CN" sz="1300">
                <a:solidFill>
                  <a:schemeClr val="bg2"/>
                </a:solidFill>
                <a:latin typeface="FrutigerNext LT Bold" pitchFamily="20" charset="0"/>
                <a:ea typeface="华文新魏" pitchFamily="2" charset="-122"/>
              </a:rPr>
              <a:t>A  </a:t>
            </a:r>
            <a:r>
              <a:rPr lang="zh-CN" altLang="en-US" sz="1300">
                <a:solidFill>
                  <a:schemeClr val="bg2"/>
                </a:solidFill>
                <a:latin typeface="FrutigerNext LT Bold" pitchFamily="20" charset="0"/>
                <a:ea typeface="华文新魏" pitchFamily="2" charset="-122"/>
              </a:rPr>
              <a:t>微积分初步</a:t>
            </a:r>
          </a:p>
        </p:txBody>
      </p:sp>
    </p:spTree>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Lst>
  <p:hf sldNum="0" hdr="0" ftr="0"/>
  <p:txStyles>
    <p:titleStyle>
      <a:lvl1pPr algn="l" defTabSz="877888" rtl="0" eaLnBrk="0" fontAlgn="base" hangingPunct="0">
        <a:spcBef>
          <a:spcPct val="0"/>
        </a:spcBef>
        <a:spcAft>
          <a:spcPct val="0"/>
        </a:spcAft>
        <a:defRPr sz="3400">
          <a:solidFill>
            <a:srgbClr val="990000"/>
          </a:solidFill>
          <a:latin typeface="+mj-lt"/>
          <a:ea typeface="+mj-ea"/>
          <a:cs typeface="+mj-cs"/>
        </a:defRPr>
      </a:lvl1pPr>
      <a:lvl2pPr algn="l" defTabSz="877888" rtl="0" eaLnBrk="0" fontAlgn="base" hangingPunct="0">
        <a:spcBef>
          <a:spcPct val="0"/>
        </a:spcBef>
        <a:spcAft>
          <a:spcPct val="0"/>
        </a:spcAft>
        <a:defRPr sz="3400">
          <a:solidFill>
            <a:srgbClr val="990000"/>
          </a:solidFill>
          <a:latin typeface="FrutigerNext LT Medium" pitchFamily="34" charset="0"/>
          <a:ea typeface="宋体" pitchFamily="2" charset="-122"/>
        </a:defRPr>
      </a:lvl2pPr>
      <a:lvl3pPr algn="l" defTabSz="877888" rtl="0" eaLnBrk="0" fontAlgn="base" hangingPunct="0">
        <a:spcBef>
          <a:spcPct val="0"/>
        </a:spcBef>
        <a:spcAft>
          <a:spcPct val="0"/>
        </a:spcAft>
        <a:defRPr sz="3400">
          <a:solidFill>
            <a:srgbClr val="990000"/>
          </a:solidFill>
          <a:latin typeface="FrutigerNext LT Medium" pitchFamily="34" charset="0"/>
          <a:ea typeface="宋体" pitchFamily="2" charset="-122"/>
        </a:defRPr>
      </a:lvl3pPr>
      <a:lvl4pPr algn="l" defTabSz="877888" rtl="0" eaLnBrk="0" fontAlgn="base" hangingPunct="0">
        <a:spcBef>
          <a:spcPct val="0"/>
        </a:spcBef>
        <a:spcAft>
          <a:spcPct val="0"/>
        </a:spcAft>
        <a:defRPr sz="3400">
          <a:solidFill>
            <a:srgbClr val="990000"/>
          </a:solidFill>
          <a:latin typeface="FrutigerNext LT Medium" pitchFamily="34" charset="0"/>
          <a:ea typeface="宋体" pitchFamily="2" charset="-122"/>
        </a:defRPr>
      </a:lvl4pPr>
      <a:lvl5pPr algn="l" defTabSz="877888" rtl="0" eaLnBrk="0" fontAlgn="base" hangingPunct="0">
        <a:spcBef>
          <a:spcPct val="0"/>
        </a:spcBef>
        <a:spcAft>
          <a:spcPct val="0"/>
        </a:spcAft>
        <a:defRPr sz="3400">
          <a:solidFill>
            <a:srgbClr val="990000"/>
          </a:solidFill>
          <a:latin typeface="FrutigerNext LT Medium" pitchFamily="34" charset="0"/>
          <a:ea typeface="宋体" pitchFamily="2" charset="-122"/>
        </a:defRPr>
      </a:lvl5pPr>
      <a:lvl6pPr marL="457200" algn="l" defTabSz="877888" rtl="0" fontAlgn="base">
        <a:spcBef>
          <a:spcPct val="0"/>
        </a:spcBef>
        <a:spcAft>
          <a:spcPct val="0"/>
        </a:spcAft>
        <a:defRPr sz="3400">
          <a:solidFill>
            <a:srgbClr val="990000"/>
          </a:solidFill>
          <a:latin typeface="FrutigerNext LT Medium" pitchFamily="34" charset="0"/>
          <a:ea typeface="宋体" pitchFamily="2" charset="-122"/>
        </a:defRPr>
      </a:lvl6pPr>
      <a:lvl7pPr marL="914400" algn="l" defTabSz="877888" rtl="0" fontAlgn="base">
        <a:spcBef>
          <a:spcPct val="0"/>
        </a:spcBef>
        <a:spcAft>
          <a:spcPct val="0"/>
        </a:spcAft>
        <a:defRPr sz="3400">
          <a:solidFill>
            <a:srgbClr val="990000"/>
          </a:solidFill>
          <a:latin typeface="FrutigerNext LT Medium" pitchFamily="34" charset="0"/>
          <a:ea typeface="宋体" pitchFamily="2" charset="-122"/>
        </a:defRPr>
      </a:lvl7pPr>
      <a:lvl8pPr marL="1371600" algn="l" defTabSz="877888" rtl="0" fontAlgn="base">
        <a:spcBef>
          <a:spcPct val="0"/>
        </a:spcBef>
        <a:spcAft>
          <a:spcPct val="0"/>
        </a:spcAft>
        <a:defRPr sz="3400">
          <a:solidFill>
            <a:srgbClr val="990000"/>
          </a:solidFill>
          <a:latin typeface="FrutigerNext LT Medium" pitchFamily="34" charset="0"/>
          <a:ea typeface="宋体" pitchFamily="2" charset="-122"/>
        </a:defRPr>
      </a:lvl8pPr>
      <a:lvl9pPr marL="1828800" algn="l" defTabSz="877888" rtl="0" fontAlgn="base">
        <a:spcBef>
          <a:spcPct val="0"/>
        </a:spcBef>
        <a:spcAft>
          <a:spcPct val="0"/>
        </a:spcAft>
        <a:defRPr sz="3400">
          <a:solidFill>
            <a:srgbClr val="990000"/>
          </a:solidFill>
          <a:latin typeface="FrutigerNext LT Medium" pitchFamily="34" charset="0"/>
          <a:ea typeface="宋体" pitchFamily="2" charset="-122"/>
        </a:defRPr>
      </a:lvl9pPr>
    </p:titleStyle>
    <p:bodyStyle>
      <a:lvl1pPr marL="328613" indent="-328613" algn="l" defTabSz="877888" rtl="0" eaLnBrk="0" fontAlgn="base" hangingPunct="0">
        <a:lnSpc>
          <a:spcPct val="140000"/>
        </a:lnSpc>
        <a:spcBef>
          <a:spcPct val="0"/>
        </a:spcBef>
        <a:spcAft>
          <a:spcPct val="0"/>
        </a:spcAft>
        <a:buClr>
          <a:schemeClr val="bg2"/>
        </a:buClr>
        <a:buSzPct val="60000"/>
        <a:buFont typeface="Wingdings" panose="05000000000000000000" pitchFamily="2" charset="2"/>
        <a:buChar char="l"/>
        <a:defRPr sz="2100" b="1">
          <a:solidFill>
            <a:schemeClr val="tx1"/>
          </a:solidFill>
          <a:latin typeface="+mn-lt"/>
          <a:ea typeface="+mn-ea"/>
          <a:cs typeface="+mn-cs"/>
        </a:defRPr>
      </a:lvl1pPr>
      <a:lvl2pPr marL="714375" indent="-274638" algn="l" defTabSz="877888" rtl="0" eaLnBrk="0" fontAlgn="base" hangingPunct="0">
        <a:lnSpc>
          <a:spcPct val="140000"/>
        </a:lnSpc>
        <a:spcBef>
          <a:spcPct val="0"/>
        </a:spcBef>
        <a:spcAft>
          <a:spcPct val="0"/>
        </a:spcAft>
        <a:buClr>
          <a:schemeClr val="tx1"/>
        </a:buClr>
        <a:buSzPct val="50000"/>
        <a:buFont typeface="Wingdings" panose="05000000000000000000" pitchFamily="2" charset="2"/>
        <a:buChar char="p"/>
        <a:defRPr sz="1900">
          <a:solidFill>
            <a:schemeClr val="tx1"/>
          </a:solidFill>
          <a:latin typeface="+mn-lt"/>
          <a:ea typeface="+mn-ea"/>
        </a:defRPr>
      </a:lvl2pPr>
      <a:lvl3pPr marL="1098550" indent="-220663" algn="l" defTabSz="877888" rtl="0" eaLnBrk="0" fontAlgn="base" hangingPunct="0">
        <a:lnSpc>
          <a:spcPct val="140000"/>
        </a:lnSpc>
        <a:spcBef>
          <a:spcPct val="0"/>
        </a:spcBef>
        <a:spcAft>
          <a:spcPct val="0"/>
        </a:spcAft>
        <a:buSzPct val="50000"/>
        <a:buFont typeface="Wingdings" panose="05000000000000000000" pitchFamily="2" charset="2"/>
        <a:buChar char="n"/>
        <a:defRPr sz="1700">
          <a:solidFill>
            <a:schemeClr val="tx1"/>
          </a:solidFill>
          <a:latin typeface="FrutigerNext LT Light" pitchFamily="34" charset="0"/>
          <a:ea typeface="+mn-ea"/>
        </a:defRPr>
      </a:lvl3pPr>
      <a:lvl4pPr marL="1536700" indent="-220663" algn="l" defTabSz="877888" rtl="0" eaLnBrk="0" fontAlgn="base" hangingPunct="0">
        <a:lnSpc>
          <a:spcPct val="140000"/>
        </a:lnSpc>
        <a:spcBef>
          <a:spcPct val="0"/>
        </a:spcBef>
        <a:spcAft>
          <a:spcPct val="0"/>
        </a:spcAft>
        <a:buChar char="–"/>
        <a:defRPr sz="1500">
          <a:solidFill>
            <a:schemeClr val="tx1"/>
          </a:solidFill>
          <a:latin typeface="+mj-lt"/>
          <a:ea typeface="+mn-ea"/>
        </a:defRPr>
      </a:lvl4pPr>
      <a:lvl5pPr marL="1976438" indent="-220663" algn="l" defTabSz="877888" rtl="0" eaLnBrk="0" fontAlgn="base" hangingPunct="0">
        <a:lnSpc>
          <a:spcPct val="140000"/>
        </a:lnSpc>
        <a:spcBef>
          <a:spcPct val="0"/>
        </a:spcBef>
        <a:spcAft>
          <a:spcPct val="0"/>
        </a:spcAft>
        <a:buFont typeface="FrutigerNext LT Medium" pitchFamily="34" charset="0"/>
        <a:buChar char="~"/>
        <a:defRPr sz="1300">
          <a:solidFill>
            <a:schemeClr val="tx1"/>
          </a:solidFill>
          <a:latin typeface="+mj-lt"/>
          <a:ea typeface="+mn-ea"/>
        </a:defRPr>
      </a:lvl5pPr>
      <a:lvl6pPr marL="2433638" indent="-220663" algn="l" defTabSz="877888" rtl="0" fontAlgn="base">
        <a:lnSpc>
          <a:spcPct val="140000"/>
        </a:lnSpc>
        <a:spcBef>
          <a:spcPct val="0"/>
        </a:spcBef>
        <a:spcAft>
          <a:spcPct val="0"/>
        </a:spcAft>
        <a:buFont typeface="FrutigerNext LT Medium" pitchFamily="34" charset="0"/>
        <a:buChar char="~"/>
        <a:defRPr sz="1300">
          <a:solidFill>
            <a:schemeClr val="tx1"/>
          </a:solidFill>
          <a:latin typeface="+mj-lt"/>
          <a:ea typeface="+mn-ea"/>
        </a:defRPr>
      </a:lvl6pPr>
      <a:lvl7pPr marL="2890838" indent="-220663" algn="l" defTabSz="877888" rtl="0" fontAlgn="base">
        <a:lnSpc>
          <a:spcPct val="140000"/>
        </a:lnSpc>
        <a:spcBef>
          <a:spcPct val="0"/>
        </a:spcBef>
        <a:spcAft>
          <a:spcPct val="0"/>
        </a:spcAft>
        <a:buFont typeface="FrutigerNext LT Medium" pitchFamily="34" charset="0"/>
        <a:buChar char="~"/>
        <a:defRPr sz="1300">
          <a:solidFill>
            <a:schemeClr val="tx1"/>
          </a:solidFill>
          <a:latin typeface="+mj-lt"/>
          <a:ea typeface="+mn-ea"/>
        </a:defRPr>
      </a:lvl7pPr>
      <a:lvl8pPr marL="3348038" indent="-220663" algn="l" defTabSz="877888" rtl="0" fontAlgn="base">
        <a:lnSpc>
          <a:spcPct val="140000"/>
        </a:lnSpc>
        <a:spcBef>
          <a:spcPct val="0"/>
        </a:spcBef>
        <a:spcAft>
          <a:spcPct val="0"/>
        </a:spcAft>
        <a:buFont typeface="FrutigerNext LT Medium" pitchFamily="34" charset="0"/>
        <a:buChar char="~"/>
        <a:defRPr sz="1300">
          <a:solidFill>
            <a:schemeClr val="tx1"/>
          </a:solidFill>
          <a:latin typeface="+mj-lt"/>
          <a:ea typeface="+mn-ea"/>
        </a:defRPr>
      </a:lvl8pPr>
      <a:lvl9pPr marL="3805238" indent="-220663" algn="l" defTabSz="877888" rtl="0" fontAlgn="base">
        <a:lnSpc>
          <a:spcPct val="140000"/>
        </a:lnSpc>
        <a:spcBef>
          <a:spcPct val="0"/>
        </a:spcBef>
        <a:spcAft>
          <a:spcPct val="0"/>
        </a:spcAft>
        <a:buFont typeface="FrutigerNext LT Medium" pitchFamily="34" charset="0"/>
        <a:buChar char="~"/>
        <a:defRPr sz="13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 descr="7">
            <a:extLst>
              <a:ext uri="{FF2B5EF4-FFF2-40B4-BE49-F238E27FC236}">
                <a16:creationId xmlns:a16="http://schemas.microsoft.com/office/drawing/2014/main" id="{2BF2EF24-DEB8-4B99-8218-E5093ECE610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532563"/>
            <a:ext cx="10331450"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a:extLst>
              <a:ext uri="{FF2B5EF4-FFF2-40B4-BE49-F238E27FC236}">
                <a16:creationId xmlns:a16="http://schemas.microsoft.com/office/drawing/2014/main" id="{EC4C4DB0-498F-4BBD-A3B0-A592D2D400B3}"/>
              </a:ext>
            </a:extLst>
          </p:cNvPr>
          <p:cNvSpPr>
            <a:spLocks noGrp="1" noChangeArrowheads="1"/>
          </p:cNvSpPr>
          <p:nvPr>
            <p:ph type="body" idx="1"/>
          </p:nvPr>
        </p:nvSpPr>
        <p:spPr bwMode="auto">
          <a:xfrm>
            <a:off x="738188" y="1223963"/>
            <a:ext cx="8959850"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828" tIns="43914" rIns="87828" bIns="4391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4" name="Line 4">
            <a:extLst>
              <a:ext uri="{FF2B5EF4-FFF2-40B4-BE49-F238E27FC236}">
                <a16:creationId xmlns:a16="http://schemas.microsoft.com/office/drawing/2014/main" id="{AC26DB38-A711-47D0-9F49-4E9F0217123D}"/>
              </a:ext>
            </a:extLst>
          </p:cNvPr>
          <p:cNvSpPr>
            <a:spLocks noChangeShapeType="1"/>
          </p:cNvSpPr>
          <p:nvPr userDrawn="1"/>
        </p:nvSpPr>
        <p:spPr bwMode="auto">
          <a:xfrm>
            <a:off x="630238" y="1079500"/>
            <a:ext cx="9145587" cy="0"/>
          </a:xfrm>
          <a:prstGeom prst="line">
            <a:avLst/>
          </a:prstGeom>
          <a:noFill/>
          <a:ln w="38100" cmpd="dbl">
            <a:solidFill>
              <a:srgbClr val="B2B2B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5" name="Rectangle 5">
            <a:extLst>
              <a:ext uri="{FF2B5EF4-FFF2-40B4-BE49-F238E27FC236}">
                <a16:creationId xmlns:a16="http://schemas.microsoft.com/office/drawing/2014/main" id="{E6918C29-0E93-4CB9-BEE7-8D86E101674A}"/>
              </a:ext>
            </a:extLst>
          </p:cNvPr>
          <p:cNvSpPr>
            <a:spLocks noChangeArrowheads="1"/>
          </p:cNvSpPr>
          <p:nvPr userDrawn="1"/>
        </p:nvSpPr>
        <p:spPr bwMode="auto">
          <a:xfrm>
            <a:off x="727075" y="584200"/>
            <a:ext cx="6456363"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spAutoFit/>
          </a:bodyPr>
          <a:lstStyle>
            <a:lvl1pPr marL="328613" indent="-328613" defTabSz="877888">
              <a:defRPr sz="2400">
                <a:solidFill>
                  <a:schemeClr val="tx1"/>
                </a:solidFill>
                <a:latin typeface="Times New Roman" panose="02020603050405020304" pitchFamily="18" charset="0"/>
                <a:ea typeface="宋体" panose="02010600030101010101" pitchFamily="2" charset="-122"/>
              </a:defRPr>
            </a:lvl1pPr>
            <a:lvl2pPr marL="742950" indent="-285750" defTabSz="877888">
              <a:defRPr sz="2400">
                <a:solidFill>
                  <a:schemeClr val="tx1"/>
                </a:solidFill>
                <a:latin typeface="Times New Roman" panose="02020603050405020304" pitchFamily="18" charset="0"/>
                <a:ea typeface="宋体" panose="02010600030101010101" pitchFamily="2" charset="-122"/>
              </a:defRPr>
            </a:lvl2pPr>
            <a:lvl3pPr marL="1143000" indent="-228600" defTabSz="877888">
              <a:defRPr sz="2400">
                <a:solidFill>
                  <a:schemeClr val="tx1"/>
                </a:solidFill>
                <a:latin typeface="Times New Roman" panose="02020603050405020304" pitchFamily="18" charset="0"/>
                <a:ea typeface="宋体" panose="02010600030101010101" pitchFamily="2" charset="-122"/>
              </a:defRPr>
            </a:lvl3pPr>
            <a:lvl4pPr marL="1600200" indent="-228600" defTabSz="877888">
              <a:defRPr sz="2400">
                <a:solidFill>
                  <a:schemeClr val="tx1"/>
                </a:solidFill>
                <a:latin typeface="Times New Roman" panose="02020603050405020304" pitchFamily="18" charset="0"/>
                <a:ea typeface="宋体" panose="02010600030101010101" pitchFamily="2" charset="-122"/>
              </a:defRPr>
            </a:lvl4pPr>
            <a:lvl5pPr marL="2057400" indent="-228600" defTabSz="877888">
              <a:defRPr sz="2400">
                <a:solidFill>
                  <a:schemeClr val="tx1"/>
                </a:solidFill>
                <a:latin typeface="Times New Roman" panose="02020603050405020304" pitchFamily="18" charset="0"/>
                <a:ea typeface="宋体" panose="02010600030101010101" pitchFamily="2" charset="-122"/>
              </a:defRPr>
            </a:lvl5pPr>
            <a:lvl6pPr marL="2514600" indent="-228600" defTabSz="877888" eaLnBrk="0" fontAlgn="base" hangingPunct="0">
              <a:lnSpc>
                <a:spcPct val="130000"/>
              </a:lnSpc>
              <a:spcBef>
                <a:spcPct val="10000"/>
              </a:spcBef>
              <a:spcAft>
                <a:spcPct val="10000"/>
              </a:spcAft>
              <a:defRPr sz="2400">
                <a:solidFill>
                  <a:schemeClr val="tx1"/>
                </a:solidFill>
                <a:latin typeface="Times New Roman" panose="02020603050405020304" pitchFamily="18" charset="0"/>
                <a:ea typeface="宋体" panose="02010600030101010101" pitchFamily="2" charset="-122"/>
              </a:defRPr>
            </a:lvl6pPr>
            <a:lvl7pPr marL="2971800" indent="-228600" defTabSz="877888" eaLnBrk="0" fontAlgn="base" hangingPunct="0">
              <a:lnSpc>
                <a:spcPct val="130000"/>
              </a:lnSpc>
              <a:spcBef>
                <a:spcPct val="10000"/>
              </a:spcBef>
              <a:spcAft>
                <a:spcPct val="10000"/>
              </a:spcAft>
              <a:defRPr sz="2400">
                <a:solidFill>
                  <a:schemeClr val="tx1"/>
                </a:solidFill>
                <a:latin typeface="Times New Roman" panose="02020603050405020304" pitchFamily="18" charset="0"/>
                <a:ea typeface="宋体" panose="02010600030101010101" pitchFamily="2" charset="-122"/>
              </a:defRPr>
            </a:lvl7pPr>
            <a:lvl8pPr marL="3429000" indent="-228600" defTabSz="877888" eaLnBrk="0" fontAlgn="base" hangingPunct="0">
              <a:lnSpc>
                <a:spcPct val="130000"/>
              </a:lnSpc>
              <a:spcBef>
                <a:spcPct val="10000"/>
              </a:spcBef>
              <a:spcAft>
                <a:spcPct val="10000"/>
              </a:spcAft>
              <a:defRPr sz="2400">
                <a:solidFill>
                  <a:schemeClr val="tx1"/>
                </a:solidFill>
                <a:latin typeface="Times New Roman" panose="02020603050405020304" pitchFamily="18" charset="0"/>
                <a:ea typeface="宋体" panose="02010600030101010101" pitchFamily="2" charset="-122"/>
              </a:defRPr>
            </a:lvl8pPr>
            <a:lvl9pPr marL="3886200" indent="-228600" defTabSz="877888" eaLnBrk="0" fontAlgn="base" hangingPunct="0">
              <a:lnSpc>
                <a:spcPct val="130000"/>
              </a:lnSpc>
              <a:spcBef>
                <a:spcPct val="10000"/>
              </a:spcBef>
              <a:spcAft>
                <a:spcPct val="1000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600">
                <a:solidFill>
                  <a:srgbClr val="990000"/>
                </a:solidFill>
                <a:ea typeface="黑体" panose="02010609060101010101" pitchFamily="49" charset="-122"/>
              </a:rPr>
              <a:t>A.4 </a:t>
            </a:r>
            <a:r>
              <a:rPr lang="zh-CN" altLang="en-US" sz="2600">
                <a:solidFill>
                  <a:srgbClr val="990000"/>
                </a:solidFill>
                <a:ea typeface="黑体" panose="02010609060101010101" pitchFamily="49" charset="-122"/>
              </a:rPr>
              <a:t>微分和函数的幂级数展开</a:t>
            </a:r>
          </a:p>
        </p:txBody>
      </p:sp>
      <p:sp>
        <p:nvSpPr>
          <p:cNvPr id="550918" name="Rectangle 6">
            <a:extLst>
              <a:ext uri="{FF2B5EF4-FFF2-40B4-BE49-F238E27FC236}">
                <a16:creationId xmlns:a16="http://schemas.microsoft.com/office/drawing/2014/main" id="{AAB44EA0-31D6-4623-93F9-14C706BFF5BF}"/>
              </a:ext>
            </a:extLst>
          </p:cNvPr>
          <p:cNvSpPr>
            <a:spLocks noGrp="1" noChangeArrowheads="1"/>
          </p:cNvSpPr>
          <p:nvPr>
            <p:ph type="dt" sz="half" idx="2"/>
          </p:nvPr>
        </p:nvSpPr>
        <p:spPr bwMode="auto">
          <a:xfrm>
            <a:off x="7188200" y="6813550"/>
            <a:ext cx="23701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defTabSz="877888">
              <a:lnSpc>
                <a:spcPct val="85000"/>
              </a:lnSpc>
              <a:spcBef>
                <a:spcPct val="0"/>
              </a:spcBef>
              <a:spcAft>
                <a:spcPct val="0"/>
              </a:spcAft>
              <a:defRPr sz="1300">
                <a:latin typeface="FrutigerNext LT Bold" pitchFamily="20" charset="0"/>
                <a:ea typeface="MS PGothic" panose="020B0600070205080204" pitchFamily="34" charset="-128"/>
              </a:defRPr>
            </a:lvl1pPr>
          </a:lstStyle>
          <a:p>
            <a:pPr>
              <a:defRPr/>
            </a:pPr>
            <a:r>
              <a:rPr lang="de-DE" altLang="zh-CN"/>
              <a:t>Page </a:t>
            </a:r>
            <a:fld id="{73D00D98-B323-4738-B9B4-E4258B1A7412}" type="slidenum">
              <a:rPr lang="de-DE" altLang="zh-CN"/>
              <a:pPr>
                <a:defRPr/>
              </a:pPr>
              <a:t>‹#›</a:t>
            </a:fld>
            <a:endParaRPr lang="en-GB" altLang="zh-CN"/>
          </a:p>
        </p:txBody>
      </p:sp>
      <p:sp>
        <p:nvSpPr>
          <p:cNvPr id="550919" name="Text Box 7">
            <a:extLst>
              <a:ext uri="{FF2B5EF4-FFF2-40B4-BE49-F238E27FC236}">
                <a16:creationId xmlns:a16="http://schemas.microsoft.com/office/drawing/2014/main" id="{833BC86A-2F3B-498D-9EC2-794F11562145}"/>
              </a:ext>
            </a:extLst>
          </p:cNvPr>
          <p:cNvSpPr txBox="1">
            <a:spLocks noChangeArrowheads="1"/>
          </p:cNvSpPr>
          <p:nvPr userDrawn="1"/>
        </p:nvSpPr>
        <p:spPr bwMode="auto">
          <a:xfrm>
            <a:off x="738188" y="6772275"/>
            <a:ext cx="2151062"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798" tIns="43900" rIns="87798" bIns="43900">
            <a:spAutoFit/>
          </a:bodyPr>
          <a:lstStyle>
            <a:lvl1pPr defTabSz="877888">
              <a:spcBef>
                <a:spcPct val="0"/>
              </a:spcBef>
              <a:spcAft>
                <a:spcPct val="0"/>
              </a:spcAft>
              <a:defRPr sz="2400">
                <a:solidFill>
                  <a:schemeClr val="tx1"/>
                </a:solidFill>
                <a:latin typeface="Arial" charset="0"/>
                <a:ea typeface="MS PGothic" pitchFamily="34" charset="-128"/>
              </a:defRPr>
            </a:lvl1pPr>
            <a:lvl2pPr marL="439738" defTabSz="877888">
              <a:spcBef>
                <a:spcPct val="0"/>
              </a:spcBef>
              <a:spcAft>
                <a:spcPct val="0"/>
              </a:spcAft>
              <a:defRPr sz="2400">
                <a:solidFill>
                  <a:schemeClr val="tx1"/>
                </a:solidFill>
                <a:latin typeface="Arial" charset="0"/>
                <a:ea typeface="MS PGothic" pitchFamily="34" charset="-128"/>
              </a:defRPr>
            </a:lvl2pPr>
            <a:lvl3pPr marL="877888" defTabSz="877888">
              <a:spcBef>
                <a:spcPct val="0"/>
              </a:spcBef>
              <a:spcAft>
                <a:spcPct val="0"/>
              </a:spcAft>
              <a:defRPr sz="2400">
                <a:solidFill>
                  <a:schemeClr val="tx1"/>
                </a:solidFill>
                <a:latin typeface="Arial" charset="0"/>
                <a:ea typeface="MS PGothic" pitchFamily="34" charset="-128"/>
              </a:defRPr>
            </a:lvl3pPr>
            <a:lvl4pPr marL="1316038" defTabSz="877888">
              <a:spcBef>
                <a:spcPct val="0"/>
              </a:spcBef>
              <a:spcAft>
                <a:spcPct val="0"/>
              </a:spcAft>
              <a:defRPr sz="2400">
                <a:solidFill>
                  <a:schemeClr val="tx1"/>
                </a:solidFill>
                <a:latin typeface="Arial" charset="0"/>
                <a:ea typeface="MS PGothic" pitchFamily="34" charset="-128"/>
              </a:defRPr>
            </a:lvl4pPr>
            <a:lvl5pPr marL="1755775" defTabSz="877888">
              <a:spcBef>
                <a:spcPct val="0"/>
              </a:spcBef>
              <a:spcAft>
                <a:spcPct val="0"/>
              </a:spcAft>
              <a:defRPr sz="2400">
                <a:solidFill>
                  <a:schemeClr val="tx1"/>
                </a:solidFill>
                <a:latin typeface="Arial" charset="0"/>
                <a:ea typeface="MS PGothic" pitchFamily="34" charset="-128"/>
              </a:defRPr>
            </a:lvl5pPr>
            <a:lvl6pPr marL="2212975" defTabSz="877888" eaLnBrk="0" fontAlgn="base" hangingPunct="0">
              <a:spcBef>
                <a:spcPct val="0"/>
              </a:spcBef>
              <a:spcAft>
                <a:spcPct val="0"/>
              </a:spcAft>
              <a:defRPr sz="2400">
                <a:solidFill>
                  <a:schemeClr val="tx1"/>
                </a:solidFill>
                <a:latin typeface="Arial" charset="0"/>
                <a:ea typeface="MS PGothic" pitchFamily="34" charset="-128"/>
              </a:defRPr>
            </a:lvl6pPr>
            <a:lvl7pPr marL="2670175" defTabSz="877888" eaLnBrk="0" fontAlgn="base" hangingPunct="0">
              <a:spcBef>
                <a:spcPct val="0"/>
              </a:spcBef>
              <a:spcAft>
                <a:spcPct val="0"/>
              </a:spcAft>
              <a:defRPr sz="2400">
                <a:solidFill>
                  <a:schemeClr val="tx1"/>
                </a:solidFill>
                <a:latin typeface="Arial" charset="0"/>
                <a:ea typeface="MS PGothic" pitchFamily="34" charset="-128"/>
              </a:defRPr>
            </a:lvl7pPr>
            <a:lvl8pPr marL="3127375" defTabSz="877888" eaLnBrk="0" fontAlgn="base" hangingPunct="0">
              <a:spcBef>
                <a:spcPct val="0"/>
              </a:spcBef>
              <a:spcAft>
                <a:spcPct val="0"/>
              </a:spcAft>
              <a:defRPr sz="2400">
                <a:solidFill>
                  <a:schemeClr val="tx1"/>
                </a:solidFill>
                <a:latin typeface="Arial" charset="0"/>
                <a:ea typeface="MS PGothic" pitchFamily="34" charset="-128"/>
              </a:defRPr>
            </a:lvl8pPr>
            <a:lvl9pPr marL="3584575" defTabSz="877888" eaLnBrk="0" fontAlgn="base" hangingPunct="0">
              <a:spcBef>
                <a:spcPct val="0"/>
              </a:spcBef>
              <a:spcAft>
                <a:spcPct val="0"/>
              </a:spcAft>
              <a:defRPr sz="2400">
                <a:solidFill>
                  <a:schemeClr val="tx1"/>
                </a:solidFill>
                <a:latin typeface="Arial" charset="0"/>
                <a:ea typeface="MS PGothic" pitchFamily="34" charset="-128"/>
              </a:defRPr>
            </a:lvl9pPr>
          </a:lstStyle>
          <a:p>
            <a:pPr>
              <a:defRPr/>
            </a:pPr>
            <a:r>
              <a:rPr lang="zh-CN" altLang="en-US" sz="1300" dirty="0">
                <a:solidFill>
                  <a:schemeClr val="bg2"/>
                </a:solidFill>
                <a:latin typeface="华文新魏" pitchFamily="2" charset="-122"/>
                <a:ea typeface="华文新魏" pitchFamily="2" charset="-122"/>
              </a:rPr>
              <a:t>数学预备知识 </a:t>
            </a:r>
            <a:r>
              <a:rPr lang="en-US" altLang="zh-CN" sz="1300" dirty="0">
                <a:solidFill>
                  <a:schemeClr val="bg2"/>
                </a:solidFill>
                <a:latin typeface="华文新魏" pitchFamily="2" charset="-122"/>
                <a:ea typeface="华文新魏" pitchFamily="2" charset="-122"/>
              </a:rPr>
              <a:t>@ </a:t>
            </a:r>
            <a:r>
              <a:rPr lang="zh-CN" altLang="en-US" sz="1300" dirty="0">
                <a:solidFill>
                  <a:schemeClr val="bg2"/>
                </a:solidFill>
                <a:latin typeface="华文新魏" pitchFamily="2" charset="-122"/>
                <a:ea typeface="华文新魏" pitchFamily="2" charset="-122"/>
              </a:rPr>
              <a:t>力学 </a:t>
            </a:r>
            <a:r>
              <a:rPr lang="en-US" altLang="zh-CN" sz="1300" dirty="0">
                <a:solidFill>
                  <a:schemeClr val="bg2"/>
                </a:solidFill>
                <a:latin typeface="华文新魏" pitchFamily="2" charset="-122"/>
                <a:ea typeface="华文新魏" pitchFamily="2" charset="-122"/>
              </a:rPr>
              <a:t>2015</a:t>
            </a:r>
          </a:p>
        </p:txBody>
      </p:sp>
      <p:pic>
        <p:nvPicPr>
          <p:cNvPr id="5128" name="Picture 8">
            <a:extLst>
              <a:ext uri="{FF2B5EF4-FFF2-40B4-BE49-F238E27FC236}">
                <a16:creationId xmlns:a16="http://schemas.microsoft.com/office/drawing/2014/main" id="{78CE2B46-7ABA-4ACC-A405-A5C8F6A250A7}"/>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990013" y="6729413"/>
            <a:ext cx="928687"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9" name="Picture 9">
            <a:extLst>
              <a:ext uri="{FF2B5EF4-FFF2-40B4-BE49-F238E27FC236}">
                <a16:creationId xmlns:a16="http://schemas.microsoft.com/office/drawing/2014/main" id="{016F207D-D72F-4D16-BF7E-7E62EB76F2E1}"/>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432800" y="6729413"/>
            <a:ext cx="550863"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0922" name="Text Box 10">
            <a:extLst>
              <a:ext uri="{FF2B5EF4-FFF2-40B4-BE49-F238E27FC236}">
                <a16:creationId xmlns:a16="http://schemas.microsoft.com/office/drawing/2014/main" id="{5DBA371B-700C-4D7B-93CC-77364D106288}"/>
              </a:ext>
            </a:extLst>
          </p:cNvPr>
          <p:cNvSpPr txBox="1">
            <a:spLocks noChangeArrowheads="1"/>
          </p:cNvSpPr>
          <p:nvPr userDrawn="1"/>
        </p:nvSpPr>
        <p:spPr bwMode="auto">
          <a:xfrm>
            <a:off x="7529513" y="714375"/>
            <a:ext cx="2192337"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798" tIns="43900" rIns="87798" bIns="43900">
            <a:spAutoFit/>
          </a:bodyPr>
          <a:lstStyle>
            <a:lvl1pPr defTabSz="877888">
              <a:spcBef>
                <a:spcPct val="0"/>
              </a:spcBef>
              <a:spcAft>
                <a:spcPct val="0"/>
              </a:spcAft>
              <a:defRPr sz="2400">
                <a:solidFill>
                  <a:schemeClr val="tx1"/>
                </a:solidFill>
                <a:latin typeface="Arial" charset="0"/>
                <a:ea typeface="MS PGothic" pitchFamily="34" charset="-128"/>
              </a:defRPr>
            </a:lvl1pPr>
            <a:lvl2pPr marL="439738" defTabSz="877888">
              <a:spcBef>
                <a:spcPct val="0"/>
              </a:spcBef>
              <a:spcAft>
                <a:spcPct val="0"/>
              </a:spcAft>
              <a:defRPr sz="2400">
                <a:solidFill>
                  <a:schemeClr val="tx1"/>
                </a:solidFill>
                <a:latin typeface="Arial" charset="0"/>
                <a:ea typeface="MS PGothic" pitchFamily="34" charset="-128"/>
              </a:defRPr>
            </a:lvl2pPr>
            <a:lvl3pPr marL="877888" defTabSz="877888">
              <a:spcBef>
                <a:spcPct val="0"/>
              </a:spcBef>
              <a:spcAft>
                <a:spcPct val="0"/>
              </a:spcAft>
              <a:defRPr sz="2400">
                <a:solidFill>
                  <a:schemeClr val="tx1"/>
                </a:solidFill>
                <a:latin typeface="Arial" charset="0"/>
                <a:ea typeface="MS PGothic" pitchFamily="34" charset="-128"/>
              </a:defRPr>
            </a:lvl3pPr>
            <a:lvl4pPr marL="1316038" defTabSz="877888">
              <a:spcBef>
                <a:spcPct val="0"/>
              </a:spcBef>
              <a:spcAft>
                <a:spcPct val="0"/>
              </a:spcAft>
              <a:defRPr sz="2400">
                <a:solidFill>
                  <a:schemeClr val="tx1"/>
                </a:solidFill>
                <a:latin typeface="Arial" charset="0"/>
                <a:ea typeface="MS PGothic" pitchFamily="34" charset="-128"/>
              </a:defRPr>
            </a:lvl4pPr>
            <a:lvl5pPr marL="1755775" defTabSz="877888">
              <a:spcBef>
                <a:spcPct val="0"/>
              </a:spcBef>
              <a:spcAft>
                <a:spcPct val="0"/>
              </a:spcAft>
              <a:defRPr sz="2400">
                <a:solidFill>
                  <a:schemeClr val="tx1"/>
                </a:solidFill>
                <a:latin typeface="Arial" charset="0"/>
                <a:ea typeface="MS PGothic" pitchFamily="34" charset="-128"/>
              </a:defRPr>
            </a:lvl5pPr>
            <a:lvl6pPr marL="2212975" defTabSz="877888" eaLnBrk="0" fontAlgn="base" hangingPunct="0">
              <a:spcBef>
                <a:spcPct val="0"/>
              </a:spcBef>
              <a:spcAft>
                <a:spcPct val="0"/>
              </a:spcAft>
              <a:defRPr sz="2400">
                <a:solidFill>
                  <a:schemeClr val="tx1"/>
                </a:solidFill>
                <a:latin typeface="Arial" charset="0"/>
                <a:ea typeface="MS PGothic" pitchFamily="34" charset="-128"/>
              </a:defRPr>
            </a:lvl6pPr>
            <a:lvl7pPr marL="2670175" defTabSz="877888" eaLnBrk="0" fontAlgn="base" hangingPunct="0">
              <a:spcBef>
                <a:spcPct val="0"/>
              </a:spcBef>
              <a:spcAft>
                <a:spcPct val="0"/>
              </a:spcAft>
              <a:defRPr sz="2400">
                <a:solidFill>
                  <a:schemeClr val="tx1"/>
                </a:solidFill>
                <a:latin typeface="Arial" charset="0"/>
                <a:ea typeface="MS PGothic" pitchFamily="34" charset="-128"/>
              </a:defRPr>
            </a:lvl7pPr>
            <a:lvl8pPr marL="3127375" defTabSz="877888" eaLnBrk="0" fontAlgn="base" hangingPunct="0">
              <a:spcBef>
                <a:spcPct val="0"/>
              </a:spcBef>
              <a:spcAft>
                <a:spcPct val="0"/>
              </a:spcAft>
              <a:defRPr sz="2400">
                <a:solidFill>
                  <a:schemeClr val="tx1"/>
                </a:solidFill>
                <a:latin typeface="Arial" charset="0"/>
                <a:ea typeface="MS PGothic" pitchFamily="34" charset="-128"/>
              </a:defRPr>
            </a:lvl8pPr>
            <a:lvl9pPr marL="3584575" defTabSz="877888" eaLnBrk="0" fontAlgn="base" hangingPunct="0">
              <a:spcBef>
                <a:spcPct val="0"/>
              </a:spcBef>
              <a:spcAft>
                <a:spcPct val="0"/>
              </a:spcAft>
              <a:defRPr sz="2400">
                <a:solidFill>
                  <a:schemeClr val="tx1"/>
                </a:solidFill>
                <a:latin typeface="Arial" charset="0"/>
                <a:ea typeface="MS PGothic" pitchFamily="34" charset="-128"/>
              </a:defRPr>
            </a:lvl9pPr>
          </a:lstStyle>
          <a:p>
            <a:pPr>
              <a:defRPr/>
            </a:pPr>
            <a:r>
              <a:rPr lang="zh-CN" altLang="en-US" sz="1300">
                <a:solidFill>
                  <a:schemeClr val="bg2"/>
                </a:solidFill>
                <a:latin typeface="FrutigerNext LT Bold" pitchFamily="20" charset="0"/>
                <a:ea typeface="华文新魏" pitchFamily="2" charset="-122"/>
              </a:rPr>
              <a:t>数学预备知识</a:t>
            </a:r>
            <a:r>
              <a:rPr lang="en-US" altLang="zh-CN" sz="1300">
                <a:solidFill>
                  <a:schemeClr val="bg2"/>
                </a:solidFill>
                <a:latin typeface="FrutigerNext LT Bold" pitchFamily="20" charset="0"/>
                <a:ea typeface="华文新魏" pitchFamily="2" charset="-122"/>
              </a:rPr>
              <a:t>A  </a:t>
            </a:r>
            <a:r>
              <a:rPr lang="zh-CN" altLang="en-US" sz="1300">
                <a:solidFill>
                  <a:schemeClr val="bg2"/>
                </a:solidFill>
                <a:latin typeface="FrutigerNext LT Bold" pitchFamily="20" charset="0"/>
                <a:ea typeface="华文新魏" pitchFamily="2" charset="-122"/>
              </a:rPr>
              <a:t>微积分初步</a:t>
            </a:r>
          </a:p>
        </p:txBody>
      </p:sp>
    </p:spTree>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Lst>
  <p:hf sldNum="0" hdr="0" ftr="0"/>
  <p:txStyles>
    <p:titleStyle>
      <a:lvl1pPr algn="l" defTabSz="877888" rtl="0" eaLnBrk="0" fontAlgn="base" hangingPunct="0">
        <a:spcBef>
          <a:spcPct val="0"/>
        </a:spcBef>
        <a:spcAft>
          <a:spcPct val="0"/>
        </a:spcAft>
        <a:defRPr sz="3400">
          <a:solidFill>
            <a:srgbClr val="990000"/>
          </a:solidFill>
          <a:latin typeface="+mj-lt"/>
          <a:ea typeface="+mj-ea"/>
          <a:cs typeface="+mj-cs"/>
        </a:defRPr>
      </a:lvl1pPr>
      <a:lvl2pPr algn="l" defTabSz="877888" rtl="0" eaLnBrk="0" fontAlgn="base" hangingPunct="0">
        <a:spcBef>
          <a:spcPct val="0"/>
        </a:spcBef>
        <a:spcAft>
          <a:spcPct val="0"/>
        </a:spcAft>
        <a:defRPr sz="3400">
          <a:solidFill>
            <a:srgbClr val="990000"/>
          </a:solidFill>
          <a:latin typeface="FrutigerNext LT Medium" pitchFamily="34" charset="0"/>
          <a:ea typeface="宋体" pitchFamily="2" charset="-122"/>
        </a:defRPr>
      </a:lvl2pPr>
      <a:lvl3pPr algn="l" defTabSz="877888" rtl="0" eaLnBrk="0" fontAlgn="base" hangingPunct="0">
        <a:spcBef>
          <a:spcPct val="0"/>
        </a:spcBef>
        <a:spcAft>
          <a:spcPct val="0"/>
        </a:spcAft>
        <a:defRPr sz="3400">
          <a:solidFill>
            <a:srgbClr val="990000"/>
          </a:solidFill>
          <a:latin typeface="FrutigerNext LT Medium" pitchFamily="34" charset="0"/>
          <a:ea typeface="宋体" pitchFamily="2" charset="-122"/>
        </a:defRPr>
      </a:lvl3pPr>
      <a:lvl4pPr algn="l" defTabSz="877888" rtl="0" eaLnBrk="0" fontAlgn="base" hangingPunct="0">
        <a:spcBef>
          <a:spcPct val="0"/>
        </a:spcBef>
        <a:spcAft>
          <a:spcPct val="0"/>
        </a:spcAft>
        <a:defRPr sz="3400">
          <a:solidFill>
            <a:srgbClr val="990000"/>
          </a:solidFill>
          <a:latin typeface="FrutigerNext LT Medium" pitchFamily="34" charset="0"/>
          <a:ea typeface="宋体" pitchFamily="2" charset="-122"/>
        </a:defRPr>
      </a:lvl4pPr>
      <a:lvl5pPr algn="l" defTabSz="877888" rtl="0" eaLnBrk="0" fontAlgn="base" hangingPunct="0">
        <a:spcBef>
          <a:spcPct val="0"/>
        </a:spcBef>
        <a:spcAft>
          <a:spcPct val="0"/>
        </a:spcAft>
        <a:defRPr sz="3400">
          <a:solidFill>
            <a:srgbClr val="990000"/>
          </a:solidFill>
          <a:latin typeface="FrutigerNext LT Medium" pitchFamily="34" charset="0"/>
          <a:ea typeface="宋体" pitchFamily="2" charset="-122"/>
        </a:defRPr>
      </a:lvl5pPr>
      <a:lvl6pPr marL="457200" algn="l" defTabSz="877888" rtl="0" fontAlgn="base">
        <a:spcBef>
          <a:spcPct val="0"/>
        </a:spcBef>
        <a:spcAft>
          <a:spcPct val="0"/>
        </a:spcAft>
        <a:defRPr sz="3400">
          <a:solidFill>
            <a:srgbClr val="990000"/>
          </a:solidFill>
          <a:latin typeface="FrutigerNext LT Medium" pitchFamily="34" charset="0"/>
          <a:ea typeface="宋体" pitchFamily="2" charset="-122"/>
        </a:defRPr>
      </a:lvl6pPr>
      <a:lvl7pPr marL="914400" algn="l" defTabSz="877888" rtl="0" fontAlgn="base">
        <a:spcBef>
          <a:spcPct val="0"/>
        </a:spcBef>
        <a:spcAft>
          <a:spcPct val="0"/>
        </a:spcAft>
        <a:defRPr sz="3400">
          <a:solidFill>
            <a:srgbClr val="990000"/>
          </a:solidFill>
          <a:latin typeface="FrutigerNext LT Medium" pitchFamily="34" charset="0"/>
          <a:ea typeface="宋体" pitchFamily="2" charset="-122"/>
        </a:defRPr>
      </a:lvl7pPr>
      <a:lvl8pPr marL="1371600" algn="l" defTabSz="877888" rtl="0" fontAlgn="base">
        <a:spcBef>
          <a:spcPct val="0"/>
        </a:spcBef>
        <a:spcAft>
          <a:spcPct val="0"/>
        </a:spcAft>
        <a:defRPr sz="3400">
          <a:solidFill>
            <a:srgbClr val="990000"/>
          </a:solidFill>
          <a:latin typeface="FrutigerNext LT Medium" pitchFamily="34" charset="0"/>
          <a:ea typeface="宋体" pitchFamily="2" charset="-122"/>
        </a:defRPr>
      </a:lvl8pPr>
      <a:lvl9pPr marL="1828800" algn="l" defTabSz="877888" rtl="0" fontAlgn="base">
        <a:spcBef>
          <a:spcPct val="0"/>
        </a:spcBef>
        <a:spcAft>
          <a:spcPct val="0"/>
        </a:spcAft>
        <a:defRPr sz="3400">
          <a:solidFill>
            <a:srgbClr val="990000"/>
          </a:solidFill>
          <a:latin typeface="FrutigerNext LT Medium" pitchFamily="34" charset="0"/>
          <a:ea typeface="宋体" pitchFamily="2" charset="-122"/>
        </a:defRPr>
      </a:lvl9pPr>
    </p:titleStyle>
    <p:bodyStyle>
      <a:lvl1pPr marL="328613" indent="-328613" algn="l" defTabSz="877888" rtl="0" eaLnBrk="0" fontAlgn="base" hangingPunct="0">
        <a:lnSpc>
          <a:spcPct val="140000"/>
        </a:lnSpc>
        <a:spcBef>
          <a:spcPct val="0"/>
        </a:spcBef>
        <a:spcAft>
          <a:spcPct val="0"/>
        </a:spcAft>
        <a:buClr>
          <a:schemeClr val="bg2"/>
        </a:buClr>
        <a:buSzPct val="60000"/>
        <a:buFont typeface="Wingdings" panose="05000000000000000000" pitchFamily="2" charset="2"/>
        <a:buChar char="l"/>
        <a:defRPr sz="2100" b="1">
          <a:solidFill>
            <a:schemeClr val="tx1"/>
          </a:solidFill>
          <a:latin typeface="+mn-lt"/>
          <a:ea typeface="+mn-ea"/>
          <a:cs typeface="+mn-cs"/>
        </a:defRPr>
      </a:lvl1pPr>
      <a:lvl2pPr marL="714375" indent="-274638" algn="l" defTabSz="877888" rtl="0" eaLnBrk="0" fontAlgn="base" hangingPunct="0">
        <a:lnSpc>
          <a:spcPct val="140000"/>
        </a:lnSpc>
        <a:spcBef>
          <a:spcPct val="0"/>
        </a:spcBef>
        <a:spcAft>
          <a:spcPct val="0"/>
        </a:spcAft>
        <a:buClr>
          <a:schemeClr val="tx1"/>
        </a:buClr>
        <a:buSzPct val="50000"/>
        <a:buFont typeface="Wingdings" panose="05000000000000000000" pitchFamily="2" charset="2"/>
        <a:buChar char="p"/>
        <a:defRPr sz="1900">
          <a:solidFill>
            <a:schemeClr val="tx1"/>
          </a:solidFill>
          <a:latin typeface="+mn-lt"/>
          <a:ea typeface="+mn-ea"/>
        </a:defRPr>
      </a:lvl2pPr>
      <a:lvl3pPr marL="1098550" indent="-220663" algn="l" defTabSz="877888" rtl="0" eaLnBrk="0" fontAlgn="base" hangingPunct="0">
        <a:lnSpc>
          <a:spcPct val="140000"/>
        </a:lnSpc>
        <a:spcBef>
          <a:spcPct val="0"/>
        </a:spcBef>
        <a:spcAft>
          <a:spcPct val="0"/>
        </a:spcAft>
        <a:buSzPct val="50000"/>
        <a:buFont typeface="Wingdings" panose="05000000000000000000" pitchFamily="2" charset="2"/>
        <a:buChar char="n"/>
        <a:defRPr sz="1700">
          <a:solidFill>
            <a:schemeClr val="tx1"/>
          </a:solidFill>
          <a:latin typeface="FrutigerNext LT Light" pitchFamily="34" charset="0"/>
          <a:ea typeface="+mn-ea"/>
        </a:defRPr>
      </a:lvl3pPr>
      <a:lvl4pPr marL="1536700" indent="-220663" algn="l" defTabSz="877888" rtl="0" eaLnBrk="0" fontAlgn="base" hangingPunct="0">
        <a:lnSpc>
          <a:spcPct val="140000"/>
        </a:lnSpc>
        <a:spcBef>
          <a:spcPct val="0"/>
        </a:spcBef>
        <a:spcAft>
          <a:spcPct val="0"/>
        </a:spcAft>
        <a:buChar char="–"/>
        <a:defRPr sz="1500">
          <a:solidFill>
            <a:schemeClr val="tx1"/>
          </a:solidFill>
          <a:latin typeface="+mj-lt"/>
          <a:ea typeface="+mn-ea"/>
        </a:defRPr>
      </a:lvl4pPr>
      <a:lvl5pPr marL="1976438" indent="-220663" algn="l" defTabSz="877888" rtl="0" eaLnBrk="0" fontAlgn="base" hangingPunct="0">
        <a:lnSpc>
          <a:spcPct val="140000"/>
        </a:lnSpc>
        <a:spcBef>
          <a:spcPct val="0"/>
        </a:spcBef>
        <a:spcAft>
          <a:spcPct val="0"/>
        </a:spcAft>
        <a:buFont typeface="FrutigerNext LT Medium" pitchFamily="34" charset="0"/>
        <a:buChar char="~"/>
        <a:defRPr sz="1300">
          <a:solidFill>
            <a:schemeClr val="tx1"/>
          </a:solidFill>
          <a:latin typeface="+mj-lt"/>
          <a:ea typeface="+mn-ea"/>
        </a:defRPr>
      </a:lvl5pPr>
      <a:lvl6pPr marL="2433638" indent="-220663" algn="l" defTabSz="877888" rtl="0" fontAlgn="base">
        <a:lnSpc>
          <a:spcPct val="140000"/>
        </a:lnSpc>
        <a:spcBef>
          <a:spcPct val="0"/>
        </a:spcBef>
        <a:spcAft>
          <a:spcPct val="0"/>
        </a:spcAft>
        <a:buFont typeface="FrutigerNext LT Medium" pitchFamily="34" charset="0"/>
        <a:buChar char="~"/>
        <a:defRPr sz="1300">
          <a:solidFill>
            <a:schemeClr val="tx1"/>
          </a:solidFill>
          <a:latin typeface="+mj-lt"/>
          <a:ea typeface="+mn-ea"/>
        </a:defRPr>
      </a:lvl6pPr>
      <a:lvl7pPr marL="2890838" indent="-220663" algn="l" defTabSz="877888" rtl="0" fontAlgn="base">
        <a:lnSpc>
          <a:spcPct val="140000"/>
        </a:lnSpc>
        <a:spcBef>
          <a:spcPct val="0"/>
        </a:spcBef>
        <a:spcAft>
          <a:spcPct val="0"/>
        </a:spcAft>
        <a:buFont typeface="FrutigerNext LT Medium" pitchFamily="34" charset="0"/>
        <a:buChar char="~"/>
        <a:defRPr sz="1300">
          <a:solidFill>
            <a:schemeClr val="tx1"/>
          </a:solidFill>
          <a:latin typeface="+mj-lt"/>
          <a:ea typeface="+mn-ea"/>
        </a:defRPr>
      </a:lvl7pPr>
      <a:lvl8pPr marL="3348038" indent="-220663" algn="l" defTabSz="877888" rtl="0" fontAlgn="base">
        <a:lnSpc>
          <a:spcPct val="140000"/>
        </a:lnSpc>
        <a:spcBef>
          <a:spcPct val="0"/>
        </a:spcBef>
        <a:spcAft>
          <a:spcPct val="0"/>
        </a:spcAft>
        <a:buFont typeface="FrutigerNext LT Medium" pitchFamily="34" charset="0"/>
        <a:buChar char="~"/>
        <a:defRPr sz="1300">
          <a:solidFill>
            <a:schemeClr val="tx1"/>
          </a:solidFill>
          <a:latin typeface="+mj-lt"/>
          <a:ea typeface="+mn-ea"/>
        </a:defRPr>
      </a:lvl8pPr>
      <a:lvl9pPr marL="3805238" indent="-220663" algn="l" defTabSz="877888" rtl="0" fontAlgn="base">
        <a:lnSpc>
          <a:spcPct val="140000"/>
        </a:lnSpc>
        <a:spcBef>
          <a:spcPct val="0"/>
        </a:spcBef>
        <a:spcAft>
          <a:spcPct val="0"/>
        </a:spcAft>
        <a:buFont typeface="FrutigerNext LT Medium" pitchFamily="34" charset="0"/>
        <a:buChar char="~"/>
        <a:defRPr sz="13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 descr="7">
            <a:extLst>
              <a:ext uri="{FF2B5EF4-FFF2-40B4-BE49-F238E27FC236}">
                <a16:creationId xmlns:a16="http://schemas.microsoft.com/office/drawing/2014/main" id="{773479C3-A261-4302-B00E-FFE656E5733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532563"/>
            <a:ext cx="10331450"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3">
            <a:extLst>
              <a:ext uri="{FF2B5EF4-FFF2-40B4-BE49-F238E27FC236}">
                <a16:creationId xmlns:a16="http://schemas.microsoft.com/office/drawing/2014/main" id="{15EBB71F-2379-4E57-85A5-C95868F5733B}"/>
              </a:ext>
            </a:extLst>
          </p:cNvPr>
          <p:cNvSpPr>
            <a:spLocks noGrp="1" noChangeArrowheads="1"/>
          </p:cNvSpPr>
          <p:nvPr>
            <p:ph type="body" idx="1"/>
          </p:nvPr>
        </p:nvSpPr>
        <p:spPr bwMode="auto">
          <a:xfrm>
            <a:off x="738188" y="1223963"/>
            <a:ext cx="8959850"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828" tIns="43914" rIns="87828" bIns="4391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48" name="Line 4">
            <a:extLst>
              <a:ext uri="{FF2B5EF4-FFF2-40B4-BE49-F238E27FC236}">
                <a16:creationId xmlns:a16="http://schemas.microsoft.com/office/drawing/2014/main" id="{A35C4826-FE4A-4088-BFB7-BB7AA8C8A724}"/>
              </a:ext>
            </a:extLst>
          </p:cNvPr>
          <p:cNvSpPr>
            <a:spLocks noChangeShapeType="1"/>
          </p:cNvSpPr>
          <p:nvPr userDrawn="1"/>
        </p:nvSpPr>
        <p:spPr bwMode="auto">
          <a:xfrm>
            <a:off x="630238" y="1079500"/>
            <a:ext cx="9145587" cy="0"/>
          </a:xfrm>
          <a:prstGeom prst="line">
            <a:avLst/>
          </a:prstGeom>
          <a:noFill/>
          <a:ln w="38100" cmpd="dbl">
            <a:solidFill>
              <a:srgbClr val="B2B2B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9" name="Rectangle 5">
            <a:extLst>
              <a:ext uri="{FF2B5EF4-FFF2-40B4-BE49-F238E27FC236}">
                <a16:creationId xmlns:a16="http://schemas.microsoft.com/office/drawing/2014/main" id="{4AF1E49E-F94C-40F3-A299-BC01595DA4CD}"/>
              </a:ext>
            </a:extLst>
          </p:cNvPr>
          <p:cNvSpPr>
            <a:spLocks noChangeArrowheads="1"/>
          </p:cNvSpPr>
          <p:nvPr userDrawn="1"/>
        </p:nvSpPr>
        <p:spPr bwMode="auto">
          <a:xfrm>
            <a:off x="727075" y="584200"/>
            <a:ext cx="6456363"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spAutoFit/>
          </a:bodyPr>
          <a:lstStyle>
            <a:lvl1pPr marL="328613" indent="-328613" defTabSz="877888">
              <a:defRPr sz="2400">
                <a:solidFill>
                  <a:schemeClr val="tx1"/>
                </a:solidFill>
                <a:latin typeface="Times New Roman" panose="02020603050405020304" pitchFamily="18" charset="0"/>
                <a:ea typeface="宋体" panose="02010600030101010101" pitchFamily="2" charset="-122"/>
              </a:defRPr>
            </a:lvl1pPr>
            <a:lvl2pPr marL="742950" indent="-285750" defTabSz="877888">
              <a:defRPr sz="2400">
                <a:solidFill>
                  <a:schemeClr val="tx1"/>
                </a:solidFill>
                <a:latin typeface="Times New Roman" panose="02020603050405020304" pitchFamily="18" charset="0"/>
                <a:ea typeface="宋体" panose="02010600030101010101" pitchFamily="2" charset="-122"/>
              </a:defRPr>
            </a:lvl2pPr>
            <a:lvl3pPr marL="1143000" indent="-228600" defTabSz="877888">
              <a:defRPr sz="2400">
                <a:solidFill>
                  <a:schemeClr val="tx1"/>
                </a:solidFill>
                <a:latin typeface="Times New Roman" panose="02020603050405020304" pitchFamily="18" charset="0"/>
                <a:ea typeface="宋体" panose="02010600030101010101" pitchFamily="2" charset="-122"/>
              </a:defRPr>
            </a:lvl3pPr>
            <a:lvl4pPr marL="1600200" indent="-228600" defTabSz="877888">
              <a:defRPr sz="2400">
                <a:solidFill>
                  <a:schemeClr val="tx1"/>
                </a:solidFill>
                <a:latin typeface="Times New Roman" panose="02020603050405020304" pitchFamily="18" charset="0"/>
                <a:ea typeface="宋体" panose="02010600030101010101" pitchFamily="2" charset="-122"/>
              </a:defRPr>
            </a:lvl4pPr>
            <a:lvl5pPr marL="2057400" indent="-228600" defTabSz="877888">
              <a:defRPr sz="2400">
                <a:solidFill>
                  <a:schemeClr val="tx1"/>
                </a:solidFill>
                <a:latin typeface="Times New Roman" panose="02020603050405020304" pitchFamily="18" charset="0"/>
                <a:ea typeface="宋体" panose="02010600030101010101" pitchFamily="2" charset="-122"/>
              </a:defRPr>
            </a:lvl5pPr>
            <a:lvl6pPr marL="2514600" indent="-228600" defTabSz="877888" eaLnBrk="0" fontAlgn="base" hangingPunct="0">
              <a:lnSpc>
                <a:spcPct val="130000"/>
              </a:lnSpc>
              <a:spcBef>
                <a:spcPct val="10000"/>
              </a:spcBef>
              <a:spcAft>
                <a:spcPct val="10000"/>
              </a:spcAft>
              <a:defRPr sz="2400">
                <a:solidFill>
                  <a:schemeClr val="tx1"/>
                </a:solidFill>
                <a:latin typeface="Times New Roman" panose="02020603050405020304" pitchFamily="18" charset="0"/>
                <a:ea typeface="宋体" panose="02010600030101010101" pitchFamily="2" charset="-122"/>
              </a:defRPr>
            </a:lvl6pPr>
            <a:lvl7pPr marL="2971800" indent="-228600" defTabSz="877888" eaLnBrk="0" fontAlgn="base" hangingPunct="0">
              <a:lnSpc>
                <a:spcPct val="130000"/>
              </a:lnSpc>
              <a:spcBef>
                <a:spcPct val="10000"/>
              </a:spcBef>
              <a:spcAft>
                <a:spcPct val="10000"/>
              </a:spcAft>
              <a:defRPr sz="2400">
                <a:solidFill>
                  <a:schemeClr val="tx1"/>
                </a:solidFill>
                <a:latin typeface="Times New Roman" panose="02020603050405020304" pitchFamily="18" charset="0"/>
                <a:ea typeface="宋体" panose="02010600030101010101" pitchFamily="2" charset="-122"/>
              </a:defRPr>
            </a:lvl7pPr>
            <a:lvl8pPr marL="3429000" indent="-228600" defTabSz="877888" eaLnBrk="0" fontAlgn="base" hangingPunct="0">
              <a:lnSpc>
                <a:spcPct val="130000"/>
              </a:lnSpc>
              <a:spcBef>
                <a:spcPct val="10000"/>
              </a:spcBef>
              <a:spcAft>
                <a:spcPct val="10000"/>
              </a:spcAft>
              <a:defRPr sz="2400">
                <a:solidFill>
                  <a:schemeClr val="tx1"/>
                </a:solidFill>
                <a:latin typeface="Times New Roman" panose="02020603050405020304" pitchFamily="18" charset="0"/>
                <a:ea typeface="宋体" panose="02010600030101010101" pitchFamily="2" charset="-122"/>
              </a:defRPr>
            </a:lvl8pPr>
            <a:lvl9pPr marL="3886200" indent="-228600" defTabSz="877888" eaLnBrk="0" fontAlgn="base" hangingPunct="0">
              <a:lnSpc>
                <a:spcPct val="130000"/>
              </a:lnSpc>
              <a:spcBef>
                <a:spcPct val="10000"/>
              </a:spcBef>
              <a:spcAft>
                <a:spcPct val="1000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600">
                <a:solidFill>
                  <a:srgbClr val="990000"/>
                </a:solidFill>
                <a:ea typeface="黑体" panose="02010609060101010101" pitchFamily="49" charset="-122"/>
              </a:rPr>
              <a:t>A.5 </a:t>
            </a:r>
            <a:r>
              <a:rPr lang="zh-CN" altLang="en-US" sz="2600">
                <a:solidFill>
                  <a:srgbClr val="990000"/>
                </a:solidFill>
                <a:ea typeface="黑体" panose="02010609060101010101" pitchFamily="49" charset="-122"/>
              </a:rPr>
              <a:t>积分</a:t>
            </a:r>
          </a:p>
        </p:txBody>
      </p:sp>
      <p:sp>
        <p:nvSpPr>
          <p:cNvPr id="551942" name="Rectangle 6">
            <a:extLst>
              <a:ext uri="{FF2B5EF4-FFF2-40B4-BE49-F238E27FC236}">
                <a16:creationId xmlns:a16="http://schemas.microsoft.com/office/drawing/2014/main" id="{9A080F77-AA13-4D01-9A62-7F0DC9D08048}"/>
              </a:ext>
            </a:extLst>
          </p:cNvPr>
          <p:cNvSpPr>
            <a:spLocks noGrp="1" noChangeArrowheads="1"/>
          </p:cNvSpPr>
          <p:nvPr>
            <p:ph type="dt" sz="half" idx="2"/>
          </p:nvPr>
        </p:nvSpPr>
        <p:spPr bwMode="auto">
          <a:xfrm>
            <a:off x="7188200" y="6813550"/>
            <a:ext cx="23701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defTabSz="877888">
              <a:lnSpc>
                <a:spcPct val="85000"/>
              </a:lnSpc>
              <a:spcBef>
                <a:spcPct val="0"/>
              </a:spcBef>
              <a:spcAft>
                <a:spcPct val="0"/>
              </a:spcAft>
              <a:defRPr sz="1300">
                <a:latin typeface="FrutigerNext LT Bold" pitchFamily="20" charset="0"/>
                <a:ea typeface="MS PGothic" panose="020B0600070205080204" pitchFamily="34" charset="-128"/>
              </a:defRPr>
            </a:lvl1pPr>
          </a:lstStyle>
          <a:p>
            <a:pPr>
              <a:defRPr/>
            </a:pPr>
            <a:r>
              <a:rPr lang="de-DE" altLang="zh-CN"/>
              <a:t>Page </a:t>
            </a:r>
            <a:fld id="{E55141B6-7CCA-4808-B9D2-7D7C027BAFB8}" type="slidenum">
              <a:rPr lang="de-DE" altLang="zh-CN"/>
              <a:pPr>
                <a:defRPr/>
              </a:pPr>
              <a:t>‹#›</a:t>
            </a:fld>
            <a:endParaRPr lang="en-GB" altLang="zh-CN"/>
          </a:p>
        </p:txBody>
      </p:sp>
      <p:sp>
        <p:nvSpPr>
          <p:cNvPr id="551943" name="Text Box 7">
            <a:extLst>
              <a:ext uri="{FF2B5EF4-FFF2-40B4-BE49-F238E27FC236}">
                <a16:creationId xmlns:a16="http://schemas.microsoft.com/office/drawing/2014/main" id="{1E5A7399-49FB-4A2F-BA72-AC47FD7B95CA}"/>
              </a:ext>
            </a:extLst>
          </p:cNvPr>
          <p:cNvSpPr txBox="1">
            <a:spLocks noChangeArrowheads="1"/>
          </p:cNvSpPr>
          <p:nvPr userDrawn="1"/>
        </p:nvSpPr>
        <p:spPr bwMode="auto">
          <a:xfrm>
            <a:off x="738188" y="6772275"/>
            <a:ext cx="2151062"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798" tIns="43900" rIns="87798" bIns="43900">
            <a:spAutoFit/>
          </a:bodyPr>
          <a:lstStyle>
            <a:lvl1pPr defTabSz="877888">
              <a:spcBef>
                <a:spcPct val="0"/>
              </a:spcBef>
              <a:spcAft>
                <a:spcPct val="0"/>
              </a:spcAft>
              <a:defRPr sz="2400">
                <a:solidFill>
                  <a:schemeClr val="tx1"/>
                </a:solidFill>
                <a:latin typeface="Arial" charset="0"/>
                <a:ea typeface="MS PGothic" pitchFamily="34" charset="-128"/>
              </a:defRPr>
            </a:lvl1pPr>
            <a:lvl2pPr marL="439738" defTabSz="877888">
              <a:spcBef>
                <a:spcPct val="0"/>
              </a:spcBef>
              <a:spcAft>
                <a:spcPct val="0"/>
              </a:spcAft>
              <a:defRPr sz="2400">
                <a:solidFill>
                  <a:schemeClr val="tx1"/>
                </a:solidFill>
                <a:latin typeface="Arial" charset="0"/>
                <a:ea typeface="MS PGothic" pitchFamily="34" charset="-128"/>
              </a:defRPr>
            </a:lvl2pPr>
            <a:lvl3pPr marL="877888" defTabSz="877888">
              <a:spcBef>
                <a:spcPct val="0"/>
              </a:spcBef>
              <a:spcAft>
                <a:spcPct val="0"/>
              </a:spcAft>
              <a:defRPr sz="2400">
                <a:solidFill>
                  <a:schemeClr val="tx1"/>
                </a:solidFill>
                <a:latin typeface="Arial" charset="0"/>
                <a:ea typeface="MS PGothic" pitchFamily="34" charset="-128"/>
              </a:defRPr>
            </a:lvl3pPr>
            <a:lvl4pPr marL="1316038" defTabSz="877888">
              <a:spcBef>
                <a:spcPct val="0"/>
              </a:spcBef>
              <a:spcAft>
                <a:spcPct val="0"/>
              </a:spcAft>
              <a:defRPr sz="2400">
                <a:solidFill>
                  <a:schemeClr val="tx1"/>
                </a:solidFill>
                <a:latin typeface="Arial" charset="0"/>
                <a:ea typeface="MS PGothic" pitchFamily="34" charset="-128"/>
              </a:defRPr>
            </a:lvl4pPr>
            <a:lvl5pPr marL="1755775" defTabSz="877888">
              <a:spcBef>
                <a:spcPct val="0"/>
              </a:spcBef>
              <a:spcAft>
                <a:spcPct val="0"/>
              </a:spcAft>
              <a:defRPr sz="2400">
                <a:solidFill>
                  <a:schemeClr val="tx1"/>
                </a:solidFill>
                <a:latin typeface="Arial" charset="0"/>
                <a:ea typeface="MS PGothic" pitchFamily="34" charset="-128"/>
              </a:defRPr>
            </a:lvl5pPr>
            <a:lvl6pPr marL="2212975" defTabSz="877888" eaLnBrk="0" fontAlgn="base" hangingPunct="0">
              <a:spcBef>
                <a:spcPct val="0"/>
              </a:spcBef>
              <a:spcAft>
                <a:spcPct val="0"/>
              </a:spcAft>
              <a:defRPr sz="2400">
                <a:solidFill>
                  <a:schemeClr val="tx1"/>
                </a:solidFill>
                <a:latin typeface="Arial" charset="0"/>
                <a:ea typeface="MS PGothic" pitchFamily="34" charset="-128"/>
              </a:defRPr>
            </a:lvl6pPr>
            <a:lvl7pPr marL="2670175" defTabSz="877888" eaLnBrk="0" fontAlgn="base" hangingPunct="0">
              <a:spcBef>
                <a:spcPct val="0"/>
              </a:spcBef>
              <a:spcAft>
                <a:spcPct val="0"/>
              </a:spcAft>
              <a:defRPr sz="2400">
                <a:solidFill>
                  <a:schemeClr val="tx1"/>
                </a:solidFill>
                <a:latin typeface="Arial" charset="0"/>
                <a:ea typeface="MS PGothic" pitchFamily="34" charset="-128"/>
              </a:defRPr>
            </a:lvl7pPr>
            <a:lvl8pPr marL="3127375" defTabSz="877888" eaLnBrk="0" fontAlgn="base" hangingPunct="0">
              <a:spcBef>
                <a:spcPct val="0"/>
              </a:spcBef>
              <a:spcAft>
                <a:spcPct val="0"/>
              </a:spcAft>
              <a:defRPr sz="2400">
                <a:solidFill>
                  <a:schemeClr val="tx1"/>
                </a:solidFill>
                <a:latin typeface="Arial" charset="0"/>
                <a:ea typeface="MS PGothic" pitchFamily="34" charset="-128"/>
              </a:defRPr>
            </a:lvl8pPr>
            <a:lvl9pPr marL="3584575" defTabSz="877888" eaLnBrk="0" fontAlgn="base" hangingPunct="0">
              <a:spcBef>
                <a:spcPct val="0"/>
              </a:spcBef>
              <a:spcAft>
                <a:spcPct val="0"/>
              </a:spcAft>
              <a:defRPr sz="2400">
                <a:solidFill>
                  <a:schemeClr val="tx1"/>
                </a:solidFill>
                <a:latin typeface="Arial" charset="0"/>
                <a:ea typeface="MS PGothic" pitchFamily="34" charset="-128"/>
              </a:defRPr>
            </a:lvl9pPr>
          </a:lstStyle>
          <a:p>
            <a:pPr>
              <a:defRPr/>
            </a:pPr>
            <a:r>
              <a:rPr lang="zh-CN" altLang="en-US" sz="1300" dirty="0">
                <a:solidFill>
                  <a:schemeClr val="bg2"/>
                </a:solidFill>
                <a:latin typeface="华文新魏" pitchFamily="2" charset="-122"/>
                <a:ea typeface="华文新魏" pitchFamily="2" charset="-122"/>
              </a:rPr>
              <a:t>数学预备知识 </a:t>
            </a:r>
            <a:r>
              <a:rPr lang="en-US" altLang="zh-CN" sz="1300" dirty="0">
                <a:solidFill>
                  <a:schemeClr val="bg2"/>
                </a:solidFill>
                <a:latin typeface="华文新魏" pitchFamily="2" charset="-122"/>
                <a:ea typeface="华文新魏" pitchFamily="2" charset="-122"/>
              </a:rPr>
              <a:t>@ </a:t>
            </a:r>
            <a:r>
              <a:rPr lang="zh-CN" altLang="en-US" sz="1300" dirty="0">
                <a:solidFill>
                  <a:schemeClr val="bg2"/>
                </a:solidFill>
                <a:latin typeface="华文新魏" pitchFamily="2" charset="-122"/>
                <a:ea typeface="华文新魏" pitchFamily="2" charset="-122"/>
              </a:rPr>
              <a:t>力学 </a:t>
            </a:r>
            <a:r>
              <a:rPr lang="en-US" altLang="zh-CN" sz="1300" dirty="0">
                <a:solidFill>
                  <a:schemeClr val="bg2"/>
                </a:solidFill>
                <a:latin typeface="华文新魏" pitchFamily="2" charset="-122"/>
                <a:ea typeface="华文新魏" pitchFamily="2" charset="-122"/>
              </a:rPr>
              <a:t>2015</a:t>
            </a:r>
          </a:p>
        </p:txBody>
      </p:sp>
      <p:pic>
        <p:nvPicPr>
          <p:cNvPr id="6152" name="Picture 8">
            <a:extLst>
              <a:ext uri="{FF2B5EF4-FFF2-40B4-BE49-F238E27FC236}">
                <a16:creationId xmlns:a16="http://schemas.microsoft.com/office/drawing/2014/main" id="{09B460B3-C455-4791-BC01-C879B74655A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990013" y="6729413"/>
            <a:ext cx="928687"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3" name="Picture 9">
            <a:extLst>
              <a:ext uri="{FF2B5EF4-FFF2-40B4-BE49-F238E27FC236}">
                <a16:creationId xmlns:a16="http://schemas.microsoft.com/office/drawing/2014/main" id="{91080761-0877-4198-85A2-E502DC5D52B7}"/>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432800" y="6729413"/>
            <a:ext cx="550863"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1946" name="Text Box 10">
            <a:extLst>
              <a:ext uri="{FF2B5EF4-FFF2-40B4-BE49-F238E27FC236}">
                <a16:creationId xmlns:a16="http://schemas.microsoft.com/office/drawing/2014/main" id="{32EFE487-8F06-4495-B7C6-17ECFE04D7A6}"/>
              </a:ext>
            </a:extLst>
          </p:cNvPr>
          <p:cNvSpPr txBox="1">
            <a:spLocks noChangeArrowheads="1"/>
          </p:cNvSpPr>
          <p:nvPr userDrawn="1"/>
        </p:nvSpPr>
        <p:spPr bwMode="auto">
          <a:xfrm>
            <a:off x="7529513" y="714375"/>
            <a:ext cx="2192337"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798" tIns="43900" rIns="87798" bIns="43900">
            <a:spAutoFit/>
          </a:bodyPr>
          <a:lstStyle>
            <a:lvl1pPr defTabSz="877888">
              <a:spcBef>
                <a:spcPct val="0"/>
              </a:spcBef>
              <a:spcAft>
                <a:spcPct val="0"/>
              </a:spcAft>
              <a:defRPr sz="2400">
                <a:solidFill>
                  <a:schemeClr val="tx1"/>
                </a:solidFill>
                <a:latin typeface="Arial" charset="0"/>
                <a:ea typeface="MS PGothic" pitchFamily="34" charset="-128"/>
              </a:defRPr>
            </a:lvl1pPr>
            <a:lvl2pPr marL="439738" defTabSz="877888">
              <a:spcBef>
                <a:spcPct val="0"/>
              </a:spcBef>
              <a:spcAft>
                <a:spcPct val="0"/>
              </a:spcAft>
              <a:defRPr sz="2400">
                <a:solidFill>
                  <a:schemeClr val="tx1"/>
                </a:solidFill>
                <a:latin typeface="Arial" charset="0"/>
                <a:ea typeface="MS PGothic" pitchFamily="34" charset="-128"/>
              </a:defRPr>
            </a:lvl2pPr>
            <a:lvl3pPr marL="877888" defTabSz="877888">
              <a:spcBef>
                <a:spcPct val="0"/>
              </a:spcBef>
              <a:spcAft>
                <a:spcPct val="0"/>
              </a:spcAft>
              <a:defRPr sz="2400">
                <a:solidFill>
                  <a:schemeClr val="tx1"/>
                </a:solidFill>
                <a:latin typeface="Arial" charset="0"/>
                <a:ea typeface="MS PGothic" pitchFamily="34" charset="-128"/>
              </a:defRPr>
            </a:lvl3pPr>
            <a:lvl4pPr marL="1316038" defTabSz="877888">
              <a:spcBef>
                <a:spcPct val="0"/>
              </a:spcBef>
              <a:spcAft>
                <a:spcPct val="0"/>
              </a:spcAft>
              <a:defRPr sz="2400">
                <a:solidFill>
                  <a:schemeClr val="tx1"/>
                </a:solidFill>
                <a:latin typeface="Arial" charset="0"/>
                <a:ea typeface="MS PGothic" pitchFamily="34" charset="-128"/>
              </a:defRPr>
            </a:lvl4pPr>
            <a:lvl5pPr marL="1755775" defTabSz="877888">
              <a:spcBef>
                <a:spcPct val="0"/>
              </a:spcBef>
              <a:spcAft>
                <a:spcPct val="0"/>
              </a:spcAft>
              <a:defRPr sz="2400">
                <a:solidFill>
                  <a:schemeClr val="tx1"/>
                </a:solidFill>
                <a:latin typeface="Arial" charset="0"/>
                <a:ea typeface="MS PGothic" pitchFamily="34" charset="-128"/>
              </a:defRPr>
            </a:lvl5pPr>
            <a:lvl6pPr marL="2212975" defTabSz="877888" eaLnBrk="0" fontAlgn="base" hangingPunct="0">
              <a:spcBef>
                <a:spcPct val="0"/>
              </a:spcBef>
              <a:spcAft>
                <a:spcPct val="0"/>
              </a:spcAft>
              <a:defRPr sz="2400">
                <a:solidFill>
                  <a:schemeClr val="tx1"/>
                </a:solidFill>
                <a:latin typeface="Arial" charset="0"/>
                <a:ea typeface="MS PGothic" pitchFamily="34" charset="-128"/>
              </a:defRPr>
            </a:lvl6pPr>
            <a:lvl7pPr marL="2670175" defTabSz="877888" eaLnBrk="0" fontAlgn="base" hangingPunct="0">
              <a:spcBef>
                <a:spcPct val="0"/>
              </a:spcBef>
              <a:spcAft>
                <a:spcPct val="0"/>
              </a:spcAft>
              <a:defRPr sz="2400">
                <a:solidFill>
                  <a:schemeClr val="tx1"/>
                </a:solidFill>
                <a:latin typeface="Arial" charset="0"/>
                <a:ea typeface="MS PGothic" pitchFamily="34" charset="-128"/>
              </a:defRPr>
            </a:lvl7pPr>
            <a:lvl8pPr marL="3127375" defTabSz="877888" eaLnBrk="0" fontAlgn="base" hangingPunct="0">
              <a:spcBef>
                <a:spcPct val="0"/>
              </a:spcBef>
              <a:spcAft>
                <a:spcPct val="0"/>
              </a:spcAft>
              <a:defRPr sz="2400">
                <a:solidFill>
                  <a:schemeClr val="tx1"/>
                </a:solidFill>
                <a:latin typeface="Arial" charset="0"/>
                <a:ea typeface="MS PGothic" pitchFamily="34" charset="-128"/>
              </a:defRPr>
            </a:lvl8pPr>
            <a:lvl9pPr marL="3584575" defTabSz="877888" eaLnBrk="0" fontAlgn="base" hangingPunct="0">
              <a:spcBef>
                <a:spcPct val="0"/>
              </a:spcBef>
              <a:spcAft>
                <a:spcPct val="0"/>
              </a:spcAft>
              <a:defRPr sz="2400">
                <a:solidFill>
                  <a:schemeClr val="tx1"/>
                </a:solidFill>
                <a:latin typeface="Arial" charset="0"/>
                <a:ea typeface="MS PGothic" pitchFamily="34" charset="-128"/>
              </a:defRPr>
            </a:lvl9pPr>
          </a:lstStyle>
          <a:p>
            <a:pPr>
              <a:defRPr/>
            </a:pPr>
            <a:r>
              <a:rPr lang="zh-CN" altLang="en-US" sz="1300">
                <a:solidFill>
                  <a:schemeClr val="bg2"/>
                </a:solidFill>
                <a:latin typeface="FrutigerNext LT Bold" pitchFamily="20" charset="0"/>
                <a:ea typeface="华文新魏" pitchFamily="2" charset="-122"/>
              </a:rPr>
              <a:t>数学预备知识</a:t>
            </a:r>
            <a:r>
              <a:rPr lang="en-US" altLang="zh-CN" sz="1300">
                <a:solidFill>
                  <a:schemeClr val="bg2"/>
                </a:solidFill>
                <a:latin typeface="FrutigerNext LT Bold" pitchFamily="20" charset="0"/>
                <a:ea typeface="华文新魏" pitchFamily="2" charset="-122"/>
              </a:rPr>
              <a:t>A  </a:t>
            </a:r>
            <a:r>
              <a:rPr lang="zh-CN" altLang="en-US" sz="1300">
                <a:solidFill>
                  <a:schemeClr val="bg2"/>
                </a:solidFill>
                <a:latin typeface="FrutigerNext LT Bold" pitchFamily="20" charset="0"/>
                <a:ea typeface="华文新魏" pitchFamily="2" charset="-122"/>
              </a:rPr>
              <a:t>微积分初步</a:t>
            </a:r>
          </a:p>
        </p:txBody>
      </p:sp>
    </p:spTree>
  </p:cSld>
  <p:clrMap bg1="lt1" tx1="dk1" bg2="lt2" tx2="dk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Lst>
  <p:hf sldNum="0" hdr="0" ftr="0"/>
  <p:txStyles>
    <p:titleStyle>
      <a:lvl1pPr algn="l" defTabSz="877888" rtl="0" eaLnBrk="0" fontAlgn="base" hangingPunct="0">
        <a:spcBef>
          <a:spcPct val="0"/>
        </a:spcBef>
        <a:spcAft>
          <a:spcPct val="0"/>
        </a:spcAft>
        <a:defRPr sz="3400">
          <a:solidFill>
            <a:srgbClr val="990000"/>
          </a:solidFill>
          <a:latin typeface="+mj-lt"/>
          <a:ea typeface="+mj-ea"/>
          <a:cs typeface="+mj-cs"/>
        </a:defRPr>
      </a:lvl1pPr>
      <a:lvl2pPr algn="l" defTabSz="877888" rtl="0" eaLnBrk="0" fontAlgn="base" hangingPunct="0">
        <a:spcBef>
          <a:spcPct val="0"/>
        </a:spcBef>
        <a:spcAft>
          <a:spcPct val="0"/>
        </a:spcAft>
        <a:defRPr sz="3400">
          <a:solidFill>
            <a:srgbClr val="990000"/>
          </a:solidFill>
          <a:latin typeface="FrutigerNext LT Medium" pitchFamily="34" charset="0"/>
          <a:ea typeface="宋体" pitchFamily="2" charset="-122"/>
        </a:defRPr>
      </a:lvl2pPr>
      <a:lvl3pPr algn="l" defTabSz="877888" rtl="0" eaLnBrk="0" fontAlgn="base" hangingPunct="0">
        <a:spcBef>
          <a:spcPct val="0"/>
        </a:spcBef>
        <a:spcAft>
          <a:spcPct val="0"/>
        </a:spcAft>
        <a:defRPr sz="3400">
          <a:solidFill>
            <a:srgbClr val="990000"/>
          </a:solidFill>
          <a:latin typeface="FrutigerNext LT Medium" pitchFamily="34" charset="0"/>
          <a:ea typeface="宋体" pitchFamily="2" charset="-122"/>
        </a:defRPr>
      </a:lvl3pPr>
      <a:lvl4pPr algn="l" defTabSz="877888" rtl="0" eaLnBrk="0" fontAlgn="base" hangingPunct="0">
        <a:spcBef>
          <a:spcPct val="0"/>
        </a:spcBef>
        <a:spcAft>
          <a:spcPct val="0"/>
        </a:spcAft>
        <a:defRPr sz="3400">
          <a:solidFill>
            <a:srgbClr val="990000"/>
          </a:solidFill>
          <a:latin typeface="FrutigerNext LT Medium" pitchFamily="34" charset="0"/>
          <a:ea typeface="宋体" pitchFamily="2" charset="-122"/>
        </a:defRPr>
      </a:lvl4pPr>
      <a:lvl5pPr algn="l" defTabSz="877888" rtl="0" eaLnBrk="0" fontAlgn="base" hangingPunct="0">
        <a:spcBef>
          <a:spcPct val="0"/>
        </a:spcBef>
        <a:spcAft>
          <a:spcPct val="0"/>
        </a:spcAft>
        <a:defRPr sz="3400">
          <a:solidFill>
            <a:srgbClr val="990000"/>
          </a:solidFill>
          <a:latin typeface="FrutigerNext LT Medium" pitchFamily="34" charset="0"/>
          <a:ea typeface="宋体" pitchFamily="2" charset="-122"/>
        </a:defRPr>
      </a:lvl5pPr>
      <a:lvl6pPr marL="457200" algn="l" defTabSz="877888" rtl="0" fontAlgn="base">
        <a:spcBef>
          <a:spcPct val="0"/>
        </a:spcBef>
        <a:spcAft>
          <a:spcPct val="0"/>
        </a:spcAft>
        <a:defRPr sz="3400">
          <a:solidFill>
            <a:srgbClr val="990000"/>
          </a:solidFill>
          <a:latin typeface="FrutigerNext LT Medium" pitchFamily="34" charset="0"/>
          <a:ea typeface="宋体" pitchFamily="2" charset="-122"/>
        </a:defRPr>
      </a:lvl6pPr>
      <a:lvl7pPr marL="914400" algn="l" defTabSz="877888" rtl="0" fontAlgn="base">
        <a:spcBef>
          <a:spcPct val="0"/>
        </a:spcBef>
        <a:spcAft>
          <a:spcPct val="0"/>
        </a:spcAft>
        <a:defRPr sz="3400">
          <a:solidFill>
            <a:srgbClr val="990000"/>
          </a:solidFill>
          <a:latin typeface="FrutigerNext LT Medium" pitchFamily="34" charset="0"/>
          <a:ea typeface="宋体" pitchFamily="2" charset="-122"/>
        </a:defRPr>
      </a:lvl7pPr>
      <a:lvl8pPr marL="1371600" algn="l" defTabSz="877888" rtl="0" fontAlgn="base">
        <a:spcBef>
          <a:spcPct val="0"/>
        </a:spcBef>
        <a:spcAft>
          <a:spcPct val="0"/>
        </a:spcAft>
        <a:defRPr sz="3400">
          <a:solidFill>
            <a:srgbClr val="990000"/>
          </a:solidFill>
          <a:latin typeface="FrutigerNext LT Medium" pitchFamily="34" charset="0"/>
          <a:ea typeface="宋体" pitchFamily="2" charset="-122"/>
        </a:defRPr>
      </a:lvl8pPr>
      <a:lvl9pPr marL="1828800" algn="l" defTabSz="877888" rtl="0" fontAlgn="base">
        <a:spcBef>
          <a:spcPct val="0"/>
        </a:spcBef>
        <a:spcAft>
          <a:spcPct val="0"/>
        </a:spcAft>
        <a:defRPr sz="3400">
          <a:solidFill>
            <a:srgbClr val="990000"/>
          </a:solidFill>
          <a:latin typeface="FrutigerNext LT Medium" pitchFamily="34" charset="0"/>
          <a:ea typeface="宋体" pitchFamily="2" charset="-122"/>
        </a:defRPr>
      </a:lvl9pPr>
    </p:titleStyle>
    <p:bodyStyle>
      <a:lvl1pPr marL="328613" indent="-328613" algn="l" defTabSz="877888" rtl="0" eaLnBrk="0" fontAlgn="base" hangingPunct="0">
        <a:lnSpc>
          <a:spcPct val="140000"/>
        </a:lnSpc>
        <a:spcBef>
          <a:spcPct val="0"/>
        </a:spcBef>
        <a:spcAft>
          <a:spcPct val="0"/>
        </a:spcAft>
        <a:buClr>
          <a:schemeClr val="bg2"/>
        </a:buClr>
        <a:buSzPct val="60000"/>
        <a:buFont typeface="Wingdings" panose="05000000000000000000" pitchFamily="2" charset="2"/>
        <a:buChar char="l"/>
        <a:defRPr sz="2100" b="1">
          <a:solidFill>
            <a:schemeClr val="tx1"/>
          </a:solidFill>
          <a:latin typeface="+mn-lt"/>
          <a:ea typeface="+mn-ea"/>
          <a:cs typeface="+mn-cs"/>
        </a:defRPr>
      </a:lvl1pPr>
      <a:lvl2pPr marL="714375" indent="-274638" algn="l" defTabSz="877888" rtl="0" eaLnBrk="0" fontAlgn="base" hangingPunct="0">
        <a:lnSpc>
          <a:spcPct val="140000"/>
        </a:lnSpc>
        <a:spcBef>
          <a:spcPct val="0"/>
        </a:spcBef>
        <a:spcAft>
          <a:spcPct val="0"/>
        </a:spcAft>
        <a:buClr>
          <a:schemeClr val="tx1"/>
        </a:buClr>
        <a:buSzPct val="50000"/>
        <a:buFont typeface="Wingdings" panose="05000000000000000000" pitchFamily="2" charset="2"/>
        <a:buChar char="p"/>
        <a:defRPr sz="1900">
          <a:solidFill>
            <a:schemeClr val="tx1"/>
          </a:solidFill>
          <a:latin typeface="+mn-lt"/>
          <a:ea typeface="+mn-ea"/>
        </a:defRPr>
      </a:lvl2pPr>
      <a:lvl3pPr marL="1098550" indent="-220663" algn="l" defTabSz="877888" rtl="0" eaLnBrk="0" fontAlgn="base" hangingPunct="0">
        <a:lnSpc>
          <a:spcPct val="140000"/>
        </a:lnSpc>
        <a:spcBef>
          <a:spcPct val="0"/>
        </a:spcBef>
        <a:spcAft>
          <a:spcPct val="0"/>
        </a:spcAft>
        <a:buSzPct val="50000"/>
        <a:buFont typeface="Wingdings" panose="05000000000000000000" pitchFamily="2" charset="2"/>
        <a:buChar char="n"/>
        <a:defRPr sz="1700">
          <a:solidFill>
            <a:schemeClr val="tx1"/>
          </a:solidFill>
          <a:latin typeface="FrutigerNext LT Light" pitchFamily="34" charset="0"/>
          <a:ea typeface="+mn-ea"/>
        </a:defRPr>
      </a:lvl3pPr>
      <a:lvl4pPr marL="1536700" indent="-220663" algn="l" defTabSz="877888" rtl="0" eaLnBrk="0" fontAlgn="base" hangingPunct="0">
        <a:lnSpc>
          <a:spcPct val="140000"/>
        </a:lnSpc>
        <a:spcBef>
          <a:spcPct val="0"/>
        </a:spcBef>
        <a:spcAft>
          <a:spcPct val="0"/>
        </a:spcAft>
        <a:buChar char="–"/>
        <a:defRPr sz="1500">
          <a:solidFill>
            <a:schemeClr val="tx1"/>
          </a:solidFill>
          <a:latin typeface="+mj-lt"/>
          <a:ea typeface="+mn-ea"/>
        </a:defRPr>
      </a:lvl4pPr>
      <a:lvl5pPr marL="1976438" indent="-220663" algn="l" defTabSz="877888" rtl="0" eaLnBrk="0" fontAlgn="base" hangingPunct="0">
        <a:lnSpc>
          <a:spcPct val="140000"/>
        </a:lnSpc>
        <a:spcBef>
          <a:spcPct val="0"/>
        </a:spcBef>
        <a:spcAft>
          <a:spcPct val="0"/>
        </a:spcAft>
        <a:buFont typeface="FrutigerNext LT Medium" pitchFamily="34" charset="0"/>
        <a:buChar char="~"/>
        <a:defRPr sz="1300">
          <a:solidFill>
            <a:schemeClr val="tx1"/>
          </a:solidFill>
          <a:latin typeface="+mj-lt"/>
          <a:ea typeface="+mn-ea"/>
        </a:defRPr>
      </a:lvl5pPr>
      <a:lvl6pPr marL="2433638" indent="-220663" algn="l" defTabSz="877888" rtl="0" fontAlgn="base">
        <a:lnSpc>
          <a:spcPct val="140000"/>
        </a:lnSpc>
        <a:spcBef>
          <a:spcPct val="0"/>
        </a:spcBef>
        <a:spcAft>
          <a:spcPct val="0"/>
        </a:spcAft>
        <a:buFont typeface="FrutigerNext LT Medium" pitchFamily="34" charset="0"/>
        <a:buChar char="~"/>
        <a:defRPr sz="1300">
          <a:solidFill>
            <a:schemeClr val="tx1"/>
          </a:solidFill>
          <a:latin typeface="+mj-lt"/>
          <a:ea typeface="+mn-ea"/>
        </a:defRPr>
      </a:lvl6pPr>
      <a:lvl7pPr marL="2890838" indent="-220663" algn="l" defTabSz="877888" rtl="0" fontAlgn="base">
        <a:lnSpc>
          <a:spcPct val="140000"/>
        </a:lnSpc>
        <a:spcBef>
          <a:spcPct val="0"/>
        </a:spcBef>
        <a:spcAft>
          <a:spcPct val="0"/>
        </a:spcAft>
        <a:buFont typeface="FrutigerNext LT Medium" pitchFamily="34" charset="0"/>
        <a:buChar char="~"/>
        <a:defRPr sz="1300">
          <a:solidFill>
            <a:schemeClr val="tx1"/>
          </a:solidFill>
          <a:latin typeface="+mj-lt"/>
          <a:ea typeface="+mn-ea"/>
        </a:defRPr>
      </a:lvl7pPr>
      <a:lvl8pPr marL="3348038" indent="-220663" algn="l" defTabSz="877888" rtl="0" fontAlgn="base">
        <a:lnSpc>
          <a:spcPct val="140000"/>
        </a:lnSpc>
        <a:spcBef>
          <a:spcPct val="0"/>
        </a:spcBef>
        <a:spcAft>
          <a:spcPct val="0"/>
        </a:spcAft>
        <a:buFont typeface="FrutigerNext LT Medium" pitchFamily="34" charset="0"/>
        <a:buChar char="~"/>
        <a:defRPr sz="1300">
          <a:solidFill>
            <a:schemeClr val="tx1"/>
          </a:solidFill>
          <a:latin typeface="+mj-lt"/>
          <a:ea typeface="+mn-ea"/>
        </a:defRPr>
      </a:lvl8pPr>
      <a:lvl9pPr marL="3805238" indent="-220663" algn="l" defTabSz="877888" rtl="0" fontAlgn="base">
        <a:lnSpc>
          <a:spcPct val="140000"/>
        </a:lnSpc>
        <a:spcBef>
          <a:spcPct val="0"/>
        </a:spcBef>
        <a:spcAft>
          <a:spcPct val="0"/>
        </a:spcAft>
        <a:buFont typeface="FrutigerNext LT Medium" pitchFamily="34" charset="0"/>
        <a:buChar char="~"/>
        <a:defRPr sz="13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CD48138-DBE8-4289-A5D9-F81A701C7877}"/>
              </a:ext>
            </a:extLst>
          </p:cNvPr>
          <p:cNvSpPr>
            <a:spLocks noGrp="1"/>
          </p:cNvSpPr>
          <p:nvPr>
            <p:ph type="title"/>
          </p:nvPr>
        </p:nvSpPr>
        <p:spPr bwMode="auto">
          <a:xfrm>
            <a:off x="722313" y="0"/>
            <a:ext cx="930116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Text Placeholder 2">
            <a:extLst>
              <a:ext uri="{FF2B5EF4-FFF2-40B4-BE49-F238E27FC236}">
                <a16:creationId xmlns:a16="http://schemas.microsoft.com/office/drawing/2014/main" id="{6B284155-98E9-4B3E-9280-45C3EADC6749}"/>
              </a:ext>
            </a:extLst>
          </p:cNvPr>
          <p:cNvSpPr>
            <a:spLocks noGrp="1"/>
          </p:cNvSpPr>
          <p:nvPr>
            <p:ph type="body" idx="1"/>
          </p:nvPr>
        </p:nvSpPr>
        <p:spPr bwMode="auto">
          <a:xfrm>
            <a:off x="515938" y="1679575"/>
            <a:ext cx="9301162"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0" name="TextBox 8">
            <a:extLst>
              <a:ext uri="{FF2B5EF4-FFF2-40B4-BE49-F238E27FC236}">
                <a16:creationId xmlns:a16="http://schemas.microsoft.com/office/drawing/2014/main" id="{493FBEF8-F21D-4B66-BAC8-BF8AB46F987E}"/>
              </a:ext>
            </a:extLst>
          </p:cNvPr>
          <p:cNvSpPr txBox="1">
            <a:spLocks noChangeArrowheads="1"/>
          </p:cNvSpPr>
          <p:nvPr userDrawn="1"/>
        </p:nvSpPr>
        <p:spPr bwMode="auto">
          <a:xfrm>
            <a:off x="673100" y="6800850"/>
            <a:ext cx="82232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zh-CN" altLang="en-US" sz="1680" dirty="0">
                <a:solidFill>
                  <a:srgbClr val="A6A6A6"/>
                </a:solidFill>
                <a:latin typeface="KaiTi" panose="02010609060101010101" pitchFamily="49" charset="-122"/>
                <a:ea typeface="KaiTi" panose="02010609060101010101" pitchFamily="49" charset="-122"/>
              </a:rPr>
              <a:t>  西宁 </a:t>
            </a:r>
            <a:r>
              <a:rPr lang="zh-CN" altLang="en-US" sz="1680" dirty="0">
                <a:solidFill>
                  <a:srgbClr val="A6A6A6"/>
                </a:solidFill>
                <a:latin typeface="KaiTi" panose="02010609060101010101" pitchFamily="49" charset="-122"/>
                <a:ea typeface="KaiTi" panose="02010609060101010101" pitchFamily="49" charset="-122"/>
                <a:sym typeface="Symbol" panose="05050102010706020507" pitchFamily="18" charset="2"/>
              </a:rPr>
              <a:t> 原子</a:t>
            </a:r>
            <a:r>
              <a:rPr lang="en-US" altLang="zh-CN" sz="1680" dirty="0">
                <a:solidFill>
                  <a:srgbClr val="A6A6A6"/>
                </a:solidFill>
                <a:latin typeface="KaiTi" panose="02010609060101010101" pitchFamily="49" charset="-122"/>
                <a:ea typeface="KaiTi" panose="02010609060101010101" pitchFamily="49" charset="-122"/>
                <a:sym typeface="Symbol" panose="05050102010706020507" pitchFamily="18" charset="2"/>
              </a:rPr>
              <a:t>/</a:t>
            </a:r>
            <a:r>
              <a:rPr lang="zh-CN" altLang="en-US" sz="1680" dirty="0">
                <a:solidFill>
                  <a:srgbClr val="A6A6A6"/>
                </a:solidFill>
                <a:latin typeface="KaiTi" panose="02010609060101010101" pitchFamily="49" charset="-122"/>
                <a:ea typeface="KaiTi" panose="02010609060101010101" pitchFamily="49" charset="-122"/>
                <a:sym typeface="Symbol" panose="05050102010706020507" pitchFamily="18" charset="2"/>
              </a:rPr>
              <a:t>原子核物理研讨会暨近代物理研究会学术会议  </a:t>
            </a:r>
            <a:r>
              <a:rPr lang="zh-CN" altLang="en-US" sz="1680" dirty="0">
                <a:solidFill>
                  <a:srgbClr val="A6A6A6"/>
                </a:solidFill>
                <a:latin typeface="KaiTi" panose="02010609060101010101" pitchFamily="49" charset="-122"/>
                <a:ea typeface="KaiTi" panose="02010609060101010101" pitchFamily="49" charset="-122"/>
              </a:rPr>
              <a:t>二〇一四年八月六日</a:t>
            </a:r>
          </a:p>
        </p:txBody>
      </p:sp>
      <p:sp>
        <p:nvSpPr>
          <p:cNvPr id="1029" name="Rectangle 9">
            <a:extLst>
              <a:ext uri="{FF2B5EF4-FFF2-40B4-BE49-F238E27FC236}">
                <a16:creationId xmlns:a16="http://schemas.microsoft.com/office/drawing/2014/main" id="{34CD0935-9C03-4F56-8DCC-73F4EF12D6C4}"/>
              </a:ext>
            </a:extLst>
          </p:cNvPr>
          <p:cNvSpPr>
            <a:spLocks noChangeArrowheads="1"/>
          </p:cNvSpPr>
          <p:nvPr userDrawn="1"/>
        </p:nvSpPr>
        <p:spPr bwMode="auto">
          <a:xfrm>
            <a:off x="5026025" y="3406775"/>
            <a:ext cx="2524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zh-CN" sz="1890">
                <a:solidFill>
                  <a:prstClr val="black"/>
                </a:solidFill>
              </a:rPr>
              <a:t> </a:t>
            </a:r>
          </a:p>
        </p:txBody>
      </p:sp>
      <p:pic>
        <p:nvPicPr>
          <p:cNvPr id="7174" name="Picture 9">
            <a:extLst>
              <a:ext uri="{FF2B5EF4-FFF2-40B4-BE49-F238E27FC236}">
                <a16:creationId xmlns:a16="http://schemas.microsoft.com/office/drawing/2014/main" id="{39FB50F2-103F-40E4-8D14-D1B4DD37DD25}"/>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5725" y="79375"/>
            <a:ext cx="1303338"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8" name="Rectangle 14">
            <a:extLst>
              <a:ext uri="{FF2B5EF4-FFF2-40B4-BE49-F238E27FC236}">
                <a16:creationId xmlns:a16="http://schemas.microsoft.com/office/drawing/2014/main" id="{5DCFA13E-81AD-4911-901A-37BCB7052DC6}"/>
              </a:ext>
            </a:extLst>
          </p:cNvPr>
          <p:cNvSpPr>
            <a:spLocks noChangeArrowheads="1"/>
          </p:cNvSpPr>
          <p:nvPr userDrawn="1"/>
        </p:nvSpPr>
        <p:spPr bwMode="auto">
          <a:xfrm flipV="1">
            <a:off x="0" y="960120"/>
            <a:ext cx="10246929" cy="80010"/>
          </a:xfrm>
          <a:prstGeom prst="rect">
            <a:avLst/>
          </a:prstGeom>
          <a:gradFill flip="none" rotWithShape="1">
            <a:gsLst>
              <a:gs pos="0">
                <a:srgbClr val="FF0000"/>
              </a:gs>
              <a:gs pos="100000">
                <a:srgbClr val="FFFFFF"/>
              </a:gs>
            </a:gsLst>
            <a:path path="circle">
              <a:fillToRect l="50000" t="50000" r="50000" b="50000"/>
            </a:path>
            <a:tileRect/>
          </a:gradFill>
          <a:ln>
            <a:noFill/>
          </a:ln>
          <a:effectLst>
            <a:softEdge rad="31750"/>
          </a:effectLs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zh-CN" sz="1890">
              <a:solidFill>
                <a:prstClr val="black"/>
              </a:solidFill>
            </a:endParaRPr>
          </a:p>
        </p:txBody>
      </p:sp>
      <p:pic>
        <p:nvPicPr>
          <p:cNvPr id="7178" name="Picture 15" descr="Logo_GSU">
            <a:hlinkClick r:id="rId17"/>
            <a:extLst>
              <a:ext uri="{FF2B5EF4-FFF2-40B4-BE49-F238E27FC236}">
                <a16:creationId xmlns:a16="http://schemas.microsoft.com/office/drawing/2014/main" id="{20D4837D-230F-4ABE-AA2F-0A3D3A34DDBA}"/>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85725" y="79375"/>
            <a:ext cx="60325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9" name="Picture 12" descr="http://t3.baidu.com/it/u=326011513,1378961434&amp;fm=0&amp;gp=0.jpg">
            <a:hlinkClick r:id="rId19"/>
            <a:extLst>
              <a:ext uri="{FF2B5EF4-FFF2-40B4-BE49-F238E27FC236}">
                <a16:creationId xmlns:a16="http://schemas.microsoft.com/office/drawing/2014/main" id="{CAD03705-09C4-443C-ACF1-0C58FE3B8FE6}"/>
              </a:ext>
            </a:extLst>
          </p:cNvPr>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9644063" y="0"/>
            <a:ext cx="64611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 id="2147484038" r:id="rId12"/>
    <p:sldLayoutId id="2147484039" r:id="rId13"/>
    <p:sldLayoutId id="2147484040" r:id="rId14"/>
  </p:sldLayoutIdLst>
  <p:txStyles>
    <p:titleStyle>
      <a:lvl1pPr algn="ctr" rtl="0" eaLnBrk="0" fontAlgn="base" hangingPunct="0">
        <a:spcBef>
          <a:spcPct val="0"/>
        </a:spcBef>
        <a:spcAft>
          <a:spcPct val="0"/>
        </a:spcAft>
        <a:defRPr sz="3300" b="1" kern="1200">
          <a:solidFill>
            <a:schemeClr val="tx1"/>
          </a:solidFill>
          <a:latin typeface="Arial Rounded MT Bold" pitchFamily="34" charset="0"/>
          <a:ea typeface="+mj-ea"/>
          <a:cs typeface="+mj-cs"/>
        </a:defRPr>
      </a:lvl1pPr>
      <a:lvl2pPr algn="ctr" rtl="0" eaLnBrk="0" fontAlgn="base" hangingPunct="0">
        <a:spcBef>
          <a:spcPct val="0"/>
        </a:spcBef>
        <a:spcAft>
          <a:spcPct val="0"/>
        </a:spcAft>
        <a:defRPr sz="3300" b="1">
          <a:solidFill>
            <a:schemeClr val="tx1"/>
          </a:solidFill>
          <a:latin typeface="Arial Rounded MT Bold" pitchFamily="34" charset="0"/>
        </a:defRPr>
      </a:lvl2pPr>
      <a:lvl3pPr algn="ctr" rtl="0" eaLnBrk="0" fontAlgn="base" hangingPunct="0">
        <a:spcBef>
          <a:spcPct val="0"/>
        </a:spcBef>
        <a:spcAft>
          <a:spcPct val="0"/>
        </a:spcAft>
        <a:defRPr sz="3300" b="1">
          <a:solidFill>
            <a:schemeClr val="tx1"/>
          </a:solidFill>
          <a:latin typeface="Arial Rounded MT Bold" pitchFamily="34" charset="0"/>
        </a:defRPr>
      </a:lvl3pPr>
      <a:lvl4pPr algn="ctr" rtl="0" eaLnBrk="0" fontAlgn="base" hangingPunct="0">
        <a:spcBef>
          <a:spcPct val="0"/>
        </a:spcBef>
        <a:spcAft>
          <a:spcPct val="0"/>
        </a:spcAft>
        <a:defRPr sz="3300" b="1">
          <a:solidFill>
            <a:schemeClr val="tx1"/>
          </a:solidFill>
          <a:latin typeface="Arial Rounded MT Bold" pitchFamily="34" charset="0"/>
        </a:defRPr>
      </a:lvl4pPr>
      <a:lvl5pPr algn="ctr" rtl="0" eaLnBrk="0" fontAlgn="base" hangingPunct="0">
        <a:spcBef>
          <a:spcPct val="0"/>
        </a:spcBef>
        <a:spcAft>
          <a:spcPct val="0"/>
        </a:spcAft>
        <a:defRPr sz="3300" b="1">
          <a:solidFill>
            <a:schemeClr val="tx1"/>
          </a:solidFill>
          <a:latin typeface="Arial Rounded MT Bold" pitchFamily="34" charset="0"/>
        </a:defRPr>
      </a:lvl5pPr>
      <a:lvl6pPr marL="480060" algn="ctr" rtl="0" fontAlgn="base">
        <a:spcBef>
          <a:spcPct val="0"/>
        </a:spcBef>
        <a:spcAft>
          <a:spcPct val="0"/>
        </a:spcAft>
        <a:defRPr sz="4620">
          <a:solidFill>
            <a:schemeClr val="tx1"/>
          </a:solidFill>
          <a:latin typeface="Calibri" pitchFamily="34" charset="0"/>
        </a:defRPr>
      </a:lvl6pPr>
      <a:lvl7pPr marL="960120" algn="ctr" rtl="0" fontAlgn="base">
        <a:spcBef>
          <a:spcPct val="0"/>
        </a:spcBef>
        <a:spcAft>
          <a:spcPct val="0"/>
        </a:spcAft>
        <a:defRPr sz="4620">
          <a:solidFill>
            <a:schemeClr val="tx1"/>
          </a:solidFill>
          <a:latin typeface="Calibri" pitchFamily="34" charset="0"/>
        </a:defRPr>
      </a:lvl7pPr>
      <a:lvl8pPr marL="1440180" algn="ctr" rtl="0" fontAlgn="base">
        <a:spcBef>
          <a:spcPct val="0"/>
        </a:spcBef>
        <a:spcAft>
          <a:spcPct val="0"/>
        </a:spcAft>
        <a:defRPr sz="4620">
          <a:solidFill>
            <a:schemeClr val="tx1"/>
          </a:solidFill>
          <a:latin typeface="Calibri" pitchFamily="34" charset="0"/>
        </a:defRPr>
      </a:lvl8pPr>
      <a:lvl9pPr marL="1920240" algn="ctr" rtl="0" fontAlgn="base">
        <a:spcBef>
          <a:spcPct val="0"/>
        </a:spcBef>
        <a:spcAft>
          <a:spcPct val="0"/>
        </a:spcAft>
        <a:defRPr sz="4620">
          <a:solidFill>
            <a:schemeClr val="tx1"/>
          </a:solidFill>
          <a:latin typeface="Calibri" pitchFamily="34" charset="0"/>
        </a:defRPr>
      </a:lvl9pPr>
    </p:titleStyle>
    <p:bodyStyle>
      <a:lvl1pPr marL="358775" indent="-358775" algn="l" rtl="0" eaLnBrk="0" fontAlgn="base" hangingPunct="0">
        <a:spcBef>
          <a:spcPct val="20000"/>
        </a:spcBef>
        <a:spcAft>
          <a:spcPct val="0"/>
        </a:spcAft>
        <a:buFont typeface="Arial" panose="020B0604020202020204" pitchFamily="34" charset="0"/>
        <a:buChar char="•"/>
        <a:defRPr sz="3300" kern="1200">
          <a:solidFill>
            <a:schemeClr val="tx1"/>
          </a:solidFill>
          <a:latin typeface="+mn-lt"/>
          <a:ea typeface="+mn-ea"/>
          <a:cs typeface="+mn-cs"/>
        </a:defRPr>
      </a:lvl1pPr>
      <a:lvl2pPr marL="779463" indent="-300038" algn="l" rtl="0" eaLnBrk="0" fontAlgn="base" hangingPunct="0">
        <a:spcBef>
          <a:spcPct val="20000"/>
        </a:spcBef>
        <a:spcAft>
          <a:spcPct val="0"/>
        </a:spcAft>
        <a:buFont typeface="Arial" panose="020B0604020202020204" pitchFamily="34" charset="0"/>
        <a:buChar char="–"/>
        <a:defRPr sz="2900" kern="1200">
          <a:solidFill>
            <a:schemeClr val="tx1"/>
          </a:solidFill>
          <a:latin typeface="+mn-lt"/>
          <a:ea typeface="+mn-ea"/>
          <a:cs typeface="+mn-cs"/>
        </a:defRPr>
      </a:lvl2pPr>
      <a:lvl3pPr marL="1200150" indent="-239713" algn="l"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3pPr>
      <a:lvl4pPr marL="1679575" indent="-2397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4pPr>
      <a:lvl5pPr marL="2159000" indent="-2397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5pPr>
      <a:lvl6pPr marL="2640330" indent="-240030" algn="l" defTabSz="960120"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20390" indent="-240030" algn="l" defTabSz="960120"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00450" indent="-240030" algn="l" defTabSz="960120"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80510" indent="-240030" algn="l" defTabSz="960120"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slideLayout" Target="../slideLayouts/slideLayout13.xml"/><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 Id="rId9" Type="http://schemas.openxmlformats.org/officeDocument/2006/relationships/image" Target="../media/image28.wmf"/></Relationships>
</file>

<file path=ppt/slides/_rels/slide13.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23.wmf"/><Relationship Id="rId7" Type="http://schemas.openxmlformats.org/officeDocument/2006/relationships/image" Target="../media/image32.wmf"/><Relationship Id="rId2" Type="http://schemas.openxmlformats.org/officeDocument/2006/relationships/image" Target="../media/image29.wmf"/><Relationship Id="rId1" Type="http://schemas.openxmlformats.org/officeDocument/2006/relationships/slideLayout" Target="../slideLayouts/slideLayout13.xml"/><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4.wmf"/></Relationships>
</file>

<file path=ppt/slides/_rels/slide14.x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34.wmf"/><Relationship Id="rId1" Type="http://schemas.openxmlformats.org/officeDocument/2006/relationships/slideLayout" Target="../slideLayouts/slideLayout13.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slides/_rels/slide15.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slideLayout" Target="../slideLayouts/slideLayout13.xml"/><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 Id="rId9" Type="http://schemas.openxmlformats.org/officeDocument/2006/relationships/image" Target="../media/image47.wmf"/></Relationships>
</file>

<file path=ppt/slides/_rels/slide16.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slideLayout" Target="../slideLayouts/slideLayout24.xml"/><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23.wmf"/></Relationships>
</file>

<file path=ppt/slides/_rels/slide17.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image" Target="../media/image63.wmf"/><Relationship Id="rId3" Type="http://schemas.openxmlformats.org/officeDocument/2006/relationships/image" Target="../media/image55.wmf"/><Relationship Id="rId7" Type="http://schemas.openxmlformats.org/officeDocument/2006/relationships/image" Target="../media/image58.wmf"/><Relationship Id="rId12" Type="http://schemas.openxmlformats.org/officeDocument/2006/relationships/image" Target="../media/image62.wmf"/><Relationship Id="rId2" Type="http://schemas.openxmlformats.org/officeDocument/2006/relationships/image" Target="../media/image54.wmf"/><Relationship Id="rId1" Type="http://schemas.openxmlformats.org/officeDocument/2006/relationships/slideLayout" Target="../slideLayouts/slideLayout24.xml"/><Relationship Id="rId6" Type="http://schemas.openxmlformats.org/officeDocument/2006/relationships/image" Target="../media/image38.wmf"/><Relationship Id="rId11" Type="http://schemas.openxmlformats.org/officeDocument/2006/relationships/image" Target="../media/image61.wmf"/><Relationship Id="rId5" Type="http://schemas.openxmlformats.org/officeDocument/2006/relationships/image" Target="../media/image57.wmf"/><Relationship Id="rId10" Type="http://schemas.openxmlformats.org/officeDocument/2006/relationships/image" Target="../media/image60.wmf"/><Relationship Id="rId4" Type="http://schemas.openxmlformats.org/officeDocument/2006/relationships/image" Target="../media/image56.wmf"/><Relationship Id="rId9" Type="http://schemas.openxmlformats.org/officeDocument/2006/relationships/image" Target="../media/image37.wmf"/></Relationships>
</file>

<file path=ppt/slides/_rels/slide19.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64.wmf"/><Relationship Id="rId1" Type="http://schemas.openxmlformats.org/officeDocument/2006/relationships/slideLayout" Target="../slideLayouts/slideLayout24.xml"/><Relationship Id="rId6" Type="http://schemas.openxmlformats.org/officeDocument/2006/relationships/image" Target="../media/image66.wmf"/><Relationship Id="rId5" Type="http://schemas.openxmlformats.org/officeDocument/2006/relationships/image" Target="../media/image55.wmf"/><Relationship Id="rId4" Type="http://schemas.openxmlformats.org/officeDocument/2006/relationships/image" Target="../media/image65.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20.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image" Target="../media/image76.wmf"/><Relationship Id="rId3" Type="http://schemas.openxmlformats.org/officeDocument/2006/relationships/image" Target="../media/image23.wmf"/><Relationship Id="rId7" Type="http://schemas.openxmlformats.org/officeDocument/2006/relationships/image" Target="../media/image70.wmf"/><Relationship Id="rId12" Type="http://schemas.openxmlformats.org/officeDocument/2006/relationships/image" Target="../media/image75.wmf"/><Relationship Id="rId2" Type="http://schemas.openxmlformats.org/officeDocument/2006/relationships/image" Target="../media/image67.png"/><Relationship Id="rId1" Type="http://schemas.openxmlformats.org/officeDocument/2006/relationships/slideLayout" Target="../slideLayouts/slideLayout24.xml"/><Relationship Id="rId6" Type="http://schemas.openxmlformats.org/officeDocument/2006/relationships/image" Target="../media/image69.wmf"/><Relationship Id="rId11" Type="http://schemas.openxmlformats.org/officeDocument/2006/relationships/image" Target="../media/image74.wmf"/><Relationship Id="rId5" Type="http://schemas.openxmlformats.org/officeDocument/2006/relationships/image" Target="../media/image68.wmf"/><Relationship Id="rId10" Type="http://schemas.openxmlformats.org/officeDocument/2006/relationships/image" Target="../media/image73.wmf"/><Relationship Id="rId4" Type="http://schemas.openxmlformats.org/officeDocument/2006/relationships/image" Target="../media/image50.wmf"/><Relationship Id="rId9" Type="http://schemas.openxmlformats.org/officeDocument/2006/relationships/image" Target="../media/image72.wmf"/></Relationships>
</file>

<file path=ppt/slides/_rels/slide21.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image" Target="../media/image23.wmf"/><Relationship Id="rId7" Type="http://schemas.openxmlformats.org/officeDocument/2006/relationships/image" Target="../media/image79.wmf"/><Relationship Id="rId2" Type="http://schemas.openxmlformats.org/officeDocument/2006/relationships/image" Target="../media/image21.wmf"/><Relationship Id="rId1" Type="http://schemas.openxmlformats.org/officeDocument/2006/relationships/slideLayout" Target="../slideLayouts/slideLayout24.xml"/><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4.wmf"/></Relationships>
</file>

<file path=ppt/slides/_rels/slide22.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image" Target="../media/image81.wmf"/><Relationship Id="rId7" Type="http://schemas.openxmlformats.org/officeDocument/2006/relationships/image" Target="../media/image82.wmf"/><Relationship Id="rId2" Type="http://schemas.openxmlformats.org/officeDocument/2006/relationships/image" Target="../media/image75.wmf"/><Relationship Id="rId1" Type="http://schemas.openxmlformats.org/officeDocument/2006/relationships/slideLayout" Target="../slideLayouts/slideLayout24.xml"/><Relationship Id="rId6" Type="http://schemas.openxmlformats.org/officeDocument/2006/relationships/image" Target="../media/image23.wmf"/><Relationship Id="rId5" Type="http://schemas.openxmlformats.org/officeDocument/2006/relationships/image" Target="../media/image74.wmf"/><Relationship Id="rId10" Type="http://schemas.openxmlformats.org/officeDocument/2006/relationships/image" Target="../media/image85.wmf"/><Relationship Id="rId4" Type="http://schemas.openxmlformats.org/officeDocument/2006/relationships/image" Target="../media/image21.wmf"/><Relationship Id="rId9" Type="http://schemas.openxmlformats.org/officeDocument/2006/relationships/image" Target="../media/image84.wmf"/></Relationships>
</file>

<file path=ppt/slides/_rels/slide23.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image" Target="../media/image86.wmf"/><Relationship Id="rId7" Type="http://schemas.openxmlformats.org/officeDocument/2006/relationships/image" Target="../media/image88.wmf"/><Relationship Id="rId2" Type="http://schemas.openxmlformats.org/officeDocument/2006/relationships/image" Target="../media/image49.wmf"/><Relationship Id="rId1" Type="http://schemas.openxmlformats.org/officeDocument/2006/relationships/slideLayout" Target="../slideLayouts/slideLayout24.xml"/><Relationship Id="rId6" Type="http://schemas.openxmlformats.org/officeDocument/2006/relationships/image" Target="../media/image87.wmf"/><Relationship Id="rId5" Type="http://schemas.openxmlformats.org/officeDocument/2006/relationships/image" Target="../media/image21.wmf"/><Relationship Id="rId10" Type="http://schemas.openxmlformats.org/officeDocument/2006/relationships/image" Target="../media/image91.wmf"/><Relationship Id="rId4" Type="http://schemas.openxmlformats.org/officeDocument/2006/relationships/image" Target="../media/image23.wmf"/><Relationship Id="rId9" Type="http://schemas.openxmlformats.org/officeDocument/2006/relationships/image" Target="../media/image90.wmf"/></Relationships>
</file>

<file path=ppt/slides/_rels/slide24.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image" Target="../media/image21.wmf"/><Relationship Id="rId18" Type="http://schemas.openxmlformats.org/officeDocument/2006/relationships/image" Target="../media/image75.wmf"/><Relationship Id="rId3" Type="http://schemas.openxmlformats.org/officeDocument/2006/relationships/image" Target="../media/image59.wmf"/><Relationship Id="rId7" Type="http://schemas.openxmlformats.org/officeDocument/2006/relationships/image" Target="../media/image93.wmf"/><Relationship Id="rId12" Type="http://schemas.openxmlformats.org/officeDocument/2006/relationships/image" Target="../media/image98.wmf"/><Relationship Id="rId17" Type="http://schemas.openxmlformats.org/officeDocument/2006/relationships/image" Target="../media/image102.wmf"/><Relationship Id="rId2" Type="http://schemas.openxmlformats.org/officeDocument/2006/relationships/image" Target="../media/image24.wmf"/><Relationship Id="rId16" Type="http://schemas.openxmlformats.org/officeDocument/2006/relationships/image" Target="../media/image101.wmf"/><Relationship Id="rId1" Type="http://schemas.openxmlformats.org/officeDocument/2006/relationships/slideLayout" Target="../slideLayouts/slideLayout24.xml"/><Relationship Id="rId6" Type="http://schemas.openxmlformats.org/officeDocument/2006/relationships/image" Target="../media/image50.wmf"/><Relationship Id="rId11" Type="http://schemas.openxmlformats.org/officeDocument/2006/relationships/image" Target="../media/image97.wmf"/><Relationship Id="rId5" Type="http://schemas.openxmlformats.org/officeDocument/2006/relationships/image" Target="../media/image92.png"/><Relationship Id="rId15" Type="http://schemas.openxmlformats.org/officeDocument/2006/relationships/image" Target="../media/image100.wmf"/><Relationship Id="rId10" Type="http://schemas.openxmlformats.org/officeDocument/2006/relationships/image" Target="../media/image96.wmf"/><Relationship Id="rId19" Type="http://schemas.openxmlformats.org/officeDocument/2006/relationships/image" Target="../media/image103.wmf"/><Relationship Id="rId4" Type="http://schemas.openxmlformats.org/officeDocument/2006/relationships/image" Target="../media/image23.wmf"/><Relationship Id="rId9" Type="http://schemas.openxmlformats.org/officeDocument/2006/relationships/image" Target="../media/image95.wmf"/><Relationship Id="rId14" Type="http://schemas.openxmlformats.org/officeDocument/2006/relationships/image" Target="../media/image99.wmf"/></Relationships>
</file>

<file path=ppt/slides/_rels/slide25.x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slideLayout" Target="../slideLayouts/slideLayout35.xml"/><Relationship Id="rId5" Type="http://schemas.openxmlformats.org/officeDocument/2006/relationships/image" Target="../media/image107.wmf"/><Relationship Id="rId4" Type="http://schemas.openxmlformats.org/officeDocument/2006/relationships/image" Target="../media/image106.wmf"/></Relationships>
</file>

<file path=ppt/slides/_rels/slide26.x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slideLayout" Target="../slideLayouts/slideLayout35.xml"/><Relationship Id="rId5" Type="http://schemas.openxmlformats.org/officeDocument/2006/relationships/image" Target="../media/image111.wmf"/><Relationship Id="rId4" Type="http://schemas.openxmlformats.org/officeDocument/2006/relationships/image" Target="../media/image110.wmf"/></Relationships>
</file>

<file path=ppt/slides/_rels/slide27.x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slideLayout" Target="../slideLayouts/slideLayout35.xml"/><Relationship Id="rId5" Type="http://schemas.openxmlformats.org/officeDocument/2006/relationships/image" Target="../media/image119.wmf"/><Relationship Id="rId4" Type="http://schemas.openxmlformats.org/officeDocument/2006/relationships/image" Target="../media/image11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image" Target="../media/image121.wmf"/><Relationship Id="rId7" Type="http://schemas.openxmlformats.org/officeDocument/2006/relationships/image" Target="../media/image125.wmf"/><Relationship Id="rId12" Type="http://schemas.openxmlformats.org/officeDocument/2006/relationships/image" Target="../media/image130.wmf"/><Relationship Id="rId2" Type="http://schemas.openxmlformats.org/officeDocument/2006/relationships/image" Target="../media/image120.wmf"/><Relationship Id="rId1" Type="http://schemas.openxmlformats.org/officeDocument/2006/relationships/slideLayout" Target="../slideLayouts/slideLayout35.xml"/><Relationship Id="rId6" Type="http://schemas.openxmlformats.org/officeDocument/2006/relationships/image" Target="../media/image124.wmf"/><Relationship Id="rId11" Type="http://schemas.openxmlformats.org/officeDocument/2006/relationships/image" Target="../media/image129.wmf"/><Relationship Id="rId5" Type="http://schemas.openxmlformats.org/officeDocument/2006/relationships/image" Target="../media/image123.wmf"/><Relationship Id="rId10" Type="http://schemas.openxmlformats.org/officeDocument/2006/relationships/image" Target="../media/image128.wmf"/><Relationship Id="rId4" Type="http://schemas.openxmlformats.org/officeDocument/2006/relationships/image" Target="../media/image122.wmf"/><Relationship Id="rId9" Type="http://schemas.openxmlformats.org/officeDocument/2006/relationships/image" Target="../media/image127.wmf"/></Relationships>
</file>

<file path=ppt/slides/_rels/slide31.xml.rels><?xml version="1.0" encoding="UTF-8" standalone="yes"?>
<Relationships xmlns="http://schemas.openxmlformats.org/package/2006/relationships"><Relationship Id="rId8" Type="http://schemas.openxmlformats.org/officeDocument/2006/relationships/image" Target="../media/image135.wmf"/><Relationship Id="rId3" Type="http://schemas.openxmlformats.org/officeDocument/2006/relationships/image" Target="../media/image23.wmf"/><Relationship Id="rId7" Type="http://schemas.openxmlformats.org/officeDocument/2006/relationships/image" Target="../media/image134.wmf"/><Relationship Id="rId2" Type="http://schemas.openxmlformats.org/officeDocument/2006/relationships/image" Target="../media/image131.wmf"/><Relationship Id="rId1" Type="http://schemas.openxmlformats.org/officeDocument/2006/relationships/slideLayout" Target="../slideLayouts/slideLayout46.xml"/><Relationship Id="rId6" Type="http://schemas.openxmlformats.org/officeDocument/2006/relationships/image" Target="../media/image133.png"/><Relationship Id="rId5" Type="http://schemas.openxmlformats.org/officeDocument/2006/relationships/image" Target="../media/image21.wmf"/><Relationship Id="rId4" Type="http://schemas.openxmlformats.org/officeDocument/2006/relationships/image" Target="../media/image132.wmf"/><Relationship Id="rId9" Type="http://schemas.openxmlformats.org/officeDocument/2006/relationships/image" Target="../media/image136.wmf"/></Relationships>
</file>

<file path=ppt/slides/_rels/slide32.x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slideLayout" Target="../slideLayouts/slideLayout46.xml"/><Relationship Id="rId6" Type="http://schemas.openxmlformats.org/officeDocument/2006/relationships/image" Target="../media/image140.wmf"/><Relationship Id="rId5" Type="http://schemas.openxmlformats.org/officeDocument/2006/relationships/image" Target="../media/image139.wmf"/><Relationship Id="rId4" Type="http://schemas.openxmlformats.org/officeDocument/2006/relationships/image" Target="../media/image49.wmf"/></Relationships>
</file>

<file path=ppt/slides/_rels/slide33.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46.xml"/></Relationships>
</file>

<file path=ppt/slides/_rels/slide34.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slideLayout" Target="../slideLayouts/slideLayout57.xml"/><Relationship Id="rId6" Type="http://schemas.openxmlformats.org/officeDocument/2006/relationships/image" Target="../media/image147.png"/><Relationship Id="rId5" Type="http://schemas.openxmlformats.org/officeDocument/2006/relationships/image" Target="../media/image146.wmf"/><Relationship Id="rId4" Type="http://schemas.openxmlformats.org/officeDocument/2006/relationships/image" Target="../media/image145.wmf"/></Relationships>
</file>

<file path=ppt/slides/_rels/slide36.xml.rels><?xml version="1.0" encoding="UTF-8" standalone="yes"?>
<Relationships xmlns="http://schemas.openxmlformats.org/package/2006/relationships"><Relationship Id="rId8" Type="http://schemas.openxmlformats.org/officeDocument/2006/relationships/image" Target="../media/image143.wmf"/><Relationship Id="rId3" Type="http://schemas.openxmlformats.org/officeDocument/2006/relationships/image" Target="../media/image149.wmf"/><Relationship Id="rId7" Type="http://schemas.openxmlformats.org/officeDocument/2006/relationships/image" Target="../media/image145.wmf"/><Relationship Id="rId2" Type="http://schemas.openxmlformats.org/officeDocument/2006/relationships/image" Target="../media/image148.png"/><Relationship Id="rId1" Type="http://schemas.openxmlformats.org/officeDocument/2006/relationships/slideLayout" Target="../slideLayouts/slideLayout57.xml"/><Relationship Id="rId6" Type="http://schemas.openxmlformats.org/officeDocument/2006/relationships/image" Target="../media/image144.wmf"/><Relationship Id="rId5" Type="http://schemas.openxmlformats.org/officeDocument/2006/relationships/image" Target="../media/image151.wmf"/><Relationship Id="rId4" Type="http://schemas.openxmlformats.org/officeDocument/2006/relationships/image" Target="../media/image150.wmf"/></Relationships>
</file>

<file path=ppt/slides/_rels/slide37.xml.rels><?xml version="1.0" encoding="UTF-8" standalone="yes"?>
<Relationships xmlns="http://schemas.openxmlformats.org/package/2006/relationships"><Relationship Id="rId3" Type="http://schemas.openxmlformats.org/officeDocument/2006/relationships/image" Target="../media/image153.wmf"/><Relationship Id="rId7" Type="http://schemas.openxmlformats.org/officeDocument/2006/relationships/image" Target="../media/image157.wmf"/><Relationship Id="rId2" Type="http://schemas.openxmlformats.org/officeDocument/2006/relationships/image" Target="../media/image152.wmf"/><Relationship Id="rId1" Type="http://schemas.openxmlformats.org/officeDocument/2006/relationships/slideLayout" Target="../slideLayouts/slideLayout57.xml"/><Relationship Id="rId6" Type="http://schemas.openxmlformats.org/officeDocument/2006/relationships/image" Target="../media/image156.wmf"/><Relationship Id="rId5" Type="http://schemas.openxmlformats.org/officeDocument/2006/relationships/image" Target="../media/image155.wmf"/><Relationship Id="rId4" Type="http://schemas.openxmlformats.org/officeDocument/2006/relationships/image" Target="../media/image154.png"/></Relationships>
</file>

<file path=ppt/slides/_rels/slide38.xml.rels><?xml version="1.0" encoding="UTF-8" standalone="yes"?>
<Relationships xmlns="http://schemas.openxmlformats.org/package/2006/relationships"><Relationship Id="rId3" Type="http://schemas.openxmlformats.org/officeDocument/2006/relationships/image" Target="../media/image150.wmf"/><Relationship Id="rId7" Type="http://schemas.openxmlformats.org/officeDocument/2006/relationships/image" Target="../media/image152.wmf"/><Relationship Id="rId2" Type="http://schemas.openxmlformats.org/officeDocument/2006/relationships/image" Target="../media/image158.png"/><Relationship Id="rId1" Type="http://schemas.openxmlformats.org/officeDocument/2006/relationships/slideLayout" Target="../slideLayouts/slideLayout57.xml"/><Relationship Id="rId6" Type="http://schemas.openxmlformats.org/officeDocument/2006/relationships/image" Target="../media/image156.wmf"/><Relationship Id="rId5" Type="http://schemas.openxmlformats.org/officeDocument/2006/relationships/image" Target="../media/image155.wmf"/><Relationship Id="rId4" Type="http://schemas.openxmlformats.org/officeDocument/2006/relationships/image" Target="../media/image159.wmf"/></Relationships>
</file>

<file path=ppt/slides/_rels/slide39.xml.rels><?xml version="1.0" encoding="UTF-8" standalone="yes"?>
<Relationships xmlns="http://schemas.openxmlformats.org/package/2006/relationships"><Relationship Id="rId8" Type="http://schemas.openxmlformats.org/officeDocument/2006/relationships/image" Target="../media/image165.wmf"/><Relationship Id="rId3" Type="http://schemas.openxmlformats.org/officeDocument/2006/relationships/image" Target="../media/image161.wmf"/><Relationship Id="rId7" Type="http://schemas.openxmlformats.org/officeDocument/2006/relationships/image" Target="../media/image164.wmf"/><Relationship Id="rId2" Type="http://schemas.openxmlformats.org/officeDocument/2006/relationships/image" Target="../media/image160.wmf"/><Relationship Id="rId1" Type="http://schemas.openxmlformats.org/officeDocument/2006/relationships/slideLayout" Target="../slideLayouts/slideLayout57.xml"/><Relationship Id="rId6" Type="http://schemas.openxmlformats.org/officeDocument/2006/relationships/image" Target="../media/image163.wmf"/><Relationship Id="rId5" Type="http://schemas.openxmlformats.org/officeDocument/2006/relationships/image" Target="../media/image140.wmf"/><Relationship Id="rId10" Type="http://schemas.openxmlformats.org/officeDocument/2006/relationships/image" Target="../media/image167.wmf"/><Relationship Id="rId4" Type="http://schemas.openxmlformats.org/officeDocument/2006/relationships/image" Target="../media/image162.wmf"/><Relationship Id="rId9" Type="http://schemas.openxmlformats.org/officeDocument/2006/relationships/image" Target="../media/image166.wmf"/></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8.xml"/></Relationships>
</file>

<file path=ppt/slides/_rels/slide40.xml.rels><?xml version="1.0" encoding="UTF-8" standalone="yes"?>
<Relationships xmlns="http://schemas.openxmlformats.org/package/2006/relationships"><Relationship Id="rId8" Type="http://schemas.openxmlformats.org/officeDocument/2006/relationships/image" Target="../media/image174.emf"/><Relationship Id="rId13" Type="http://schemas.openxmlformats.org/officeDocument/2006/relationships/image" Target="../media/image179.wmf"/><Relationship Id="rId3" Type="http://schemas.openxmlformats.org/officeDocument/2006/relationships/image" Target="../media/image169.emf"/><Relationship Id="rId7" Type="http://schemas.openxmlformats.org/officeDocument/2006/relationships/image" Target="../media/image173.emf"/><Relationship Id="rId12" Type="http://schemas.openxmlformats.org/officeDocument/2006/relationships/image" Target="../media/image178.wmf"/><Relationship Id="rId2" Type="http://schemas.openxmlformats.org/officeDocument/2006/relationships/image" Target="../media/image168.emf"/><Relationship Id="rId1" Type="http://schemas.openxmlformats.org/officeDocument/2006/relationships/slideLayout" Target="../slideLayouts/slideLayout57.xml"/><Relationship Id="rId6" Type="http://schemas.openxmlformats.org/officeDocument/2006/relationships/image" Target="../media/image172.emf"/><Relationship Id="rId11" Type="http://schemas.openxmlformats.org/officeDocument/2006/relationships/image" Target="../media/image177.wmf"/><Relationship Id="rId5" Type="http://schemas.openxmlformats.org/officeDocument/2006/relationships/image" Target="../media/image171.emf"/><Relationship Id="rId10" Type="http://schemas.openxmlformats.org/officeDocument/2006/relationships/image" Target="../media/image176.emf"/><Relationship Id="rId4" Type="http://schemas.openxmlformats.org/officeDocument/2006/relationships/image" Target="../media/image170.emf"/><Relationship Id="rId9" Type="http://schemas.openxmlformats.org/officeDocument/2006/relationships/image" Target="../media/image175.emf"/></Relationships>
</file>

<file path=ppt/slides/_rels/slide41.xml.rels><?xml version="1.0" encoding="UTF-8" standalone="yes"?>
<Relationships xmlns="http://schemas.openxmlformats.org/package/2006/relationships"><Relationship Id="rId8" Type="http://schemas.openxmlformats.org/officeDocument/2006/relationships/image" Target="../media/image184.wmf"/><Relationship Id="rId3" Type="http://schemas.openxmlformats.org/officeDocument/2006/relationships/image" Target="../media/image180.wmf"/><Relationship Id="rId7" Type="http://schemas.openxmlformats.org/officeDocument/2006/relationships/image" Target="../media/image183.wmf"/><Relationship Id="rId2" Type="http://schemas.openxmlformats.org/officeDocument/2006/relationships/image" Target="../media/image49.wmf"/><Relationship Id="rId1" Type="http://schemas.openxmlformats.org/officeDocument/2006/relationships/slideLayout" Target="../slideLayouts/slideLayout57.xml"/><Relationship Id="rId6" Type="http://schemas.openxmlformats.org/officeDocument/2006/relationships/image" Target="../media/image182.wmf"/><Relationship Id="rId5" Type="http://schemas.openxmlformats.org/officeDocument/2006/relationships/image" Target="../media/image23.wmf"/><Relationship Id="rId4" Type="http://schemas.openxmlformats.org/officeDocument/2006/relationships/image" Target="../media/image181.wmf"/></Relationships>
</file>

<file path=ppt/slides/_rels/slide42.x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49.wmf"/><Relationship Id="rId1" Type="http://schemas.openxmlformats.org/officeDocument/2006/relationships/slideLayout" Target="../slideLayouts/slideLayout57.xml"/><Relationship Id="rId4" Type="http://schemas.openxmlformats.org/officeDocument/2006/relationships/image" Target="../media/image185.wmf"/></Relationships>
</file>

<file path=ppt/slides/_rels/slide43.xml.rels><?xml version="1.0" encoding="UTF-8" standalone="yes"?>
<Relationships xmlns="http://schemas.openxmlformats.org/package/2006/relationships"><Relationship Id="rId3" Type="http://schemas.openxmlformats.org/officeDocument/2006/relationships/image" Target="../media/image180.wmf"/><Relationship Id="rId7" Type="http://schemas.openxmlformats.org/officeDocument/2006/relationships/image" Target="../media/image188.wmf"/><Relationship Id="rId2" Type="http://schemas.openxmlformats.org/officeDocument/2006/relationships/image" Target="../media/image49.wmf"/><Relationship Id="rId1" Type="http://schemas.openxmlformats.org/officeDocument/2006/relationships/slideLayout" Target="../slideLayouts/slideLayout57.xml"/><Relationship Id="rId6" Type="http://schemas.openxmlformats.org/officeDocument/2006/relationships/image" Target="../media/image187.wmf"/><Relationship Id="rId5" Type="http://schemas.openxmlformats.org/officeDocument/2006/relationships/image" Target="../media/image100.wmf"/><Relationship Id="rId4" Type="http://schemas.openxmlformats.org/officeDocument/2006/relationships/image" Target="../media/image186.wmf"/></Relationships>
</file>

<file path=ppt/slides/_rels/slide44.xml.rels><?xml version="1.0" encoding="UTF-8" standalone="yes"?>
<Relationships xmlns="http://schemas.openxmlformats.org/package/2006/relationships"><Relationship Id="rId8" Type="http://schemas.openxmlformats.org/officeDocument/2006/relationships/image" Target="../media/image194.wmf"/><Relationship Id="rId3" Type="http://schemas.openxmlformats.org/officeDocument/2006/relationships/image" Target="../media/image51.wmf"/><Relationship Id="rId7" Type="http://schemas.openxmlformats.org/officeDocument/2006/relationships/image" Target="../media/image193.wmf"/><Relationship Id="rId2" Type="http://schemas.openxmlformats.org/officeDocument/2006/relationships/image" Target="../media/image189.wmf"/><Relationship Id="rId1" Type="http://schemas.openxmlformats.org/officeDocument/2006/relationships/slideLayout" Target="../slideLayouts/slideLayout57.xml"/><Relationship Id="rId6" Type="http://schemas.openxmlformats.org/officeDocument/2006/relationships/image" Target="../media/image192.wmf"/><Relationship Id="rId5" Type="http://schemas.openxmlformats.org/officeDocument/2006/relationships/image" Target="../media/image191.wmf"/><Relationship Id="rId4" Type="http://schemas.openxmlformats.org/officeDocument/2006/relationships/image" Target="../media/image190.wmf"/></Relationships>
</file>

<file path=ppt/slides/_rels/slide45.xml.rels><?xml version="1.0" encoding="UTF-8" standalone="yes"?>
<Relationships xmlns="http://schemas.openxmlformats.org/package/2006/relationships"><Relationship Id="rId3" Type="http://schemas.openxmlformats.org/officeDocument/2006/relationships/image" Target="../media/image196.wmf"/><Relationship Id="rId2" Type="http://schemas.openxmlformats.org/officeDocument/2006/relationships/image" Target="../media/image195.wmf"/><Relationship Id="rId1" Type="http://schemas.openxmlformats.org/officeDocument/2006/relationships/slideLayout" Target="../slideLayouts/slideLayout57.xml"/><Relationship Id="rId6" Type="http://schemas.openxmlformats.org/officeDocument/2006/relationships/image" Target="../media/image199.wmf"/><Relationship Id="rId5" Type="http://schemas.openxmlformats.org/officeDocument/2006/relationships/image" Target="../media/image198.wmf"/><Relationship Id="rId4" Type="http://schemas.openxmlformats.org/officeDocument/2006/relationships/image" Target="../media/image197.w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8.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C8033C22-3D79-4106-8ACD-7607B5EFEBC2}"/>
              </a:ext>
            </a:extLst>
          </p:cNvPr>
          <p:cNvSpPr>
            <a:spLocks noGrp="1"/>
          </p:cNvSpPr>
          <p:nvPr>
            <p:ph type="title"/>
          </p:nvPr>
        </p:nvSpPr>
        <p:spPr>
          <a:xfrm>
            <a:off x="806450" y="287338"/>
            <a:ext cx="8751888" cy="914400"/>
          </a:xfrm>
        </p:spPr>
        <p:txBody>
          <a:bodyPr/>
          <a:lstStyle/>
          <a:p>
            <a:r>
              <a:rPr lang="en-US" altLang="zh-CN" b="1">
                <a:latin typeface="宋体" panose="02010600030101010101" pitchFamily="2" charset="-122"/>
                <a:ea typeface="宋体" panose="02010600030101010101" pitchFamily="2" charset="-122"/>
              </a:rPr>
              <a:t>SYLLABUS • PHYSIS-MECHANICS • FALL 2015</a:t>
            </a:r>
            <a:endParaRPr lang="zh-CN" altLang="en-US" b="1">
              <a:latin typeface="宋体" panose="02010600030101010101" pitchFamily="2" charset="-122"/>
              <a:ea typeface="宋体" panose="02010600030101010101" pitchFamily="2" charset="-122"/>
            </a:endParaRPr>
          </a:p>
        </p:txBody>
      </p:sp>
      <p:sp>
        <p:nvSpPr>
          <p:cNvPr id="24579" name="日期占位符 3">
            <a:extLst>
              <a:ext uri="{FF2B5EF4-FFF2-40B4-BE49-F238E27FC236}">
                <a16:creationId xmlns:a16="http://schemas.microsoft.com/office/drawing/2014/main" id="{7C286DA5-2822-4C9F-BD94-9F587F97B85C}"/>
              </a:ext>
            </a:extLst>
          </p:cNvPr>
          <p:cNvSpPr>
            <a:spLocks noGrp="1"/>
          </p:cNvSpPr>
          <p:nvPr>
            <p:ph type="dt" sz="quarter" idx="10"/>
          </p:nvPr>
        </p:nvSpPr>
        <p:spPr>
          <a:noFill/>
        </p:spPr>
        <p:txBody>
          <a:bodyPr/>
          <a:lstStyle>
            <a:lvl1pPr defTabSz="877888">
              <a:defRPr sz="2400">
                <a:solidFill>
                  <a:schemeClr val="tx1"/>
                </a:solidFill>
                <a:latin typeface="Times New Roman" panose="02020603050405020304" pitchFamily="18" charset="0"/>
                <a:ea typeface="宋体" panose="02010600030101010101" pitchFamily="2" charset="-122"/>
              </a:defRPr>
            </a:lvl1pPr>
            <a:lvl2pPr marL="742950" indent="-285750" defTabSz="877888">
              <a:defRPr sz="2400">
                <a:solidFill>
                  <a:schemeClr val="tx1"/>
                </a:solidFill>
                <a:latin typeface="Times New Roman" panose="02020603050405020304" pitchFamily="18" charset="0"/>
                <a:ea typeface="宋体" panose="02010600030101010101" pitchFamily="2" charset="-122"/>
              </a:defRPr>
            </a:lvl2pPr>
            <a:lvl3pPr marL="1143000" indent="-228600" defTabSz="877888">
              <a:defRPr sz="2400">
                <a:solidFill>
                  <a:schemeClr val="tx1"/>
                </a:solidFill>
                <a:latin typeface="Times New Roman" panose="02020603050405020304" pitchFamily="18" charset="0"/>
                <a:ea typeface="宋体" panose="02010600030101010101" pitchFamily="2" charset="-122"/>
              </a:defRPr>
            </a:lvl3pPr>
            <a:lvl4pPr marL="1600200" indent="-228600" defTabSz="877888">
              <a:defRPr sz="2400">
                <a:solidFill>
                  <a:schemeClr val="tx1"/>
                </a:solidFill>
                <a:latin typeface="Times New Roman" panose="02020603050405020304" pitchFamily="18" charset="0"/>
                <a:ea typeface="宋体" panose="02010600030101010101" pitchFamily="2" charset="-122"/>
              </a:defRPr>
            </a:lvl4pPr>
            <a:lvl5pPr marL="2057400" indent="-228600" defTabSz="877888">
              <a:defRPr sz="2400">
                <a:solidFill>
                  <a:schemeClr val="tx1"/>
                </a:solidFill>
                <a:latin typeface="Times New Roman" panose="02020603050405020304" pitchFamily="18" charset="0"/>
                <a:ea typeface="宋体" panose="02010600030101010101" pitchFamily="2" charset="-122"/>
              </a:defRPr>
            </a:lvl5pPr>
            <a:lvl6pPr marL="2514600" indent="-228600" defTabSz="8778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8778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8778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8778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de-DE" altLang="zh-CN" sz="1300">
                <a:latin typeface="FrutigerNext LT Bold" pitchFamily="20" charset="0"/>
                <a:ea typeface="MS PGothic" panose="020B0600070205080204" pitchFamily="34" charset="-128"/>
              </a:rPr>
              <a:t>Page </a:t>
            </a:r>
            <a:fld id="{BFBB7182-14EF-447F-95CF-CE3F5FFD8ECF}" type="slidenum">
              <a:rPr lang="de-DE" altLang="zh-CN" sz="1300" smtClean="0">
                <a:latin typeface="FrutigerNext LT Bold" pitchFamily="20" charset="0"/>
                <a:ea typeface="MS PGothic" panose="020B0600070205080204" pitchFamily="34" charset="-128"/>
              </a:rPr>
              <a:pPr/>
              <a:t>1</a:t>
            </a:fld>
            <a:endParaRPr lang="en-GB" altLang="zh-CN" sz="1300">
              <a:latin typeface="FrutigerNext LT Bold" pitchFamily="20" charset="0"/>
              <a:ea typeface="MS PGothic" panose="020B0600070205080204" pitchFamily="34" charset="-128"/>
            </a:endParaRPr>
          </a:p>
        </p:txBody>
      </p:sp>
      <p:sp>
        <p:nvSpPr>
          <p:cNvPr id="24580" name="矩形 4">
            <a:extLst>
              <a:ext uri="{FF2B5EF4-FFF2-40B4-BE49-F238E27FC236}">
                <a16:creationId xmlns:a16="http://schemas.microsoft.com/office/drawing/2014/main" id="{A1E3040C-9C3E-4A1D-A007-AF2BB83214C7}"/>
              </a:ext>
            </a:extLst>
          </p:cNvPr>
          <p:cNvSpPr>
            <a:spLocks noChangeArrowheads="1"/>
          </p:cNvSpPr>
          <p:nvPr/>
        </p:nvSpPr>
        <p:spPr bwMode="auto">
          <a:xfrm>
            <a:off x="1133475" y="1512888"/>
            <a:ext cx="8137525"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2000" b="1"/>
              <a:t>Lecture</a:t>
            </a:r>
            <a:r>
              <a:rPr lang="en-US" altLang="zh-CN" sz="2000"/>
              <a:t>: 8:00 -9:30 am, Tu; 3:30-5:00 pm Th; Physics Building Rm 117</a:t>
            </a:r>
            <a:endParaRPr lang="zh-CN" altLang="zh-CN" sz="2000"/>
          </a:p>
          <a:p>
            <a:endParaRPr lang="en-US" altLang="zh-CN" sz="2000" b="1"/>
          </a:p>
          <a:p>
            <a:r>
              <a:rPr lang="en-US" altLang="zh-CN" sz="2000" b="1"/>
              <a:t>Textbook</a:t>
            </a:r>
            <a:r>
              <a:rPr lang="en-US" altLang="zh-CN" sz="2000"/>
              <a:t>: Essential University Physics 2</a:t>
            </a:r>
            <a:r>
              <a:rPr lang="en-US" altLang="zh-CN" sz="2000" baseline="30000"/>
              <a:t>nd</a:t>
            </a:r>
            <a:r>
              <a:rPr lang="en-US" altLang="zh-CN" sz="2000"/>
              <a:t> ed., by Richard Wolfson</a:t>
            </a:r>
            <a:endParaRPr lang="zh-CN" altLang="zh-CN" sz="2000"/>
          </a:p>
          <a:p>
            <a:endParaRPr lang="en-US" altLang="zh-CN" sz="2000" b="1"/>
          </a:p>
          <a:p>
            <a:r>
              <a:rPr lang="en-US" altLang="zh-CN" sz="2000" b="1"/>
              <a:t>Course Description:</a:t>
            </a:r>
            <a:r>
              <a:rPr lang="en-US" altLang="zh-CN" sz="2000"/>
              <a:t> A calculus-based introduction to mechanics, waves and oscillations, and thermodynamics.</a:t>
            </a:r>
            <a:br>
              <a:rPr lang="en-US" altLang="zh-CN" sz="2000"/>
            </a:br>
            <a:r>
              <a:rPr lang="en-US" altLang="zh-CN" sz="2000" b="1"/>
              <a:t>Prerequisites:</a:t>
            </a:r>
            <a:r>
              <a:rPr lang="en-US" altLang="zh-CN" sz="2000"/>
              <a:t> Calculus I (Frequent use of integration and differentiation)</a:t>
            </a:r>
            <a:br>
              <a:rPr lang="en-US" altLang="zh-CN" sz="2000"/>
            </a:br>
            <a:br>
              <a:rPr lang="en-US" altLang="zh-CN" sz="2000"/>
            </a:br>
            <a:r>
              <a:rPr lang="en-US" altLang="zh-CN" sz="2000" b="1"/>
              <a:t>GOALS AND OBJECTIVES:</a:t>
            </a:r>
            <a:br>
              <a:rPr lang="en-US" altLang="zh-CN" sz="2000"/>
            </a:br>
            <a:r>
              <a:rPr lang="en-US" altLang="zh-CN" sz="2000"/>
              <a:t>This course is designed to develop problem solving skills related to kinematics, Newton's laws of motion, the motion of rigid rotating bodies, statics, simple harmonic motion, waves in a string, fluid, the principle of special relativity; and the introduction to general relativity &amp; astrophysics.</a:t>
            </a:r>
            <a:endParaRPr lang="zh-CN" altLang="zh-CN"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589E8269-50BB-479F-8679-62179D90C851}"/>
              </a:ext>
            </a:extLst>
          </p:cNvPr>
          <p:cNvSpPr>
            <a:spLocks noGrp="1"/>
          </p:cNvSpPr>
          <p:nvPr>
            <p:ph type="title"/>
          </p:nvPr>
        </p:nvSpPr>
        <p:spPr/>
        <p:txBody>
          <a:bodyPr/>
          <a:lstStyle/>
          <a:p>
            <a:pPr>
              <a:defRPr/>
            </a:pPr>
            <a:r>
              <a:rPr lang="en-US" altLang="zh-CN"/>
              <a:t>The 4</a:t>
            </a:r>
            <a:r>
              <a:rPr lang="en-US" altLang="zh-CN" baseline="30000"/>
              <a:t>th</a:t>
            </a:r>
            <a:r>
              <a:rPr lang="en-US" altLang="zh-CN"/>
              <a:t> Most Popular University</a:t>
            </a:r>
            <a:endParaRPr lang="zh-CN" altLang="en-US"/>
          </a:p>
        </p:txBody>
      </p:sp>
      <p:pic>
        <p:nvPicPr>
          <p:cNvPr id="33795" name="内容占位符 3">
            <a:extLst>
              <a:ext uri="{FF2B5EF4-FFF2-40B4-BE49-F238E27FC236}">
                <a16:creationId xmlns:a16="http://schemas.microsoft.com/office/drawing/2014/main" id="{BF132ECE-BB3F-4720-BA05-6A41A8F1284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3760788"/>
            <a:ext cx="8640763" cy="2911475"/>
          </a:xfrm>
        </p:spPr>
      </p:pic>
      <p:pic>
        <p:nvPicPr>
          <p:cNvPr id="33796" name="图片 4">
            <a:extLst>
              <a:ext uri="{FF2B5EF4-FFF2-40B4-BE49-F238E27FC236}">
                <a16:creationId xmlns:a16="http://schemas.microsoft.com/office/drawing/2014/main" id="{5F837DFD-1345-4E4F-AD4F-4041DC51A6B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39813"/>
            <a:ext cx="3900488"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矩形 5">
            <a:extLst>
              <a:ext uri="{FF2B5EF4-FFF2-40B4-BE49-F238E27FC236}">
                <a16:creationId xmlns:a16="http://schemas.microsoft.com/office/drawing/2014/main" id="{27906090-91EF-475C-B981-8A0ACA593B29}"/>
              </a:ext>
            </a:extLst>
          </p:cNvPr>
          <p:cNvSpPr>
            <a:spLocks noChangeArrowheads="1"/>
          </p:cNvSpPr>
          <p:nvPr/>
        </p:nvSpPr>
        <p:spPr bwMode="auto">
          <a:xfrm>
            <a:off x="4686300" y="1120775"/>
            <a:ext cx="4800600" cy="241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zh-CN" sz="1890">
                <a:solidFill>
                  <a:prstClr val="black"/>
                </a:solidFill>
              </a:rPr>
              <a:t>Georgia Southern was ranked as the fourth most popular university in the country behind </a:t>
            </a:r>
            <a:r>
              <a:rPr lang="en-US" altLang="zh-CN" sz="1890" b="1">
                <a:solidFill>
                  <a:prstClr val="black"/>
                </a:solidFill>
              </a:rPr>
              <a:t>Brigham Young</a:t>
            </a:r>
            <a:r>
              <a:rPr lang="en-US" altLang="zh-CN" sz="1890">
                <a:solidFill>
                  <a:prstClr val="black"/>
                </a:solidFill>
              </a:rPr>
              <a:t>, </a:t>
            </a:r>
            <a:r>
              <a:rPr lang="en-US" altLang="zh-CN" sz="1890" b="1">
                <a:solidFill>
                  <a:prstClr val="black"/>
                </a:solidFill>
              </a:rPr>
              <a:t>Harvard</a:t>
            </a:r>
            <a:r>
              <a:rPr lang="en-US" altLang="zh-CN" sz="1890">
                <a:solidFill>
                  <a:prstClr val="black"/>
                </a:solidFill>
              </a:rPr>
              <a:t> and </a:t>
            </a:r>
            <a:r>
              <a:rPr lang="en-US" altLang="zh-CN" sz="1890" b="1">
                <a:solidFill>
                  <a:prstClr val="black"/>
                </a:solidFill>
              </a:rPr>
              <a:t>Stanford</a:t>
            </a:r>
            <a:r>
              <a:rPr lang="en-US" altLang="zh-CN" sz="1890">
                <a:solidFill>
                  <a:prstClr val="black"/>
                </a:solidFill>
              </a:rPr>
              <a:t> Universities and came in ahead of Ivy League schools Princeton and Yale. Georgia Southern University was the only school in the state of Georgia and one of only three in the southeast to make the list.</a:t>
            </a:r>
            <a:endParaRPr lang="zh-CN" altLang="en-US" sz="1890">
              <a:solidFill>
                <a:prstClr val="black"/>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6">
            <a:extLst>
              <a:ext uri="{FF2B5EF4-FFF2-40B4-BE49-F238E27FC236}">
                <a16:creationId xmlns:a16="http://schemas.microsoft.com/office/drawing/2014/main" id="{32BBC07B-DABC-4CED-BE72-EB6BDEE60190}"/>
              </a:ext>
            </a:extLst>
          </p:cNvPr>
          <p:cNvSpPr>
            <a:spLocks noGrp="1" noChangeArrowheads="1"/>
          </p:cNvSpPr>
          <p:nvPr>
            <p:ph type="dt" sz="quarter" idx="10"/>
          </p:nvPr>
        </p:nvSpPr>
        <p:spPr>
          <a:xfrm>
            <a:off x="1206500" y="201613"/>
            <a:ext cx="6985000" cy="498475"/>
          </a:xfrm>
          <a:noFill/>
        </p:spPr>
        <p:txBody>
          <a:bodyPr/>
          <a:lstStyle>
            <a:lvl1pPr defTabSz="877888">
              <a:defRPr sz="2400">
                <a:solidFill>
                  <a:schemeClr val="tx1"/>
                </a:solidFill>
                <a:latin typeface="Times New Roman" panose="02020603050405020304" pitchFamily="18" charset="0"/>
                <a:ea typeface="宋体" panose="02010600030101010101" pitchFamily="2" charset="-122"/>
              </a:defRPr>
            </a:lvl1pPr>
            <a:lvl2pPr marL="742950" indent="-285750" defTabSz="877888">
              <a:defRPr sz="2400">
                <a:solidFill>
                  <a:schemeClr val="tx1"/>
                </a:solidFill>
                <a:latin typeface="Times New Roman" panose="02020603050405020304" pitchFamily="18" charset="0"/>
                <a:ea typeface="宋体" panose="02010600030101010101" pitchFamily="2" charset="-122"/>
              </a:defRPr>
            </a:lvl2pPr>
            <a:lvl3pPr marL="1143000" indent="-228600" defTabSz="877888">
              <a:defRPr sz="2400">
                <a:solidFill>
                  <a:schemeClr val="tx1"/>
                </a:solidFill>
                <a:latin typeface="Times New Roman" panose="02020603050405020304" pitchFamily="18" charset="0"/>
                <a:ea typeface="宋体" panose="02010600030101010101" pitchFamily="2" charset="-122"/>
              </a:defRPr>
            </a:lvl3pPr>
            <a:lvl4pPr marL="1600200" indent="-228600" defTabSz="877888">
              <a:defRPr sz="2400">
                <a:solidFill>
                  <a:schemeClr val="tx1"/>
                </a:solidFill>
                <a:latin typeface="Times New Roman" panose="02020603050405020304" pitchFamily="18" charset="0"/>
                <a:ea typeface="宋体" panose="02010600030101010101" pitchFamily="2" charset="-122"/>
              </a:defRPr>
            </a:lvl4pPr>
            <a:lvl5pPr marL="2057400" indent="-228600" defTabSz="877888">
              <a:defRPr sz="2400">
                <a:solidFill>
                  <a:schemeClr val="tx1"/>
                </a:solidFill>
                <a:latin typeface="Times New Roman" panose="02020603050405020304" pitchFamily="18" charset="0"/>
                <a:ea typeface="宋体" panose="02010600030101010101" pitchFamily="2" charset="-122"/>
              </a:defRPr>
            </a:lvl5pPr>
            <a:lvl6pPr marL="2514600" indent="-228600" defTabSz="8778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8778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8778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8778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3200" b="1">
                <a:solidFill>
                  <a:srgbClr val="FF0000"/>
                </a:solidFill>
                <a:latin typeface="宋体" panose="02010600030101010101" pitchFamily="2" charset="-122"/>
                <a:ea typeface="Arial Unicode MS" pitchFamily="34" charset="-122"/>
              </a:rPr>
              <a:t>Introduction to Calculus</a:t>
            </a:r>
          </a:p>
        </p:txBody>
      </p:sp>
      <p:sp>
        <p:nvSpPr>
          <p:cNvPr id="34819" name="Rectangle 42">
            <a:extLst>
              <a:ext uri="{FF2B5EF4-FFF2-40B4-BE49-F238E27FC236}">
                <a16:creationId xmlns:a16="http://schemas.microsoft.com/office/drawing/2014/main" id="{EF909016-452D-4651-AE9F-92E2FE3791F0}"/>
              </a:ext>
            </a:extLst>
          </p:cNvPr>
          <p:cNvSpPr>
            <a:spLocks noGrp="1" noChangeArrowheads="1"/>
          </p:cNvSpPr>
          <p:nvPr>
            <p:ph type="ctrTitle"/>
          </p:nvPr>
        </p:nvSpPr>
        <p:spPr>
          <a:xfrm>
            <a:off x="774700" y="1706563"/>
            <a:ext cx="5994400" cy="1749425"/>
          </a:xfrm>
          <a:noFill/>
        </p:spPr>
        <p:txBody>
          <a:bodyPr/>
          <a:lstStyle/>
          <a:p>
            <a:pPr eaLnBrk="1" hangingPunct="1"/>
            <a:r>
              <a:rPr lang="zh-CN" altLang="en-US"/>
              <a:t>力  学 </a:t>
            </a:r>
            <a:r>
              <a:rPr lang="en-US" altLang="zh-CN" sz="4000"/>
              <a:t>(Mechanics)</a:t>
            </a:r>
          </a:p>
        </p:txBody>
      </p:sp>
      <p:sp>
        <p:nvSpPr>
          <p:cNvPr id="2091" name="Rectangle 43">
            <a:extLst>
              <a:ext uri="{FF2B5EF4-FFF2-40B4-BE49-F238E27FC236}">
                <a16:creationId xmlns:a16="http://schemas.microsoft.com/office/drawing/2014/main" id="{520327D8-17B0-4820-9520-4EF5CA73F4B5}"/>
              </a:ext>
            </a:extLst>
          </p:cNvPr>
          <p:cNvSpPr>
            <a:spLocks noGrp="1" noChangeArrowheads="1"/>
          </p:cNvSpPr>
          <p:nvPr>
            <p:ph type="subTitle" idx="1"/>
          </p:nvPr>
        </p:nvSpPr>
        <p:spPr>
          <a:xfrm>
            <a:off x="773113" y="3095625"/>
            <a:ext cx="5995987" cy="908050"/>
          </a:xfrm>
          <a:noFill/>
        </p:spPr>
        <p:txBody>
          <a:bodyPr/>
          <a:lstStyle/>
          <a:p>
            <a:pPr eaLnBrk="1" hangingPunct="1"/>
            <a:r>
              <a:rPr lang="zh-CN" altLang="en-US" sz="2700" b="1">
                <a:latin typeface="Times New Roman" panose="02020603050405020304" pitchFamily="18" charset="0"/>
                <a:ea typeface="华文新魏" panose="02010800040101010101" pitchFamily="2" charset="-122"/>
              </a:rPr>
              <a:t>数学预备知识</a:t>
            </a:r>
            <a:r>
              <a:rPr lang="en-US" altLang="zh-CN" sz="2700" b="1">
                <a:latin typeface="Times New Roman" panose="02020603050405020304" pitchFamily="18" charset="0"/>
                <a:ea typeface="华文新魏" panose="02010800040101010101" pitchFamily="2" charset="-122"/>
              </a:rPr>
              <a:t>A  </a:t>
            </a:r>
            <a:r>
              <a:rPr lang="zh-CN" altLang="en-US" sz="2700" b="1">
                <a:latin typeface="Times New Roman" panose="02020603050405020304" pitchFamily="18" charset="0"/>
                <a:ea typeface="华文新魏" panose="02010800040101010101" pitchFamily="2" charset="-122"/>
              </a:rPr>
              <a:t>微积分初步</a:t>
            </a:r>
            <a:endParaRPr lang="en-US" altLang="zh-CN" sz="2700" b="1">
              <a:latin typeface="Times New Roman" panose="02020603050405020304" pitchFamily="18" charset="0"/>
              <a:ea typeface="华文新魏" panose="02010800040101010101" pitchFamily="2" charset="-122"/>
            </a:endParaRPr>
          </a:p>
          <a:p>
            <a:pPr eaLnBrk="1" hangingPunct="1"/>
            <a:r>
              <a:rPr lang="en-US" altLang="zh-CN" sz="2400" b="1">
                <a:latin typeface="Times New Roman" panose="02020603050405020304" pitchFamily="18" charset="0"/>
                <a:ea typeface="华文新魏" panose="02010800040101010101" pitchFamily="2" charset="-122"/>
              </a:rPr>
              <a:t>(Math Preparation A</a:t>
            </a:r>
            <a:r>
              <a:rPr lang="zh-CN" altLang="en-US" sz="2400" b="1">
                <a:latin typeface="Times New Roman" panose="02020603050405020304" pitchFamily="18" charset="0"/>
                <a:ea typeface="华文新魏" panose="02010800040101010101" pitchFamily="2" charset="-122"/>
              </a:rPr>
              <a:t>：</a:t>
            </a:r>
            <a:r>
              <a:rPr lang="en-US" altLang="zh-CN" sz="2400" b="1">
                <a:latin typeface="Times New Roman" panose="02020603050405020304" pitchFamily="18" charset="0"/>
                <a:ea typeface="华文新魏" panose="02010800040101010101" pitchFamily="2" charset="-122"/>
              </a:rPr>
              <a:t>Elementary Calculus)</a:t>
            </a:r>
            <a:endParaRPr lang="zh-CN" altLang="en-US" sz="2400" b="1">
              <a:latin typeface="Times New Roman" panose="02020603050405020304" pitchFamily="18" charset="0"/>
              <a:ea typeface="华文新魏" panose="02010800040101010101" pitchFamily="2" charset="-122"/>
            </a:endParaRPr>
          </a:p>
        </p:txBody>
      </p:sp>
      <p:sp>
        <p:nvSpPr>
          <p:cNvPr id="2093" name="Text Box 45">
            <a:extLst>
              <a:ext uri="{FF2B5EF4-FFF2-40B4-BE49-F238E27FC236}">
                <a16:creationId xmlns:a16="http://schemas.microsoft.com/office/drawing/2014/main" id="{7301E81A-1556-4C76-9073-1836D740A359}"/>
              </a:ext>
            </a:extLst>
          </p:cNvPr>
          <p:cNvSpPr txBox="1">
            <a:spLocks noChangeArrowheads="1"/>
          </p:cNvSpPr>
          <p:nvPr/>
        </p:nvSpPr>
        <p:spPr bwMode="auto">
          <a:xfrm>
            <a:off x="481013" y="4968875"/>
            <a:ext cx="9359900" cy="1217613"/>
          </a:xfrm>
          <a:prstGeom prst="rect">
            <a:avLst/>
          </a:prstGeom>
          <a:noFill/>
          <a:ln w="9525" algn="ctr">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50000"/>
              </a:spcBef>
            </a:pPr>
            <a:r>
              <a:rPr lang="zh-CN" altLang="en-US" sz="1800" b="1">
                <a:ea typeface="华文细黑" panose="02010600040101010101" pitchFamily="2" charset="-122"/>
              </a:rPr>
              <a:t>本部分内容可参阅</a:t>
            </a:r>
          </a:p>
          <a:p>
            <a:pPr>
              <a:lnSpc>
                <a:spcPct val="115000"/>
              </a:lnSpc>
              <a:spcBef>
                <a:spcPct val="50000"/>
              </a:spcBef>
              <a:buClr>
                <a:srgbClr val="990000"/>
              </a:buClr>
              <a:buFont typeface="Wingdings" panose="05000000000000000000" pitchFamily="2" charset="2"/>
              <a:buChar char="m"/>
            </a:pPr>
            <a:r>
              <a:rPr lang="zh-CN" altLang="en-US" sz="1600" b="1">
                <a:ea typeface="楷体_GB2312" pitchFamily="49" charset="-122"/>
              </a:rPr>
              <a:t>赵凯华、罗蔚茵，</a:t>
            </a:r>
            <a:r>
              <a:rPr lang="en-US" altLang="zh-CN" sz="1600" b="1">
                <a:ea typeface="楷体_GB2312" pitchFamily="49" charset="-122"/>
              </a:rPr>
              <a:t>《</a:t>
            </a:r>
            <a:r>
              <a:rPr lang="zh-CN" altLang="en-US" sz="1600" b="1">
                <a:ea typeface="楷体_GB2312" pitchFamily="49" charset="-122"/>
              </a:rPr>
              <a:t>新概念物理教程 力学</a:t>
            </a:r>
            <a:r>
              <a:rPr lang="en-US" altLang="zh-CN" sz="1600" b="1">
                <a:ea typeface="楷体_GB2312" pitchFamily="49" charset="-122"/>
              </a:rPr>
              <a:t>》</a:t>
            </a:r>
            <a:r>
              <a:rPr lang="zh-CN" altLang="en-US" sz="1600" b="1">
                <a:ea typeface="楷体_GB2312" pitchFamily="49" charset="-122"/>
              </a:rPr>
              <a:t>“ 附录</a:t>
            </a:r>
            <a:r>
              <a:rPr lang="en-US" altLang="zh-CN" sz="1600" b="1">
                <a:ea typeface="楷体_GB2312" pitchFamily="49" charset="-122"/>
              </a:rPr>
              <a:t>A  </a:t>
            </a:r>
            <a:r>
              <a:rPr lang="zh-CN" altLang="en-US" sz="1600" b="1">
                <a:ea typeface="楷体_GB2312" pitchFamily="49" charset="-122"/>
              </a:rPr>
              <a:t>微积分初步”，高教社，</a:t>
            </a:r>
            <a:r>
              <a:rPr lang="en-US" altLang="zh-CN" sz="1600" b="1">
                <a:ea typeface="楷体_GB2312" pitchFamily="49" charset="-122"/>
              </a:rPr>
              <a:t>2004</a:t>
            </a:r>
            <a:r>
              <a:rPr lang="zh-CN" altLang="en-US" sz="1600" b="1">
                <a:ea typeface="楷体_GB2312" pitchFamily="49" charset="-122"/>
              </a:rPr>
              <a:t>年</a:t>
            </a:r>
            <a:r>
              <a:rPr lang="en-US" altLang="zh-CN" sz="1600" b="1">
                <a:ea typeface="楷体_GB2312" pitchFamily="49" charset="-122"/>
              </a:rPr>
              <a:t>7</a:t>
            </a:r>
            <a:r>
              <a:rPr lang="zh-CN" altLang="en-US" sz="1600" b="1">
                <a:ea typeface="楷体_GB2312" pitchFamily="49" charset="-122"/>
              </a:rPr>
              <a:t>月第</a:t>
            </a:r>
            <a:r>
              <a:rPr lang="en-US" altLang="zh-CN" sz="1600" b="1">
                <a:ea typeface="楷体_GB2312" pitchFamily="49" charset="-122"/>
              </a:rPr>
              <a:t>2</a:t>
            </a:r>
            <a:r>
              <a:rPr lang="zh-CN" altLang="en-US" sz="1600" b="1">
                <a:ea typeface="楷体_GB2312" pitchFamily="49" charset="-122"/>
              </a:rPr>
              <a:t>版</a:t>
            </a:r>
          </a:p>
          <a:p>
            <a:pPr>
              <a:lnSpc>
                <a:spcPct val="115000"/>
              </a:lnSpc>
              <a:spcBef>
                <a:spcPct val="50000"/>
              </a:spcBef>
              <a:buClr>
                <a:srgbClr val="990000"/>
              </a:buClr>
              <a:buFont typeface="Wingdings" panose="05000000000000000000" pitchFamily="2" charset="2"/>
              <a:buChar char="m"/>
            </a:pPr>
            <a:r>
              <a:rPr lang="zh-CN" altLang="en-US" sz="1600" b="1">
                <a:ea typeface="楷体_GB2312" pitchFamily="49" charset="-122"/>
              </a:rPr>
              <a:t>漆安慎、杜婵英，</a:t>
            </a:r>
            <a:r>
              <a:rPr lang="en-US" altLang="zh-CN" sz="1600" b="1">
                <a:ea typeface="楷体_GB2312" pitchFamily="49" charset="-122"/>
              </a:rPr>
              <a:t>《</a:t>
            </a:r>
            <a:r>
              <a:rPr lang="zh-CN" altLang="en-US" sz="1600" b="1">
                <a:ea typeface="楷体_GB2312" pitchFamily="49" charset="-122"/>
              </a:rPr>
              <a:t>普通物理教程 力学</a:t>
            </a:r>
            <a:r>
              <a:rPr lang="en-US" altLang="zh-CN" sz="1600" b="1">
                <a:ea typeface="楷体_GB2312" pitchFamily="49" charset="-122"/>
              </a:rPr>
              <a:t>》“</a:t>
            </a:r>
            <a:r>
              <a:rPr lang="zh-CN" altLang="en-US" sz="1600" b="1">
                <a:ea typeface="楷体_GB2312" pitchFamily="49" charset="-122"/>
              </a:rPr>
              <a:t>附录 </a:t>
            </a:r>
            <a:r>
              <a:rPr lang="en-US" altLang="en-US" sz="1600" b="1">
                <a:ea typeface="楷体_GB2312" pitchFamily="49" charset="-122"/>
              </a:rPr>
              <a:t>数学知识</a:t>
            </a:r>
            <a:r>
              <a:rPr lang="zh-CN" altLang="en-US" sz="1600" b="1">
                <a:ea typeface="楷体_GB2312" pitchFamily="49" charset="-122"/>
              </a:rPr>
              <a:t>”，高教社，</a:t>
            </a:r>
            <a:r>
              <a:rPr lang="en-US" altLang="zh-CN" sz="1600" b="1">
                <a:ea typeface="楷体_GB2312" pitchFamily="49" charset="-122"/>
              </a:rPr>
              <a:t>2005</a:t>
            </a:r>
            <a:r>
              <a:rPr lang="zh-CN" altLang="en-US" sz="1600" b="1">
                <a:ea typeface="楷体_GB2312" pitchFamily="49" charset="-122"/>
              </a:rPr>
              <a:t>年</a:t>
            </a:r>
            <a:r>
              <a:rPr lang="en-US" altLang="zh-CN" sz="1600" b="1">
                <a:ea typeface="楷体_GB2312" pitchFamily="49" charset="-122"/>
              </a:rPr>
              <a:t>6</a:t>
            </a:r>
            <a:r>
              <a:rPr lang="zh-CN" altLang="en-US" sz="1600" b="1">
                <a:ea typeface="楷体_GB2312" pitchFamily="49" charset="-122"/>
              </a:rPr>
              <a:t>月第</a:t>
            </a:r>
            <a:r>
              <a:rPr lang="en-US" altLang="zh-CN" sz="1600" b="1">
                <a:ea typeface="楷体_GB2312" pitchFamily="49" charset="-122"/>
              </a:rPr>
              <a:t>2</a:t>
            </a:r>
            <a:r>
              <a:rPr lang="zh-CN" altLang="en-US" sz="1600" b="1">
                <a:ea typeface="楷体_GB2312" pitchFamily="49" charset="-122"/>
              </a:rPr>
              <a:t>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91">
                                            <p:txEl>
                                              <p:pRg st="0" end="0"/>
                                            </p:txEl>
                                          </p:spTgt>
                                        </p:tgtEl>
                                        <p:attrNameLst>
                                          <p:attrName>style.visibility</p:attrName>
                                        </p:attrNameLst>
                                      </p:cBhvr>
                                      <p:to>
                                        <p:strVal val="visible"/>
                                      </p:to>
                                    </p:set>
                                    <p:animEffect transition="in" filter="blinds(horizontal)">
                                      <p:cBhvr>
                                        <p:cTn id="7" dur="500"/>
                                        <p:tgtEl>
                                          <p:spTgt spid="2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91">
                                            <p:txEl>
                                              <p:pRg st="1" end="1"/>
                                            </p:txEl>
                                          </p:spTgt>
                                        </p:tgtEl>
                                        <p:attrNameLst>
                                          <p:attrName>style.visibility</p:attrName>
                                        </p:attrNameLst>
                                      </p:cBhvr>
                                      <p:to>
                                        <p:strVal val="visible"/>
                                      </p:to>
                                    </p:set>
                                    <p:animEffect transition="in" filter="blinds(horizontal)">
                                      <p:cBhvr>
                                        <p:cTn id="12" dur="500"/>
                                        <p:tgtEl>
                                          <p:spTgt spid="20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93"/>
                                        </p:tgtEl>
                                        <p:attrNameLst>
                                          <p:attrName>style.visibility</p:attrName>
                                        </p:attrNameLst>
                                      </p:cBhvr>
                                      <p:to>
                                        <p:strVal val="visible"/>
                                      </p:to>
                                    </p:set>
                                    <p:animEffect transition="in" filter="blinds(horizontal)">
                                      <p:cBhvr>
                                        <p:cTn id="17" dur="500"/>
                                        <p:tgtEl>
                                          <p:spTgt spid="2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1" grpId="0" build="p"/>
      <p:bldP spid="209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a:extLst>
              <a:ext uri="{FF2B5EF4-FFF2-40B4-BE49-F238E27FC236}">
                <a16:creationId xmlns:a16="http://schemas.microsoft.com/office/drawing/2014/main" id="{9466718B-2E86-4D62-843A-EC08B03D37BE}"/>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2CD61EDF-AC36-4664-B6D8-89861C3B4672}" type="slidenum">
              <a:rPr lang="de-DE" altLang="zh-CN" sz="1300" b="0" smtClean="0">
                <a:latin typeface="FrutigerNext LT Bold" pitchFamily="20" charset="0"/>
                <a:ea typeface="MS PGothic" panose="020B0600070205080204" pitchFamily="34" charset="-128"/>
              </a:rPr>
              <a:pPr>
                <a:lnSpc>
                  <a:spcPct val="85000"/>
                </a:lnSpc>
                <a:buClrTx/>
                <a:buSzTx/>
                <a:buFontTx/>
                <a:buNone/>
              </a:pPr>
              <a:t>12</a:t>
            </a:fld>
            <a:endParaRPr lang="en-GB" altLang="zh-CN" sz="1300" b="0">
              <a:latin typeface="FrutigerNext LT Bold" pitchFamily="20" charset="0"/>
              <a:ea typeface="MS PGothic" panose="020B0600070205080204" pitchFamily="34" charset="-128"/>
            </a:endParaRPr>
          </a:p>
        </p:txBody>
      </p:sp>
      <p:sp>
        <p:nvSpPr>
          <p:cNvPr id="530436" name="Rectangle 4">
            <a:extLst>
              <a:ext uri="{FF2B5EF4-FFF2-40B4-BE49-F238E27FC236}">
                <a16:creationId xmlns:a16="http://schemas.microsoft.com/office/drawing/2014/main" id="{66BC587A-0FB0-44AC-AFBA-54E2B555DBCB}"/>
              </a:ext>
            </a:extLst>
          </p:cNvPr>
          <p:cNvSpPr>
            <a:spLocks noChangeArrowheads="1"/>
          </p:cNvSpPr>
          <p:nvPr/>
        </p:nvSpPr>
        <p:spPr bwMode="auto">
          <a:xfrm>
            <a:off x="630238" y="1296988"/>
            <a:ext cx="8929687"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191" tIns="50095" rIns="100191" bIns="50095">
            <a:spAutoFit/>
          </a:bodyPr>
          <a:lstStyle>
            <a:lvl1pPr defTabSz="1001713">
              <a:defRPr sz="2400">
                <a:solidFill>
                  <a:schemeClr val="tx1"/>
                </a:solidFill>
                <a:latin typeface="Times New Roman" panose="02020603050405020304" pitchFamily="18" charset="0"/>
                <a:ea typeface="宋体" panose="02010600030101010101" pitchFamily="2" charset="-122"/>
              </a:defRPr>
            </a:lvl1pPr>
            <a:lvl2pPr marL="742950" indent="-285750" defTabSz="1001713">
              <a:defRPr sz="2400">
                <a:solidFill>
                  <a:schemeClr val="tx1"/>
                </a:solidFill>
                <a:latin typeface="Times New Roman" panose="02020603050405020304" pitchFamily="18" charset="0"/>
                <a:ea typeface="宋体" panose="02010600030101010101" pitchFamily="2" charset="-122"/>
              </a:defRPr>
            </a:lvl2pPr>
            <a:lvl3pPr marL="1143000" indent="-228600" defTabSz="1001713">
              <a:defRPr sz="2400">
                <a:solidFill>
                  <a:schemeClr val="tx1"/>
                </a:solidFill>
                <a:latin typeface="Times New Roman" panose="02020603050405020304" pitchFamily="18" charset="0"/>
                <a:ea typeface="宋体" panose="02010600030101010101" pitchFamily="2" charset="-122"/>
              </a:defRPr>
            </a:lvl3pPr>
            <a:lvl4pPr marL="1600200" indent="-228600" defTabSz="1001713">
              <a:defRPr sz="2400">
                <a:solidFill>
                  <a:schemeClr val="tx1"/>
                </a:solidFill>
                <a:latin typeface="Times New Roman" panose="02020603050405020304" pitchFamily="18" charset="0"/>
                <a:ea typeface="宋体" panose="02010600030101010101" pitchFamily="2" charset="-122"/>
              </a:defRPr>
            </a:lvl4pPr>
            <a:lvl5pPr marL="2057400" indent="-228600" defTabSz="1001713">
              <a:defRPr sz="2400">
                <a:solidFill>
                  <a:schemeClr val="tx1"/>
                </a:solidFill>
                <a:latin typeface="Times New Roman" panose="02020603050405020304" pitchFamily="18" charset="0"/>
                <a:ea typeface="宋体" panose="02010600030101010101" pitchFamily="2" charset="-122"/>
              </a:defRPr>
            </a:lvl5pPr>
            <a:lvl6pPr marL="25146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Clr>
                <a:srgbClr val="990000"/>
              </a:buClr>
              <a:buSzPct val="90000"/>
              <a:buFont typeface="Wingdings" panose="05000000000000000000" pitchFamily="2" charset="2"/>
              <a:buChar char="m"/>
            </a:pPr>
            <a:r>
              <a:rPr lang="zh-CN" altLang="en-US" b="1">
                <a:solidFill>
                  <a:srgbClr val="990000"/>
                </a:solidFill>
                <a:latin typeface="华文新魏" panose="02010800040101010101" pitchFamily="2" charset="-122"/>
                <a:ea typeface="华文新魏" panose="02010800040101010101" pitchFamily="2" charset="-122"/>
              </a:rPr>
              <a:t> 函数  变量和常量</a:t>
            </a:r>
            <a:r>
              <a:rPr lang="en-US" altLang="zh-CN" b="1">
                <a:solidFill>
                  <a:srgbClr val="990000"/>
                </a:solidFill>
                <a:latin typeface="华文新魏" panose="02010800040101010101" pitchFamily="2" charset="-122"/>
                <a:ea typeface="华文新魏" panose="02010800040101010101" pitchFamily="2" charset="-122"/>
              </a:rPr>
              <a:t>(Functions, variables, and constants)</a:t>
            </a:r>
            <a:endParaRPr lang="zh-CN" altLang="en-US" b="1">
              <a:solidFill>
                <a:srgbClr val="990000"/>
              </a:solidFill>
              <a:latin typeface="华文新魏" panose="02010800040101010101" pitchFamily="2" charset="-122"/>
              <a:ea typeface="华文新魏" panose="02010800040101010101" pitchFamily="2" charset="-122"/>
            </a:endParaRPr>
          </a:p>
        </p:txBody>
      </p:sp>
      <p:grpSp>
        <p:nvGrpSpPr>
          <p:cNvPr id="530441" name="Group 9">
            <a:extLst>
              <a:ext uri="{FF2B5EF4-FFF2-40B4-BE49-F238E27FC236}">
                <a16:creationId xmlns:a16="http://schemas.microsoft.com/office/drawing/2014/main" id="{1A655ECA-EC60-4249-9DD4-8003A06E677E}"/>
              </a:ext>
            </a:extLst>
          </p:cNvPr>
          <p:cNvGrpSpPr>
            <a:grpSpLocks/>
          </p:cNvGrpSpPr>
          <p:nvPr/>
        </p:nvGrpSpPr>
        <p:grpSpPr bwMode="auto">
          <a:xfrm>
            <a:off x="3149600" y="3001963"/>
            <a:ext cx="4032250" cy="527050"/>
            <a:chOff x="1667" y="1984"/>
            <a:chExt cx="2540" cy="332"/>
          </a:xfrm>
        </p:grpSpPr>
        <p:pic>
          <p:nvPicPr>
            <p:cNvPr id="36891" name="Picture 6">
              <a:extLst>
                <a:ext uri="{FF2B5EF4-FFF2-40B4-BE49-F238E27FC236}">
                  <a16:creationId xmlns:a16="http://schemas.microsoft.com/office/drawing/2014/main" id="{33962D77-5997-4473-BFE8-DBB34405A3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 y="1996"/>
              <a:ext cx="986"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92" name="Picture 7">
              <a:extLst>
                <a:ext uri="{FF2B5EF4-FFF2-40B4-BE49-F238E27FC236}">
                  <a16:creationId xmlns:a16="http://schemas.microsoft.com/office/drawing/2014/main" id="{44BF1DD2-364A-49DF-93DD-B8BC54F1E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 y="1990"/>
              <a:ext cx="967"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93" name="Text Box 8">
              <a:extLst>
                <a:ext uri="{FF2B5EF4-FFF2-40B4-BE49-F238E27FC236}">
                  <a16:creationId xmlns:a16="http://schemas.microsoft.com/office/drawing/2014/main" id="{E7BF2F33-8AFB-4BBA-B503-77DF37C24693}"/>
                </a:ext>
              </a:extLst>
            </p:cNvPr>
            <p:cNvSpPr txBox="1">
              <a:spLocks noChangeArrowheads="1"/>
            </p:cNvSpPr>
            <p:nvPr/>
          </p:nvSpPr>
          <p:spPr bwMode="auto">
            <a:xfrm>
              <a:off x="2764" y="1984"/>
              <a:ext cx="54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zh-CN" altLang="en-US"/>
                <a:t>或</a:t>
              </a:r>
            </a:p>
          </p:txBody>
        </p:sp>
      </p:grpSp>
      <p:grpSp>
        <p:nvGrpSpPr>
          <p:cNvPr id="530452" name="Group 20">
            <a:extLst>
              <a:ext uri="{FF2B5EF4-FFF2-40B4-BE49-F238E27FC236}">
                <a16:creationId xmlns:a16="http://schemas.microsoft.com/office/drawing/2014/main" id="{DDF8330E-9CA5-4CBE-92A7-B2FB5B9F3062}"/>
              </a:ext>
            </a:extLst>
          </p:cNvPr>
          <p:cNvGrpSpPr>
            <a:grpSpLocks/>
          </p:cNvGrpSpPr>
          <p:nvPr/>
        </p:nvGrpSpPr>
        <p:grpSpPr bwMode="auto">
          <a:xfrm>
            <a:off x="703263" y="1846263"/>
            <a:ext cx="9072562" cy="962025"/>
            <a:chOff x="443" y="1163"/>
            <a:chExt cx="5715" cy="606"/>
          </a:xfrm>
        </p:grpSpPr>
        <p:sp>
          <p:nvSpPr>
            <p:cNvPr id="36884" name="Rectangle 5">
              <a:extLst>
                <a:ext uri="{FF2B5EF4-FFF2-40B4-BE49-F238E27FC236}">
                  <a16:creationId xmlns:a16="http://schemas.microsoft.com/office/drawing/2014/main" id="{75231508-5AA1-4C71-B74A-BA868678F871}"/>
                </a:ext>
              </a:extLst>
            </p:cNvPr>
            <p:cNvSpPr>
              <a:spLocks noChangeArrowheads="1"/>
            </p:cNvSpPr>
            <p:nvPr/>
          </p:nvSpPr>
          <p:spPr bwMode="auto">
            <a:xfrm>
              <a:off x="443" y="1163"/>
              <a:ext cx="5715" cy="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a:t>        有两个变量</a:t>
              </a:r>
              <a:r>
                <a:rPr lang="en-US" altLang="zh-CN" i="1"/>
                <a:t>   </a:t>
              </a:r>
              <a:r>
                <a:rPr lang="zh-CN" altLang="en-US"/>
                <a:t>和</a:t>
              </a:r>
              <a:r>
                <a:rPr lang="en-US" altLang="zh-CN" i="1"/>
                <a:t>   </a:t>
              </a:r>
              <a:r>
                <a:rPr lang="zh-CN" altLang="en-US"/>
                <a:t>，如果每当变量</a:t>
              </a:r>
              <a:r>
                <a:rPr lang="en-US" altLang="zh-CN" i="1"/>
                <a:t>   </a:t>
              </a:r>
              <a:r>
                <a:rPr lang="zh-CN" altLang="en-US"/>
                <a:t>取定了某个数值后，按照一定的规律就可以确定</a:t>
              </a:r>
              <a:r>
                <a:rPr lang="en-US" altLang="zh-CN" i="1"/>
                <a:t>   </a:t>
              </a:r>
              <a:r>
                <a:rPr lang="zh-CN" altLang="en-US"/>
                <a:t>的对应值，则称</a:t>
              </a:r>
              <a:r>
                <a:rPr lang="en-US" altLang="zh-CN" i="1"/>
                <a:t>   </a:t>
              </a:r>
              <a:r>
                <a:rPr lang="zh-CN" altLang="en-US"/>
                <a:t>是</a:t>
              </a:r>
              <a:r>
                <a:rPr lang="en-US" altLang="zh-CN" i="1"/>
                <a:t>   </a:t>
              </a:r>
              <a:r>
                <a:rPr lang="zh-CN" altLang="en-US"/>
                <a:t>的函数，记作</a:t>
              </a:r>
            </a:p>
          </p:txBody>
        </p:sp>
        <p:pic>
          <p:nvPicPr>
            <p:cNvPr id="36885" name="Picture 11">
              <a:extLst>
                <a:ext uri="{FF2B5EF4-FFF2-40B4-BE49-F238E27FC236}">
                  <a16:creationId xmlns:a16="http://schemas.microsoft.com/office/drawing/2014/main" id="{5B3BCE26-011C-467B-8B5F-94B1126F07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0" y="1294"/>
              <a:ext cx="113"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86" name="Picture 12">
              <a:extLst>
                <a:ext uri="{FF2B5EF4-FFF2-40B4-BE49-F238E27FC236}">
                  <a16:creationId xmlns:a16="http://schemas.microsoft.com/office/drawing/2014/main" id="{38ECF452-1031-4170-90E6-605DA13CEC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4" y="1276"/>
              <a:ext cx="107"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87" name="Picture 14">
              <a:extLst>
                <a:ext uri="{FF2B5EF4-FFF2-40B4-BE49-F238E27FC236}">
                  <a16:creationId xmlns:a16="http://schemas.microsoft.com/office/drawing/2014/main" id="{E1130214-D43E-4BDB-8C8F-A7E6A39D01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1" y="1288"/>
              <a:ext cx="113"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88" name="Picture 15">
              <a:extLst>
                <a:ext uri="{FF2B5EF4-FFF2-40B4-BE49-F238E27FC236}">
                  <a16:creationId xmlns:a16="http://schemas.microsoft.com/office/drawing/2014/main" id="{0EAA5EA5-94BA-4A40-AF03-FD0BBF4E30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 y="1566"/>
              <a:ext cx="107"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89" name="Picture 17">
              <a:extLst>
                <a:ext uri="{FF2B5EF4-FFF2-40B4-BE49-F238E27FC236}">
                  <a16:creationId xmlns:a16="http://schemas.microsoft.com/office/drawing/2014/main" id="{3AAA1575-EC3B-473D-B41F-2C404791F3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5" y="1554"/>
              <a:ext cx="107"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90" name="Picture 18">
              <a:extLst>
                <a:ext uri="{FF2B5EF4-FFF2-40B4-BE49-F238E27FC236}">
                  <a16:creationId xmlns:a16="http://schemas.microsoft.com/office/drawing/2014/main" id="{B18A023B-3B43-47E3-AD72-9DB194C9C0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8" y="1575"/>
              <a:ext cx="113"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530453" name="Group 21">
            <a:extLst>
              <a:ext uri="{FF2B5EF4-FFF2-40B4-BE49-F238E27FC236}">
                <a16:creationId xmlns:a16="http://schemas.microsoft.com/office/drawing/2014/main" id="{1CCAD16A-9057-47D7-8042-52DD9487E668}"/>
              </a:ext>
            </a:extLst>
          </p:cNvPr>
          <p:cNvGrpSpPr>
            <a:grpSpLocks/>
          </p:cNvGrpSpPr>
          <p:nvPr/>
        </p:nvGrpSpPr>
        <p:grpSpPr bwMode="auto">
          <a:xfrm>
            <a:off x="889000" y="3870325"/>
            <a:ext cx="5378450" cy="450850"/>
            <a:chOff x="560" y="2540"/>
            <a:chExt cx="3388" cy="284"/>
          </a:xfrm>
        </p:grpSpPr>
        <p:sp>
          <p:nvSpPr>
            <p:cNvPr id="36880" name="Rectangle 10">
              <a:extLst>
                <a:ext uri="{FF2B5EF4-FFF2-40B4-BE49-F238E27FC236}">
                  <a16:creationId xmlns:a16="http://schemas.microsoft.com/office/drawing/2014/main" id="{D95E8A98-2380-498C-AF15-5D8EAE08EDA3}"/>
                </a:ext>
              </a:extLst>
            </p:cNvPr>
            <p:cNvSpPr>
              <a:spLocks noChangeArrowheads="1"/>
            </p:cNvSpPr>
            <p:nvPr/>
          </p:nvSpPr>
          <p:spPr bwMode="auto">
            <a:xfrm>
              <a:off x="624" y="2540"/>
              <a:ext cx="3324"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a:t>为</a:t>
              </a:r>
              <a:r>
                <a:rPr lang="zh-CN" altLang="en-US" b="1">
                  <a:solidFill>
                    <a:srgbClr val="990000"/>
                  </a:solidFill>
                  <a:latin typeface="华文新魏" panose="02010800040101010101" pitchFamily="2" charset="-122"/>
                  <a:ea typeface="华文新魏" panose="02010800040101010101" pitchFamily="2" charset="-122"/>
                </a:rPr>
                <a:t>自变量</a:t>
              </a:r>
              <a:r>
                <a:rPr lang="zh-CN" altLang="en-US"/>
                <a:t>，</a:t>
              </a:r>
              <a:r>
                <a:rPr lang="en-US" altLang="zh-CN"/>
                <a:t> </a:t>
              </a:r>
              <a:r>
                <a:rPr lang="zh-CN" altLang="en-US"/>
                <a:t>为</a:t>
              </a:r>
              <a:r>
                <a:rPr lang="zh-CN" altLang="en-US" b="1">
                  <a:solidFill>
                    <a:srgbClr val="990000"/>
                  </a:solidFill>
                  <a:latin typeface="华文新魏" panose="02010800040101010101" pitchFamily="2" charset="-122"/>
                  <a:ea typeface="华文新魏" panose="02010800040101010101" pitchFamily="2" charset="-122"/>
                </a:rPr>
                <a:t>因变量</a:t>
              </a:r>
              <a:r>
                <a:rPr lang="zh-CN" altLang="en-US"/>
                <a:t>，</a:t>
              </a:r>
              <a:r>
                <a:rPr lang="en-US" altLang="zh-CN"/>
                <a:t> </a:t>
              </a:r>
              <a:r>
                <a:rPr lang="zh-CN" altLang="en-US"/>
                <a:t>为</a:t>
              </a:r>
              <a:r>
                <a:rPr lang="zh-CN" altLang="en-US" b="1">
                  <a:solidFill>
                    <a:srgbClr val="990000"/>
                  </a:solidFill>
                  <a:latin typeface="华文新魏" panose="02010800040101010101" pitchFamily="2" charset="-122"/>
                  <a:ea typeface="华文新魏" panose="02010800040101010101" pitchFamily="2" charset="-122"/>
                </a:rPr>
                <a:t>函数记号</a:t>
              </a:r>
              <a:r>
                <a:rPr lang="zh-CN" altLang="en-US"/>
                <a:t>。 </a:t>
              </a:r>
            </a:p>
          </p:txBody>
        </p:sp>
        <p:pic>
          <p:nvPicPr>
            <p:cNvPr id="36881" name="Picture 13">
              <a:extLst>
                <a:ext uri="{FF2B5EF4-FFF2-40B4-BE49-F238E27FC236}">
                  <a16:creationId xmlns:a16="http://schemas.microsoft.com/office/drawing/2014/main" id="{2AC5E4A0-58EE-410C-8CD9-447CC6DD8C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4" y="2586"/>
              <a:ext cx="115"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82" name="Picture 16">
              <a:extLst>
                <a:ext uri="{FF2B5EF4-FFF2-40B4-BE49-F238E27FC236}">
                  <a16:creationId xmlns:a16="http://schemas.microsoft.com/office/drawing/2014/main" id="{090351F7-E13B-4DD3-A7AB-EADFCBCA6B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6" y="2631"/>
              <a:ext cx="107"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83" name="Picture 19">
              <a:extLst>
                <a:ext uri="{FF2B5EF4-FFF2-40B4-BE49-F238E27FC236}">
                  <a16:creationId xmlns:a16="http://schemas.microsoft.com/office/drawing/2014/main" id="{33D6BC40-518D-475C-83D3-B5AE67DB9F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2649"/>
              <a:ext cx="113"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530463" name="Group 31">
            <a:extLst>
              <a:ext uri="{FF2B5EF4-FFF2-40B4-BE49-F238E27FC236}">
                <a16:creationId xmlns:a16="http://schemas.microsoft.com/office/drawing/2014/main" id="{A44DF59B-AC28-4A03-BC6E-0E162F22B216}"/>
              </a:ext>
            </a:extLst>
          </p:cNvPr>
          <p:cNvGrpSpPr>
            <a:grpSpLocks/>
          </p:cNvGrpSpPr>
          <p:nvPr/>
        </p:nvGrpSpPr>
        <p:grpSpPr bwMode="auto">
          <a:xfrm>
            <a:off x="774700" y="4360863"/>
            <a:ext cx="7488238" cy="752475"/>
            <a:chOff x="488" y="2747"/>
            <a:chExt cx="4717" cy="474"/>
          </a:xfrm>
        </p:grpSpPr>
        <p:sp>
          <p:nvSpPr>
            <p:cNvPr id="36878" name="Rectangle 23">
              <a:extLst>
                <a:ext uri="{FF2B5EF4-FFF2-40B4-BE49-F238E27FC236}">
                  <a16:creationId xmlns:a16="http://schemas.microsoft.com/office/drawing/2014/main" id="{5AD56BD5-C740-4C67-9BAB-195D95C866F3}"/>
                </a:ext>
              </a:extLst>
            </p:cNvPr>
            <p:cNvSpPr>
              <a:spLocks noChangeArrowheads="1"/>
            </p:cNvSpPr>
            <p:nvPr/>
          </p:nvSpPr>
          <p:spPr bwMode="auto">
            <a:xfrm>
              <a:off x="488" y="2800"/>
              <a:ext cx="49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320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a:t>例如</a:t>
              </a:r>
            </a:p>
          </p:txBody>
        </p:sp>
        <p:pic>
          <p:nvPicPr>
            <p:cNvPr id="36879" name="Picture 24">
              <a:extLst>
                <a:ext uri="{FF2B5EF4-FFF2-40B4-BE49-F238E27FC236}">
                  <a16:creationId xmlns:a16="http://schemas.microsoft.com/office/drawing/2014/main" id="{7E854844-AEBB-410A-95FB-9C339E541F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1" y="2747"/>
              <a:ext cx="4024" cy="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530461" name="Group 29">
            <a:extLst>
              <a:ext uri="{FF2B5EF4-FFF2-40B4-BE49-F238E27FC236}">
                <a16:creationId xmlns:a16="http://schemas.microsoft.com/office/drawing/2014/main" id="{90A243E5-8B9A-4FA3-8A70-2124BB1B712D}"/>
              </a:ext>
            </a:extLst>
          </p:cNvPr>
          <p:cNvGrpSpPr>
            <a:grpSpLocks/>
          </p:cNvGrpSpPr>
          <p:nvPr/>
        </p:nvGrpSpPr>
        <p:grpSpPr bwMode="auto">
          <a:xfrm>
            <a:off x="774700" y="5165725"/>
            <a:ext cx="8609013" cy="450850"/>
            <a:chOff x="488" y="3254"/>
            <a:chExt cx="5423" cy="284"/>
          </a:xfrm>
        </p:grpSpPr>
        <p:sp>
          <p:nvSpPr>
            <p:cNvPr id="36876" name="Rectangle 25">
              <a:extLst>
                <a:ext uri="{FF2B5EF4-FFF2-40B4-BE49-F238E27FC236}">
                  <a16:creationId xmlns:a16="http://schemas.microsoft.com/office/drawing/2014/main" id="{9ECEA5B9-928E-4C70-86B1-05D6E22E8B44}"/>
                </a:ext>
              </a:extLst>
            </p:cNvPr>
            <p:cNvSpPr>
              <a:spLocks noChangeArrowheads="1"/>
            </p:cNvSpPr>
            <p:nvPr/>
          </p:nvSpPr>
          <p:spPr bwMode="auto">
            <a:xfrm>
              <a:off x="488" y="3254"/>
              <a:ext cx="4990"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a:t>绝对常量：在一切问题中数值都是确定不变的量，如  </a:t>
              </a:r>
            </a:p>
          </p:txBody>
        </p:sp>
        <p:pic>
          <p:nvPicPr>
            <p:cNvPr id="36877" name="Picture 26">
              <a:extLst>
                <a:ext uri="{FF2B5EF4-FFF2-40B4-BE49-F238E27FC236}">
                  <a16:creationId xmlns:a16="http://schemas.microsoft.com/office/drawing/2014/main" id="{7CF0D685-8FDC-4398-94F3-279EE62C3CE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4" y="3313"/>
              <a:ext cx="887"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530462" name="Group 30">
            <a:extLst>
              <a:ext uri="{FF2B5EF4-FFF2-40B4-BE49-F238E27FC236}">
                <a16:creationId xmlns:a16="http://schemas.microsoft.com/office/drawing/2014/main" id="{A4EB96D9-6ACF-458F-B7A6-09C158BC9C74}"/>
              </a:ext>
            </a:extLst>
          </p:cNvPr>
          <p:cNvGrpSpPr>
            <a:grpSpLocks/>
          </p:cNvGrpSpPr>
          <p:nvPr/>
        </p:nvGrpSpPr>
        <p:grpSpPr bwMode="auto">
          <a:xfrm>
            <a:off x="774700" y="5832475"/>
            <a:ext cx="8629650" cy="450850"/>
            <a:chOff x="488" y="3674"/>
            <a:chExt cx="5436" cy="284"/>
          </a:xfrm>
        </p:grpSpPr>
        <p:sp>
          <p:nvSpPr>
            <p:cNvPr id="36874" name="Rectangle 27">
              <a:extLst>
                <a:ext uri="{FF2B5EF4-FFF2-40B4-BE49-F238E27FC236}">
                  <a16:creationId xmlns:a16="http://schemas.microsoft.com/office/drawing/2014/main" id="{A60BA83E-9618-44E7-9EFD-DCE78ABB7E13}"/>
                </a:ext>
              </a:extLst>
            </p:cNvPr>
            <p:cNvSpPr>
              <a:spLocks noChangeArrowheads="1"/>
            </p:cNvSpPr>
            <p:nvPr/>
          </p:nvSpPr>
          <p:spPr bwMode="auto">
            <a:xfrm>
              <a:off x="488" y="3674"/>
              <a:ext cx="4990"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a:t>任意常量：数值需要在具体问题中具体给定的量，如  </a:t>
              </a:r>
            </a:p>
          </p:txBody>
        </p:sp>
        <p:pic>
          <p:nvPicPr>
            <p:cNvPr id="36875" name="Picture 28">
              <a:extLst>
                <a:ext uri="{FF2B5EF4-FFF2-40B4-BE49-F238E27FC236}">
                  <a16:creationId xmlns:a16="http://schemas.microsoft.com/office/drawing/2014/main" id="{EE381489-431B-486E-8E6B-52686BA5A4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69" y="3712"/>
              <a:ext cx="855"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0436"/>
                                        </p:tgtEl>
                                        <p:attrNameLst>
                                          <p:attrName>style.visibility</p:attrName>
                                        </p:attrNameLst>
                                      </p:cBhvr>
                                      <p:to>
                                        <p:strVal val="visible"/>
                                      </p:to>
                                    </p:set>
                                    <p:animEffect transition="in" filter="blinds(horizontal)">
                                      <p:cBhvr>
                                        <p:cTn id="7" dur="500"/>
                                        <p:tgtEl>
                                          <p:spTgt spid="5304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30452"/>
                                        </p:tgtEl>
                                        <p:attrNameLst>
                                          <p:attrName>style.visibility</p:attrName>
                                        </p:attrNameLst>
                                      </p:cBhvr>
                                      <p:to>
                                        <p:strVal val="visible"/>
                                      </p:to>
                                    </p:set>
                                    <p:animEffect transition="in" filter="blinds(horizontal)">
                                      <p:cBhvr>
                                        <p:cTn id="12" dur="500"/>
                                        <p:tgtEl>
                                          <p:spTgt spid="530452"/>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530441"/>
                                        </p:tgtEl>
                                        <p:attrNameLst>
                                          <p:attrName>style.visibility</p:attrName>
                                        </p:attrNameLst>
                                      </p:cBhvr>
                                      <p:to>
                                        <p:strVal val="visible"/>
                                      </p:to>
                                    </p:set>
                                    <p:animEffect transition="in" filter="blinds(horizontal)">
                                      <p:cBhvr>
                                        <p:cTn id="16" dur="500"/>
                                        <p:tgtEl>
                                          <p:spTgt spid="530441"/>
                                        </p:tgtEl>
                                      </p:cBhvr>
                                    </p:animEffect>
                                  </p:childTnLst>
                                </p:cTn>
                              </p:par>
                            </p:childTnLst>
                          </p:cTn>
                        </p:par>
                        <p:par>
                          <p:cTn id="17" fill="hold" nodeType="afterGroup">
                            <p:stCondLst>
                              <p:cond delay="1000"/>
                            </p:stCondLst>
                            <p:childTnLst>
                              <p:par>
                                <p:cTn id="18" presetID="3" presetClass="entr" presetSubtype="10" fill="hold" nodeType="afterEffect">
                                  <p:stCondLst>
                                    <p:cond delay="0"/>
                                  </p:stCondLst>
                                  <p:childTnLst>
                                    <p:set>
                                      <p:cBhvr>
                                        <p:cTn id="19" dur="1" fill="hold">
                                          <p:stCondLst>
                                            <p:cond delay="0"/>
                                          </p:stCondLst>
                                        </p:cTn>
                                        <p:tgtEl>
                                          <p:spTgt spid="530453"/>
                                        </p:tgtEl>
                                        <p:attrNameLst>
                                          <p:attrName>style.visibility</p:attrName>
                                        </p:attrNameLst>
                                      </p:cBhvr>
                                      <p:to>
                                        <p:strVal val="visible"/>
                                      </p:to>
                                    </p:set>
                                    <p:animEffect transition="in" filter="blinds(horizontal)">
                                      <p:cBhvr>
                                        <p:cTn id="20" dur="500"/>
                                        <p:tgtEl>
                                          <p:spTgt spid="53045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530463"/>
                                        </p:tgtEl>
                                        <p:attrNameLst>
                                          <p:attrName>style.visibility</p:attrName>
                                        </p:attrNameLst>
                                      </p:cBhvr>
                                      <p:to>
                                        <p:strVal val="visible"/>
                                      </p:to>
                                    </p:set>
                                    <p:animEffect transition="in" filter="blinds(horizontal)">
                                      <p:cBhvr>
                                        <p:cTn id="25" dur="500"/>
                                        <p:tgtEl>
                                          <p:spTgt spid="53046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30461"/>
                                        </p:tgtEl>
                                        <p:attrNameLst>
                                          <p:attrName>style.visibility</p:attrName>
                                        </p:attrNameLst>
                                      </p:cBhvr>
                                      <p:to>
                                        <p:strVal val="visible"/>
                                      </p:to>
                                    </p:set>
                                    <p:animEffect transition="in" filter="blinds(horizontal)">
                                      <p:cBhvr>
                                        <p:cTn id="30" dur="500"/>
                                        <p:tgtEl>
                                          <p:spTgt spid="53046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530462"/>
                                        </p:tgtEl>
                                        <p:attrNameLst>
                                          <p:attrName>style.visibility</p:attrName>
                                        </p:attrNameLst>
                                      </p:cBhvr>
                                      <p:to>
                                        <p:strVal val="visible"/>
                                      </p:to>
                                    </p:set>
                                    <p:animEffect transition="in" filter="blinds(horizontal)">
                                      <p:cBhvr>
                                        <p:cTn id="35" dur="500"/>
                                        <p:tgtEl>
                                          <p:spTgt spid="530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a:extLst>
              <a:ext uri="{FF2B5EF4-FFF2-40B4-BE49-F238E27FC236}">
                <a16:creationId xmlns:a16="http://schemas.microsoft.com/office/drawing/2014/main" id="{1E0157C3-F889-4C46-A362-20270A73DB0B}"/>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E98C2E2C-1C7C-4448-8EAC-4FD22F0CAA55}" type="slidenum">
              <a:rPr lang="de-DE" altLang="zh-CN" sz="1300" b="0" smtClean="0">
                <a:latin typeface="FrutigerNext LT Bold" pitchFamily="20" charset="0"/>
                <a:ea typeface="MS PGothic" panose="020B0600070205080204" pitchFamily="34" charset="-128"/>
              </a:rPr>
              <a:pPr>
                <a:lnSpc>
                  <a:spcPct val="85000"/>
                </a:lnSpc>
                <a:buClrTx/>
                <a:buSzTx/>
                <a:buFontTx/>
                <a:buNone/>
              </a:pPr>
              <a:t>13</a:t>
            </a:fld>
            <a:endParaRPr lang="en-GB" altLang="zh-CN" sz="1300" b="0">
              <a:latin typeface="FrutigerNext LT Bold" pitchFamily="20" charset="0"/>
              <a:ea typeface="MS PGothic" panose="020B0600070205080204" pitchFamily="34" charset="-128"/>
            </a:endParaRPr>
          </a:p>
        </p:txBody>
      </p:sp>
      <p:sp>
        <p:nvSpPr>
          <p:cNvPr id="531472" name="Rectangle 16">
            <a:extLst>
              <a:ext uri="{FF2B5EF4-FFF2-40B4-BE49-F238E27FC236}">
                <a16:creationId xmlns:a16="http://schemas.microsoft.com/office/drawing/2014/main" id="{20564EE9-AD8C-4A83-9729-6048DB4E605B}"/>
              </a:ext>
            </a:extLst>
          </p:cNvPr>
          <p:cNvSpPr>
            <a:spLocks noChangeArrowheads="1"/>
          </p:cNvSpPr>
          <p:nvPr/>
        </p:nvSpPr>
        <p:spPr bwMode="auto">
          <a:xfrm>
            <a:off x="630238" y="1296988"/>
            <a:ext cx="8929687"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191" tIns="50095" rIns="100191" bIns="50095">
            <a:spAutoFit/>
          </a:bodyPr>
          <a:lstStyle>
            <a:lvl1pPr defTabSz="1001713">
              <a:defRPr sz="2400">
                <a:solidFill>
                  <a:schemeClr val="tx1"/>
                </a:solidFill>
                <a:latin typeface="Times New Roman" panose="02020603050405020304" pitchFamily="18" charset="0"/>
                <a:ea typeface="宋体" panose="02010600030101010101" pitchFamily="2" charset="-122"/>
              </a:defRPr>
            </a:lvl1pPr>
            <a:lvl2pPr marL="742950" indent="-285750" defTabSz="1001713">
              <a:defRPr sz="2400">
                <a:solidFill>
                  <a:schemeClr val="tx1"/>
                </a:solidFill>
                <a:latin typeface="Times New Roman" panose="02020603050405020304" pitchFamily="18" charset="0"/>
                <a:ea typeface="宋体" panose="02010600030101010101" pitchFamily="2" charset="-122"/>
              </a:defRPr>
            </a:lvl2pPr>
            <a:lvl3pPr marL="1143000" indent="-228600" defTabSz="1001713">
              <a:defRPr sz="2400">
                <a:solidFill>
                  <a:schemeClr val="tx1"/>
                </a:solidFill>
                <a:latin typeface="Times New Roman" panose="02020603050405020304" pitchFamily="18" charset="0"/>
                <a:ea typeface="宋体" panose="02010600030101010101" pitchFamily="2" charset="-122"/>
              </a:defRPr>
            </a:lvl3pPr>
            <a:lvl4pPr marL="1600200" indent="-228600" defTabSz="1001713">
              <a:defRPr sz="2400">
                <a:solidFill>
                  <a:schemeClr val="tx1"/>
                </a:solidFill>
                <a:latin typeface="Times New Roman" panose="02020603050405020304" pitchFamily="18" charset="0"/>
                <a:ea typeface="宋体" panose="02010600030101010101" pitchFamily="2" charset="-122"/>
              </a:defRPr>
            </a:lvl4pPr>
            <a:lvl5pPr marL="2057400" indent="-228600" defTabSz="1001713">
              <a:defRPr sz="2400">
                <a:solidFill>
                  <a:schemeClr val="tx1"/>
                </a:solidFill>
                <a:latin typeface="Times New Roman" panose="02020603050405020304" pitchFamily="18" charset="0"/>
                <a:ea typeface="宋体" panose="02010600030101010101" pitchFamily="2" charset="-122"/>
              </a:defRPr>
            </a:lvl5pPr>
            <a:lvl6pPr marL="25146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Clr>
                <a:srgbClr val="990000"/>
              </a:buClr>
              <a:buSzPct val="90000"/>
              <a:buFont typeface="Wingdings" panose="05000000000000000000" pitchFamily="2" charset="2"/>
              <a:buChar char="m"/>
            </a:pPr>
            <a:r>
              <a:rPr lang="zh-CN" altLang="en-US" b="1">
                <a:solidFill>
                  <a:srgbClr val="990000"/>
                </a:solidFill>
                <a:latin typeface="华文新魏" panose="02010800040101010101" pitchFamily="2" charset="-122"/>
                <a:ea typeface="华文新魏" panose="02010800040101010101" pitchFamily="2" charset="-122"/>
              </a:rPr>
              <a:t>函数的图形 </a:t>
            </a:r>
            <a:r>
              <a:rPr lang="en-US" altLang="zh-CN" b="1">
                <a:solidFill>
                  <a:srgbClr val="990000"/>
                </a:solidFill>
                <a:latin typeface="华文新魏" panose="02010800040101010101" pitchFamily="2" charset="-122"/>
                <a:ea typeface="华文新魏" panose="02010800040101010101" pitchFamily="2" charset="-122"/>
              </a:rPr>
              <a:t>(Graph of function)</a:t>
            </a:r>
            <a:endParaRPr lang="zh-CN" altLang="en-US" b="1">
              <a:solidFill>
                <a:srgbClr val="990000"/>
              </a:solidFill>
              <a:latin typeface="华文新魏" panose="02010800040101010101" pitchFamily="2" charset="-122"/>
              <a:ea typeface="华文新魏" panose="02010800040101010101" pitchFamily="2" charset="-122"/>
            </a:endParaRPr>
          </a:p>
        </p:txBody>
      </p:sp>
      <p:sp>
        <p:nvSpPr>
          <p:cNvPr id="531473" name="Rectangle 17">
            <a:extLst>
              <a:ext uri="{FF2B5EF4-FFF2-40B4-BE49-F238E27FC236}">
                <a16:creationId xmlns:a16="http://schemas.microsoft.com/office/drawing/2014/main" id="{8ACF248B-E4A7-4C10-9010-0D051C28C8EF}"/>
              </a:ext>
            </a:extLst>
          </p:cNvPr>
          <p:cNvSpPr>
            <a:spLocks noChangeArrowheads="1"/>
          </p:cNvSpPr>
          <p:nvPr/>
        </p:nvSpPr>
        <p:spPr bwMode="auto">
          <a:xfrm>
            <a:off x="701675" y="1800225"/>
            <a:ext cx="907415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a:t>在物理学中经常用二（三）维曲线来表示两（三）个变量之间的函数关系，以直观地了解一个函数的特征。 </a:t>
            </a:r>
          </a:p>
        </p:txBody>
      </p:sp>
      <p:grpSp>
        <p:nvGrpSpPr>
          <p:cNvPr id="531490" name="Group 34">
            <a:extLst>
              <a:ext uri="{FF2B5EF4-FFF2-40B4-BE49-F238E27FC236}">
                <a16:creationId xmlns:a16="http://schemas.microsoft.com/office/drawing/2014/main" id="{C5C7A742-E045-4CBA-BD57-0C9AEB223C4D}"/>
              </a:ext>
            </a:extLst>
          </p:cNvPr>
          <p:cNvGrpSpPr>
            <a:grpSpLocks/>
          </p:cNvGrpSpPr>
          <p:nvPr/>
        </p:nvGrpSpPr>
        <p:grpSpPr bwMode="auto">
          <a:xfrm>
            <a:off x="1547813" y="3305175"/>
            <a:ext cx="3619500" cy="2808288"/>
            <a:chOff x="975" y="2082"/>
            <a:chExt cx="2280" cy="1769"/>
          </a:xfrm>
        </p:grpSpPr>
        <p:grpSp>
          <p:nvGrpSpPr>
            <p:cNvPr id="37901" name="Group 28">
              <a:extLst>
                <a:ext uri="{FF2B5EF4-FFF2-40B4-BE49-F238E27FC236}">
                  <a16:creationId xmlns:a16="http://schemas.microsoft.com/office/drawing/2014/main" id="{9F619BE7-E695-4FEE-90FE-31FCC84FBDF5}"/>
                </a:ext>
              </a:extLst>
            </p:cNvPr>
            <p:cNvGrpSpPr>
              <a:grpSpLocks/>
            </p:cNvGrpSpPr>
            <p:nvPr/>
          </p:nvGrpSpPr>
          <p:grpSpPr bwMode="auto">
            <a:xfrm>
              <a:off x="975" y="2082"/>
              <a:ext cx="2280" cy="1365"/>
              <a:chOff x="975" y="2082"/>
              <a:chExt cx="2280" cy="1365"/>
            </a:xfrm>
          </p:grpSpPr>
          <p:pic>
            <p:nvPicPr>
              <p:cNvPr id="37903" name="Picture 20">
                <a:extLst>
                  <a:ext uri="{FF2B5EF4-FFF2-40B4-BE49-F238E27FC236}">
                    <a16:creationId xmlns:a16="http://schemas.microsoft.com/office/drawing/2014/main" id="{8AA1658D-554A-4EEA-A71B-1EC612AAD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 y="2082"/>
                <a:ext cx="2177" cy="1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904" name="Picture 21">
                <a:extLst>
                  <a:ext uri="{FF2B5EF4-FFF2-40B4-BE49-F238E27FC236}">
                    <a16:creationId xmlns:a16="http://schemas.microsoft.com/office/drawing/2014/main" id="{39F1382B-34B0-430B-9919-25399A3D8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 y="3306"/>
                <a:ext cx="103"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7905" name="Picture 22">
                <a:extLst>
                  <a:ext uri="{FF2B5EF4-FFF2-40B4-BE49-F238E27FC236}">
                    <a16:creationId xmlns:a16="http://schemas.microsoft.com/office/drawing/2014/main" id="{9209C34C-2B2B-4DB8-98D9-DF80E9EC45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 y="2082"/>
                <a:ext cx="97"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37902" name="Picture 24">
              <a:extLst>
                <a:ext uri="{FF2B5EF4-FFF2-40B4-BE49-F238E27FC236}">
                  <a16:creationId xmlns:a16="http://schemas.microsoft.com/office/drawing/2014/main" id="{00EB4165-1DC6-4115-AF90-D2134BC579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8" y="3622"/>
              <a:ext cx="1031"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531491" name="Group 35">
            <a:extLst>
              <a:ext uri="{FF2B5EF4-FFF2-40B4-BE49-F238E27FC236}">
                <a16:creationId xmlns:a16="http://schemas.microsoft.com/office/drawing/2014/main" id="{8B754E15-C370-408E-B0F3-FEE01A1EB495}"/>
              </a:ext>
            </a:extLst>
          </p:cNvPr>
          <p:cNvGrpSpPr>
            <a:grpSpLocks/>
          </p:cNvGrpSpPr>
          <p:nvPr/>
        </p:nvGrpSpPr>
        <p:grpSpPr bwMode="auto">
          <a:xfrm>
            <a:off x="5670550" y="2879725"/>
            <a:ext cx="3529013" cy="3230563"/>
            <a:chOff x="3572" y="1809"/>
            <a:chExt cx="2223" cy="2035"/>
          </a:xfrm>
        </p:grpSpPr>
        <p:grpSp>
          <p:nvGrpSpPr>
            <p:cNvPr id="37895" name="Group 33">
              <a:extLst>
                <a:ext uri="{FF2B5EF4-FFF2-40B4-BE49-F238E27FC236}">
                  <a16:creationId xmlns:a16="http://schemas.microsoft.com/office/drawing/2014/main" id="{9D656C2A-73BC-44F8-9E57-404C49109E4E}"/>
                </a:ext>
              </a:extLst>
            </p:cNvPr>
            <p:cNvGrpSpPr>
              <a:grpSpLocks/>
            </p:cNvGrpSpPr>
            <p:nvPr/>
          </p:nvGrpSpPr>
          <p:grpSpPr bwMode="auto">
            <a:xfrm>
              <a:off x="3572" y="1809"/>
              <a:ext cx="2223" cy="1825"/>
              <a:chOff x="3572" y="1809"/>
              <a:chExt cx="2223" cy="1825"/>
            </a:xfrm>
          </p:grpSpPr>
          <p:pic>
            <p:nvPicPr>
              <p:cNvPr id="37897" name="Picture 26">
                <a:extLst>
                  <a:ext uri="{FF2B5EF4-FFF2-40B4-BE49-F238E27FC236}">
                    <a16:creationId xmlns:a16="http://schemas.microsoft.com/office/drawing/2014/main" id="{0796C7CA-7D19-4856-B2E0-C937F863F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7" y="3493"/>
                <a:ext cx="103"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7898" name="Picture 27">
                <a:extLst>
                  <a:ext uri="{FF2B5EF4-FFF2-40B4-BE49-F238E27FC236}">
                    <a16:creationId xmlns:a16="http://schemas.microsoft.com/office/drawing/2014/main" id="{AF654365-12B2-4CE4-83CE-CD1FAB4AA2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8" y="1809"/>
                <a:ext cx="97"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7899" name="Picture 29">
                <a:extLst>
                  <a:ext uri="{FF2B5EF4-FFF2-40B4-BE49-F238E27FC236}">
                    <a16:creationId xmlns:a16="http://schemas.microsoft.com/office/drawing/2014/main" id="{0B9A06C7-411B-4BC6-8618-165C3EE62A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3" y="1988"/>
                <a:ext cx="2132" cy="1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900" name="Picture 30">
                <a:extLst>
                  <a:ext uri="{FF2B5EF4-FFF2-40B4-BE49-F238E27FC236}">
                    <a16:creationId xmlns:a16="http://schemas.microsoft.com/office/drawing/2014/main" id="{68F6712D-5492-42E3-95C6-46CB88686DE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2" y="2354"/>
                <a:ext cx="91"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37896" name="Picture 32">
              <a:extLst>
                <a:ext uri="{FF2B5EF4-FFF2-40B4-BE49-F238E27FC236}">
                  <a16:creationId xmlns:a16="http://schemas.microsoft.com/office/drawing/2014/main" id="{ADE59346-FB13-46A9-ACD9-92580392EE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4" y="3562"/>
              <a:ext cx="110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1472"/>
                                        </p:tgtEl>
                                        <p:attrNameLst>
                                          <p:attrName>style.visibility</p:attrName>
                                        </p:attrNameLst>
                                      </p:cBhvr>
                                      <p:to>
                                        <p:strVal val="visible"/>
                                      </p:to>
                                    </p:set>
                                    <p:animEffect transition="in" filter="blinds(horizontal)">
                                      <p:cBhvr>
                                        <p:cTn id="7" dur="500"/>
                                        <p:tgtEl>
                                          <p:spTgt spid="5314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1473"/>
                                        </p:tgtEl>
                                        <p:attrNameLst>
                                          <p:attrName>style.visibility</p:attrName>
                                        </p:attrNameLst>
                                      </p:cBhvr>
                                      <p:to>
                                        <p:strVal val="visible"/>
                                      </p:to>
                                    </p:set>
                                    <p:animEffect transition="in" filter="blinds(horizontal)">
                                      <p:cBhvr>
                                        <p:cTn id="12" dur="500"/>
                                        <p:tgtEl>
                                          <p:spTgt spid="5314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31490"/>
                                        </p:tgtEl>
                                        <p:attrNameLst>
                                          <p:attrName>style.visibility</p:attrName>
                                        </p:attrNameLst>
                                      </p:cBhvr>
                                      <p:to>
                                        <p:strVal val="visible"/>
                                      </p:to>
                                    </p:set>
                                    <p:animEffect transition="in" filter="blinds(horizontal)">
                                      <p:cBhvr>
                                        <p:cTn id="17" dur="500"/>
                                        <p:tgtEl>
                                          <p:spTgt spid="5314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31491"/>
                                        </p:tgtEl>
                                        <p:attrNameLst>
                                          <p:attrName>style.visibility</p:attrName>
                                        </p:attrNameLst>
                                      </p:cBhvr>
                                      <p:to>
                                        <p:strVal val="visible"/>
                                      </p:to>
                                    </p:set>
                                    <p:animEffect transition="in" filter="blinds(horizontal)">
                                      <p:cBhvr>
                                        <p:cTn id="22" dur="500"/>
                                        <p:tgtEl>
                                          <p:spTgt spid="531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72" grpId="0"/>
      <p:bldP spid="53147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a:extLst>
              <a:ext uri="{FF2B5EF4-FFF2-40B4-BE49-F238E27FC236}">
                <a16:creationId xmlns:a16="http://schemas.microsoft.com/office/drawing/2014/main" id="{A510AEDA-76A4-40BA-B34C-0DB7B306FA56}"/>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44B2E9CB-24BD-4EE6-A794-5A53A9D114EA}" type="slidenum">
              <a:rPr lang="de-DE" altLang="zh-CN" sz="1300" b="0" smtClean="0">
                <a:latin typeface="FrutigerNext LT Bold" pitchFamily="20" charset="0"/>
                <a:ea typeface="MS PGothic" panose="020B0600070205080204" pitchFamily="34" charset="-128"/>
              </a:rPr>
              <a:pPr>
                <a:lnSpc>
                  <a:spcPct val="85000"/>
                </a:lnSpc>
                <a:buClrTx/>
                <a:buSzTx/>
                <a:buFontTx/>
                <a:buNone/>
              </a:pPr>
              <a:t>14</a:t>
            </a:fld>
            <a:endParaRPr lang="en-GB" altLang="zh-CN" sz="1300" b="0">
              <a:latin typeface="FrutigerNext LT Bold" pitchFamily="20" charset="0"/>
              <a:ea typeface="MS PGothic" panose="020B0600070205080204" pitchFamily="34" charset="-128"/>
            </a:endParaRPr>
          </a:p>
        </p:txBody>
      </p:sp>
      <p:sp>
        <p:nvSpPr>
          <p:cNvPr id="532484" name="Rectangle 4">
            <a:extLst>
              <a:ext uri="{FF2B5EF4-FFF2-40B4-BE49-F238E27FC236}">
                <a16:creationId xmlns:a16="http://schemas.microsoft.com/office/drawing/2014/main" id="{34F33FC4-F0AA-443C-88D8-892513901F46}"/>
              </a:ext>
            </a:extLst>
          </p:cNvPr>
          <p:cNvSpPr>
            <a:spLocks noChangeArrowheads="1"/>
          </p:cNvSpPr>
          <p:nvPr/>
        </p:nvSpPr>
        <p:spPr bwMode="auto">
          <a:xfrm>
            <a:off x="630238" y="1296988"/>
            <a:ext cx="8929687"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191" tIns="50095" rIns="100191" bIns="50095">
            <a:spAutoFit/>
          </a:bodyPr>
          <a:lstStyle>
            <a:lvl1pPr defTabSz="1001713">
              <a:defRPr sz="2400">
                <a:solidFill>
                  <a:schemeClr val="tx1"/>
                </a:solidFill>
                <a:latin typeface="Times New Roman" panose="02020603050405020304" pitchFamily="18" charset="0"/>
                <a:ea typeface="宋体" panose="02010600030101010101" pitchFamily="2" charset="-122"/>
              </a:defRPr>
            </a:lvl1pPr>
            <a:lvl2pPr marL="742950" indent="-285750" defTabSz="1001713">
              <a:defRPr sz="2400">
                <a:solidFill>
                  <a:schemeClr val="tx1"/>
                </a:solidFill>
                <a:latin typeface="Times New Roman" panose="02020603050405020304" pitchFamily="18" charset="0"/>
                <a:ea typeface="宋体" panose="02010600030101010101" pitchFamily="2" charset="-122"/>
              </a:defRPr>
            </a:lvl2pPr>
            <a:lvl3pPr marL="1143000" indent="-228600" defTabSz="1001713">
              <a:defRPr sz="2400">
                <a:solidFill>
                  <a:schemeClr val="tx1"/>
                </a:solidFill>
                <a:latin typeface="Times New Roman" panose="02020603050405020304" pitchFamily="18" charset="0"/>
                <a:ea typeface="宋体" panose="02010600030101010101" pitchFamily="2" charset="-122"/>
              </a:defRPr>
            </a:lvl3pPr>
            <a:lvl4pPr marL="1600200" indent="-228600" defTabSz="1001713">
              <a:defRPr sz="2400">
                <a:solidFill>
                  <a:schemeClr val="tx1"/>
                </a:solidFill>
                <a:latin typeface="Times New Roman" panose="02020603050405020304" pitchFamily="18" charset="0"/>
                <a:ea typeface="宋体" panose="02010600030101010101" pitchFamily="2" charset="-122"/>
              </a:defRPr>
            </a:lvl4pPr>
            <a:lvl5pPr marL="2057400" indent="-228600" defTabSz="1001713">
              <a:defRPr sz="2400">
                <a:solidFill>
                  <a:schemeClr val="tx1"/>
                </a:solidFill>
                <a:latin typeface="Times New Roman" panose="02020603050405020304" pitchFamily="18" charset="0"/>
                <a:ea typeface="宋体" panose="02010600030101010101" pitchFamily="2" charset="-122"/>
              </a:defRPr>
            </a:lvl5pPr>
            <a:lvl6pPr marL="25146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Clr>
                <a:srgbClr val="990000"/>
              </a:buClr>
              <a:buSzPct val="90000"/>
              <a:buFont typeface="Wingdings" panose="05000000000000000000" pitchFamily="2" charset="2"/>
              <a:buChar char="m"/>
            </a:pPr>
            <a:r>
              <a:rPr lang="zh-CN" altLang="en-US" b="1">
                <a:solidFill>
                  <a:srgbClr val="990000"/>
                </a:solidFill>
                <a:latin typeface="华文新魏" panose="02010800040101010101" pitchFamily="2" charset="-122"/>
                <a:ea typeface="华文新魏" panose="02010800040101010101" pitchFamily="2" charset="-122"/>
              </a:rPr>
              <a:t>物理学中函数的实例 </a:t>
            </a:r>
            <a:r>
              <a:rPr lang="en-US" altLang="zh-CN" b="1">
                <a:solidFill>
                  <a:srgbClr val="990000"/>
                </a:solidFill>
                <a:latin typeface="华文新魏" panose="02010800040101010101" pitchFamily="2" charset="-122"/>
                <a:ea typeface="华文新魏" panose="02010800040101010101" pitchFamily="2" charset="-122"/>
              </a:rPr>
              <a:t>(Examples in Physics)</a:t>
            </a:r>
            <a:endParaRPr lang="zh-CN" altLang="en-US" b="1">
              <a:solidFill>
                <a:srgbClr val="990000"/>
              </a:solidFill>
              <a:latin typeface="华文新魏" panose="02010800040101010101" pitchFamily="2" charset="-122"/>
              <a:ea typeface="华文新魏" panose="02010800040101010101" pitchFamily="2" charset="-122"/>
            </a:endParaRPr>
          </a:p>
        </p:txBody>
      </p:sp>
      <p:sp>
        <p:nvSpPr>
          <p:cNvPr id="532485" name="Rectangle 5">
            <a:extLst>
              <a:ext uri="{FF2B5EF4-FFF2-40B4-BE49-F238E27FC236}">
                <a16:creationId xmlns:a16="http://schemas.microsoft.com/office/drawing/2014/main" id="{D1BEB3AA-B4B3-4873-8DD6-31687CFB06BD}"/>
              </a:ext>
            </a:extLst>
          </p:cNvPr>
          <p:cNvSpPr>
            <a:spLocks noChangeArrowheads="1"/>
          </p:cNvSpPr>
          <p:nvPr/>
        </p:nvSpPr>
        <p:spPr bwMode="auto">
          <a:xfrm>
            <a:off x="917575" y="2698750"/>
            <a:ext cx="2976563"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
            </a:pPr>
            <a:r>
              <a:rPr lang="zh-CN" altLang="en-US"/>
              <a:t>匀速直线运动公式 </a:t>
            </a:r>
          </a:p>
        </p:txBody>
      </p:sp>
      <p:pic>
        <p:nvPicPr>
          <p:cNvPr id="532486" name="Picture 6">
            <a:extLst>
              <a:ext uri="{FF2B5EF4-FFF2-40B4-BE49-F238E27FC236}">
                <a16:creationId xmlns:a16="http://schemas.microsoft.com/office/drawing/2014/main" id="{16278881-D931-482A-8521-D7A088EAD9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638" y="5975350"/>
            <a:ext cx="21336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532497" name="Group 17">
            <a:extLst>
              <a:ext uri="{FF2B5EF4-FFF2-40B4-BE49-F238E27FC236}">
                <a16:creationId xmlns:a16="http://schemas.microsoft.com/office/drawing/2014/main" id="{EC37791A-0FF6-4B35-B522-F15266B440DA}"/>
              </a:ext>
            </a:extLst>
          </p:cNvPr>
          <p:cNvGrpSpPr>
            <a:grpSpLocks/>
          </p:cNvGrpSpPr>
          <p:nvPr/>
        </p:nvGrpSpPr>
        <p:grpSpPr bwMode="auto">
          <a:xfrm>
            <a:off x="881063" y="3375025"/>
            <a:ext cx="3852862" cy="2297113"/>
            <a:chOff x="352" y="1673"/>
            <a:chExt cx="2427" cy="1447"/>
          </a:xfrm>
        </p:grpSpPr>
        <p:pic>
          <p:nvPicPr>
            <p:cNvPr id="38926" name="Picture 7">
              <a:extLst>
                <a:ext uri="{FF2B5EF4-FFF2-40B4-BE49-F238E27FC236}">
                  <a16:creationId xmlns:a16="http://schemas.microsoft.com/office/drawing/2014/main" id="{CED31624-0D9E-4100-8C35-3942FA283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 y="1678"/>
              <a:ext cx="2177" cy="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27" name="Picture 8">
              <a:extLst>
                <a:ext uri="{FF2B5EF4-FFF2-40B4-BE49-F238E27FC236}">
                  <a16:creationId xmlns:a16="http://schemas.microsoft.com/office/drawing/2014/main" id="{609D664E-719C-45F0-8A5B-DE9BE3A3AC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0" y="2948"/>
              <a:ext cx="69"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8928" name="Picture 9">
              <a:extLst>
                <a:ext uri="{FF2B5EF4-FFF2-40B4-BE49-F238E27FC236}">
                  <a16:creationId xmlns:a16="http://schemas.microsoft.com/office/drawing/2014/main" id="{37491DEA-D827-4ACD-B9C0-5165B32482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 y="1673"/>
              <a:ext cx="81"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532492" name="Picture 12">
            <a:extLst>
              <a:ext uri="{FF2B5EF4-FFF2-40B4-BE49-F238E27FC236}">
                <a16:creationId xmlns:a16="http://schemas.microsoft.com/office/drawing/2014/main" id="{C40A2992-1271-48B6-84D1-03216D5848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7725" y="5881688"/>
            <a:ext cx="3017838" cy="598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32493" name="Rectangle 13">
            <a:extLst>
              <a:ext uri="{FF2B5EF4-FFF2-40B4-BE49-F238E27FC236}">
                <a16:creationId xmlns:a16="http://schemas.microsoft.com/office/drawing/2014/main" id="{4FB94E63-2DF5-473A-BBBF-FD46AE497196}"/>
              </a:ext>
            </a:extLst>
          </p:cNvPr>
          <p:cNvSpPr>
            <a:spLocks noChangeArrowheads="1"/>
          </p:cNvSpPr>
          <p:nvPr/>
        </p:nvSpPr>
        <p:spPr bwMode="auto">
          <a:xfrm>
            <a:off x="5789613" y="2716213"/>
            <a:ext cx="3281362"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
            </a:pPr>
            <a:r>
              <a:rPr lang="zh-CN" altLang="en-US"/>
              <a:t>匀加速直线运动公式 </a:t>
            </a:r>
          </a:p>
        </p:txBody>
      </p:sp>
      <p:grpSp>
        <p:nvGrpSpPr>
          <p:cNvPr id="532496" name="Group 16">
            <a:extLst>
              <a:ext uri="{FF2B5EF4-FFF2-40B4-BE49-F238E27FC236}">
                <a16:creationId xmlns:a16="http://schemas.microsoft.com/office/drawing/2014/main" id="{BE43B3CC-D66D-482A-AEB7-1AA8E3274AE5}"/>
              </a:ext>
            </a:extLst>
          </p:cNvPr>
          <p:cNvGrpSpPr>
            <a:grpSpLocks/>
          </p:cNvGrpSpPr>
          <p:nvPr/>
        </p:nvGrpSpPr>
        <p:grpSpPr bwMode="auto">
          <a:xfrm>
            <a:off x="5705475" y="3311525"/>
            <a:ext cx="3636963" cy="2236788"/>
            <a:chOff x="3527" y="1633"/>
            <a:chExt cx="2291" cy="1409"/>
          </a:xfrm>
        </p:grpSpPr>
        <p:pic>
          <p:nvPicPr>
            <p:cNvPr id="38923" name="Picture 11">
              <a:extLst>
                <a:ext uri="{FF2B5EF4-FFF2-40B4-BE49-F238E27FC236}">
                  <a16:creationId xmlns:a16="http://schemas.microsoft.com/office/drawing/2014/main" id="{07018F15-2AC9-4004-8844-4060713B08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7" y="1633"/>
              <a:ext cx="2177" cy="1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24" name="Picture 14">
              <a:extLst>
                <a:ext uri="{FF2B5EF4-FFF2-40B4-BE49-F238E27FC236}">
                  <a16:creationId xmlns:a16="http://schemas.microsoft.com/office/drawing/2014/main" id="{3A4F7798-CD18-454A-83BF-7E9445263A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2" y="1633"/>
              <a:ext cx="81"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8925" name="Picture 15">
              <a:extLst>
                <a:ext uri="{FF2B5EF4-FFF2-40B4-BE49-F238E27FC236}">
                  <a16:creationId xmlns:a16="http://schemas.microsoft.com/office/drawing/2014/main" id="{64C4912C-B380-42C8-86FB-1A37692108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9" y="2858"/>
              <a:ext cx="69"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532498" name="Rectangle 18">
            <a:extLst>
              <a:ext uri="{FF2B5EF4-FFF2-40B4-BE49-F238E27FC236}">
                <a16:creationId xmlns:a16="http://schemas.microsoft.com/office/drawing/2014/main" id="{9ACAC103-27F7-4AA9-A1BE-EE90F0846093}"/>
              </a:ext>
            </a:extLst>
          </p:cNvPr>
          <p:cNvSpPr>
            <a:spLocks noChangeArrowheads="1"/>
          </p:cNvSpPr>
          <p:nvPr/>
        </p:nvSpPr>
        <p:spPr bwMode="auto">
          <a:xfrm>
            <a:off x="917575" y="1925638"/>
            <a:ext cx="695325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a:t>每个物理公式都反映了一些物理量之间的函数关系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484"/>
                                        </p:tgtEl>
                                        <p:attrNameLst>
                                          <p:attrName>style.visibility</p:attrName>
                                        </p:attrNameLst>
                                      </p:cBhvr>
                                      <p:to>
                                        <p:strVal val="visible"/>
                                      </p:to>
                                    </p:set>
                                    <p:animEffect transition="in" filter="blinds(horizontal)">
                                      <p:cBhvr>
                                        <p:cTn id="7" dur="500"/>
                                        <p:tgtEl>
                                          <p:spTgt spid="532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2498"/>
                                        </p:tgtEl>
                                        <p:attrNameLst>
                                          <p:attrName>style.visibility</p:attrName>
                                        </p:attrNameLst>
                                      </p:cBhvr>
                                      <p:to>
                                        <p:strVal val="visible"/>
                                      </p:to>
                                    </p:set>
                                    <p:animEffect transition="in" filter="blinds(horizontal)">
                                      <p:cBhvr>
                                        <p:cTn id="12" dur="500"/>
                                        <p:tgtEl>
                                          <p:spTgt spid="5324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2485"/>
                                        </p:tgtEl>
                                        <p:attrNameLst>
                                          <p:attrName>style.visibility</p:attrName>
                                        </p:attrNameLst>
                                      </p:cBhvr>
                                      <p:to>
                                        <p:strVal val="visible"/>
                                      </p:to>
                                    </p:set>
                                    <p:animEffect transition="in" filter="blinds(horizontal)">
                                      <p:cBhvr>
                                        <p:cTn id="17" dur="500"/>
                                        <p:tgtEl>
                                          <p:spTgt spid="532485"/>
                                        </p:tgtEl>
                                      </p:cBhvr>
                                    </p:animEffect>
                                  </p:childTnLst>
                                </p:cTn>
                              </p:par>
                              <p:par>
                                <p:cTn id="18" presetID="3" presetClass="entr" presetSubtype="10" fill="hold" nodeType="withEffect">
                                  <p:stCondLst>
                                    <p:cond delay="0"/>
                                  </p:stCondLst>
                                  <p:childTnLst>
                                    <p:set>
                                      <p:cBhvr>
                                        <p:cTn id="19" dur="1" fill="hold">
                                          <p:stCondLst>
                                            <p:cond delay="0"/>
                                          </p:stCondLst>
                                        </p:cTn>
                                        <p:tgtEl>
                                          <p:spTgt spid="532486"/>
                                        </p:tgtEl>
                                        <p:attrNameLst>
                                          <p:attrName>style.visibility</p:attrName>
                                        </p:attrNameLst>
                                      </p:cBhvr>
                                      <p:to>
                                        <p:strVal val="visible"/>
                                      </p:to>
                                    </p:set>
                                    <p:animEffect transition="in" filter="blinds(horizontal)">
                                      <p:cBhvr>
                                        <p:cTn id="20" dur="500"/>
                                        <p:tgtEl>
                                          <p:spTgt spid="532486"/>
                                        </p:tgtEl>
                                      </p:cBhvr>
                                    </p:animEffect>
                                  </p:childTnLst>
                                </p:cTn>
                              </p:par>
                              <p:par>
                                <p:cTn id="21" presetID="3" presetClass="entr" presetSubtype="10" fill="hold" nodeType="withEffect">
                                  <p:stCondLst>
                                    <p:cond delay="0"/>
                                  </p:stCondLst>
                                  <p:childTnLst>
                                    <p:set>
                                      <p:cBhvr>
                                        <p:cTn id="22" dur="1" fill="hold">
                                          <p:stCondLst>
                                            <p:cond delay="0"/>
                                          </p:stCondLst>
                                        </p:cTn>
                                        <p:tgtEl>
                                          <p:spTgt spid="532497"/>
                                        </p:tgtEl>
                                        <p:attrNameLst>
                                          <p:attrName>style.visibility</p:attrName>
                                        </p:attrNameLst>
                                      </p:cBhvr>
                                      <p:to>
                                        <p:strVal val="visible"/>
                                      </p:to>
                                    </p:set>
                                    <p:animEffect transition="in" filter="blinds(horizontal)">
                                      <p:cBhvr>
                                        <p:cTn id="23" dur="500"/>
                                        <p:tgtEl>
                                          <p:spTgt spid="53249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532492"/>
                                        </p:tgtEl>
                                        <p:attrNameLst>
                                          <p:attrName>style.visibility</p:attrName>
                                        </p:attrNameLst>
                                      </p:cBhvr>
                                      <p:to>
                                        <p:strVal val="visible"/>
                                      </p:to>
                                    </p:set>
                                    <p:animEffect transition="in" filter="blinds(horizontal)">
                                      <p:cBhvr>
                                        <p:cTn id="28" dur="500"/>
                                        <p:tgtEl>
                                          <p:spTgt spid="53249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32493"/>
                                        </p:tgtEl>
                                        <p:attrNameLst>
                                          <p:attrName>style.visibility</p:attrName>
                                        </p:attrNameLst>
                                      </p:cBhvr>
                                      <p:to>
                                        <p:strVal val="visible"/>
                                      </p:to>
                                    </p:set>
                                    <p:animEffect transition="in" filter="blinds(horizontal)">
                                      <p:cBhvr>
                                        <p:cTn id="31" dur="500"/>
                                        <p:tgtEl>
                                          <p:spTgt spid="532493"/>
                                        </p:tgtEl>
                                      </p:cBhvr>
                                    </p:animEffect>
                                  </p:childTnLst>
                                </p:cTn>
                              </p:par>
                              <p:par>
                                <p:cTn id="32" presetID="3" presetClass="entr" presetSubtype="10" fill="hold" nodeType="withEffect">
                                  <p:stCondLst>
                                    <p:cond delay="0"/>
                                  </p:stCondLst>
                                  <p:childTnLst>
                                    <p:set>
                                      <p:cBhvr>
                                        <p:cTn id="33" dur="1" fill="hold">
                                          <p:stCondLst>
                                            <p:cond delay="0"/>
                                          </p:stCondLst>
                                        </p:cTn>
                                        <p:tgtEl>
                                          <p:spTgt spid="532496"/>
                                        </p:tgtEl>
                                        <p:attrNameLst>
                                          <p:attrName>style.visibility</p:attrName>
                                        </p:attrNameLst>
                                      </p:cBhvr>
                                      <p:to>
                                        <p:strVal val="visible"/>
                                      </p:to>
                                    </p:set>
                                    <p:animEffect transition="in" filter="blinds(horizontal)">
                                      <p:cBhvr>
                                        <p:cTn id="34" dur="500"/>
                                        <p:tgtEl>
                                          <p:spTgt spid="532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4" grpId="0"/>
      <p:bldP spid="532485" grpId="0"/>
      <p:bldP spid="532493" grpId="0"/>
      <p:bldP spid="53249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a:extLst>
              <a:ext uri="{FF2B5EF4-FFF2-40B4-BE49-F238E27FC236}">
                <a16:creationId xmlns:a16="http://schemas.microsoft.com/office/drawing/2014/main" id="{18F8290F-9DDD-4C20-BE3B-03D26FC3C655}"/>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6A746640-0E8A-45FE-898E-FA4EBFCEA600}" type="slidenum">
              <a:rPr lang="de-DE" altLang="zh-CN" sz="1300" b="0" smtClean="0">
                <a:latin typeface="FrutigerNext LT Bold" pitchFamily="20" charset="0"/>
                <a:ea typeface="MS PGothic" panose="020B0600070205080204" pitchFamily="34" charset="-128"/>
              </a:rPr>
              <a:pPr>
                <a:lnSpc>
                  <a:spcPct val="85000"/>
                </a:lnSpc>
                <a:buClrTx/>
                <a:buSzTx/>
                <a:buFontTx/>
                <a:buNone/>
              </a:pPr>
              <a:t>15</a:t>
            </a:fld>
            <a:endParaRPr lang="en-GB" altLang="zh-CN" sz="1300" b="0">
              <a:latin typeface="FrutigerNext LT Bold" pitchFamily="20" charset="0"/>
              <a:ea typeface="MS PGothic" panose="020B0600070205080204" pitchFamily="34" charset="-128"/>
            </a:endParaRPr>
          </a:p>
        </p:txBody>
      </p:sp>
      <p:sp>
        <p:nvSpPr>
          <p:cNvPr id="39939" name="Rectangle 2">
            <a:extLst>
              <a:ext uri="{FF2B5EF4-FFF2-40B4-BE49-F238E27FC236}">
                <a16:creationId xmlns:a16="http://schemas.microsoft.com/office/drawing/2014/main" id="{031356C1-92B4-4611-9863-3A73C52554C0}"/>
              </a:ext>
            </a:extLst>
          </p:cNvPr>
          <p:cNvSpPr>
            <a:spLocks noChangeArrowheads="1"/>
          </p:cNvSpPr>
          <p:nvPr/>
        </p:nvSpPr>
        <p:spPr bwMode="auto">
          <a:xfrm>
            <a:off x="630238" y="1296988"/>
            <a:ext cx="8929687"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191" tIns="50095" rIns="100191" bIns="50095">
            <a:spAutoFit/>
          </a:bodyPr>
          <a:lstStyle>
            <a:lvl1pPr defTabSz="1001713">
              <a:defRPr sz="2400">
                <a:solidFill>
                  <a:schemeClr val="tx1"/>
                </a:solidFill>
                <a:latin typeface="Times New Roman" panose="02020603050405020304" pitchFamily="18" charset="0"/>
                <a:ea typeface="宋体" panose="02010600030101010101" pitchFamily="2" charset="-122"/>
              </a:defRPr>
            </a:lvl1pPr>
            <a:lvl2pPr marL="742950" indent="-285750" defTabSz="1001713">
              <a:defRPr sz="2400">
                <a:solidFill>
                  <a:schemeClr val="tx1"/>
                </a:solidFill>
                <a:latin typeface="Times New Roman" panose="02020603050405020304" pitchFamily="18" charset="0"/>
                <a:ea typeface="宋体" panose="02010600030101010101" pitchFamily="2" charset="-122"/>
              </a:defRPr>
            </a:lvl2pPr>
            <a:lvl3pPr marL="1143000" indent="-228600" defTabSz="1001713">
              <a:defRPr sz="2400">
                <a:solidFill>
                  <a:schemeClr val="tx1"/>
                </a:solidFill>
                <a:latin typeface="Times New Roman" panose="02020603050405020304" pitchFamily="18" charset="0"/>
                <a:ea typeface="宋体" panose="02010600030101010101" pitchFamily="2" charset="-122"/>
              </a:defRPr>
            </a:lvl3pPr>
            <a:lvl4pPr marL="1600200" indent="-228600" defTabSz="1001713">
              <a:defRPr sz="2400">
                <a:solidFill>
                  <a:schemeClr val="tx1"/>
                </a:solidFill>
                <a:latin typeface="Times New Roman" panose="02020603050405020304" pitchFamily="18" charset="0"/>
                <a:ea typeface="宋体" panose="02010600030101010101" pitchFamily="2" charset="-122"/>
              </a:defRPr>
            </a:lvl4pPr>
            <a:lvl5pPr marL="2057400" indent="-228600" defTabSz="1001713">
              <a:defRPr sz="2400">
                <a:solidFill>
                  <a:schemeClr val="tx1"/>
                </a:solidFill>
                <a:latin typeface="Times New Roman" panose="02020603050405020304" pitchFamily="18" charset="0"/>
                <a:ea typeface="宋体" panose="02010600030101010101" pitchFamily="2" charset="-122"/>
              </a:defRPr>
            </a:lvl5pPr>
            <a:lvl6pPr marL="25146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Clr>
                <a:srgbClr val="990000"/>
              </a:buClr>
              <a:buSzPct val="90000"/>
              <a:buFont typeface="Wingdings" panose="05000000000000000000" pitchFamily="2" charset="2"/>
              <a:buChar char="m"/>
            </a:pPr>
            <a:r>
              <a:rPr lang="zh-CN" altLang="en-US" b="1">
                <a:solidFill>
                  <a:srgbClr val="990000"/>
                </a:solidFill>
                <a:latin typeface="华文新魏" panose="02010800040101010101" pitchFamily="2" charset="-122"/>
                <a:ea typeface="华文新魏" panose="02010800040101010101" pitchFamily="2" charset="-122"/>
              </a:rPr>
              <a:t>物理学中函数的实例</a:t>
            </a:r>
          </a:p>
        </p:txBody>
      </p:sp>
      <p:sp>
        <p:nvSpPr>
          <p:cNvPr id="533507" name="Rectangle 3">
            <a:extLst>
              <a:ext uri="{FF2B5EF4-FFF2-40B4-BE49-F238E27FC236}">
                <a16:creationId xmlns:a16="http://schemas.microsoft.com/office/drawing/2014/main" id="{93BDFFE7-69D9-4D20-B7D0-14E2E25F1B3C}"/>
              </a:ext>
            </a:extLst>
          </p:cNvPr>
          <p:cNvSpPr>
            <a:spLocks noChangeArrowheads="1"/>
          </p:cNvSpPr>
          <p:nvPr/>
        </p:nvSpPr>
        <p:spPr bwMode="auto">
          <a:xfrm>
            <a:off x="917575" y="1851025"/>
            <a:ext cx="3929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
            </a:pPr>
            <a:r>
              <a:rPr lang="zh-CN" altLang="en-US"/>
              <a:t>玻意耳定律 </a:t>
            </a:r>
            <a:r>
              <a:rPr lang="en-US" altLang="zh-CN"/>
              <a:t>(Boyle’s Law)</a:t>
            </a:r>
            <a:r>
              <a:rPr lang="zh-CN" altLang="en-US"/>
              <a:t> </a:t>
            </a:r>
          </a:p>
        </p:txBody>
      </p:sp>
      <p:pic>
        <p:nvPicPr>
          <p:cNvPr id="533513" name="Picture 9">
            <a:extLst>
              <a:ext uri="{FF2B5EF4-FFF2-40B4-BE49-F238E27FC236}">
                <a16:creationId xmlns:a16="http://schemas.microsoft.com/office/drawing/2014/main" id="{16C40279-202F-4ABD-80B9-6415892DC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4788" y="5067300"/>
            <a:ext cx="149225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33514" name="Rectangle 10">
            <a:extLst>
              <a:ext uri="{FF2B5EF4-FFF2-40B4-BE49-F238E27FC236}">
                <a16:creationId xmlns:a16="http://schemas.microsoft.com/office/drawing/2014/main" id="{B01F07E0-07FB-4300-83FA-9AE5D616EF07}"/>
              </a:ext>
            </a:extLst>
          </p:cNvPr>
          <p:cNvSpPr>
            <a:spLocks noChangeArrowheads="1"/>
          </p:cNvSpPr>
          <p:nvPr/>
        </p:nvSpPr>
        <p:spPr bwMode="auto">
          <a:xfrm>
            <a:off x="5383213" y="1871663"/>
            <a:ext cx="2366962"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
            </a:pPr>
            <a:r>
              <a:rPr lang="zh-CN" altLang="en-US"/>
              <a:t>点电荷的电场 </a:t>
            </a:r>
          </a:p>
        </p:txBody>
      </p:sp>
      <p:grpSp>
        <p:nvGrpSpPr>
          <p:cNvPr id="533523" name="Group 19">
            <a:extLst>
              <a:ext uri="{FF2B5EF4-FFF2-40B4-BE49-F238E27FC236}">
                <a16:creationId xmlns:a16="http://schemas.microsoft.com/office/drawing/2014/main" id="{96DC9FFE-C281-4ABD-9859-10A8687C0DD8}"/>
              </a:ext>
            </a:extLst>
          </p:cNvPr>
          <p:cNvGrpSpPr>
            <a:grpSpLocks/>
          </p:cNvGrpSpPr>
          <p:nvPr/>
        </p:nvGrpSpPr>
        <p:grpSpPr bwMode="auto">
          <a:xfrm>
            <a:off x="917575" y="2651125"/>
            <a:ext cx="3914775" cy="2900363"/>
            <a:chOff x="578" y="1670"/>
            <a:chExt cx="2466" cy="1827"/>
          </a:xfrm>
        </p:grpSpPr>
        <p:pic>
          <p:nvPicPr>
            <p:cNvPr id="39948" name="Picture 4">
              <a:extLst>
                <a:ext uri="{FF2B5EF4-FFF2-40B4-BE49-F238E27FC236}">
                  <a16:creationId xmlns:a16="http://schemas.microsoft.com/office/drawing/2014/main" id="{B06FF006-03EC-4346-B5FB-746D45F7C5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9" y="3311"/>
              <a:ext cx="611"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9949" name="Picture 6">
              <a:extLst>
                <a:ext uri="{FF2B5EF4-FFF2-40B4-BE49-F238E27FC236}">
                  <a16:creationId xmlns:a16="http://schemas.microsoft.com/office/drawing/2014/main" id="{09273B38-6DFF-4078-8F1B-86622CB665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4" y="2849"/>
              <a:ext cx="140"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9950" name="Picture 7">
              <a:extLst>
                <a:ext uri="{FF2B5EF4-FFF2-40B4-BE49-F238E27FC236}">
                  <a16:creationId xmlns:a16="http://schemas.microsoft.com/office/drawing/2014/main" id="{6F9E6749-F068-4718-AFB4-78038A51F7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 y="1670"/>
              <a:ext cx="107"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9951" name="Picture 11">
              <a:extLst>
                <a:ext uri="{FF2B5EF4-FFF2-40B4-BE49-F238E27FC236}">
                  <a16:creationId xmlns:a16="http://schemas.microsoft.com/office/drawing/2014/main" id="{BD41881B-387E-4D9F-ADAB-6E9A79D99D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 y="1715"/>
              <a:ext cx="2177" cy="1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33522" name="Group 18">
            <a:extLst>
              <a:ext uri="{FF2B5EF4-FFF2-40B4-BE49-F238E27FC236}">
                <a16:creationId xmlns:a16="http://schemas.microsoft.com/office/drawing/2014/main" id="{A7524FB6-68A2-4E42-9C78-27CEEB34964A}"/>
              </a:ext>
            </a:extLst>
          </p:cNvPr>
          <p:cNvGrpSpPr>
            <a:grpSpLocks/>
          </p:cNvGrpSpPr>
          <p:nvPr/>
        </p:nvGrpSpPr>
        <p:grpSpPr bwMode="auto">
          <a:xfrm>
            <a:off x="5360988" y="2489200"/>
            <a:ext cx="3981450" cy="2263775"/>
            <a:chOff x="3248" y="1568"/>
            <a:chExt cx="2508" cy="1426"/>
          </a:xfrm>
        </p:grpSpPr>
        <p:pic>
          <p:nvPicPr>
            <p:cNvPr id="39945" name="Picture 15">
              <a:extLst>
                <a:ext uri="{FF2B5EF4-FFF2-40B4-BE49-F238E27FC236}">
                  <a16:creationId xmlns:a16="http://schemas.microsoft.com/office/drawing/2014/main" id="{D9872041-221F-4BD0-83E1-ED07A1258A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6" y="1603"/>
              <a:ext cx="2177" cy="1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6" name="Picture 16">
              <a:extLst>
                <a:ext uri="{FF2B5EF4-FFF2-40B4-BE49-F238E27FC236}">
                  <a16:creationId xmlns:a16="http://schemas.microsoft.com/office/drawing/2014/main" id="{28510D84-2CD2-4390-A8B7-90B702D432D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48" y="1568"/>
              <a:ext cx="143"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9947" name="Picture 17">
              <a:extLst>
                <a:ext uri="{FF2B5EF4-FFF2-40B4-BE49-F238E27FC236}">
                  <a16:creationId xmlns:a16="http://schemas.microsoft.com/office/drawing/2014/main" id="{9B13BB69-09BD-4811-AF5C-279904ABE90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69" y="2853"/>
              <a:ext cx="87"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3507"/>
                                        </p:tgtEl>
                                        <p:attrNameLst>
                                          <p:attrName>style.visibility</p:attrName>
                                        </p:attrNameLst>
                                      </p:cBhvr>
                                      <p:to>
                                        <p:strVal val="visible"/>
                                      </p:to>
                                    </p:set>
                                    <p:animEffect transition="in" filter="blinds(horizontal)">
                                      <p:cBhvr>
                                        <p:cTn id="7" dur="500"/>
                                        <p:tgtEl>
                                          <p:spTgt spid="533507"/>
                                        </p:tgtEl>
                                      </p:cBhvr>
                                    </p:animEffect>
                                  </p:childTnLst>
                                </p:cTn>
                              </p:par>
                              <p:par>
                                <p:cTn id="8" presetID="3" presetClass="entr" presetSubtype="10" fill="hold" nodeType="withEffect">
                                  <p:stCondLst>
                                    <p:cond delay="0"/>
                                  </p:stCondLst>
                                  <p:childTnLst>
                                    <p:set>
                                      <p:cBhvr>
                                        <p:cTn id="9" dur="1" fill="hold">
                                          <p:stCondLst>
                                            <p:cond delay="0"/>
                                          </p:stCondLst>
                                        </p:cTn>
                                        <p:tgtEl>
                                          <p:spTgt spid="533523"/>
                                        </p:tgtEl>
                                        <p:attrNameLst>
                                          <p:attrName>style.visibility</p:attrName>
                                        </p:attrNameLst>
                                      </p:cBhvr>
                                      <p:to>
                                        <p:strVal val="visible"/>
                                      </p:to>
                                    </p:set>
                                    <p:animEffect transition="in" filter="blinds(horizontal)">
                                      <p:cBhvr>
                                        <p:cTn id="10" dur="500"/>
                                        <p:tgtEl>
                                          <p:spTgt spid="53352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33513"/>
                                        </p:tgtEl>
                                        <p:attrNameLst>
                                          <p:attrName>style.visibility</p:attrName>
                                        </p:attrNameLst>
                                      </p:cBhvr>
                                      <p:to>
                                        <p:strVal val="visible"/>
                                      </p:to>
                                    </p:set>
                                    <p:animEffect transition="in" filter="blinds(horizontal)">
                                      <p:cBhvr>
                                        <p:cTn id="15" dur="500"/>
                                        <p:tgtEl>
                                          <p:spTgt spid="53351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33514"/>
                                        </p:tgtEl>
                                        <p:attrNameLst>
                                          <p:attrName>style.visibility</p:attrName>
                                        </p:attrNameLst>
                                      </p:cBhvr>
                                      <p:to>
                                        <p:strVal val="visible"/>
                                      </p:to>
                                    </p:set>
                                    <p:animEffect transition="in" filter="blinds(horizontal)">
                                      <p:cBhvr>
                                        <p:cTn id="18" dur="500"/>
                                        <p:tgtEl>
                                          <p:spTgt spid="533514"/>
                                        </p:tgtEl>
                                      </p:cBhvr>
                                    </p:animEffect>
                                  </p:childTnLst>
                                </p:cTn>
                              </p:par>
                              <p:par>
                                <p:cTn id="19" presetID="3" presetClass="entr" presetSubtype="10" fill="hold" nodeType="withEffect">
                                  <p:stCondLst>
                                    <p:cond delay="0"/>
                                  </p:stCondLst>
                                  <p:childTnLst>
                                    <p:set>
                                      <p:cBhvr>
                                        <p:cTn id="20" dur="1" fill="hold">
                                          <p:stCondLst>
                                            <p:cond delay="0"/>
                                          </p:stCondLst>
                                        </p:cTn>
                                        <p:tgtEl>
                                          <p:spTgt spid="533522"/>
                                        </p:tgtEl>
                                        <p:attrNameLst>
                                          <p:attrName>style.visibility</p:attrName>
                                        </p:attrNameLst>
                                      </p:cBhvr>
                                      <p:to>
                                        <p:strVal val="visible"/>
                                      </p:to>
                                    </p:set>
                                    <p:animEffect transition="in" filter="blinds(horizontal)">
                                      <p:cBhvr>
                                        <p:cTn id="21" dur="500"/>
                                        <p:tgtEl>
                                          <p:spTgt spid="533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p:bldP spid="5335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a:extLst>
              <a:ext uri="{FF2B5EF4-FFF2-40B4-BE49-F238E27FC236}">
                <a16:creationId xmlns:a16="http://schemas.microsoft.com/office/drawing/2014/main" id="{4DA012EF-3824-475B-A875-C5BCD525D707}"/>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862F1CBB-3692-4ABE-A568-81A94A5E0DD0}" type="slidenum">
              <a:rPr lang="de-DE" altLang="zh-CN" sz="1300" b="0" smtClean="0">
                <a:latin typeface="FrutigerNext LT Bold" pitchFamily="20" charset="0"/>
                <a:ea typeface="MS PGothic" panose="020B0600070205080204" pitchFamily="34" charset="-128"/>
              </a:rPr>
              <a:pPr>
                <a:lnSpc>
                  <a:spcPct val="85000"/>
                </a:lnSpc>
                <a:buClrTx/>
                <a:buSzTx/>
                <a:buFontTx/>
                <a:buNone/>
              </a:pPr>
              <a:t>16</a:t>
            </a:fld>
            <a:endParaRPr lang="en-GB" altLang="zh-CN" sz="1300" b="0">
              <a:latin typeface="FrutigerNext LT Bold" pitchFamily="20" charset="0"/>
              <a:ea typeface="MS PGothic" panose="020B0600070205080204" pitchFamily="34" charset="-128"/>
            </a:endParaRPr>
          </a:p>
        </p:txBody>
      </p:sp>
      <p:sp>
        <p:nvSpPr>
          <p:cNvPr id="40963" name="Rectangle 10">
            <a:extLst>
              <a:ext uri="{FF2B5EF4-FFF2-40B4-BE49-F238E27FC236}">
                <a16:creationId xmlns:a16="http://schemas.microsoft.com/office/drawing/2014/main" id="{CE81564D-0BCA-4390-8671-A27595289869}"/>
              </a:ext>
            </a:extLst>
          </p:cNvPr>
          <p:cNvSpPr>
            <a:spLocks noChangeArrowheads="1"/>
          </p:cNvSpPr>
          <p:nvPr/>
        </p:nvSpPr>
        <p:spPr bwMode="auto">
          <a:xfrm>
            <a:off x="630238" y="1296988"/>
            <a:ext cx="8929687"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191" tIns="50095" rIns="100191" bIns="50095">
            <a:spAutoFit/>
          </a:bodyPr>
          <a:lstStyle>
            <a:lvl1pPr defTabSz="1001713">
              <a:defRPr sz="2400">
                <a:solidFill>
                  <a:schemeClr val="tx1"/>
                </a:solidFill>
                <a:latin typeface="Times New Roman" panose="02020603050405020304" pitchFamily="18" charset="0"/>
                <a:ea typeface="宋体" panose="02010600030101010101" pitchFamily="2" charset="-122"/>
              </a:defRPr>
            </a:lvl1pPr>
            <a:lvl2pPr marL="742950" indent="-285750" defTabSz="1001713">
              <a:defRPr sz="2400">
                <a:solidFill>
                  <a:schemeClr val="tx1"/>
                </a:solidFill>
                <a:latin typeface="Times New Roman" panose="02020603050405020304" pitchFamily="18" charset="0"/>
                <a:ea typeface="宋体" panose="02010600030101010101" pitchFamily="2" charset="-122"/>
              </a:defRPr>
            </a:lvl2pPr>
            <a:lvl3pPr marL="1143000" indent="-228600" defTabSz="1001713">
              <a:defRPr sz="2400">
                <a:solidFill>
                  <a:schemeClr val="tx1"/>
                </a:solidFill>
                <a:latin typeface="Times New Roman" panose="02020603050405020304" pitchFamily="18" charset="0"/>
                <a:ea typeface="宋体" panose="02010600030101010101" pitchFamily="2" charset="-122"/>
              </a:defRPr>
            </a:lvl3pPr>
            <a:lvl4pPr marL="1600200" indent="-228600" defTabSz="1001713">
              <a:defRPr sz="2400">
                <a:solidFill>
                  <a:schemeClr val="tx1"/>
                </a:solidFill>
                <a:latin typeface="Times New Roman" panose="02020603050405020304" pitchFamily="18" charset="0"/>
                <a:ea typeface="宋体" panose="02010600030101010101" pitchFamily="2" charset="-122"/>
              </a:defRPr>
            </a:lvl4pPr>
            <a:lvl5pPr marL="2057400" indent="-228600" defTabSz="1001713">
              <a:defRPr sz="2400">
                <a:solidFill>
                  <a:schemeClr val="tx1"/>
                </a:solidFill>
                <a:latin typeface="Times New Roman" panose="02020603050405020304" pitchFamily="18" charset="0"/>
                <a:ea typeface="宋体" panose="02010600030101010101" pitchFamily="2" charset="-122"/>
              </a:defRPr>
            </a:lvl5pPr>
            <a:lvl6pPr marL="25146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Clr>
                <a:srgbClr val="990000"/>
              </a:buClr>
              <a:buSzPct val="90000"/>
              <a:buFont typeface="Wingdings" panose="05000000000000000000" pitchFamily="2" charset="2"/>
              <a:buChar char="m"/>
            </a:pPr>
            <a:r>
              <a:rPr lang="zh-CN" altLang="en-US" sz="2800" b="1">
                <a:latin typeface="华文新魏" panose="02010800040101010101" pitchFamily="2" charset="-122"/>
                <a:ea typeface="华文新魏" panose="02010800040101010101" pitchFamily="2" charset="-122"/>
              </a:rPr>
              <a:t> </a:t>
            </a:r>
            <a:r>
              <a:rPr lang="zh-CN" altLang="en-US" b="1">
                <a:solidFill>
                  <a:srgbClr val="990000"/>
                </a:solidFill>
                <a:latin typeface="华文新魏" panose="02010800040101010101" pitchFamily="2" charset="-122"/>
                <a:ea typeface="华文新魏" panose="02010800040101010101" pitchFamily="2" charset="-122"/>
              </a:rPr>
              <a:t>极限 </a:t>
            </a:r>
            <a:r>
              <a:rPr lang="en-US" altLang="zh-CN" b="1">
                <a:solidFill>
                  <a:srgbClr val="990000"/>
                </a:solidFill>
                <a:latin typeface="华文新魏" panose="02010800040101010101" pitchFamily="2" charset="-122"/>
                <a:ea typeface="华文新魏" panose="02010800040101010101" pitchFamily="2" charset="-122"/>
              </a:rPr>
              <a:t>(limits)</a:t>
            </a:r>
            <a:endParaRPr lang="zh-CN" altLang="en-US" b="1">
              <a:solidFill>
                <a:srgbClr val="990000"/>
              </a:solidFill>
              <a:latin typeface="华文新魏" panose="02010800040101010101" pitchFamily="2" charset="-122"/>
              <a:ea typeface="华文新魏" panose="02010800040101010101" pitchFamily="2" charset="-122"/>
            </a:endParaRPr>
          </a:p>
        </p:txBody>
      </p:sp>
      <p:sp>
        <p:nvSpPr>
          <p:cNvPr id="512016" name="Rectangle 16">
            <a:extLst>
              <a:ext uri="{FF2B5EF4-FFF2-40B4-BE49-F238E27FC236}">
                <a16:creationId xmlns:a16="http://schemas.microsoft.com/office/drawing/2014/main" id="{776ABAEF-95A1-4D2D-80EC-2A0E834C1BDB}"/>
              </a:ext>
            </a:extLst>
          </p:cNvPr>
          <p:cNvSpPr>
            <a:spLocks noChangeArrowheads="1"/>
          </p:cNvSpPr>
          <p:nvPr/>
        </p:nvSpPr>
        <p:spPr bwMode="auto">
          <a:xfrm>
            <a:off x="558800" y="4305300"/>
            <a:ext cx="9359900" cy="164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5000"/>
              </a:lnSpc>
              <a:spcBef>
                <a:spcPct val="10000"/>
              </a:spcBef>
              <a:spcAft>
                <a:spcPct val="15000"/>
              </a:spcAft>
              <a:buSzPct val="90000"/>
              <a:buFont typeface="Wingdings" panose="05000000000000000000" pitchFamily="2" charset="2"/>
              <a:buChar char="m"/>
            </a:pPr>
            <a:r>
              <a:rPr lang="zh-CN" altLang="en-US" b="1">
                <a:solidFill>
                  <a:srgbClr val="990000"/>
                </a:solidFill>
                <a:ea typeface="华文细黑" panose="02010600040101010101" pitchFamily="2" charset="-122"/>
              </a:rPr>
              <a:t>无穷小量的性质 </a:t>
            </a:r>
            <a:r>
              <a:rPr lang="en-US" altLang="zh-CN" b="1">
                <a:solidFill>
                  <a:srgbClr val="990000"/>
                </a:solidFill>
                <a:ea typeface="华文细黑" panose="02010600040101010101" pitchFamily="2" charset="-122"/>
              </a:rPr>
              <a:t>(Properties of Infinitesimal)</a:t>
            </a:r>
            <a:endParaRPr lang="zh-CN" altLang="en-US" b="1">
              <a:solidFill>
                <a:srgbClr val="990000"/>
              </a:solidFill>
              <a:ea typeface="华文细黑" panose="02010600040101010101" pitchFamily="2" charset="-122"/>
            </a:endParaRPr>
          </a:p>
          <a:p>
            <a:pPr lvl="1">
              <a:lnSpc>
                <a:spcPct val="125000"/>
              </a:lnSpc>
              <a:spcBef>
                <a:spcPct val="10000"/>
              </a:spcBef>
              <a:spcAft>
                <a:spcPct val="15000"/>
              </a:spcAft>
              <a:buSzPct val="90000"/>
              <a:buFont typeface="Wingdings" panose="05000000000000000000" pitchFamily="2" charset="2"/>
              <a:buChar char="m"/>
            </a:pPr>
            <a:r>
              <a:rPr lang="zh-CN" altLang="en-US"/>
              <a:t>有限个无穷小量的和是无穷小量； </a:t>
            </a:r>
          </a:p>
          <a:p>
            <a:pPr lvl="1">
              <a:lnSpc>
                <a:spcPct val="125000"/>
              </a:lnSpc>
              <a:spcBef>
                <a:spcPct val="10000"/>
              </a:spcBef>
              <a:spcAft>
                <a:spcPct val="15000"/>
              </a:spcAft>
              <a:buSzPct val="90000"/>
              <a:buFont typeface="Wingdings" panose="05000000000000000000" pitchFamily="2" charset="2"/>
              <a:buChar char="m"/>
            </a:pPr>
            <a:r>
              <a:rPr lang="zh-CN" altLang="en-US"/>
              <a:t>有限量与无穷小量的积是无穷小量。</a:t>
            </a:r>
          </a:p>
        </p:txBody>
      </p:sp>
      <p:pic>
        <p:nvPicPr>
          <p:cNvPr id="512018" name="Picture 18">
            <a:extLst>
              <a:ext uri="{FF2B5EF4-FFF2-40B4-BE49-F238E27FC236}">
                <a16:creationId xmlns:a16="http://schemas.microsoft.com/office/drawing/2014/main" id="{07CE9885-618A-4972-9F80-E2A7C9CCC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9188" y="3297238"/>
            <a:ext cx="2516187" cy="69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512027" name="Group 27">
            <a:extLst>
              <a:ext uri="{FF2B5EF4-FFF2-40B4-BE49-F238E27FC236}">
                <a16:creationId xmlns:a16="http://schemas.microsoft.com/office/drawing/2014/main" id="{0D0AAFA8-97B1-45B8-B6AF-773D376E567A}"/>
              </a:ext>
            </a:extLst>
          </p:cNvPr>
          <p:cNvGrpSpPr>
            <a:grpSpLocks/>
          </p:cNvGrpSpPr>
          <p:nvPr/>
        </p:nvGrpSpPr>
        <p:grpSpPr bwMode="auto">
          <a:xfrm>
            <a:off x="558800" y="1990725"/>
            <a:ext cx="9359900" cy="962025"/>
            <a:chOff x="352" y="1254"/>
            <a:chExt cx="5896" cy="606"/>
          </a:xfrm>
        </p:grpSpPr>
        <p:sp>
          <p:nvSpPr>
            <p:cNvPr id="40967" name="Rectangle 11">
              <a:extLst>
                <a:ext uri="{FF2B5EF4-FFF2-40B4-BE49-F238E27FC236}">
                  <a16:creationId xmlns:a16="http://schemas.microsoft.com/office/drawing/2014/main" id="{75DD78FA-5D47-4C0E-8434-25C114ABF82C}"/>
                </a:ext>
              </a:extLst>
            </p:cNvPr>
            <p:cNvSpPr>
              <a:spLocks noChangeArrowheads="1"/>
            </p:cNvSpPr>
            <p:nvPr/>
          </p:nvSpPr>
          <p:spPr bwMode="auto">
            <a:xfrm>
              <a:off x="352" y="1254"/>
              <a:ext cx="5896" cy="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a:t>        在自变量</a:t>
              </a:r>
              <a:r>
                <a:rPr lang="en-US" altLang="zh-CN" i="1"/>
                <a:t>    </a:t>
              </a:r>
              <a:r>
                <a:rPr lang="zh-CN" altLang="en-US"/>
                <a:t>与某一定值</a:t>
              </a:r>
              <a:r>
                <a:rPr lang="en-US" altLang="zh-CN" i="1"/>
                <a:t>    </a:t>
              </a:r>
              <a:r>
                <a:rPr lang="zh-CN" altLang="en-US"/>
                <a:t>的差为无穷小量时， 函数</a:t>
              </a:r>
              <a:r>
                <a:rPr lang="en-US" altLang="zh-CN"/>
                <a:t>        </a:t>
              </a:r>
              <a:r>
                <a:rPr lang="zh-CN" altLang="en-US"/>
                <a:t>与数</a:t>
              </a:r>
              <a:r>
                <a:rPr lang="en-US" altLang="zh-CN" i="1"/>
                <a:t>   </a:t>
              </a:r>
              <a:r>
                <a:rPr lang="zh-CN" altLang="en-US"/>
                <a:t>的差也为无穷小量，则</a:t>
              </a:r>
              <a:r>
                <a:rPr lang="en-US" altLang="zh-CN" i="1"/>
                <a:t>   </a:t>
              </a:r>
              <a:r>
                <a:rPr lang="zh-CN" altLang="en-US"/>
                <a:t>是</a:t>
              </a:r>
              <a:r>
                <a:rPr lang="en-US" altLang="zh-CN"/>
                <a:t>       </a:t>
              </a:r>
              <a:r>
                <a:rPr lang="zh-CN" altLang="en-US"/>
                <a:t>在</a:t>
              </a:r>
              <a:r>
                <a:rPr lang="en-US" altLang="zh-CN" i="1"/>
                <a:t>    </a:t>
              </a:r>
              <a:r>
                <a:rPr lang="zh-CN" altLang="en-US"/>
                <a:t>趋于</a:t>
              </a:r>
              <a:r>
                <a:rPr lang="en-US" altLang="zh-CN" i="1"/>
                <a:t>    </a:t>
              </a:r>
              <a:r>
                <a:rPr lang="zh-CN" altLang="en-US"/>
                <a:t>时的极限。</a:t>
              </a:r>
              <a:endParaRPr lang="en-US" altLang="zh-CN"/>
            </a:p>
          </p:txBody>
        </p:sp>
        <p:pic>
          <p:nvPicPr>
            <p:cNvPr id="40968" name="Picture 12">
              <a:extLst>
                <a:ext uri="{FF2B5EF4-FFF2-40B4-BE49-F238E27FC236}">
                  <a16:creationId xmlns:a16="http://schemas.microsoft.com/office/drawing/2014/main" id="{9C3CF5BE-F5DB-430E-9A63-3A35247C1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 y="1330"/>
              <a:ext cx="327"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0969" name="Picture 15">
              <a:extLst>
                <a:ext uri="{FF2B5EF4-FFF2-40B4-BE49-F238E27FC236}">
                  <a16:creationId xmlns:a16="http://schemas.microsoft.com/office/drawing/2014/main" id="{1AFBABB3-DE4F-4D39-9042-1B7103AD58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 y="1616"/>
              <a:ext cx="327"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0970" name="Picture 21">
              <a:extLst>
                <a:ext uri="{FF2B5EF4-FFF2-40B4-BE49-F238E27FC236}">
                  <a16:creationId xmlns:a16="http://schemas.microsoft.com/office/drawing/2014/main" id="{C2CF0D09-CC63-4754-AD96-3BA4CD05E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1" y="1375"/>
              <a:ext cx="113"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0971" name="Picture 22">
              <a:extLst>
                <a:ext uri="{FF2B5EF4-FFF2-40B4-BE49-F238E27FC236}">
                  <a16:creationId xmlns:a16="http://schemas.microsoft.com/office/drawing/2014/main" id="{9D783524-C91F-4BAF-B4E0-390DDB6E28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7" y="1388"/>
              <a:ext cx="187"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0972" name="Picture 23">
              <a:extLst>
                <a:ext uri="{FF2B5EF4-FFF2-40B4-BE49-F238E27FC236}">
                  <a16:creationId xmlns:a16="http://schemas.microsoft.com/office/drawing/2014/main" id="{00CF9ED2-63F5-49C5-A84D-DBE99745D9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4" y="1382"/>
              <a:ext cx="106"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0973" name="Picture 24">
              <a:extLst>
                <a:ext uri="{FF2B5EF4-FFF2-40B4-BE49-F238E27FC236}">
                  <a16:creationId xmlns:a16="http://schemas.microsoft.com/office/drawing/2014/main" id="{9FA0B11C-803B-42A1-851D-A08D6EDB4E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6" y="1675"/>
              <a:ext cx="106"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0974" name="Picture 25">
              <a:extLst>
                <a:ext uri="{FF2B5EF4-FFF2-40B4-BE49-F238E27FC236}">
                  <a16:creationId xmlns:a16="http://schemas.microsoft.com/office/drawing/2014/main" id="{0018466C-627F-45A8-8C81-08FCB7AE24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2" y="1682"/>
              <a:ext cx="113"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0975" name="Picture 26">
              <a:extLst>
                <a:ext uri="{FF2B5EF4-FFF2-40B4-BE49-F238E27FC236}">
                  <a16:creationId xmlns:a16="http://schemas.microsoft.com/office/drawing/2014/main" id="{7D6FA5E8-D3B3-4959-BC75-89E7B5FB01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6" y="1671"/>
              <a:ext cx="187"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018"/>
                                        </p:tgtEl>
                                        <p:attrNameLst>
                                          <p:attrName>style.visibility</p:attrName>
                                        </p:attrNameLst>
                                      </p:cBhvr>
                                      <p:to>
                                        <p:strVal val="visible"/>
                                      </p:to>
                                    </p:set>
                                    <p:animEffect transition="in" filter="blinds(horizontal)">
                                      <p:cBhvr>
                                        <p:cTn id="7" dur="500"/>
                                        <p:tgtEl>
                                          <p:spTgt spid="512018"/>
                                        </p:tgtEl>
                                      </p:cBhvr>
                                    </p:animEffect>
                                  </p:childTnLst>
                                </p:cTn>
                              </p:par>
                              <p:par>
                                <p:cTn id="8" presetID="3" presetClass="entr" presetSubtype="10" fill="hold" nodeType="withEffect">
                                  <p:stCondLst>
                                    <p:cond delay="0"/>
                                  </p:stCondLst>
                                  <p:childTnLst>
                                    <p:set>
                                      <p:cBhvr>
                                        <p:cTn id="9" dur="1" fill="hold">
                                          <p:stCondLst>
                                            <p:cond delay="0"/>
                                          </p:stCondLst>
                                        </p:cTn>
                                        <p:tgtEl>
                                          <p:spTgt spid="512027"/>
                                        </p:tgtEl>
                                        <p:attrNameLst>
                                          <p:attrName>style.visibility</p:attrName>
                                        </p:attrNameLst>
                                      </p:cBhvr>
                                      <p:to>
                                        <p:strVal val="visible"/>
                                      </p:to>
                                    </p:set>
                                    <p:animEffect transition="in" filter="blinds(horizontal)">
                                      <p:cBhvr>
                                        <p:cTn id="10" dur="500"/>
                                        <p:tgtEl>
                                          <p:spTgt spid="51202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12016">
                                            <p:txEl>
                                              <p:pRg st="0" end="0"/>
                                            </p:txEl>
                                          </p:spTgt>
                                        </p:tgtEl>
                                        <p:attrNameLst>
                                          <p:attrName>style.visibility</p:attrName>
                                        </p:attrNameLst>
                                      </p:cBhvr>
                                      <p:to>
                                        <p:strVal val="visible"/>
                                      </p:to>
                                    </p:set>
                                    <p:animEffect transition="in" filter="blinds(horizontal)">
                                      <p:cBhvr>
                                        <p:cTn id="15" dur="500"/>
                                        <p:tgtEl>
                                          <p:spTgt spid="512016">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12016">
                                            <p:txEl>
                                              <p:pRg st="1" end="1"/>
                                            </p:txEl>
                                          </p:spTgt>
                                        </p:tgtEl>
                                        <p:attrNameLst>
                                          <p:attrName>style.visibility</p:attrName>
                                        </p:attrNameLst>
                                      </p:cBhvr>
                                      <p:to>
                                        <p:strVal val="visible"/>
                                      </p:to>
                                    </p:set>
                                    <p:animEffect transition="in" filter="blinds(horizontal)">
                                      <p:cBhvr>
                                        <p:cTn id="20" dur="500"/>
                                        <p:tgtEl>
                                          <p:spTgt spid="512016">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512016">
                                            <p:txEl>
                                              <p:pRg st="2" end="2"/>
                                            </p:txEl>
                                          </p:spTgt>
                                        </p:tgtEl>
                                        <p:attrNameLst>
                                          <p:attrName>style.visibility</p:attrName>
                                        </p:attrNameLst>
                                      </p:cBhvr>
                                      <p:to>
                                        <p:strVal val="visible"/>
                                      </p:to>
                                    </p:set>
                                    <p:animEffect transition="in" filter="blinds(horizontal)">
                                      <p:cBhvr>
                                        <p:cTn id="25" dur="500"/>
                                        <p:tgtEl>
                                          <p:spTgt spid="5120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a:extLst>
              <a:ext uri="{FF2B5EF4-FFF2-40B4-BE49-F238E27FC236}">
                <a16:creationId xmlns:a16="http://schemas.microsoft.com/office/drawing/2014/main" id="{64C4837B-4A85-48F6-8B69-0551646C1AF5}"/>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B13D0C70-EDC1-4841-8CA1-7457F9BE864F}" type="slidenum">
              <a:rPr lang="de-DE" altLang="zh-CN" sz="1300" b="0" smtClean="0">
                <a:latin typeface="FrutigerNext LT Bold" pitchFamily="20" charset="0"/>
                <a:ea typeface="MS PGothic" panose="020B0600070205080204" pitchFamily="34" charset="-128"/>
              </a:rPr>
              <a:pPr>
                <a:lnSpc>
                  <a:spcPct val="85000"/>
                </a:lnSpc>
                <a:buClrTx/>
                <a:buSzTx/>
                <a:buFontTx/>
                <a:buNone/>
              </a:pPr>
              <a:t>17</a:t>
            </a:fld>
            <a:endParaRPr lang="en-GB" altLang="zh-CN" sz="1300" b="0">
              <a:latin typeface="FrutigerNext LT Bold" pitchFamily="20" charset="0"/>
              <a:ea typeface="MS PGothic" panose="020B0600070205080204" pitchFamily="34" charset="-128"/>
            </a:endParaRPr>
          </a:p>
        </p:txBody>
      </p:sp>
      <p:pic>
        <p:nvPicPr>
          <p:cNvPr id="541700" name="Picture 4">
            <a:extLst>
              <a:ext uri="{FF2B5EF4-FFF2-40B4-BE49-F238E27FC236}">
                <a16:creationId xmlns:a16="http://schemas.microsoft.com/office/drawing/2014/main" id="{67995633-FF35-42A1-9ABF-2C827D13D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8163" y="1800225"/>
            <a:ext cx="2005012"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1701" name="Picture 5">
            <a:extLst>
              <a:ext uri="{FF2B5EF4-FFF2-40B4-BE49-F238E27FC236}">
                <a16:creationId xmlns:a16="http://schemas.microsoft.com/office/drawing/2014/main" id="{0A7A5331-7E20-457A-8119-72827D7D89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9913" y="2805113"/>
            <a:ext cx="3065462"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41702" name="Rectangle 6">
            <a:extLst>
              <a:ext uri="{FF2B5EF4-FFF2-40B4-BE49-F238E27FC236}">
                <a16:creationId xmlns:a16="http://schemas.microsoft.com/office/drawing/2014/main" id="{2A3159CA-9A7C-42B7-BA94-A16E64888B1A}"/>
              </a:ext>
            </a:extLst>
          </p:cNvPr>
          <p:cNvSpPr>
            <a:spLocks noChangeArrowheads="1"/>
          </p:cNvSpPr>
          <p:nvPr/>
        </p:nvSpPr>
        <p:spPr bwMode="auto">
          <a:xfrm>
            <a:off x="712788" y="1276350"/>
            <a:ext cx="7810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320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a:t>例如</a:t>
            </a:r>
          </a:p>
        </p:txBody>
      </p:sp>
      <p:sp>
        <p:nvSpPr>
          <p:cNvPr id="541703" name="Rectangle 7">
            <a:extLst>
              <a:ext uri="{FF2B5EF4-FFF2-40B4-BE49-F238E27FC236}">
                <a16:creationId xmlns:a16="http://schemas.microsoft.com/office/drawing/2014/main" id="{2528A68D-EAEC-4163-A885-80CB228D3C20}"/>
              </a:ext>
            </a:extLst>
          </p:cNvPr>
          <p:cNvSpPr>
            <a:spLocks noChangeArrowheads="1"/>
          </p:cNvSpPr>
          <p:nvPr/>
        </p:nvSpPr>
        <p:spPr bwMode="auto">
          <a:xfrm>
            <a:off x="989013" y="4583113"/>
            <a:ext cx="8929687"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5000"/>
              </a:lnSpc>
              <a:spcBef>
                <a:spcPct val="15000"/>
              </a:spcBef>
              <a:spcAft>
                <a:spcPct val="15000"/>
              </a:spcAft>
              <a:buFont typeface="Wingdings" panose="05000000000000000000" pitchFamily="2" charset="2"/>
              <a:buChar char="¦"/>
            </a:pPr>
            <a:r>
              <a:rPr lang="zh-CN" altLang="en-US" sz="2300"/>
              <a:t>一个有限的函数与常数积的极限，等于该函数极限与常数之积</a:t>
            </a:r>
          </a:p>
          <a:p>
            <a:pPr>
              <a:lnSpc>
                <a:spcPct val="125000"/>
              </a:lnSpc>
              <a:spcBef>
                <a:spcPct val="15000"/>
              </a:spcBef>
              <a:spcAft>
                <a:spcPct val="15000"/>
              </a:spcAft>
              <a:buFont typeface="Wingdings" panose="05000000000000000000" pitchFamily="2" charset="2"/>
              <a:buChar char="¦"/>
            </a:pPr>
            <a:r>
              <a:rPr lang="zh-CN" altLang="en-US" sz="2300"/>
              <a:t>有限个极限的函数的积（商）的极限，等于它们的极限的积（商）</a:t>
            </a:r>
          </a:p>
          <a:p>
            <a:pPr>
              <a:lnSpc>
                <a:spcPct val="125000"/>
              </a:lnSpc>
              <a:spcBef>
                <a:spcPct val="15000"/>
              </a:spcBef>
              <a:spcAft>
                <a:spcPct val="15000"/>
              </a:spcAft>
              <a:buFont typeface="Wingdings" panose="05000000000000000000" pitchFamily="2" charset="2"/>
              <a:buChar char="¦"/>
            </a:pPr>
            <a:r>
              <a:rPr lang="zh-CN" altLang="en-US" sz="2300"/>
              <a:t>有限个有极限的函数的和（差）的极限等于它们极限的和（差）</a:t>
            </a:r>
          </a:p>
        </p:txBody>
      </p:sp>
      <p:sp>
        <p:nvSpPr>
          <p:cNvPr id="541704" name="Rectangle 8">
            <a:extLst>
              <a:ext uri="{FF2B5EF4-FFF2-40B4-BE49-F238E27FC236}">
                <a16:creationId xmlns:a16="http://schemas.microsoft.com/office/drawing/2014/main" id="{4302C95A-A495-4EA9-9A01-BB21848C4C46}"/>
              </a:ext>
            </a:extLst>
          </p:cNvPr>
          <p:cNvSpPr>
            <a:spLocks noChangeArrowheads="1"/>
          </p:cNvSpPr>
          <p:nvPr/>
        </p:nvSpPr>
        <p:spPr bwMode="auto">
          <a:xfrm>
            <a:off x="630238" y="3960813"/>
            <a:ext cx="60483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191" tIns="50095" rIns="100191" bIns="50095">
            <a:spAutoFit/>
          </a:bodyPr>
          <a:lstStyle>
            <a:lvl1pPr defTabSz="1001713">
              <a:defRPr sz="2400">
                <a:solidFill>
                  <a:schemeClr val="tx1"/>
                </a:solidFill>
                <a:latin typeface="Times New Roman" panose="02020603050405020304" pitchFamily="18" charset="0"/>
                <a:ea typeface="宋体" panose="02010600030101010101" pitchFamily="2" charset="-122"/>
              </a:defRPr>
            </a:lvl1pPr>
            <a:lvl2pPr marL="742950" indent="-285750" defTabSz="1001713">
              <a:defRPr sz="2400">
                <a:solidFill>
                  <a:schemeClr val="tx1"/>
                </a:solidFill>
                <a:latin typeface="Times New Roman" panose="02020603050405020304" pitchFamily="18" charset="0"/>
                <a:ea typeface="宋体" panose="02010600030101010101" pitchFamily="2" charset="-122"/>
              </a:defRPr>
            </a:lvl2pPr>
            <a:lvl3pPr marL="1143000" indent="-228600" defTabSz="1001713">
              <a:defRPr sz="2400">
                <a:solidFill>
                  <a:schemeClr val="tx1"/>
                </a:solidFill>
                <a:latin typeface="Times New Roman" panose="02020603050405020304" pitchFamily="18" charset="0"/>
                <a:ea typeface="宋体" panose="02010600030101010101" pitchFamily="2" charset="-122"/>
              </a:defRPr>
            </a:lvl3pPr>
            <a:lvl4pPr marL="1600200" indent="-228600" defTabSz="1001713">
              <a:defRPr sz="2400">
                <a:solidFill>
                  <a:schemeClr val="tx1"/>
                </a:solidFill>
                <a:latin typeface="Times New Roman" panose="02020603050405020304" pitchFamily="18" charset="0"/>
                <a:ea typeface="宋体" panose="02010600030101010101" pitchFamily="2" charset="-122"/>
              </a:defRPr>
            </a:lvl4pPr>
            <a:lvl5pPr marL="2057400" indent="-228600" defTabSz="1001713">
              <a:defRPr sz="2400">
                <a:solidFill>
                  <a:schemeClr val="tx1"/>
                </a:solidFill>
                <a:latin typeface="Times New Roman" panose="02020603050405020304" pitchFamily="18" charset="0"/>
                <a:ea typeface="宋体" panose="02010600030101010101" pitchFamily="2" charset="-122"/>
              </a:defRPr>
            </a:lvl5pPr>
            <a:lvl6pPr marL="25146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Clr>
                <a:srgbClr val="990000"/>
              </a:buClr>
              <a:buSzPct val="90000"/>
              <a:buFont typeface="Wingdings" panose="05000000000000000000" pitchFamily="2" charset="2"/>
              <a:buChar char="m"/>
            </a:pPr>
            <a:r>
              <a:rPr lang="zh-CN" altLang="en-US" b="1">
                <a:solidFill>
                  <a:srgbClr val="990000"/>
                </a:solidFill>
                <a:latin typeface="华文新魏" panose="02010800040101010101" pitchFamily="2" charset="-122"/>
                <a:ea typeface="华文新魏" panose="02010800040101010101" pitchFamily="2" charset="-122"/>
              </a:rPr>
              <a:t>极限的运算法则 </a:t>
            </a:r>
            <a:r>
              <a:rPr lang="en-US" altLang="zh-CN" b="1">
                <a:solidFill>
                  <a:srgbClr val="990000"/>
                </a:solidFill>
                <a:latin typeface="华文新魏" panose="02010800040101010101" pitchFamily="2" charset="-122"/>
                <a:ea typeface="华文新魏" panose="02010800040101010101" pitchFamily="2" charset="-122"/>
              </a:rPr>
              <a:t>(Rules of Operation)</a:t>
            </a:r>
            <a:endParaRPr lang="zh-CN" altLang="en-US" b="1">
              <a:solidFill>
                <a:srgbClr val="990000"/>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1700"/>
                                        </p:tgtEl>
                                        <p:attrNameLst>
                                          <p:attrName>style.visibility</p:attrName>
                                        </p:attrNameLst>
                                      </p:cBhvr>
                                      <p:to>
                                        <p:strVal val="visible"/>
                                      </p:to>
                                    </p:set>
                                    <p:animEffect transition="in" filter="blinds(horizontal)">
                                      <p:cBhvr>
                                        <p:cTn id="7" dur="500"/>
                                        <p:tgtEl>
                                          <p:spTgt spid="541700"/>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41702"/>
                                        </p:tgtEl>
                                        <p:attrNameLst>
                                          <p:attrName>style.visibility</p:attrName>
                                        </p:attrNameLst>
                                      </p:cBhvr>
                                      <p:to>
                                        <p:strVal val="visible"/>
                                      </p:to>
                                    </p:set>
                                    <p:animEffect transition="in" filter="blinds(horizontal)">
                                      <p:cBhvr>
                                        <p:cTn id="11" dur="500"/>
                                        <p:tgtEl>
                                          <p:spTgt spid="54170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541701"/>
                                        </p:tgtEl>
                                        <p:attrNameLst>
                                          <p:attrName>style.visibility</p:attrName>
                                        </p:attrNameLst>
                                      </p:cBhvr>
                                      <p:to>
                                        <p:strVal val="visible"/>
                                      </p:to>
                                    </p:set>
                                    <p:animEffect transition="in" filter="blinds(horizontal)">
                                      <p:cBhvr>
                                        <p:cTn id="16" dur="500"/>
                                        <p:tgtEl>
                                          <p:spTgt spid="54170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41704"/>
                                        </p:tgtEl>
                                        <p:attrNameLst>
                                          <p:attrName>style.visibility</p:attrName>
                                        </p:attrNameLst>
                                      </p:cBhvr>
                                      <p:to>
                                        <p:strVal val="visible"/>
                                      </p:to>
                                    </p:set>
                                    <p:animEffect transition="in" filter="blinds(horizontal)">
                                      <p:cBhvr>
                                        <p:cTn id="21" dur="500"/>
                                        <p:tgtEl>
                                          <p:spTgt spid="54170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541703">
                                            <p:txEl>
                                              <p:pRg st="0" end="0"/>
                                            </p:txEl>
                                          </p:spTgt>
                                        </p:tgtEl>
                                        <p:attrNameLst>
                                          <p:attrName>style.visibility</p:attrName>
                                        </p:attrNameLst>
                                      </p:cBhvr>
                                      <p:to>
                                        <p:strVal val="visible"/>
                                      </p:to>
                                    </p:set>
                                    <p:animEffect transition="in" filter="blinds(horizontal)">
                                      <p:cBhvr>
                                        <p:cTn id="26" dur="500"/>
                                        <p:tgtEl>
                                          <p:spTgt spid="541703">
                                            <p:txEl>
                                              <p:pRg st="0" end="0"/>
                                            </p:txEl>
                                          </p:spTgt>
                                        </p:tgtEl>
                                      </p:cBhvr>
                                    </p:animEffect>
                                  </p:childTnLst>
                                </p:cTn>
                              </p:par>
                            </p:childTnLst>
                          </p:cTn>
                        </p:par>
                        <p:par>
                          <p:cTn id="27" fill="hold" nodeType="afterGroup">
                            <p:stCondLst>
                              <p:cond delay="500"/>
                            </p:stCondLst>
                            <p:childTnLst>
                              <p:par>
                                <p:cTn id="28" presetID="3" presetClass="entr" presetSubtype="10" fill="hold" nodeType="afterEffect">
                                  <p:stCondLst>
                                    <p:cond delay="0"/>
                                  </p:stCondLst>
                                  <p:childTnLst>
                                    <p:set>
                                      <p:cBhvr>
                                        <p:cTn id="29" dur="1" fill="hold">
                                          <p:stCondLst>
                                            <p:cond delay="0"/>
                                          </p:stCondLst>
                                        </p:cTn>
                                        <p:tgtEl>
                                          <p:spTgt spid="541703">
                                            <p:txEl>
                                              <p:pRg st="1" end="1"/>
                                            </p:txEl>
                                          </p:spTgt>
                                        </p:tgtEl>
                                        <p:attrNameLst>
                                          <p:attrName>style.visibility</p:attrName>
                                        </p:attrNameLst>
                                      </p:cBhvr>
                                      <p:to>
                                        <p:strVal val="visible"/>
                                      </p:to>
                                    </p:set>
                                    <p:animEffect transition="in" filter="blinds(horizontal)">
                                      <p:cBhvr>
                                        <p:cTn id="30" dur="500"/>
                                        <p:tgtEl>
                                          <p:spTgt spid="541703">
                                            <p:txEl>
                                              <p:pRg st="1" end="1"/>
                                            </p:txEl>
                                          </p:spTgt>
                                        </p:tgtEl>
                                      </p:cBhvr>
                                    </p:animEffect>
                                  </p:childTnLst>
                                </p:cTn>
                              </p:par>
                            </p:childTnLst>
                          </p:cTn>
                        </p:par>
                        <p:par>
                          <p:cTn id="31" fill="hold" nodeType="afterGroup">
                            <p:stCondLst>
                              <p:cond delay="1000"/>
                            </p:stCondLst>
                            <p:childTnLst>
                              <p:par>
                                <p:cTn id="32" presetID="3" presetClass="entr" presetSubtype="10" fill="hold" nodeType="afterEffect">
                                  <p:stCondLst>
                                    <p:cond delay="0"/>
                                  </p:stCondLst>
                                  <p:childTnLst>
                                    <p:set>
                                      <p:cBhvr>
                                        <p:cTn id="33" dur="1" fill="hold">
                                          <p:stCondLst>
                                            <p:cond delay="0"/>
                                          </p:stCondLst>
                                        </p:cTn>
                                        <p:tgtEl>
                                          <p:spTgt spid="541703">
                                            <p:txEl>
                                              <p:pRg st="2" end="2"/>
                                            </p:txEl>
                                          </p:spTgt>
                                        </p:tgtEl>
                                        <p:attrNameLst>
                                          <p:attrName>style.visibility</p:attrName>
                                        </p:attrNameLst>
                                      </p:cBhvr>
                                      <p:to>
                                        <p:strVal val="visible"/>
                                      </p:to>
                                    </p:set>
                                    <p:animEffect transition="in" filter="blinds(horizontal)">
                                      <p:cBhvr>
                                        <p:cTn id="34" dur="500"/>
                                        <p:tgtEl>
                                          <p:spTgt spid="5417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702" grpId="0"/>
      <p:bldP spid="54170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a:extLst>
              <a:ext uri="{FF2B5EF4-FFF2-40B4-BE49-F238E27FC236}">
                <a16:creationId xmlns:a16="http://schemas.microsoft.com/office/drawing/2014/main" id="{CE6CFE48-402A-4660-AE0D-F85DA7239574}"/>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C07F7CDD-3A74-4634-852E-2C885401AE3F}" type="slidenum">
              <a:rPr lang="de-DE" altLang="zh-CN" sz="1300" b="0" smtClean="0">
                <a:latin typeface="FrutigerNext LT Bold" pitchFamily="20" charset="0"/>
                <a:ea typeface="MS PGothic" panose="020B0600070205080204" pitchFamily="34" charset="-128"/>
              </a:rPr>
              <a:pPr>
                <a:lnSpc>
                  <a:spcPct val="85000"/>
                </a:lnSpc>
                <a:buClrTx/>
                <a:buSzTx/>
                <a:buFontTx/>
                <a:buNone/>
              </a:pPr>
              <a:t>18</a:t>
            </a:fld>
            <a:endParaRPr lang="en-GB" altLang="zh-CN" sz="1300" b="0">
              <a:latin typeface="FrutigerNext LT Bold" pitchFamily="20" charset="0"/>
              <a:ea typeface="MS PGothic" panose="020B0600070205080204" pitchFamily="34" charset="-128"/>
            </a:endParaRPr>
          </a:p>
        </p:txBody>
      </p:sp>
      <p:sp>
        <p:nvSpPr>
          <p:cNvPr id="542724" name="Rectangle 4">
            <a:extLst>
              <a:ext uri="{FF2B5EF4-FFF2-40B4-BE49-F238E27FC236}">
                <a16:creationId xmlns:a16="http://schemas.microsoft.com/office/drawing/2014/main" id="{D4C30092-C160-466B-BCD9-351051F28FA3}"/>
              </a:ext>
            </a:extLst>
          </p:cNvPr>
          <p:cNvSpPr>
            <a:spLocks noChangeArrowheads="1"/>
          </p:cNvSpPr>
          <p:nvPr/>
        </p:nvSpPr>
        <p:spPr bwMode="auto">
          <a:xfrm>
            <a:off x="630238" y="1296988"/>
            <a:ext cx="8929687"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191" tIns="50095" rIns="100191" bIns="50095">
            <a:spAutoFit/>
          </a:bodyPr>
          <a:lstStyle>
            <a:lvl1pPr defTabSz="1001713">
              <a:defRPr sz="2400">
                <a:solidFill>
                  <a:schemeClr val="tx1"/>
                </a:solidFill>
                <a:latin typeface="Times New Roman" panose="02020603050405020304" pitchFamily="18" charset="0"/>
                <a:ea typeface="宋体" panose="02010600030101010101" pitchFamily="2" charset="-122"/>
              </a:defRPr>
            </a:lvl1pPr>
            <a:lvl2pPr marL="742950" indent="-285750" defTabSz="1001713">
              <a:defRPr sz="2400">
                <a:solidFill>
                  <a:schemeClr val="tx1"/>
                </a:solidFill>
                <a:latin typeface="Times New Roman" panose="02020603050405020304" pitchFamily="18" charset="0"/>
                <a:ea typeface="宋体" panose="02010600030101010101" pitchFamily="2" charset="-122"/>
              </a:defRPr>
            </a:lvl2pPr>
            <a:lvl3pPr marL="1143000" indent="-228600" defTabSz="1001713">
              <a:defRPr sz="2400">
                <a:solidFill>
                  <a:schemeClr val="tx1"/>
                </a:solidFill>
                <a:latin typeface="Times New Roman" panose="02020603050405020304" pitchFamily="18" charset="0"/>
                <a:ea typeface="宋体" panose="02010600030101010101" pitchFamily="2" charset="-122"/>
              </a:defRPr>
            </a:lvl3pPr>
            <a:lvl4pPr marL="1600200" indent="-228600" defTabSz="1001713">
              <a:defRPr sz="2400">
                <a:solidFill>
                  <a:schemeClr val="tx1"/>
                </a:solidFill>
                <a:latin typeface="Times New Roman" panose="02020603050405020304" pitchFamily="18" charset="0"/>
                <a:ea typeface="宋体" panose="02010600030101010101" pitchFamily="2" charset="-122"/>
              </a:defRPr>
            </a:lvl4pPr>
            <a:lvl5pPr marL="2057400" indent="-228600" defTabSz="1001713">
              <a:defRPr sz="2400">
                <a:solidFill>
                  <a:schemeClr val="tx1"/>
                </a:solidFill>
                <a:latin typeface="Times New Roman" panose="02020603050405020304" pitchFamily="18" charset="0"/>
                <a:ea typeface="宋体" panose="02010600030101010101" pitchFamily="2" charset="-122"/>
              </a:defRPr>
            </a:lvl5pPr>
            <a:lvl6pPr marL="25146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Clr>
                <a:srgbClr val="990000"/>
              </a:buClr>
              <a:buSzPct val="90000"/>
              <a:buFont typeface="Wingdings" panose="05000000000000000000" pitchFamily="2" charset="2"/>
              <a:buChar char="m"/>
            </a:pPr>
            <a:r>
              <a:rPr lang="zh-CN" altLang="en-US" b="1">
                <a:solidFill>
                  <a:srgbClr val="990000"/>
                </a:solidFill>
                <a:latin typeface="华文新魏" panose="02010800040101010101" pitchFamily="2" charset="-122"/>
                <a:ea typeface="华文新魏" panose="02010800040101010101" pitchFamily="2" charset="-122"/>
              </a:rPr>
              <a:t>物理学中的几个实例</a:t>
            </a:r>
          </a:p>
        </p:txBody>
      </p:sp>
      <p:sp>
        <p:nvSpPr>
          <p:cNvPr id="542725" name="Rectangle 5">
            <a:extLst>
              <a:ext uri="{FF2B5EF4-FFF2-40B4-BE49-F238E27FC236}">
                <a16:creationId xmlns:a16="http://schemas.microsoft.com/office/drawing/2014/main" id="{BFDAB248-91C5-44E7-A6E2-8CC2DCFAA111}"/>
              </a:ext>
            </a:extLst>
          </p:cNvPr>
          <p:cNvSpPr>
            <a:spLocks noChangeArrowheads="1"/>
          </p:cNvSpPr>
          <p:nvPr/>
        </p:nvSpPr>
        <p:spPr bwMode="auto">
          <a:xfrm>
            <a:off x="917575" y="1854200"/>
            <a:ext cx="3279775"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
            </a:pPr>
            <a:r>
              <a:rPr lang="zh-CN" altLang="en-US">
                <a:latin typeface="华文新魏" panose="02010800040101010101" pitchFamily="2" charset="-122"/>
                <a:ea typeface="华文新魏" panose="02010800040101010101" pitchFamily="2" charset="-122"/>
              </a:rPr>
              <a:t>直线运动的瞬时速度 </a:t>
            </a:r>
          </a:p>
        </p:txBody>
      </p:sp>
      <p:sp>
        <p:nvSpPr>
          <p:cNvPr id="542729" name="Text Box 9">
            <a:extLst>
              <a:ext uri="{FF2B5EF4-FFF2-40B4-BE49-F238E27FC236}">
                <a16:creationId xmlns:a16="http://schemas.microsoft.com/office/drawing/2014/main" id="{86CBB291-A270-4A9F-9EE5-47648DF221CF}"/>
              </a:ext>
            </a:extLst>
          </p:cNvPr>
          <p:cNvSpPr txBox="1">
            <a:spLocks noChangeArrowheads="1"/>
          </p:cNvSpPr>
          <p:nvPr/>
        </p:nvSpPr>
        <p:spPr bwMode="auto">
          <a:xfrm>
            <a:off x="857250" y="2495550"/>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a:latin typeface="宋体" panose="02010600030101010101" pitchFamily="2" charset="-122"/>
              </a:rPr>
              <a:t>设描述质点运动位置的函数为</a:t>
            </a:r>
          </a:p>
        </p:txBody>
      </p:sp>
      <p:pic>
        <p:nvPicPr>
          <p:cNvPr id="542749" name="Picture 29">
            <a:extLst>
              <a:ext uri="{FF2B5EF4-FFF2-40B4-BE49-F238E27FC236}">
                <a16:creationId xmlns:a16="http://schemas.microsoft.com/office/drawing/2014/main" id="{A0A09A10-78F8-4E56-9B46-5126E649F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288" y="2514600"/>
            <a:ext cx="1395412"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542755" name="Group 35">
            <a:extLst>
              <a:ext uri="{FF2B5EF4-FFF2-40B4-BE49-F238E27FC236}">
                <a16:creationId xmlns:a16="http://schemas.microsoft.com/office/drawing/2014/main" id="{8CD49231-E6A8-4F61-A430-A136DB8E2E14}"/>
              </a:ext>
            </a:extLst>
          </p:cNvPr>
          <p:cNvGrpSpPr>
            <a:grpSpLocks/>
          </p:cNvGrpSpPr>
          <p:nvPr/>
        </p:nvGrpSpPr>
        <p:grpSpPr bwMode="auto">
          <a:xfrm>
            <a:off x="917575" y="3240088"/>
            <a:ext cx="8497888" cy="457200"/>
            <a:chOff x="578" y="2041"/>
            <a:chExt cx="5353" cy="288"/>
          </a:xfrm>
        </p:grpSpPr>
        <p:sp>
          <p:nvSpPr>
            <p:cNvPr id="43032" name="Text Box 13">
              <a:extLst>
                <a:ext uri="{FF2B5EF4-FFF2-40B4-BE49-F238E27FC236}">
                  <a16:creationId xmlns:a16="http://schemas.microsoft.com/office/drawing/2014/main" id="{305525EC-9C49-4EB0-8845-703B26868460}"/>
                </a:ext>
              </a:extLst>
            </p:cNvPr>
            <p:cNvSpPr txBox="1">
              <a:spLocks noChangeArrowheads="1"/>
            </p:cNvSpPr>
            <p:nvPr/>
          </p:nvSpPr>
          <p:spPr bwMode="auto">
            <a:xfrm>
              <a:off x="578" y="2041"/>
              <a:ext cx="53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a:latin typeface="宋体" panose="02010600030101010101" pitchFamily="2" charset="-122"/>
                </a:rPr>
                <a:t>则从       时刻到            时刻间的平均速度为</a:t>
              </a:r>
            </a:p>
          </p:txBody>
        </p:sp>
        <p:pic>
          <p:nvPicPr>
            <p:cNvPr id="43033" name="Picture 30">
              <a:extLst>
                <a:ext uri="{FF2B5EF4-FFF2-40B4-BE49-F238E27FC236}">
                  <a16:creationId xmlns:a16="http://schemas.microsoft.com/office/drawing/2014/main" id="{08960306-543A-4852-9C68-77F36AC37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 y="2108"/>
              <a:ext cx="541"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3034" name="Picture 31">
              <a:extLst>
                <a:ext uri="{FF2B5EF4-FFF2-40B4-BE49-F238E27FC236}">
                  <a16:creationId xmlns:a16="http://schemas.microsoft.com/office/drawing/2014/main" id="{1AE59A33-F87B-4EC6-AE99-2502206A76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2" y="2087"/>
              <a:ext cx="108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542752" name="Picture 32">
            <a:extLst>
              <a:ext uri="{FF2B5EF4-FFF2-40B4-BE49-F238E27FC236}">
                <a16:creationId xmlns:a16="http://schemas.microsoft.com/office/drawing/2014/main" id="{A19E67F1-F4A4-4A3C-8989-C254613E20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1813" y="4043363"/>
            <a:ext cx="6596062" cy="852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42756" name="Text Box 36">
            <a:extLst>
              <a:ext uri="{FF2B5EF4-FFF2-40B4-BE49-F238E27FC236}">
                <a16:creationId xmlns:a16="http://schemas.microsoft.com/office/drawing/2014/main" id="{048086CC-B952-49B9-8C70-4179B9B73612}"/>
              </a:ext>
            </a:extLst>
          </p:cNvPr>
          <p:cNvSpPr txBox="1">
            <a:spLocks noChangeArrowheads="1"/>
          </p:cNvSpPr>
          <p:nvPr/>
        </p:nvSpPr>
        <p:spPr bwMode="auto">
          <a:xfrm>
            <a:off x="701675" y="5113338"/>
            <a:ext cx="32400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zh-CN" altLang="en-US"/>
              <a:t>例如：匀加速直线运动</a:t>
            </a:r>
          </a:p>
        </p:txBody>
      </p:sp>
      <p:pic>
        <p:nvPicPr>
          <p:cNvPr id="542757" name="Picture 37">
            <a:extLst>
              <a:ext uri="{FF2B5EF4-FFF2-40B4-BE49-F238E27FC236}">
                <a16:creationId xmlns:a16="http://schemas.microsoft.com/office/drawing/2014/main" id="{4751D0A7-2AD2-47F7-9CEB-BC8DB8F44D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4788" y="5087938"/>
            <a:ext cx="3340100" cy="661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2758" name="Picture 38">
            <a:extLst>
              <a:ext uri="{FF2B5EF4-FFF2-40B4-BE49-F238E27FC236}">
                <a16:creationId xmlns:a16="http://schemas.microsoft.com/office/drawing/2014/main" id="{8B0E0294-5017-4663-8E4B-66C45014B2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7088" y="5761038"/>
            <a:ext cx="3122612" cy="754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42765" name="Line 45">
            <a:extLst>
              <a:ext uri="{FF2B5EF4-FFF2-40B4-BE49-F238E27FC236}">
                <a16:creationId xmlns:a16="http://schemas.microsoft.com/office/drawing/2014/main" id="{97D44206-63B1-4EE0-9C72-393C829A479D}"/>
              </a:ext>
            </a:extLst>
          </p:cNvPr>
          <p:cNvSpPr>
            <a:spLocks noChangeShapeType="1"/>
          </p:cNvSpPr>
          <p:nvPr/>
        </p:nvSpPr>
        <p:spPr bwMode="auto">
          <a:xfrm>
            <a:off x="6175375" y="1766888"/>
            <a:ext cx="1447800" cy="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42775" name="Group 55">
            <a:extLst>
              <a:ext uri="{FF2B5EF4-FFF2-40B4-BE49-F238E27FC236}">
                <a16:creationId xmlns:a16="http://schemas.microsoft.com/office/drawing/2014/main" id="{9B52A11B-367D-4B7F-AA85-845532589B02}"/>
              </a:ext>
            </a:extLst>
          </p:cNvPr>
          <p:cNvGrpSpPr>
            <a:grpSpLocks/>
          </p:cNvGrpSpPr>
          <p:nvPr/>
        </p:nvGrpSpPr>
        <p:grpSpPr bwMode="auto">
          <a:xfrm>
            <a:off x="5310188" y="1752600"/>
            <a:ext cx="3271837" cy="403225"/>
            <a:chOff x="3345" y="1104"/>
            <a:chExt cx="2061" cy="254"/>
          </a:xfrm>
        </p:grpSpPr>
        <p:sp>
          <p:nvSpPr>
            <p:cNvPr id="43028" name="Line 41">
              <a:extLst>
                <a:ext uri="{FF2B5EF4-FFF2-40B4-BE49-F238E27FC236}">
                  <a16:creationId xmlns:a16="http://schemas.microsoft.com/office/drawing/2014/main" id="{86BEAC7F-872A-48C6-BD3A-D5007344C55B}"/>
                </a:ext>
              </a:extLst>
            </p:cNvPr>
            <p:cNvSpPr>
              <a:spLocks noChangeShapeType="1"/>
            </p:cNvSpPr>
            <p:nvPr/>
          </p:nvSpPr>
          <p:spPr bwMode="auto">
            <a:xfrm>
              <a:off x="3432" y="1117"/>
              <a:ext cx="1927" cy="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9" name="Oval 42">
              <a:extLst>
                <a:ext uri="{FF2B5EF4-FFF2-40B4-BE49-F238E27FC236}">
                  <a16:creationId xmlns:a16="http://schemas.microsoft.com/office/drawing/2014/main" id="{2364E5CA-54B2-4902-A4DD-6E33F78CE965}"/>
                </a:ext>
              </a:extLst>
            </p:cNvPr>
            <p:cNvSpPr>
              <a:spLocks noChangeArrowheads="1"/>
            </p:cNvSpPr>
            <p:nvPr/>
          </p:nvSpPr>
          <p:spPr bwMode="auto">
            <a:xfrm>
              <a:off x="3423" y="1104"/>
              <a:ext cx="29" cy="2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10000"/>
                </a:spcBef>
                <a:spcAft>
                  <a:spcPct val="10000"/>
                </a:spcAft>
              </a:pPr>
              <a:endParaRPr lang="zh-CN" altLang="en-US"/>
            </a:p>
          </p:txBody>
        </p:sp>
        <p:pic>
          <p:nvPicPr>
            <p:cNvPr id="43030" name="Picture 53">
              <a:extLst>
                <a:ext uri="{FF2B5EF4-FFF2-40B4-BE49-F238E27FC236}">
                  <a16:creationId xmlns:a16="http://schemas.microsoft.com/office/drawing/2014/main" id="{B43694E8-02AF-40F9-A720-7FD4AFA06B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5" y="1179"/>
              <a:ext cx="116"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3031" name="Picture 54">
              <a:extLst>
                <a:ext uri="{FF2B5EF4-FFF2-40B4-BE49-F238E27FC236}">
                  <a16:creationId xmlns:a16="http://schemas.microsoft.com/office/drawing/2014/main" id="{66F8AC4B-DED5-4CF3-81FC-69BC2EB686F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02" y="1179"/>
              <a:ext cx="104"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542776" name="Picture 56">
            <a:extLst>
              <a:ext uri="{FF2B5EF4-FFF2-40B4-BE49-F238E27FC236}">
                <a16:creationId xmlns:a16="http://schemas.microsoft.com/office/drawing/2014/main" id="{433B5AB1-CD3E-4CCB-8B97-77AE20F9AD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02350" y="1871663"/>
            <a:ext cx="21907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2778" name="Picture 58">
            <a:extLst>
              <a:ext uri="{FF2B5EF4-FFF2-40B4-BE49-F238E27FC236}">
                <a16:creationId xmlns:a16="http://schemas.microsoft.com/office/drawing/2014/main" id="{D7FE5CBE-0919-4941-B9E4-527B8F95EAB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45338" y="1852613"/>
            <a:ext cx="9017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42779" name="Oval 59">
            <a:extLst>
              <a:ext uri="{FF2B5EF4-FFF2-40B4-BE49-F238E27FC236}">
                <a16:creationId xmlns:a16="http://schemas.microsoft.com/office/drawing/2014/main" id="{5194EC80-8173-4F4F-B959-A9AF54E347F9}"/>
              </a:ext>
            </a:extLst>
          </p:cNvPr>
          <p:cNvSpPr>
            <a:spLocks noChangeArrowheads="1"/>
          </p:cNvSpPr>
          <p:nvPr/>
        </p:nvSpPr>
        <p:spPr bwMode="auto">
          <a:xfrm>
            <a:off x="6161088" y="1758950"/>
            <a:ext cx="36512" cy="36513"/>
          </a:xfrm>
          <a:prstGeom prst="ellipse">
            <a:avLst/>
          </a:prstGeom>
          <a:solidFill>
            <a:srgbClr val="0033CC"/>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10000"/>
              </a:spcBef>
              <a:spcAft>
                <a:spcPct val="10000"/>
              </a:spcAft>
            </a:pPr>
            <a:endParaRPr lang="zh-CN" altLang="en-US"/>
          </a:p>
        </p:txBody>
      </p:sp>
      <p:sp>
        <p:nvSpPr>
          <p:cNvPr id="542781" name="Oval 61">
            <a:extLst>
              <a:ext uri="{FF2B5EF4-FFF2-40B4-BE49-F238E27FC236}">
                <a16:creationId xmlns:a16="http://schemas.microsoft.com/office/drawing/2014/main" id="{87EEDE7F-683F-4A82-A941-0C0D32C9CDC6}"/>
              </a:ext>
            </a:extLst>
          </p:cNvPr>
          <p:cNvSpPr>
            <a:spLocks noChangeArrowheads="1"/>
          </p:cNvSpPr>
          <p:nvPr/>
        </p:nvSpPr>
        <p:spPr bwMode="auto">
          <a:xfrm>
            <a:off x="7604125" y="1763713"/>
            <a:ext cx="36513" cy="36512"/>
          </a:xfrm>
          <a:prstGeom prst="ellipse">
            <a:avLst/>
          </a:prstGeom>
          <a:solidFill>
            <a:srgbClr val="0033CC"/>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10000"/>
              </a:spcBef>
              <a:spcAft>
                <a:spcPct val="10000"/>
              </a:spcAft>
            </a:pPr>
            <a:endParaRPr lang="zh-CN" altLang="en-US"/>
          </a:p>
        </p:txBody>
      </p:sp>
      <p:pic>
        <p:nvPicPr>
          <p:cNvPr id="542782" name="Picture 62">
            <a:extLst>
              <a:ext uri="{FF2B5EF4-FFF2-40B4-BE49-F238E27FC236}">
                <a16:creationId xmlns:a16="http://schemas.microsoft.com/office/drawing/2014/main" id="{B5F0B8B2-3C12-401A-9D5C-6423453A872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86450" y="1368425"/>
            <a:ext cx="550863"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2783" name="Picture 63">
            <a:extLst>
              <a:ext uri="{FF2B5EF4-FFF2-40B4-BE49-F238E27FC236}">
                <a16:creationId xmlns:a16="http://schemas.microsoft.com/office/drawing/2014/main" id="{4F86E81F-83A9-4A9D-AA20-DC5A345ADE2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83438" y="1368425"/>
            <a:ext cx="1000125"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42724"/>
                                        </p:tgtEl>
                                        <p:attrNameLst>
                                          <p:attrName>style.visibility</p:attrName>
                                        </p:attrNameLst>
                                      </p:cBhvr>
                                      <p:to>
                                        <p:strVal val="visible"/>
                                      </p:to>
                                    </p:set>
                                    <p:animEffect transition="in" filter="blinds(horizontal)">
                                      <p:cBhvr>
                                        <p:cTn id="7" dur="500"/>
                                        <p:tgtEl>
                                          <p:spTgt spid="5427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2725"/>
                                        </p:tgtEl>
                                        <p:attrNameLst>
                                          <p:attrName>style.visibility</p:attrName>
                                        </p:attrNameLst>
                                      </p:cBhvr>
                                      <p:to>
                                        <p:strVal val="visible"/>
                                      </p:to>
                                    </p:set>
                                    <p:animEffect transition="in" filter="blinds(horizontal)">
                                      <p:cBhvr>
                                        <p:cTn id="12" dur="500"/>
                                        <p:tgtEl>
                                          <p:spTgt spid="5427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2729"/>
                                        </p:tgtEl>
                                        <p:attrNameLst>
                                          <p:attrName>style.visibility</p:attrName>
                                        </p:attrNameLst>
                                      </p:cBhvr>
                                      <p:to>
                                        <p:strVal val="visible"/>
                                      </p:to>
                                    </p:set>
                                    <p:animEffect transition="in" filter="blinds(horizontal)">
                                      <p:cBhvr>
                                        <p:cTn id="17" dur="500"/>
                                        <p:tgtEl>
                                          <p:spTgt spid="542729"/>
                                        </p:tgtEl>
                                      </p:cBhvr>
                                    </p:animEffect>
                                  </p:childTnLst>
                                </p:cTn>
                              </p:par>
                              <p:par>
                                <p:cTn id="18" presetID="3" presetClass="entr" presetSubtype="10" fill="hold" nodeType="withEffect">
                                  <p:stCondLst>
                                    <p:cond delay="0"/>
                                  </p:stCondLst>
                                  <p:childTnLst>
                                    <p:set>
                                      <p:cBhvr>
                                        <p:cTn id="19" dur="1" fill="hold">
                                          <p:stCondLst>
                                            <p:cond delay="0"/>
                                          </p:stCondLst>
                                        </p:cTn>
                                        <p:tgtEl>
                                          <p:spTgt spid="542749"/>
                                        </p:tgtEl>
                                        <p:attrNameLst>
                                          <p:attrName>style.visibility</p:attrName>
                                        </p:attrNameLst>
                                      </p:cBhvr>
                                      <p:to>
                                        <p:strVal val="visible"/>
                                      </p:to>
                                    </p:set>
                                    <p:animEffect transition="in" filter="blinds(horizontal)">
                                      <p:cBhvr>
                                        <p:cTn id="20" dur="500"/>
                                        <p:tgtEl>
                                          <p:spTgt spid="54274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542775"/>
                                        </p:tgtEl>
                                        <p:attrNameLst>
                                          <p:attrName>style.visibility</p:attrName>
                                        </p:attrNameLst>
                                      </p:cBhvr>
                                      <p:to>
                                        <p:strVal val="visible"/>
                                      </p:to>
                                    </p:set>
                                    <p:animEffect transition="in" filter="blinds(horizontal)">
                                      <p:cBhvr>
                                        <p:cTn id="25" dur="500"/>
                                        <p:tgtEl>
                                          <p:spTgt spid="542775"/>
                                        </p:tgtEl>
                                      </p:cBhvr>
                                    </p:animEffect>
                                  </p:childTnLst>
                                </p:cTn>
                              </p:par>
                            </p:childTnLst>
                          </p:cTn>
                        </p:par>
                        <p:par>
                          <p:cTn id="26" fill="hold" nodeType="afterGroup">
                            <p:stCondLst>
                              <p:cond delay="500"/>
                            </p:stCondLst>
                            <p:childTnLst>
                              <p:par>
                                <p:cTn id="27" presetID="3" presetClass="entr" presetSubtype="10" fill="hold" nodeType="afterEffect">
                                  <p:stCondLst>
                                    <p:cond delay="0"/>
                                  </p:stCondLst>
                                  <p:childTnLst>
                                    <p:set>
                                      <p:cBhvr>
                                        <p:cTn id="28" dur="1" fill="hold">
                                          <p:stCondLst>
                                            <p:cond delay="0"/>
                                          </p:stCondLst>
                                        </p:cTn>
                                        <p:tgtEl>
                                          <p:spTgt spid="542776"/>
                                        </p:tgtEl>
                                        <p:attrNameLst>
                                          <p:attrName>style.visibility</p:attrName>
                                        </p:attrNameLst>
                                      </p:cBhvr>
                                      <p:to>
                                        <p:strVal val="visible"/>
                                      </p:to>
                                    </p:set>
                                    <p:animEffect transition="in" filter="blinds(horizontal)">
                                      <p:cBhvr>
                                        <p:cTn id="29" dur="500"/>
                                        <p:tgtEl>
                                          <p:spTgt spid="54277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542779"/>
                                        </p:tgtEl>
                                        <p:attrNameLst>
                                          <p:attrName>style.visibility</p:attrName>
                                        </p:attrNameLst>
                                      </p:cBhvr>
                                      <p:to>
                                        <p:strVal val="visible"/>
                                      </p:to>
                                    </p:set>
                                    <p:animEffect transition="in" filter="blinds(horizontal)">
                                      <p:cBhvr>
                                        <p:cTn id="32" dur="500"/>
                                        <p:tgtEl>
                                          <p:spTgt spid="542779"/>
                                        </p:tgtEl>
                                      </p:cBhvr>
                                    </p:animEffect>
                                  </p:childTnLst>
                                </p:cTn>
                              </p:par>
                              <p:par>
                                <p:cTn id="33" presetID="3" presetClass="entr" presetSubtype="10" fill="hold" nodeType="withEffect">
                                  <p:stCondLst>
                                    <p:cond delay="0"/>
                                  </p:stCondLst>
                                  <p:childTnLst>
                                    <p:set>
                                      <p:cBhvr>
                                        <p:cTn id="34" dur="1" fill="hold">
                                          <p:stCondLst>
                                            <p:cond delay="0"/>
                                          </p:stCondLst>
                                        </p:cTn>
                                        <p:tgtEl>
                                          <p:spTgt spid="542782"/>
                                        </p:tgtEl>
                                        <p:attrNameLst>
                                          <p:attrName>style.visibility</p:attrName>
                                        </p:attrNameLst>
                                      </p:cBhvr>
                                      <p:to>
                                        <p:strVal val="visible"/>
                                      </p:to>
                                    </p:set>
                                    <p:animEffect transition="in" filter="blinds(horizontal)">
                                      <p:cBhvr>
                                        <p:cTn id="35" dur="500"/>
                                        <p:tgtEl>
                                          <p:spTgt spid="542782"/>
                                        </p:tgtEl>
                                      </p:cBhvr>
                                    </p:animEffect>
                                  </p:childTnLst>
                                </p:cTn>
                              </p:par>
                            </p:childTnLst>
                          </p:cTn>
                        </p:par>
                        <p:par>
                          <p:cTn id="36" fill="hold" nodeType="afterGroup">
                            <p:stCondLst>
                              <p:cond delay="1000"/>
                            </p:stCondLst>
                            <p:childTnLst>
                              <p:par>
                                <p:cTn id="37" presetID="3" presetClass="entr" presetSubtype="10" fill="hold" nodeType="afterEffect">
                                  <p:stCondLst>
                                    <p:cond delay="0"/>
                                  </p:stCondLst>
                                  <p:childTnLst>
                                    <p:set>
                                      <p:cBhvr>
                                        <p:cTn id="38" dur="1" fill="hold">
                                          <p:stCondLst>
                                            <p:cond delay="0"/>
                                          </p:stCondLst>
                                        </p:cTn>
                                        <p:tgtEl>
                                          <p:spTgt spid="542765"/>
                                        </p:tgtEl>
                                        <p:attrNameLst>
                                          <p:attrName>style.visibility</p:attrName>
                                        </p:attrNameLst>
                                      </p:cBhvr>
                                      <p:to>
                                        <p:strVal val="visible"/>
                                      </p:to>
                                    </p:set>
                                    <p:animEffect transition="in" filter="blinds(horizontal)">
                                      <p:cBhvr>
                                        <p:cTn id="39" dur="500"/>
                                        <p:tgtEl>
                                          <p:spTgt spid="542765"/>
                                        </p:tgtEl>
                                      </p:cBhvr>
                                    </p:animEffect>
                                  </p:childTnLst>
                                </p:cTn>
                              </p:par>
                            </p:childTnLst>
                          </p:cTn>
                        </p:par>
                        <p:par>
                          <p:cTn id="40" fill="hold" nodeType="afterGroup">
                            <p:stCondLst>
                              <p:cond delay="1500"/>
                            </p:stCondLst>
                            <p:childTnLst>
                              <p:par>
                                <p:cTn id="41" presetID="3" presetClass="entr" presetSubtype="10" fill="hold" nodeType="afterEffect">
                                  <p:stCondLst>
                                    <p:cond delay="0"/>
                                  </p:stCondLst>
                                  <p:childTnLst>
                                    <p:set>
                                      <p:cBhvr>
                                        <p:cTn id="42" dur="1" fill="hold">
                                          <p:stCondLst>
                                            <p:cond delay="0"/>
                                          </p:stCondLst>
                                        </p:cTn>
                                        <p:tgtEl>
                                          <p:spTgt spid="542778"/>
                                        </p:tgtEl>
                                        <p:attrNameLst>
                                          <p:attrName>style.visibility</p:attrName>
                                        </p:attrNameLst>
                                      </p:cBhvr>
                                      <p:to>
                                        <p:strVal val="visible"/>
                                      </p:to>
                                    </p:set>
                                    <p:animEffect transition="in" filter="blinds(horizontal)">
                                      <p:cBhvr>
                                        <p:cTn id="43" dur="500"/>
                                        <p:tgtEl>
                                          <p:spTgt spid="54277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42781"/>
                                        </p:tgtEl>
                                        <p:attrNameLst>
                                          <p:attrName>style.visibility</p:attrName>
                                        </p:attrNameLst>
                                      </p:cBhvr>
                                      <p:to>
                                        <p:strVal val="visible"/>
                                      </p:to>
                                    </p:set>
                                    <p:animEffect transition="in" filter="blinds(horizontal)">
                                      <p:cBhvr>
                                        <p:cTn id="46" dur="500"/>
                                        <p:tgtEl>
                                          <p:spTgt spid="542781"/>
                                        </p:tgtEl>
                                      </p:cBhvr>
                                    </p:animEffect>
                                  </p:childTnLst>
                                </p:cTn>
                              </p:par>
                              <p:par>
                                <p:cTn id="47" presetID="3" presetClass="entr" presetSubtype="10" fill="hold" nodeType="withEffect">
                                  <p:stCondLst>
                                    <p:cond delay="0"/>
                                  </p:stCondLst>
                                  <p:childTnLst>
                                    <p:set>
                                      <p:cBhvr>
                                        <p:cTn id="48" dur="1" fill="hold">
                                          <p:stCondLst>
                                            <p:cond delay="0"/>
                                          </p:stCondLst>
                                        </p:cTn>
                                        <p:tgtEl>
                                          <p:spTgt spid="542783"/>
                                        </p:tgtEl>
                                        <p:attrNameLst>
                                          <p:attrName>style.visibility</p:attrName>
                                        </p:attrNameLst>
                                      </p:cBhvr>
                                      <p:to>
                                        <p:strVal val="visible"/>
                                      </p:to>
                                    </p:set>
                                    <p:animEffect transition="in" filter="blinds(horizontal)">
                                      <p:cBhvr>
                                        <p:cTn id="49" dur="500"/>
                                        <p:tgtEl>
                                          <p:spTgt spid="54278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542755"/>
                                        </p:tgtEl>
                                        <p:attrNameLst>
                                          <p:attrName>style.visibility</p:attrName>
                                        </p:attrNameLst>
                                      </p:cBhvr>
                                      <p:to>
                                        <p:strVal val="visible"/>
                                      </p:to>
                                    </p:set>
                                    <p:animEffect transition="in" filter="blinds(horizontal)">
                                      <p:cBhvr>
                                        <p:cTn id="54" dur="500"/>
                                        <p:tgtEl>
                                          <p:spTgt spid="542755"/>
                                        </p:tgtEl>
                                      </p:cBhvr>
                                    </p:animEffect>
                                  </p:childTnLst>
                                </p:cTn>
                              </p:par>
                            </p:childTnLst>
                          </p:cTn>
                        </p:par>
                        <p:par>
                          <p:cTn id="55" fill="hold" nodeType="afterGroup">
                            <p:stCondLst>
                              <p:cond delay="500"/>
                            </p:stCondLst>
                            <p:childTnLst>
                              <p:par>
                                <p:cTn id="56" presetID="3" presetClass="entr" presetSubtype="10" fill="hold" nodeType="afterEffect">
                                  <p:stCondLst>
                                    <p:cond delay="0"/>
                                  </p:stCondLst>
                                  <p:childTnLst>
                                    <p:set>
                                      <p:cBhvr>
                                        <p:cTn id="57" dur="1" fill="hold">
                                          <p:stCondLst>
                                            <p:cond delay="0"/>
                                          </p:stCondLst>
                                        </p:cTn>
                                        <p:tgtEl>
                                          <p:spTgt spid="542752"/>
                                        </p:tgtEl>
                                        <p:attrNameLst>
                                          <p:attrName>style.visibility</p:attrName>
                                        </p:attrNameLst>
                                      </p:cBhvr>
                                      <p:to>
                                        <p:strVal val="visible"/>
                                      </p:to>
                                    </p:set>
                                    <p:animEffect transition="in" filter="blinds(horizontal)">
                                      <p:cBhvr>
                                        <p:cTn id="58" dur="500"/>
                                        <p:tgtEl>
                                          <p:spTgt spid="54275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542756"/>
                                        </p:tgtEl>
                                        <p:attrNameLst>
                                          <p:attrName>style.visibility</p:attrName>
                                        </p:attrNameLst>
                                      </p:cBhvr>
                                      <p:to>
                                        <p:strVal val="visible"/>
                                      </p:to>
                                    </p:set>
                                    <p:animEffect transition="in" filter="blinds(horizontal)">
                                      <p:cBhvr>
                                        <p:cTn id="63" dur="500"/>
                                        <p:tgtEl>
                                          <p:spTgt spid="542756"/>
                                        </p:tgtEl>
                                      </p:cBhvr>
                                    </p:animEffect>
                                  </p:childTnLst>
                                </p:cTn>
                              </p:par>
                              <p:par>
                                <p:cTn id="64" presetID="3" presetClass="entr" presetSubtype="10" fill="hold" nodeType="withEffect">
                                  <p:stCondLst>
                                    <p:cond delay="0"/>
                                  </p:stCondLst>
                                  <p:childTnLst>
                                    <p:set>
                                      <p:cBhvr>
                                        <p:cTn id="65" dur="1" fill="hold">
                                          <p:stCondLst>
                                            <p:cond delay="0"/>
                                          </p:stCondLst>
                                        </p:cTn>
                                        <p:tgtEl>
                                          <p:spTgt spid="542757"/>
                                        </p:tgtEl>
                                        <p:attrNameLst>
                                          <p:attrName>style.visibility</p:attrName>
                                        </p:attrNameLst>
                                      </p:cBhvr>
                                      <p:to>
                                        <p:strVal val="visible"/>
                                      </p:to>
                                    </p:set>
                                    <p:animEffect transition="in" filter="blinds(horizontal)">
                                      <p:cBhvr>
                                        <p:cTn id="66" dur="500"/>
                                        <p:tgtEl>
                                          <p:spTgt spid="54275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nodeType="clickEffect">
                                  <p:stCondLst>
                                    <p:cond delay="0"/>
                                  </p:stCondLst>
                                  <p:childTnLst>
                                    <p:set>
                                      <p:cBhvr>
                                        <p:cTn id="70" dur="1" fill="hold">
                                          <p:stCondLst>
                                            <p:cond delay="0"/>
                                          </p:stCondLst>
                                        </p:cTn>
                                        <p:tgtEl>
                                          <p:spTgt spid="542758"/>
                                        </p:tgtEl>
                                        <p:attrNameLst>
                                          <p:attrName>style.visibility</p:attrName>
                                        </p:attrNameLst>
                                      </p:cBhvr>
                                      <p:to>
                                        <p:strVal val="visible"/>
                                      </p:to>
                                    </p:set>
                                    <p:animEffect transition="in" filter="blinds(horizontal)">
                                      <p:cBhvr>
                                        <p:cTn id="71" dur="500"/>
                                        <p:tgtEl>
                                          <p:spTgt spid="542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4" grpId="0"/>
      <p:bldP spid="542725" grpId="0"/>
      <p:bldP spid="542729" grpId="0"/>
      <p:bldP spid="542756" grpId="0"/>
      <p:bldP spid="542779" grpId="0" animBg="1"/>
      <p:bldP spid="54278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a:extLst>
              <a:ext uri="{FF2B5EF4-FFF2-40B4-BE49-F238E27FC236}">
                <a16:creationId xmlns:a16="http://schemas.microsoft.com/office/drawing/2014/main" id="{C0BE1850-E3E8-4538-81A5-DE46A97492FC}"/>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C84FF7BF-B0EE-4B4C-804C-9241424CCA3A}" type="slidenum">
              <a:rPr lang="de-DE" altLang="zh-CN" sz="1300" b="0" smtClean="0">
                <a:latin typeface="FrutigerNext LT Bold" pitchFamily="20" charset="0"/>
                <a:ea typeface="MS PGothic" panose="020B0600070205080204" pitchFamily="34" charset="-128"/>
              </a:rPr>
              <a:pPr>
                <a:lnSpc>
                  <a:spcPct val="85000"/>
                </a:lnSpc>
                <a:buClrTx/>
                <a:buSzTx/>
                <a:buFontTx/>
                <a:buNone/>
              </a:pPr>
              <a:t>19</a:t>
            </a:fld>
            <a:endParaRPr lang="en-GB" altLang="zh-CN" sz="1300" b="0">
              <a:latin typeface="FrutigerNext LT Bold" pitchFamily="20" charset="0"/>
              <a:ea typeface="MS PGothic" panose="020B0600070205080204" pitchFamily="34" charset="-128"/>
            </a:endParaRPr>
          </a:p>
        </p:txBody>
      </p:sp>
      <p:pic>
        <p:nvPicPr>
          <p:cNvPr id="44035" name="Picture 4">
            <a:extLst>
              <a:ext uri="{FF2B5EF4-FFF2-40B4-BE49-F238E27FC236}">
                <a16:creationId xmlns:a16="http://schemas.microsoft.com/office/drawing/2014/main" id="{43723696-7988-444A-9664-22EC52EBA2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0488" y="2171700"/>
            <a:ext cx="3976687" cy="8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44777" name="Text Box 9">
            <a:extLst>
              <a:ext uri="{FF2B5EF4-FFF2-40B4-BE49-F238E27FC236}">
                <a16:creationId xmlns:a16="http://schemas.microsoft.com/office/drawing/2014/main" id="{AC9C5F9F-A3D3-4FF8-8483-F1730FA9B5AB}"/>
              </a:ext>
            </a:extLst>
          </p:cNvPr>
          <p:cNvSpPr txBox="1">
            <a:spLocks noChangeArrowheads="1"/>
          </p:cNvSpPr>
          <p:nvPr/>
        </p:nvSpPr>
        <p:spPr bwMode="auto">
          <a:xfrm>
            <a:off x="701675" y="3409950"/>
            <a:ext cx="32400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zh-CN" altLang="en-US"/>
              <a:t>例如：匀加速直线运动</a:t>
            </a:r>
          </a:p>
        </p:txBody>
      </p:sp>
      <p:pic>
        <p:nvPicPr>
          <p:cNvPr id="544778" name="Picture 10">
            <a:extLst>
              <a:ext uri="{FF2B5EF4-FFF2-40B4-BE49-F238E27FC236}">
                <a16:creationId xmlns:a16="http://schemas.microsoft.com/office/drawing/2014/main" id="{F92B1B19-35A0-48CF-AD89-5E2211F44E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6725" y="4176713"/>
            <a:ext cx="3340100" cy="661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4779" name="Picture 11">
            <a:extLst>
              <a:ext uri="{FF2B5EF4-FFF2-40B4-BE49-F238E27FC236}">
                <a16:creationId xmlns:a16="http://schemas.microsoft.com/office/drawing/2014/main" id="{A852D0FE-BDCB-478B-A549-F95889426B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2638" y="5207000"/>
            <a:ext cx="5634037" cy="785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44039" name="Group 13">
            <a:extLst>
              <a:ext uri="{FF2B5EF4-FFF2-40B4-BE49-F238E27FC236}">
                <a16:creationId xmlns:a16="http://schemas.microsoft.com/office/drawing/2014/main" id="{63DCB523-286C-49B2-A200-C38FCE44C493}"/>
              </a:ext>
            </a:extLst>
          </p:cNvPr>
          <p:cNvGrpSpPr>
            <a:grpSpLocks/>
          </p:cNvGrpSpPr>
          <p:nvPr/>
        </p:nvGrpSpPr>
        <p:grpSpPr bwMode="auto">
          <a:xfrm>
            <a:off x="889000" y="1368425"/>
            <a:ext cx="8742363" cy="493713"/>
            <a:chOff x="560" y="862"/>
            <a:chExt cx="5507" cy="311"/>
          </a:xfrm>
        </p:grpSpPr>
        <p:sp>
          <p:nvSpPr>
            <p:cNvPr id="44040" name="Text Box 6">
              <a:extLst>
                <a:ext uri="{FF2B5EF4-FFF2-40B4-BE49-F238E27FC236}">
                  <a16:creationId xmlns:a16="http://schemas.microsoft.com/office/drawing/2014/main" id="{50C461D2-5166-433F-9B08-BF84A20F9896}"/>
                </a:ext>
              </a:extLst>
            </p:cNvPr>
            <p:cNvSpPr txBox="1">
              <a:spLocks noChangeArrowheads="1"/>
            </p:cNvSpPr>
            <p:nvPr/>
          </p:nvSpPr>
          <p:spPr bwMode="auto">
            <a:xfrm>
              <a:off x="560" y="862"/>
              <a:ext cx="55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a:latin typeface="宋体" panose="02010600030101010101" pitchFamily="2" charset="-122"/>
                </a:rPr>
                <a:t>在       时刻的瞬时速度应为        时平均速度的极限</a:t>
              </a:r>
            </a:p>
          </p:txBody>
        </p:sp>
        <p:pic>
          <p:nvPicPr>
            <p:cNvPr id="44041" name="Picture 7">
              <a:extLst>
                <a:ext uri="{FF2B5EF4-FFF2-40B4-BE49-F238E27FC236}">
                  <a16:creationId xmlns:a16="http://schemas.microsoft.com/office/drawing/2014/main" id="{55DE23FA-7B6C-4918-8264-CF285B19CB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7" y="938"/>
              <a:ext cx="541"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4042" name="Picture 12">
              <a:extLst>
                <a:ext uri="{FF2B5EF4-FFF2-40B4-BE49-F238E27FC236}">
                  <a16:creationId xmlns:a16="http://schemas.microsoft.com/office/drawing/2014/main" id="{A7A12B80-4F00-45F8-9E31-689D90FEA2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4" y="931"/>
              <a:ext cx="711"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4777"/>
                                        </p:tgtEl>
                                        <p:attrNameLst>
                                          <p:attrName>style.visibility</p:attrName>
                                        </p:attrNameLst>
                                      </p:cBhvr>
                                      <p:to>
                                        <p:strVal val="visible"/>
                                      </p:to>
                                    </p:set>
                                    <p:animEffect transition="in" filter="blinds(horizontal)">
                                      <p:cBhvr>
                                        <p:cTn id="7" dur="500"/>
                                        <p:tgtEl>
                                          <p:spTgt spid="544777"/>
                                        </p:tgtEl>
                                      </p:cBhvr>
                                    </p:animEffect>
                                  </p:childTnLst>
                                </p:cTn>
                              </p:par>
                              <p:par>
                                <p:cTn id="8" presetID="3" presetClass="entr" presetSubtype="10" fill="hold" nodeType="withEffect">
                                  <p:stCondLst>
                                    <p:cond delay="0"/>
                                  </p:stCondLst>
                                  <p:childTnLst>
                                    <p:set>
                                      <p:cBhvr>
                                        <p:cTn id="9" dur="1" fill="hold">
                                          <p:stCondLst>
                                            <p:cond delay="0"/>
                                          </p:stCondLst>
                                        </p:cTn>
                                        <p:tgtEl>
                                          <p:spTgt spid="544778"/>
                                        </p:tgtEl>
                                        <p:attrNameLst>
                                          <p:attrName>style.visibility</p:attrName>
                                        </p:attrNameLst>
                                      </p:cBhvr>
                                      <p:to>
                                        <p:strVal val="visible"/>
                                      </p:to>
                                    </p:set>
                                    <p:animEffect transition="in" filter="blinds(horizontal)">
                                      <p:cBhvr>
                                        <p:cTn id="10" dur="500"/>
                                        <p:tgtEl>
                                          <p:spTgt spid="54477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44779"/>
                                        </p:tgtEl>
                                        <p:attrNameLst>
                                          <p:attrName>style.visibility</p:attrName>
                                        </p:attrNameLst>
                                      </p:cBhvr>
                                      <p:to>
                                        <p:strVal val="visible"/>
                                      </p:to>
                                    </p:set>
                                    <p:animEffect transition="in" filter="blinds(horizontal)">
                                      <p:cBhvr>
                                        <p:cTn id="15" dur="500"/>
                                        <p:tgtEl>
                                          <p:spTgt spid="544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9539A017-ADA6-4A35-868F-C238B63B043A}"/>
              </a:ext>
            </a:extLst>
          </p:cNvPr>
          <p:cNvSpPr>
            <a:spLocks noGrp="1"/>
          </p:cNvSpPr>
          <p:nvPr>
            <p:ph type="title"/>
          </p:nvPr>
        </p:nvSpPr>
        <p:spPr>
          <a:xfrm>
            <a:off x="701675" y="165100"/>
            <a:ext cx="8751888" cy="914400"/>
          </a:xfrm>
        </p:spPr>
        <p:txBody>
          <a:bodyPr/>
          <a:lstStyle/>
          <a:p>
            <a:pPr algn="ctr"/>
            <a:r>
              <a:rPr lang="en-US" altLang="zh-CN" b="1"/>
              <a:t>GRADING POLICY</a:t>
            </a:r>
            <a:endParaRPr lang="zh-CN" altLang="en-US" b="1"/>
          </a:p>
        </p:txBody>
      </p:sp>
      <p:sp>
        <p:nvSpPr>
          <p:cNvPr id="25603" name="日期占位符 3">
            <a:extLst>
              <a:ext uri="{FF2B5EF4-FFF2-40B4-BE49-F238E27FC236}">
                <a16:creationId xmlns:a16="http://schemas.microsoft.com/office/drawing/2014/main" id="{43DF48F5-EBA8-4CAC-9F3E-60651EA20832}"/>
              </a:ext>
            </a:extLst>
          </p:cNvPr>
          <p:cNvSpPr>
            <a:spLocks noGrp="1"/>
          </p:cNvSpPr>
          <p:nvPr>
            <p:ph type="dt" sz="quarter" idx="10"/>
          </p:nvPr>
        </p:nvSpPr>
        <p:spPr>
          <a:noFill/>
        </p:spPr>
        <p:txBody>
          <a:bodyPr/>
          <a:lstStyle>
            <a:lvl1pPr defTabSz="877888">
              <a:defRPr sz="2400">
                <a:solidFill>
                  <a:schemeClr val="tx1"/>
                </a:solidFill>
                <a:latin typeface="Times New Roman" panose="02020603050405020304" pitchFamily="18" charset="0"/>
                <a:ea typeface="宋体" panose="02010600030101010101" pitchFamily="2" charset="-122"/>
              </a:defRPr>
            </a:lvl1pPr>
            <a:lvl2pPr marL="742950" indent="-285750" defTabSz="877888">
              <a:defRPr sz="2400">
                <a:solidFill>
                  <a:schemeClr val="tx1"/>
                </a:solidFill>
                <a:latin typeface="Times New Roman" panose="02020603050405020304" pitchFamily="18" charset="0"/>
                <a:ea typeface="宋体" panose="02010600030101010101" pitchFamily="2" charset="-122"/>
              </a:defRPr>
            </a:lvl2pPr>
            <a:lvl3pPr marL="1143000" indent="-228600" defTabSz="877888">
              <a:defRPr sz="2400">
                <a:solidFill>
                  <a:schemeClr val="tx1"/>
                </a:solidFill>
                <a:latin typeface="Times New Roman" panose="02020603050405020304" pitchFamily="18" charset="0"/>
                <a:ea typeface="宋体" panose="02010600030101010101" pitchFamily="2" charset="-122"/>
              </a:defRPr>
            </a:lvl3pPr>
            <a:lvl4pPr marL="1600200" indent="-228600" defTabSz="877888">
              <a:defRPr sz="2400">
                <a:solidFill>
                  <a:schemeClr val="tx1"/>
                </a:solidFill>
                <a:latin typeface="Times New Roman" panose="02020603050405020304" pitchFamily="18" charset="0"/>
                <a:ea typeface="宋体" panose="02010600030101010101" pitchFamily="2" charset="-122"/>
              </a:defRPr>
            </a:lvl4pPr>
            <a:lvl5pPr marL="2057400" indent="-228600" defTabSz="877888">
              <a:defRPr sz="2400">
                <a:solidFill>
                  <a:schemeClr val="tx1"/>
                </a:solidFill>
                <a:latin typeface="Times New Roman" panose="02020603050405020304" pitchFamily="18" charset="0"/>
                <a:ea typeface="宋体" panose="02010600030101010101" pitchFamily="2" charset="-122"/>
              </a:defRPr>
            </a:lvl5pPr>
            <a:lvl6pPr marL="2514600" indent="-228600" defTabSz="8778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8778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8778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8778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de-DE" altLang="zh-CN" sz="1300">
                <a:latin typeface="FrutigerNext LT Bold" pitchFamily="20" charset="0"/>
                <a:ea typeface="MS PGothic" panose="020B0600070205080204" pitchFamily="34" charset="-128"/>
              </a:rPr>
              <a:t>Page </a:t>
            </a:r>
            <a:fld id="{BE7DEC25-45E5-4045-8994-063154DBA91C}" type="slidenum">
              <a:rPr lang="de-DE" altLang="zh-CN" sz="1300" smtClean="0">
                <a:latin typeface="FrutigerNext LT Bold" pitchFamily="20" charset="0"/>
                <a:ea typeface="MS PGothic" panose="020B0600070205080204" pitchFamily="34" charset="-128"/>
              </a:rPr>
              <a:pPr/>
              <a:t>2</a:t>
            </a:fld>
            <a:endParaRPr lang="en-GB" altLang="zh-CN" sz="1300">
              <a:latin typeface="FrutigerNext LT Bold" pitchFamily="20" charset="0"/>
              <a:ea typeface="MS PGothic" panose="020B0600070205080204" pitchFamily="34" charset="-128"/>
            </a:endParaRPr>
          </a:p>
        </p:txBody>
      </p:sp>
      <p:sp>
        <p:nvSpPr>
          <p:cNvPr id="25604" name="Rectangle 2">
            <a:extLst>
              <a:ext uri="{FF2B5EF4-FFF2-40B4-BE49-F238E27FC236}">
                <a16:creationId xmlns:a16="http://schemas.microsoft.com/office/drawing/2014/main" id="{704AF379-D670-46F0-9B98-66F26B9BC519}"/>
              </a:ext>
            </a:extLst>
          </p:cNvPr>
          <p:cNvSpPr>
            <a:spLocks noChangeArrowheads="1"/>
          </p:cNvSpPr>
          <p:nvPr/>
        </p:nvSpPr>
        <p:spPr bwMode="auto">
          <a:xfrm>
            <a:off x="312738" y="1189038"/>
            <a:ext cx="8913812"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200"/>
              <a:t>Your grades for the Mechanics will be determined by your scores on the following items:</a:t>
            </a:r>
            <a:endParaRPr lang="en-US" altLang="zh-CN" sz="600"/>
          </a:p>
          <a:p>
            <a:endParaRPr lang="en-US" altLang="zh-CN" sz="1200" b="1"/>
          </a:p>
          <a:p>
            <a:r>
              <a:rPr lang="en-US" altLang="zh-CN" sz="1200" b="1"/>
              <a:t>Tests</a:t>
            </a:r>
            <a:r>
              <a:rPr lang="en-US" altLang="zh-CN" sz="1200"/>
              <a:t>: During the semester you will be given 2 tests.   Each test will count 25% towards your final grade (50% maximum from the tests).</a:t>
            </a:r>
            <a:endParaRPr lang="en-US" altLang="zh-CN" sz="600"/>
          </a:p>
          <a:p>
            <a:endParaRPr lang="en-US" altLang="zh-CN" sz="1200" b="1"/>
          </a:p>
          <a:p>
            <a:r>
              <a:rPr lang="en-US" altLang="zh-CN" sz="1200" b="1"/>
              <a:t>Final exam</a:t>
            </a:r>
            <a:r>
              <a:rPr lang="en-US" altLang="zh-CN" sz="1200"/>
              <a:t>: The final exam will count 30% of your final grade.  The final exam will be given at the time specified by the University with NO exceptions.</a:t>
            </a:r>
            <a:endParaRPr lang="en-US" altLang="zh-CN" sz="600"/>
          </a:p>
          <a:p>
            <a:endParaRPr lang="en-US" altLang="zh-CN" sz="1200" b="1"/>
          </a:p>
          <a:p>
            <a:r>
              <a:rPr lang="en-US" altLang="zh-CN" sz="1200" b="1"/>
              <a:t>Quizzes: </a:t>
            </a:r>
            <a:r>
              <a:rPr lang="en-US" altLang="zh-CN" sz="1200"/>
              <a:t>Random quizzes will also be given with additional credits (AC, maximum 6 pts ea added to the tests, no makeup quizzes).</a:t>
            </a:r>
            <a:endParaRPr lang="en-US" altLang="zh-CN" sz="600"/>
          </a:p>
          <a:p>
            <a:r>
              <a:rPr lang="en-US" altLang="zh-CN" sz="1200"/>
              <a:t>Homework will be assigned for each chapter.  The homework will count 20% for your final grade.</a:t>
            </a:r>
            <a:endParaRPr lang="en-US" altLang="zh-CN" sz="600"/>
          </a:p>
          <a:p>
            <a:endParaRPr lang="en-US" altLang="zh-CN"/>
          </a:p>
        </p:txBody>
      </p:sp>
      <p:graphicFrame>
        <p:nvGraphicFramePr>
          <p:cNvPr id="25605" name="对象 5">
            <a:extLst>
              <a:ext uri="{FF2B5EF4-FFF2-40B4-BE49-F238E27FC236}">
                <a16:creationId xmlns:a16="http://schemas.microsoft.com/office/drawing/2014/main" id="{2C75B86F-F47B-4318-8A24-3D6073F4D68A}"/>
              </a:ext>
            </a:extLst>
          </p:cNvPr>
          <p:cNvGraphicFramePr>
            <a:graphicFrameLocks noChangeAspect="1"/>
          </p:cNvGraphicFramePr>
          <p:nvPr/>
        </p:nvGraphicFramePr>
        <p:xfrm>
          <a:off x="774700" y="3168650"/>
          <a:ext cx="7513638" cy="719138"/>
        </p:xfrm>
        <a:graphic>
          <a:graphicData uri="http://schemas.openxmlformats.org/presentationml/2006/ole">
            <mc:AlternateContent xmlns:mc="http://schemas.openxmlformats.org/markup-compatibility/2006">
              <mc:Choice xmlns:v="urn:schemas-microsoft-com:vml" Requires="v">
                <p:oleObj spid="_x0000_s25608" name="公式" r:id="rId3" imgW="4762500" imgH="457200" progId="Equation.3">
                  <p:embed/>
                </p:oleObj>
              </mc:Choice>
              <mc:Fallback>
                <p:oleObj name="公式" r:id="rId3" imgW="4762500" imgH="457200" progId="Equation.3">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700" y="3168650"/>
                        <a:ext cx="7513638"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Rectangle 3">
            <a:extLst>
              <a:ext uri="{FF2B5EF4-FFF2-40B4-BE49-F238E27FC236}">
                <a16:creationId xmlns:a16="http://schemas.microsoft.com/office/drawing/2014/main" id="{8A625A45-665A-4AA0-91DF-70A2AE566111}"/>
              </a:ext>
            </a:extLst>
          </p:cNvPr>
          <p:cNvSpPr>
            <a:spLocks noChangeArrowheads="1"/>
          </p:cNvSpPr>
          <p:nvPr/>
        </p:nvSpPr>
        <p:spPr bwMode="auto">
          <a:xfrm>
            <a:off x="414338" y="3998913"/>
            <a:ext cx="9039225" cy="125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10000"/>
              </a:spcBef>
              <a:spcAft>
                <a:spcPct val="10000"/>
              </a:spcAft>
            </a:pPr>
            <a:r>
              <a:rPr lang="en-US" altLang="zh-CN" sz="1400"/>
              <a:t> The final grades that will be assigned based on the above averages are as follows:</a:t>
            </a:r>
          </a:p>
          <a:p>
            <a:endParaRPr lang="en-US" altLang="zh-CN" sz="1400"/>
          </a:p>
          <a:p>
            <a:r>
              <a:rPr lang="en-US" altLang="zh-CN" sz="1400"/>
              <a:t>A	___________	100-89%			B	___________	88-77%</a:t>
            </a:r>
          </a:p>
          <a:p>
            <a:r>
              <a:rPr lang="en-US" altLang="zh-CN" sz="1400"/>
              <a:t>C	___________	76-66%			D	___________	65-56%</a:t>
            </a:r>
          </a:p>
          <a:p>
            <a:r>
              <a:rPr lang="en-US" altLang="zh-CN" sz="1400"/>
              <a:t>F	___________	Below 56%</a:t>
            </a:r>
          </a:p>
        </p:txBody>
      </p:sp>
      <p:sp>
        <p:nvSpPr>
          <p:cNvPr id="25607" name="矩形 7">
            <a:extLst>
              <a:ext uri="{FF2B5EF4-FFF2-40B4-BE49-F238E27FC236}">
                <a16:creationId xmlns:a16="http://schemas.microsoft.com/office/drawing/2014/main" id="{57E2C096-76F9-4954-B492-BD0E96256C96}"/>
              </a:ext>
            </a:extLst>
          </p:cNvPr>
          <p:cNvSpPr>
            <a:spLocks noChangeArrowheads="1"/>
          </p:cNvSpPr>
          <p:nvPr/>
        </p:nvSpPr>
        <p:spPr bwMode="auto">
          <a:xfrm>
            <a:off x="269875" y="5578475"/>
            <a:ext cx="96059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600"/>
              <a:t>I strongly recommend that you do as many problems (found at the end of each chapter) as you possibly can.  Suggested problems for each chapter will be assigned and the corresponding solutions will be posted or mailed to your mailbox.</a:t>
            </a:r>
            <a:endParaRPr lang="zh-CN" altLang="en-US"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3">
            <a:extLst>
              <a:ext uri="{FF2B5EF4-FFF2-40B4-BE49-F238E27FC236}">
                <a16:creationId xmlns:a16="http://schemas.microsoft.com/office/drawing/2014/main" id="{E38B964C-EDD2-4817-943A-21495C5C0DEB}"/>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FA025193-4129-4A2E-85FC-35926CB841AE}" type="slidenum">
              <a:rPr lang="de-DE" altLang="zh-CN" sz="1300" b="0" smtClean="0">
                <a:latin typeface="FrutigerNext LT Bold" pitchFamily="20" charset="0"/>
                <a:ea typeface="MS PGothic" panose="020B0600070205080204" pitchFamily="34" charset="-128"/>
              </a:rPr>
              <a:pPr>
                <a:lnSpc>
                  <a:spcPct val="85000"/>
                </a:lnSpc>
                <a:buClrTx/>
                <a:buSzTx/>
                <a:buFontTx/>
                <a:buNone/>
              </a:pPr>
              <a:t>20</a:t>
            </a:fld>
            <a:endParaRPr lang="en-GB" altLang="zh-CN" sz="1300" b="0">
              <a:latin typeface="FrutigerNext LT Bold" pitchFamily="20" charset="0"/>
              <a:ea typeface="MS PGothic" panose="020B0600070205080204" pitchFamily="34" charset="-128"/>
            </a:endParaRPr>
          </a:p>
        </p:txBody>
      </p:sp>
      <p:sp>
        <p:nvSpPr>
          <p:cNvPr id="45059" name="Rectangle 4">
            <a:extLst>
              <a:ext uri="{FF2B5EF4-FFF2-40B4-BE49-F238E27FC236}">
                <a16:creationId xmlns:a16="http://schemas.microsoft.com/office/drawing/2014/main" id="{4CF3AFED-4644-473B-8E54-AD74DB712BDF}"/>
              </a:ext>
            </a:extLst>
          </p:cNvPr>
          <p:cNvSpPr>
            <a:spLocks noChangeArrowheads="1"/>
          </p:cNvSpPr>
          <p:nvPr/>
        </p:nvSpPr>
        <p:spPr bwMode="auto">
          <a:xfrm>
            <a:off x="701675" y="1293813"/>
            <a:ext cx="3151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
            </a:pPr>
            <a:r>
              <a:rPr lang="zh-CN" altLang="en-US">
                <a:latin typeface="华文新魏" panose="02010800040101010101" pitchFamily="2" charset="-122"/>
                <a:ea typeface="华文新魏" panose="02010800040101010101" pitchFamily="2" charset="-122"/>
              </a:rPr>
              <a:t> 水渠的坡度 </a:t>
            </a:r>
            <a:r>
              <a:rPr lang="en-US" altLang="zh-CN">
                <a:latin typeface="华文新魏" panose="02010800040101010101" pitchFamily="2" charset="-122"/>
                <a:ea typeface="华文新魏" panose="02010800040101010101" pitchFamily="2" charset="-122"/>
              </a:rPr>
              <a:t>(slope)</a:t>
            </a:r>
            <a:r>
              <a:rPr lang="zh-CN" altLang="en-US">
                <a:latin typeface="华文新魏" panose="02010800040101010101" pitchFamily="2" charset="-122"/>
                <a:ea typeface="华文新魏" panose="02010800040101010101" pitchFamily="2" charset="-122"/>
              </a:rPr>
              <a:t> </a:t>
            </a:r>
          </a:p>
        </p:txBody>
      </p:sp>
      <p:grpSp>
        <p:nvGrpSpPr>
          <p:cNvPr id="545813" name="Group 21">
            <a:extLst>
              <a:ext uri="{FF2B5EF4-FFF2-40B4-BE49-F238E27FC236}">
                <a16:creationId xmlns:a16="http://schemas.microsoft.com/office/drawing/2014/main" id="{D8922550-ACDB-4134-B310-7C45CF164CB2}"/>
              </a:ext>
            </a:extLst>
          </p:cNvPr>
          <p:cNvGrpSpPr>
            <a:grpSpLocks/>
          </p:cNvGrpSpPr>
          <p:nvPr/>
        </p:nvGrpSpPr>
        <p:grpSpPr bwMode="auto">
          <a:xfrm>
            <a:off x="4949825" y="1430338"/>
            <a:ext cx="4876800" cy="1943100"/>
            <a:chOff x="2982" y="953"/>
            <a:chExt cx="3072" cy="1224"/>
          </a:xfrm>
        </p:grpSpPr>
        <p:pic>
          <p:nvPicPr>
            <p:cNvPr id="45079" name="Picture 19">
              <a:extLst>
                <a:ext uri="{FF2B5EF4-FFF2-40B4-BE49-F238E27FC236}">
                  <a16:creationId xmlns:a16="http://schemas.microsoft.com/office/drawing/2014/main" id="{C8E26225-4DDD-4D9D-881E-CB23AE8D6A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2" y="953"/>
              <a:ext cx="2767" cy="1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80" name="Line 20">
              <a:extLst>
                <a:ext uri="{FF2B5EF4-FFF2-40B4-BE49-F238E27FC236}">
                  <a16:creationId xmlns:a16="http://schemas.microsoft.com/office/drawing/2014/main" id="{67A6E17B-F1B0-4C06-B196-E2F2A4D0E9FD}"/>
                </a:ext>
              </a:extLst>
            </p:cNvPr>
            <p:cNvSpPr>
              <a:spLocks noChangeShapeType="1"/>
            </p:cNvSpPr>
            <p:nvPr/>
          </p:nvSpPr>
          <p:spPr bwMode="auto">
            <a:xfrm>
              <a:off x="2983" y="2177"/>
              <a:ext cx="3071" cy="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nchor="ctr">
              <a:spAutoFit/>
            </a:bodyPr>
            <a:lstStyle/>
            <a:p>
              <a:endParaRPr lang="zh-CN" altLang="en-US"/>
            </a:p>
          </p:txBody>
        </p:sp>
      </p:grpSp>
      <p:pic>
        <p:nvPicPr>
          <p:cNvPr id="545814" name="Picture 22">
            <a:extLst>
              <a:ext uri="{FF2B5EF4-FFF2-40B4-BE49-F238E27FC236}">
                <a16:creationId xmlns:a16="http://schemas.microsoft.com/office/drawing/2014/main" id="{7720278C-41C9-4160-9F55-18361B3CED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2800" y="3455988"/>
            <a:ext cx="179388"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5815" name="Picture 23">
            <a:extLst>
              <a:ext uri="{FF2B5EF4-FFF2-40B4-BE49-F238E27FC236}">
                <a16:creationId xmlns:a16="http://schemas.microsoft.com/office/drawing/2014/main" id="{03F7CC36-E1CF-4BC2-94E3-0ABB0BC6DA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3550" y="3484563"/>
            <a:ext cx="296863" cy="249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5816" name="Picture 24">
            <a:extLst>
              <a:ext uri="{FF2B5EF4-FFF2-40B4-BE49-F238E27FC236}">
                <a16:creationId xmlns:a16="http://schemas.microsoft.com/office/drawing/2014/main" id="{EE2234DF-F0E8-44AB-9930-2369C8BE9B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8813" y="3486150"/>
            <a:ext cx="290512"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45817" name="Line 25">
            <a:extLst>
              <a:ext uri="{FF2B5EF4-FFF2-40B4-BE49-F238E27FC236}">
                <a16:creationId xmlns:a16="http://schemas.microsoft.com/office/drawing/2014/main" id="{68276A53-ED74-4414-8EA7-A6CE7258AF72}"/>
              </a:ext>
            </a:extLst>
          </p:cNvPr>
          <p:cNvSpPr>
            <a:spLocks noChangeShapeType="1"/>
          </p:cNvSpPr>
          <p:nvPr/>
        </p:nvSpPr>
        <p:spPr bwMode="auto">
          <a:xfrm flipH="1">
            <a:off x="6965950" y="1963738"/>
            <a:ext cx="3175" cy="1395412"/>
          </a:xfrm>
          <a:prstGeom prst="line">
            <a:avLst/>
          </a:prstGeom>
          <a:noFill/>
          <a:ln w="9525">
            <a:solidFill>
              <a:schemeClr val="tx1"/>
            </a:solidFill>
            <a:prstDash val="dashDot"/>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nchor="ctr">
            <a:spAutoFit/>
          </a:bodyPr>
          <a:lstStyle/>
          <a:p>
            <a:endParaRPr lang="zh-CN" altLang="en-US"/>
          </a:p>
        </p:txBody>
      </p:sp>
      <p:sp>
        <p:nvSpPr>
          <p:cNvPr id="545818" name="Line 26">
            <a:extLst>
              <a:ext uri="{FF2B5EF4-FFF2-40B4-BE49-F238E27FC236}">
                <a16:creationId xmlns:a16="http://schemas.microsoft.com/office/drawing/2014/main" id="{065D1CA0-8E33-498D-9593-AF4A8CB118D5}"/>
              </a:ext>
            </a:extLst>
          </p:cNvPr>
          <p:cNvSpPr>
            <a:spLocks noChangeShapeType="1"/>
          </p:cNvSpPr>
          <p:nvPr/>
        </p:nvSpPr>
        <p:spPr bwMode="auto">
          <a:xfrm>
            <a:off x="8407400" y="1628775"/>
            <a:ext cx="0" cy="1741488"/>
          </a:xfrm>
          <a:prstGeom prst="line">
            <a:avLst/>
          </a:prstGeom>
          <a:noFill/>
          <a:ln w="9525">
            <a:solidFill>
              <a:schemeClr val="tx1"/>
            </a:solidFill>
            <a:prstDash val="dashDot"/>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nchor="ctr">
            <a:spAutoFit/>
          </a:bodyPr>
          <a:lstStyle/>
          <a:p>
            <a:endParaRPr lang="zh-CN" altLang="en-US"/>
          </a:p>
        </p:txBody>
      </p:sp>
      <p:pic>
        <p:nvPicPr>
          <p:cNvPr id="545819" name="Picture 27">
            <a:extLst>
              <a:ext uri="{FF2B5EF4-FFF2-40B4-BE49-F238E27FC236}">
                <a16:creationId xmlns:a16="http://schemas.microsoft.com/office/drawing/2014/main" id="{5FE2A576-25AD-4BB7-AAD9-84F67F58A0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4150" y="1463675"/>
            <a:ext cx="6985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5820" name="Picture 28">
            <a:extLst>
              <a:ext uri="{FF2B5EF4-FFF2-40B4-BE49-F238E27FC236}">
                <a16:creationId xmlns:a16="http://schemas.microsoft.com/office/drawing/2014/main" id="{75D79075-2799-4A2B-9889-65AFA52601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47038" y="1152525"/>
            <a:ext cx="6985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45821" name="Text Box 29">
            <a:extLst>
              <a:ext uri="{FF2B5EF4-FFF2-40B4-BE49-F238E27FC236}">
                <a16:creationId xmlns:a16="http://schemas.microsoft.com/office/drawing/2014/main" id="{79BCE73B-1056-4BBA-89C1-B9A363E92771}"/>
              </a:ext>
            </a:extLst>
          </p:cNvPr>
          <p:cNvSpPr txBox="1">
            <a:spLocks noChangeArrowheads="1"/>
          </p:cNvSpPr>
          <p:nvPr/>
        </p:nvSpPr>
        <p:spPr bwMode="auto">
          <a:xfrm>
            <a:off x="857250" y="1992313"/>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a:latin typeface="宋体" panose="02010600030101010101" pitchFamily="2" charset="-122"/>
              </a:rPr>
              <a:t>设各处渠底的高度为</a:t>
            </a:r>
          </a:p>
        </p:txBody>
      </p:sp>
      <p:pic>
        <p:nvPicPr>
          <p:cNvPr id="545822" name="Picture 30">
            <a:extLst>
              <a:ext uri="{FF2B5EF4-FFF2-40B4-BE49-F238E27FC236}">
                <a16:creationId xmlns:a16="http://schemas.microsoft.com/office/drawing/2014/main" id="{99D922C8-74AA-401E-8D59-377E6E34C7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2025" y="2592388"/>
            <a:ext cx="1306513"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545827" name="Group 35">
            <a:extLst>
              <a:ext uri="{FF2B5EF4-FFF2-40B4-BE49-F238E27FC236}">
                <a16:creationId xmlns:a16="http://schemas.microsoft.com/office/drawing/2014/main" id="{A223C9DC-C9B8-4E72-9E07-17B936EB6CEC}"/>
              </a:ext>
            </a:extLst>
          </p:cNvPr>
          <p:cNvGrpSpPr>
            <a:grpSpLocks/>
          </p:cNvGrpSpPr>
          <p:nvPr/>
        </p:nvGrpSpPr>
        <p:grpSpPr bwMode="auto">
          <a:xfrm>
            <a:off x="846138" y="3095625"/>
            <a:ext cx="4032250" cy="1004888"/>
            <a:chOff x="442" y="2524"/>
            <a:chExt cx="2540" cy="633"/>
          </a:xfrm>
        </p:grpSpPr>
        <p:sp>
          <p:nvSpPr>
            <p:cNvPr id="45076" name="Text Box 32">
              <a:extLst>
                <a:ext uri="{FF2B5EF4-FFF2-40B4-BE49-F238E27FC236}">
                  <a16:creationId xmlns:a16="http://schemas.microsoft.com/office/drawing/2014/main" id="{26627655-D08B-47A6-8FDC-54CD13DC581C}"/>
                </a:ext>
              </a:extLst>
            </p:cNvPr>
            <p:cNvSpPr txBox="1">
              <a:spLocks noChangeArrowheads="1"/>
            </p:cNvSpPr>
            <p:nvPr/>
          </p:nvSpPr>
          <p:spPr bwMode="auto">
            <a:xfrm>
              <a:off x="442" y="2524"/>
              <a:ext cx="2540"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a:latin typeface="宋体" panose="02010600030101010101" pitchFamily="2" charset="-122"/>
                </a:rPr>
                <a:t>则从   到              两</a:t>
              </a:r>
            </a:p>
            <a:p>
              <a:pPr eaLnBrk="1" hangingPunct="1">
                <a:spcBef>
                  <a:spcPct val="50000"/>
                </a:spcBef>
              </a:pPr>
              <a:r>
                <a:rPr kumimoji="1" lang="zh-CN" altLang="en-US">
                  <a:latin typeface="宋体" panose="02010600030101010101" pitchFamily="2" charset="-122"/>
                </a:rPr>
                <a:t>地水渠的平均坡度为</a:t>
              </a:r>
            </a:p>
          </p:txBody>
        </p:sp>
        <p:pic>
          <p:nvPicPr>
            <p:cNvPr id="45077" name="Picture 33">
              <a:extLst>
                <a:ext uri="{FF2B5EF4-FFF2-40B4-BE49-F238E27FC236}">
                  <a16:creationId xmlns:a16="http://schemas.microsoft.com/office/drawing/2014/main" id="{A819FA32-2BE8-44B8-A351-A6B5AADA4F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 y="2606"/>
              <a:ext cx="215"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5078" name="Picture 34">
              <a:extLst>
                <a:ext uri="{FF2B5EF4-FFF2-40B4-BE49-F238E27FC236}">
                  <a16:creationId xmlns:a16="http://schemas.microsoft.com/office/drawing/2014/main" id="{0888FB11-41CE-4388-B020-2F026039B57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95" y="2558"/>
              <a:ext cx="131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545828" name="Picture 36">
            <a:extLst>
              <a:ext uri="{FF2B5EF4-FFF2-40B4-BE49-F238E27FC236}">
                <a16:creationId xmlns:a16="http://schemas.microsoft.com/office/drawing/2014/main" id="{723C8AA9-D3DA-4D6D-A023-6E89F04C320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9600" y="4176713"/>
            <a:ext cx="4721225" cy="788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45830" name="Text Box 38">
            <a:extLst>
              <a:ext uri="{FF2B5EF4-FFF2-40B4-BE49-F238E27FC236}">
                <a16:creationId xmlns:a16="http://schemas.microsoft.com/office/drawing/2014/main" id="{A84C8B59-6F38-47A5-9952-2CB94491AE72}"/>
              </a:ext>
            </a:extLst>
          </p:cNvPr>
          <p:cNvSpPr txBox="1">
            <a:spLocks noChangeArrowheads="1"/>
          </p:cNvSpPr>
          <p:nvPr/>
        </p:nvSpPr>
        <p:spPr bwMode="auto">
          <a:xfrm>
            <a:off x="846138" y="5040313"/>
            <a:ext cx="792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a:latin typeface="宋体" panose="02010600030101010101" pitchFamily="2" charset="-122"/>
              </a:rPr>
              <a:t>在       点的坡度应为        时平均坡度的极限，即</a:t>
            </a:r>
          </a:p>
        </p:txBody>
      </p:sp>
      <p:pic>
        <p:nvPicPr>
          <p:cNvPr id="545831" name="Picture 39">
            <a:extLst>
              <a:ext uri="{FF2B5EF4-FFF2-40B4-BE49-F238E27FC236}">
                <a16:creationId xmlns:a16="http://schemas.microsoft.com/office/drawing/2014/main" id="{CDD43D21-7888-466C-879E-EA308B37F3A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81113" y="5192713"/>
            <a:ext cx="996950" cy="284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5832" name="Picture 40">
            <a:extLst>
              <a:ext uri="{FF2B5EF4-FFF2-40B4-BE49-F238E27FC236}">
                <a16:creationId xmlns:a16="http://schemas.microsoft.com/office/drawing/2014/main" id="{99B3A3DE-2D44-4E60-BF4E-573CF1EA86C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37025" y="5140325"/>
            <a:ext cx="120015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5834" name="Picture 42">
            <a:extLst>
              <a:ext uri="{FF2B5EF4-FFF2-40B4-BE49-F238E27FC236}">
                <a16:creationId xmlns:a16="http://schemas.microsoft.com/office/drawing/2014/main" id="{A0E7EA91-F253-4156-BE63-CDCD852FD1F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14600" y="5611813"/>
            <a:ext cx="6370638" cy="814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5821"/>
                                        </p:tgtEl>
                                        <p:attrNameLst>
                                          <p:attrName>style.visibility</p:attrName>
                                        </p:attrNameLst>
                                      </p:cBhvr>
                                      <p:to>
                                        <p:strVal val="visible"/>
                                      </p:to>
                                    </p:set>
                                    <p:animEffect transition="in" filter="blinds(horizontal)">
                                      <p:cBhvr>
                                        <p:cTn id="7" dur="500"/>
                                        <p:tgtEl>
                                          <p:spTgt spid="545821"/>
                                        </p:tgtEl>
                                      </p:cBhvr>
                                    </p:animEffect>
                                  </p:childTnLst>
                                </p:cTn>
                              </p:par>
                              <p:par>
                                <p:cTn id="8" presetID="3" presetClass="entr" presetSubtype="10" fill="hold" nodeType="withEffect">
                                  <p:stCondLst>
                                    <p:cond delay="0"/>
                                  </p:stCondLst>
                                  <p:childTnLst>
                                    <p:set>
                                      <p:cBhvr>
                                        <p:cTn id="9" dur="1" fill="hold">
                                          <p:stCondLst>
                                            <p:cond delay="0"/>
                                          </p:stCondLst>
                                        </p:cTn>
                                        <p:tgtEl>
                                          <p:spTgt spid="545822"/>
                                        </p:tgtEl>
                                        <p:attrNameLst>
                                          <p:attrName>style.visibility</p:attrName>
                                        </p:attrNameLst>
                                      </p:cBhvr>
                                      <p:to>
                                        <p:strVal val="visible"/>
                                      </p:to>
                                    </p:set>
                                    <p:animEffect transition="in" filter="blinds(horizontal)">
                                      <p:cBhvr>
                                        <p:cTn id="10" dur="500"/>
                                        <p:tgtEl>
                                          <p:spTgt spid="54582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45813"/>
                                        </p:tgtEl>
                                        <p:attrNameLst>
                                          <p:attrName>style.visibility</p:attrName>
                                        </p:attrNameLst>
                                      </p:cBhvr>
                                      <p:to>
                                        <p:strVal val="visible"/>
                                      </p:to>
                                    </p:set>
                                    <p:animEffect transition="in" filter="blinds(horizontal)">
                                      <p:cBhvr>
                                        <p:cTn id="15" dur="500"/>
                                        <p:tgtEl>
                                          <p:spTgt spid="545813"/>
                                        </p:tgtEl>
                                      </p:cBhvr>
                                    </p:animEffect>
                                  </p:childTnLst>
                                </p:cTn>
                              </p:par>
                              <p:par>
                                <p:cTn id="16" presetID="3" presetClass="entr" presetSubtype="10" fill="hold" nodeType="withEffect">
                                  <p:stCondLst>
                                    <p:cond delay="0"/>
                                  </p:stCondLst>
                                  <p:childTnLst>
                                    <p:set>
                                      <p:cBhvr>
                                        <p:cTn id="17" dur="1" fill="hold">
                                          <p:stCondLst>
                                            <p:cond delay="0"/>
                                          </p:stCondLst>
                                        </p:cTn>
                                        <p:tgtEl>
                                          <p:spTgt spid="545814"/>
                                        </p:tgtEl>
                                        <p:attrNameLst>
                                          <p:attrName>style.visibility</p:attrName>
                                        </p:attrNameLst>
                                      </p:cBhvr>
                                      <p:to>
                                        <p:strVal val="visible"/>
                                      </p:to>
                                    </p:set>
                                    <p:animEffect transition="in" filter="blinds(horizontal)">
                                      <p:cBhvr>
                                        <p:cTn id="18" dur="500"/>
                                        <p:tgtEl>
                                          <p:spTgt spid="545814"/>
                                        </p:tgtEl>
                                      </p:cBhvr>
                                    </p:animEffect>
                                  </p:childTnLst>
                                </p:cTn>
                              </p:par>
                              <p:par>
                                <p:cTn id="19" presetID="3" presetClass="entr" presetSubtype="10" fill="hold" nodeType="withEffect">
                                  <p:stCondLst>
                                    <p:cond delay="0"/>
                                  </p:stCondLst>
                                  <p:childTnLst>
                                    <p:set>
                                      <p:cBhvr>
                                        <p:cTn id="20" dur="1" fill="hold">
                                          <p:stCondLst>
                                            <p:cond delay="0"/>
                                          </p:stCondLst>
                                        </p:cTn>
                                        <p:tgtEl>
                                          <p:spTgt spid="545815"/>
                                        </p:tgtEl>
                                        <p:attrNameLst>
                                          <p:attrName>style.visibility</p:attrName>
                                        </p:attrNameLst>
                                      </p:cBhvr>
                                      <p:to>
                                        <p:strVal val="visible"/>
                                      </p:to>
                                    </p:set>
                                    <p:animEffect transition="in" filter="blinds(horizontal)">
                                      <p:cBhvr>
                                        <p:cTn id="21" dur="500"/>
                                        <p:tgtEl>
                                          <p:spTgt spid="545815"/>
                                        </p:tgtEl>
                                      </p:cBhvr>
                                    </p:animEffect>
                                  </p:childTnLst>
                                </p:cTn>
                              </p:par>
                              <p:par>
                                <p:cTn id="22" presetID="3" presetClass="entr" presetSubtype="10" fill="hold" nodeType="withEffect">
                                  <p:stCondLst>
                                    <p:cond delay="0"/>
                                  </p:stCondLst>
                                  <p:childTnLst>
                                    <p:set>
                                      <p:cBhvr>
                                        <p:cTn id="23" dur="1" fill="hold">
                                          <p:stCondLst>
                                            <p:cond delay="0"/>
                                          </p:stCondLst>
                                        </p:cTn>
                                        <p:tgtEl>
                                          <p:spTgt spid="545816"/>
                                        </p:tgtEl>
                                        <p:attrNameLst>
                                          <p:attrName>style.visibility</p:attrName>
                                        </p:attrNameLst>
                                      </p:cBhvr>
                                      <p:to>
                                        <p:strVal val="visible"/>
                                      </p:to>
                                    </p:set>
                                    <p:animEffect transition="in" filter="blinds(horizontal)">
                                      <p:cBhvr>
                                        <p:cTn id="24" dur="500"/>
                                        <p:tgtEl>
                                          <p:spTgt spid="545816"/>
                                        </p:tgtEl>
                                      </p:cBhvr>
                                    </p:animEffect>
                                  </p:childTnLst>
                                </p:cTn>
                              </p:par>
                              <p:par>
                                <p:cTn id="25" presetID="3" presetClass="entr" presetSubtype="10" fill="hold" nodeType="withEffect">
                                  <p:stCondLst>
                                    <p:cond delay="0"/>
                                  </p:stCondLst>
                                  <p:childTnLst>
                                    <p:set>
                                      <p:cBhvr>
                                        <p:cTn id="26" dur="1" fill="hold">
                                          <p:stCondLst>
                                            <p:cond delay="0"/>
                                          </p:stCondLst>
                                        </p:cTn>
                                        <p:tgtEl>
                                          <p:spTgt spid="545817"/>
                                        </p:tgtEl>
                                        <p:attrNameLst>
                                          <p:attrName>style.visibility</p:attrName>
                                        </p:attrNameLst>
                                      </p:cBhvr>
                                      <p:to>
                                        <p:strVal val="visible"/>
                                      </p:to>
                                    </p:set>
                                    <p:animEffect transition="in" filter="blinds(horizontal)">
                                      <p:cBhvr>
                                        <p:cTn id="27" dur="500"/>
                                        <p:tgtEl>
                                          <p:spTgt spid="545817"/>
                                        </p:tgtEl>
                                      </p:cBhvr>
                                    </p:animEffect>
                                  </p:childTnLst>
                                </p:cTn>
                              </p:par>
                              <p:par>
                                <p:cTn id="28" presetID="3" presetClass="entr" presetSubtype="10" fill="hold" nodeType="withEffect">
                                  <p:stCondLst>
                                    <p:cond delay="0"/>
                                  </p:stCondLst>
                                  <p:childTnLst>
                                    <p:set>
                                      <p:cBhvr>
                                        <p:cTn id="29" dur="1" fill="hold">
                                          <p:stCondLst>
                                            <p:cond delay="0"/>
                                          </p:stCondLst>
                                        </p:cTn>
                                        <p:tgtEl>
                                          <p:spTgt spid="545818"/>
                                        </p:tgtEl>
                                        <p:attrNameLst>
                                          <p:attrName>style.visibility</p:attrName>
                                        </p:attrNameLst>
                                      </p:cBhvr>
                                      <p:to>
                                        <p:strVal val="visible"/>
                                      </p:to>
                                    </p:set>
                                    <p:animEffect transition="in" filter="blinds(horizontal)">
                                      <p:cBhvr>
                                        <p:cTn id="30" dur="500"/>
                                        <p:tgtEl>
                                          <p:spTgt spid="545818"/>
                                        </p:tgtEl>
                                      </p:cBhvr>
                                    </p:animEffect>
                                  </p:childTnLst>
                                </p:cTn>
                              </p:par>
                              <p:par>
                                <p:cTn id="31" presetID="3" presetClass="entr" presetSubtype="10" fill="hold" nodeType="withEffect">
                                  <p:stCondLst>
                                    <p:cond delay="0"/>
                                  </p:stCondLst>
                                  <p:childTnLst>
                                    <p:set>
                                      <p:cBhvr>
                                        <p:cTn id="32" dur="1" fill="hold">
                                          <p:stCondLst>
                                            <p:cond delay="0"/>
                                          </p:stCondLst>
                                        </p:cTn>
                                        <p:tgtEl>
                                          <p:spTgt spid="545819"/>
                                        </p:tgtEl>
                                        <p:attrNameLst>
                                          <p:attrName>style.visibility</p:attrName>
                                        </p:attrNameLst>
                                      </p:cBhvr>
                                      <p:to>
                                        <p:strVal val="visible"/>
                                      </p:to>
                                    </p:set>
                                    <p:animEffect transition="in" filter="blinds(horizontal)">
                                      <p:cBhvr>
                                        <p:cTn id="33" dur="500"/>
                                        <p:tgtEl>
                                          <p:spTgt spid="545819"/>
                                        </p:tgtEl>
                                      </p:cBhvr>
                                    </p:animEffect>
                                  </p:childTnLst>
                                </p:cTn>
                              </p:par>
                              <p:par>
                                <p:cTn id="34" presetID="3" presetClass="entr" presetSubtype="10" fill="hold" nodeType="withEffect">
                                  <p:stCondLst>
                                    <p:cond delay="0"/>
                                  </p:stCondLst>
                                  <p:childTnLst>
                                    <p:set>
                                      <p:cBhvr>
                                        <p:cTn id="35" dur="1" fill="hold">
                                          <p:stCondLst>
                                            <p:cond delay="0"/>
                                          </p:stCondLst>
                                        </p:cTn>
                                        <p:tgtEl>
                                          <p:spTgt spid="545820"/>
                                        </p:tgtEl>
                                        <p:attrNameLst>
                                          <p:attrName>style.visibility</p:attrName>
                                        </p:attrNameLst>
                                      </p:cBhvr>
                                      <p:to>
                                        <p:strVal val="visible"/>
                                      </p:to>
                                    </p:set>
                                    <p:animEffect transition="in" filter="blinds(horizontal)">
                                      <p:cBhvr>
                                        <p:cTn id="36" dur="500"/>
                                        <p:tgtEl>
                                          <p:spTgt spid="54582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545827"/>
                                        </p:tgtEl>
                                        <p:attrNameLst>
                                          <p:attrName>style.visibility</p:attrName>
                                        </p:attrNameLst>
                                      </p:cBhvr>
                                      <p:to>
                                        <p:strVal val="visible"/>
                                      </p:to>
                                    </p:set>
                                    <p:animEffect transition="in" filter="blinds(horizontal)">
                                      <p:cBhvr>
                                        <p:cTn id="41" dur="500"/>
                                        <p:tgtEl>
                                          <p:spTgt spid="545827"/>
                                        </p:tgtEl>
                                      </p:cBhvr>
                                    </p:animEffect>
                                  </p:childTnLst>
                                </p:cTn>
                              </p:par>
                            </p:childTnLst>
                          </p:cTn>
                        </p:par>
                        <p:par>
                          <p:cTn id="42" fill="hold" nodeType="afterGroup">
                            <p:stCondLst>
                              <p:cond delay="500"/>
                            </p:stCondLst>
                            <p:childTnLst>
                              <p:par>
                                <p:cTn id="43" presetID="3" presetClass="entr" presetSubtype="10" fill="hold" nodeType="afterEffect">
                                  <p:stCondLst>
                                    <p:cond delay="0"/>
                                  </p:stCondLst>
                                  <p:childTnLst>
                                    <p:set>
                                      <p:cBhvr>
                                        <p:cTn id="44" dur="1" fill="hold">
                                          <p:stCondLst>
                                            <p:cond delay="0"/>
                                          </p:stCondLst>
                                        </p:cTn>
                                        <p:tgtEl>
                                          <p:spTgt spid="545828"/>
                                        </p:tgtEl>
                                        <p:attrNameLst>
                                          <p:attrName>style.visibility</p:attrName>
                                        </p:attrNameLst>
                                      </p:cBhvr>
                                      <p:to>
                                        <p:strVal val="visible"/>
                                      </p:to>
                                    </p:set>
                                    <p:animEffect transition="in" filter="blinds(horizontal)">
                                      <p:cBhvr>
                                        <p:cTn id="45" dur="500"/>
                                        <p:tgtEl>
                                          <p:spTgt spid="54582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545830"/>
                                        </p:tgtEl>
                                        <p:attrNameLst>
                                          <p:attrName>style.visibility</p:attrName>
                                        </p:attrNameLst>
                                      </p:cBhvr>
                                      <p:to>
                                        <p:strVal val="visible"/>
                                      </p:to>
                                    </p:set>
                                    <p:animEffect transition="in" filter="blinds(horizontal)">
                                      <p:cBhvr>
                                        <p:cTn id="50" dur="500"/>
                                        <p:tgtEl>
                                          <p:spTgt spid="545830"/>
                                        </p:tgtEl>
                                      </p:cBhvr>
                                    </p:animEffect>
                                  </p:childTnLst>
                                </p:cTn>
                              </p:par>
                              <p:par>
                                <p:cTn id="51" presetID="3" presetClass="entr" presetSubtype="10" fill="hold" nodeType="withEffect">
                                  <p:stCondLst>
                                    <p:cond delay="0"/>
                                  </p:stCondLst>
                                  <p:childTnLst>
                                    <p:set>
                                      <p:cBhvr>
                                        <p:cTn id="52" dur="1" fill="hold">
                                          <p:stCondLst>
                                            <p:cond delay="0"/>
                                          </p:stCondLst>
                                        </p:cTn>
                                        <p:tgtEl>
                                          <p:spTgt spid="545831"/>
                                        </p:tgtEl>
                                        <p:attrNameLst>
                                          <p:attrName>style.visibility</p:attrName>
                                        </p:attrNameLst>
                                      </p:cBhvr>
                                      <p:to>
                                        <p:strVal val="visible"/>
                                      </p:to>
                                    </p:set>
                                    <p:animEffect transition="in" filter="blinds(horizontal)">
                                      <p:cBhvr>
                                        <p:cTn id="53" dur="500"/>
                                        <p:tgtEl>
                                          <p:spTgt spid="545831"/>
                                        </p:tgtEl>
                                      </p:cBhvr>
                                    </p:animEffect>
                                  </p:childTnLst>
                                </p:cTn>
                              </p:par>
                              <p:par>
                                <p:cTn id="54" presetID="3" presetClass="entr" presetSubtype="10" fill="hold" nodeType="withEffect">
                                  <p:stCondLst>
                                    <p:cond delay="0"/>
                                  </p:stCondLst>
                                  <p:childTnLst>
                                    <p:set>
                                      <p:cBhvr>
                                        <p:cTn id="55" dur="1" fill="hold">
                                          <p:stCondLst>
                                            <p:cond delay="0"/>
                                          </p:stCondLst>
                                        </p:cTn>
                                        <p:tgtEl>
                                          <p:spTgt spid="545832"/>
                                        </p:tgtEl>
                                        <p:attrNameLst>
                                          <p:attrName>style.visibility</p:attrName>
                                        </p:attrNameLst>
                                      </p:cBhvr>
                                      <p:to>
                                        <p:strVal val="visible"/>
                                      </p:to>
                                    </p:set>
                                    <p:animEffect transition="in" filter="blinds(horizontal)">
                                      <p:cBhvr>
                                        <p:cTn id="56" dur="500"/>
                                        <p:tgtEl>
                                          <p:spTgt spid="545832"/>
                                        </p:tgtEl>
                                      </p:cBhvr>
                                    </p:animEffect>
                                  </p:childTnLst>
                                </p:cTn>
                              </p:par>
                              <p:par>
                                <p:cTn id="57" presetID="3" presetClass="entr" presetSubtype="10" fill="hold" nodeType="withEffect">
                                  <p:stCondLst>
                                    <p:cond delay="0"/>
                                  </p:stCondLst>
                                  <p:childTnLst>
                                    <p:set>
                                      <p:cBhvr>
                                        <p:cTn id="58" dur="1" fill="hold">
                                          <p:stCondLst>
                                            <p:cond delay="0"/>
                                          </p:stCondLst>
                                        </p:cTn>
                                        <p:tgtEl>
                                          <p:spTgt spid="545834"/>
                                        </p:tgtEl>
                                        <p:attrNameLst>
                                          <p:attrName>style.visibility</p:attrName>
                                        </p:attrNameLst>
                                      </p:cBhvr>
                                      <p:to>
                                        <p:strVal val="visible"/>
                                      </p:to>
                                    </p:set>
                                    <p:animEffect transition="in" filter="blinds(horizontal)">
                                      <p:cBhvr>
                                        <p:cTn id="59" dur="500"/>
                                        <p:tgtEl>
                                          <p:spTgt spid="545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821" grpId="0"/>
      <p:bldP spid="5458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a:extLst>
              <a:ext uri="{FF2B5EF4-FFF2-40B4-BE49-F238E27FC236}">
                <a16:creationId xmlns:a16="http://schemas.microsoft.com/office/drawing/2014/main" id="{18C8D821-C2D1-4319-9500-33ED05E7BE5E}"/>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9F946552-5F1A-49ED-97CF-BC6D6C825BD1}" type="slidenum">
              <a:rPr lang="de-DE" altLang="zh-CN" sz="1300" b="0" smtClean="0">
                <a:latin typeface="FrutigerNext LT Bold" pitchFamily="20" charset="0"/>
                <a:ea typeface="MS PGothic" panose="020B0600070205080204" pitchFamily="34" charset="-128"/>
              </a:rPr>
              <a:pPr>
                <a:lnSpc>
                  <a:spcPct val="85000"/>
                </a:lnSpc>
                <a:buClrTx/>
                <a:buSzTx/>
                <a:buFontTx/>
                <a:buNone/>
              </a:pPr>
              <a:t>21</a:t>
            </a:fld>
            <a:endParaRPr lang="en-GB" altLang="zh-CN" sz="1300" b="0">
              <a:latin typeface="FrutigerNext LT Bold" pitchFamily="20" charset="0"/>
              <a:ea typeface="MS PGothic" panose="020B0600070205080204" pitchFamily="34" charset="-128"/>
            </a:endParaRPr>
          </a:p>
        </p:txBody>
      </p:sp>
      <p:sp>
        <p:nvSpPr>
          <p:cNvPr id="546820" name="Rectangle 4">
            <a:extLst>
              <a:ext uri="{FF2B5EF4-FFF2-40B4-BE49-F238E27FC236}">
                <a16:creationId xmlns:a16="http://schemas.microsoft.com/office/drawing/2014/main" id="{C7A1C08E-FFA3-46CE-822D-D7FBDED378B4}"/>
              </a:ext>
            </a:extLst>
          </p:cNvPr>
          <p:cNvSpPr>
            <a:spLocks noChangeArrowheads="1"/>
          </p:cNvSpPr>
          <p:nvPr/>
        </p:nvSpPr>
        <p:spPr bwMode="auto">
          <a:xfrm>
            <a:off x="630238" y="1296988"/>
            <a:ext cx="8929687"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191" tIns="50095" rIns="100191" bIns="50095">
            <a:spAutoFit/>
          </a:bodyPr>
          <a:lstStyle>
            <a:lvl1pPr defTabSz="1001713">
              <a:defRPr sz="2400">
                <a:solidFill>
                  <a:schemeClr val="tx1"/>
                </a:solidFill>
                <a:latin typeface="Times New Roman" panose="02020603050405020304" pitchFamily="18" charset="0"/>
                <a:ea typeface="宋体" panose="02010600030101010101" pitchFamily="2" charset="-122"/>
              </a:defRPr>
            </a:lvl1pPr>
            <a:lvl2pPr marL="742950" indent="-285750" defTabSz="1001713">
              <a:defRPr sz="2400">
                <a:solidFill>
                  <a:schemeClr val="tx1"/>
                </a:solidFill>
                <a:latin typeface="Times New Roman" panose="02020603050405020304" pitchFamily="18" charset="0"/>
                <a:ea typeface="宋体" panose="02010600030101010101" pitchFamily="2" charset="-122"/>
              </a:defRPr>
            </a:lvl2pPr>
            <a:lvl3pPr marL="1143000" indent="-228600" defTabSz="1001713">
              <a:defRPr sz="2400">
                <a:solidFill>
                  <a:schemeClr val="tx1"/>
                </a:solidFill>
                <a:latin typeface="Times New Roman" panose="02020603050405020304" pitchFamily="18" charset="0"/>
                <a:ea typeface="宋体" panose="02010600030101010101" pitchFamily="2" charset="-122"/>
              </a:defRPr>
            </a:lvl3pPr>
            <a:lvl4pPr marL="1600200" indent="-228600" defTabSz="1001713">
              <a:defRPr sz="2400">
                <a:solidFill>
                  <a:schemeClr val="tx1"/>
                </a:solidFill>
                <a:latin typeface="Times New Roman" panose="02020603050405020304" pitchFamily="18" charset="0"/>
                <a:ea typeface="宋体" panose="02010600030101010101" pitchFamily="2" charset="-122"/>
              </a:defRPr>
            </a:lvl4pPr>
            <a:lvl5pPr marL="2057400" indent="-228600" defTabSz="1001713">
              <a:defRPr sz="2400">
                <a:solidFill>
                  <a:schemeClr val="tx1"/>
                </a:solidFill>
                <a:latin typeface="Times New Roman" panose="02020603050405020304" pitchFamily="18" charset="0"/>
                <a:ea typeface="宋体" panose="02010600030101010101" pitchFamily="2" charset="-122"/>
              </a:defRPr>
            </a:lvl5pPr>
            <a:lvl6pPr marL="25146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Clr>
                <a:srgbClr val="990000"/>
              </a:buClr>
              <a:buSzPct val="90000"/>
              <a:buFont typeface="Wingdings" panose="05000000000000000000" pitchFamily="2" charset="2"/>
              <a:buChar char="m"/>
            </a:pPr>
            <a:r>
              <a:rPr lang="zh-CN" altLang="en-US" b="1">
                <a:solidFill>
                  <a:srgbClr val="990000"/>
                </a:solidFill>
                <a:latin typeface="华文新魏" panose="02010800040101010101" pitchFamily="2" charset="-122"/>
                <a:ea typeface="华文新魏" panose="02010800040101010101" pitchFamily="2" charset="-122"/>
              </a:rPr>
              <a:t>函数的变化率 </a:t>
            </a:r>
            <a:r>
              <a:rPr lang="en-US" altLang="zh-CN" b="1">
                <a:solidFill>
                  <a:srgbClr val="990000"/>
                </a:solidFill>
                <a:ea typeface="华文新魏" panose="02010800040101010101" pitchFamily="2" charset="-122"/>
              </a:rPr>
              <a:t>——</a:t>
            </a:r>
            <a:r>
              <a:rPr lang="en-US" altLang="zh-CN" b="1">
                <a:solidFill>
                  <a:srgbClr val="990000"/>
                </a:solidFill>
                <a:latin typeface="华文新魏" panose="02010800040101010101" pitchFamily="2" charset="-122"/>
                <a:ea typeface="华文新魏" panose="02010800040101010101" pitchFamily="2" charset="-122"/>
              </a:rPr>
              <a:t> </a:t>
            </a:r>
            <a:r>
              <a:rPr lang="zh-CN" altLang="en-US" b="1">
                <a:solidFill>
                  <a:srgbClr val="990000"/>
                </a:solidFill>
                <a:latin typeface="华文新魏" panose="02010800040101010101" pitchFamily="2" charset="-122"/>
                <a:ea typeface="华文新魏" panose="02010800040101010101" pitchFamily="2" charset="-122"/>
              </a:rPr>
              <a:t>导数 </a:t>
            </a:r>
            <a:r>
              <a:rPr lang="en-US" altLang="zh-CN" b="1">
                <a:solidFill>
                  <a:srgbClr val="990000"/>
                </a:solidFill>
                <a:latin typeface="华文新魏" panose="02010800040101010101" pitchFamily="2" charset="-122"/>
                <a:ea typeface="华文新魏" panose="02010800040101010101" pitchFamily="2" charset="-122"/>
              </a:rPr>
              <a:t>(derivative) </a:t>
            </a:r>
            <a:endParaRPr lang="zh-CN" altLang="en-US" b="1">
              <a:solidFill>
                <a:srgbClr val="990000"/>
              </a:solidFill>
              <a:latin typeface="华文新魏" panose="02010800040101010101" pitchFamily="2" charset="-122"/>
              <a:ea typeface="华文新魏" panose="02010800040101010101" pitchFamily="2" charset="-122"/>
            </a:endParaRPr>
          </a:p>
        </p:txBody>
      </p:sp>
      <p:sp>
        <p:nvSpPr>
          <p:cNvPr id="546822" name="Rectangle 6" descr="波浪线">
            <a:extLst>
              <a:ext uri="{FF2B5EF4-FFF2-40B4-BE49-F238E27FC236}">
                <a16:creationId xmlns:a16="http://schemas.microsoft.com/office/drawing/2014/main" id="{B6C69250-D3DC-4806-966C-64CF7D07EED3}"/>
              </a:ext>
            </a:extLst>
          </p:cNvPr>
          <p:cNvSpPr>
            <a:spLocks noChangeArrowheads="1"/>
          </p:cNvSpPr>
          <p:nvPr/>
        </p:nvSpPr>
        <p:spPr bwMode="auto">
          <a:xfrm>
            <a:off x="917575" y="1871663"/>
            <a:ext cx="9001125" cy="560387"/>
          </a:xfrm>
          <a:prstGeom prst="rect">
            <a:avLst/>
          </a:prstGeom>
          <a:noFill/>
          <a:ln>
            <a:noFill/>
          </a:ln>
          <a:effectLst/>
          <a:extLst>
            <a:ext uri="{909E8E84-426E-40DD-AFC4-6F175D3DCCD1}">
              <a14:hiddenFill xmlns:a14="http://schemas.microsoft.com/office/drawing/2010/main">
                <a:pattFill prst="wave">
                  <a:fgClr>
                    <a:schemeClr val="accent1"/>
                  </a:fgClr>
                  <a:bgClr>
                    <a:schemeClr val="bg1"/>
                  </a:bgClr>
                </a:patt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50000"/>
              </a:spcBef>
            </a:pPr>
            <a:r>
              <a:rPr lang="zh-CN" altLang="en-US"/>
              <a:t>设函数                   的自变量    在点</a:t>
            </a:r>
            <a:r>
              <a:rPr lang="en-US" altLang="zh-CN"/>
              <a:t>              </a:t>
            </a:r>
            <a:r>
              <a:rPr lang="zh-CN" altLang="en-US"/>
              <a:t>处有增量</a:t>
            </a:r>
          </a:p>
        </p:txBody>
      </p:sp>
      <p:pic>
        <p:nvPicPr>
          <p:cNvPr id="546824" name="Picture 8">
            <a:extLst>
              <a:ext uri="{FF2B5EF4-FFF2-40B4-BE49-F238E27FC236}">
                <a16:creationId xmlns:a16="http://schemas.microsoft.com/office/drawing/2014/main" id="{6FD46E9E-72BA-4866-A386-BDCE7AF1E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500" y="2001838"/>
            <a:ext cx="1309688"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6828" name="Picture 12">
            <a:extLst>
              <a:ext uri="{FF2B5EF4-FFF2-40B4-BE49-F238E27FC236}">
                <a16:creationId xmlns:a16="http://schemas.microsoft.com/office/drawing/2014/main" id="{7A153DC2-2F99-4FBA-A6B6-A753CD17A9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2325" y="2130425"/>
            <a:ext cx="206375" cy="28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6829" name="Picture 13">
            <a:extLst>
              <a:ext uri="{FF2B5EF4-FFF2-40B4-BE49-F238E27FC236}">
                <a16:creationId xmlns:a16="http://schemas.microsoft.com/office/drawing/2014/main" id="{E6A8CED5-921F-47A0-8D24-2AEED5829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7513" y="2114550"/>
            <a:ext cx="1000125"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6830" name="Picture 14">
            <a:extLst>
              <a:ext uri="{FF2B5EF4-FFF2-40B4-BE49-F238E27FC236}">
                <a16:creationId xmlns:a16="http://schemas.microsoft.com/office/drawing/2014/main" id="{76D1CDD9-78F3-4DB4-B3D4-09115097F3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8888" y="2592388"/>
            <a:ext cx="1908175"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6831" name="Picture 15">
            <a:extLst>
              <a:ext uri="{FF2B5EF4-FFF2-40B4-BE49-F238E27FC236}">
                <a16:creationId xmlns:a16="http://schemas.microsoft.com/office/drawing/2014/main" id="{43D13728-6601-4087-8787-34AFCC3DD9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8900" y="3887788"/>
            <a:ext cx="5129213"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46833" name="Rectangle 17" descr="波浪线">
            <a:extLst>
              <a:ext uri="{FF2B5EF4-FFF2-40B4-BE49-F238E27FC236}">
                <a16:creationId xmlns:a16="http://schemas.microsoft.com/office/drawing/2014/main" id="{D1852077-89D8-4B52-B500-63072374AC6E}"/>
              </a:ext>
            </a:extLst>
          </p:cNvPr>
          <p:cNvSpPr>
            <a:spLocks noChangeArrowheads="1"/>
          </p:cNvSpPr>
          <p:nvPr/>
        </p:nvSpPr>
        <p:spPr bwMode="auto">
          <a:xfrm>
            <a:off x="558800" y="3024188"/>
            <a:ext cx="2609850" cy="560387"/>
          </a:xfrm>
          <a:prstGeom prst="rect">
            <a:avLst/>
          </a:prstGeom>
          <a:noFill/>
          <a:ln>
            <a:noFill/>
          </a:ln>
          <a:effectLst/>
          <a:extLst>
            <a:ext uri="{909E8E84-426E-40DD-AFC4-6F175D3DCCD1}">
              <a14:hiddenFill xmlns:a14="http://schemas.microsoft.com/office/drawing/2010/main">
                <a:pattFill prst="wave">
                  <a:fgClr>
                    <a:schemeClr val="accent1"/>
                  </a:fgClr>
                  <a:bgClr>
                    <a:schemeClr val="bg1"/>
                  </a:bgClr>
                </a:patt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320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lnSpc>
                <a:spcPct val="130000"/>
              </a:lnSpc>
              <a:spcBef>
                <a:spcPct val="50000"/>
              </a:spcBef>
            </a:pPr>
            <a:r>
              <a:rPr lang="zh-CN" altLang="en-US"/>
              <a:t>相应地函数有增量</a:t>
            </a:r>
          </a:p>
        </p:txBody>
      </p:sp>
      <p:sp>
        <p:nvSpPr>
          <p:cNvPr id="546835" name="Rectangle 19" descr="波浪线">
            <a:extLst>
              <a:ext uri="{FF2B5EF4-FFF2-40B4-BE49-F238E27FC236}">
                <a16:creationId xmlns:a16="http://schemas.microsoft.com/office/drawing/2014/main" id="{AD898B43-63B8-4661-9DD6-6F6A700BA1DF}"/>
              </a:ext>
            </a:extLst>
          </p:cNvPr>
          <p:cNvSpPr>
            <a:spLocks noChangeArrowheads="1"/>
          </p:cNvSpPr>
          <p:nvPr/>
        </p:nvSpPr>
        <p:spPr bwMode="auto">
          <a:xfrm>
            <a:off x="558800" y="4608513"/>
            <a:ext cx="8553450" cy="450850"/>
          </a:xfrm>
          <a:prstGeom prst="rect">
            <a:avLst/>
          </a:prstGeom>
          <a:noFill/>
          <a:ln>
            <a:noFill/>
          </a:ln>
          <a:effectLst/>
          <a:extLst>
            <a:ext uri="{909E8E84-426E-40DD-AFC4-6F175D3DCCD1}">
              <a14:hiddenFill xmlns:a14="http://schemas.microsoft.com/office/drawing/2010/main">
                <a:pattFill prst="wave">
                  <a:fgClr>
                    <a:schemeClr val="accent1"/>
                  </a:fgClr>
                  <a:bgClr>
                    <a:schemeClr val="bg1"/>
                  </a:bgClr>
                </a:patt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a:t>则定义函数在</a:t>
            </a:r>
            <a:r>
              <a:rPr lang="en-US" altLang="zh-CN"/>
              <a:t>               </a:t>
            </a:r>
            <a:r>
              <a:rPr lang="zh-CN" altLang="en-US"/>
              <a:t>到</a:t>
            </a:r>
            <a:r>
              <a:rPr lang="en-US" altLang="zh-CN"/>
              <a:t>                           </a:t>
            </a:r>
            <a:r>
              <a:rPr lang="zh-CN" altLang="en-US"/>
              <a:t>区间内的平均变化率为</a:t>
            </a:r>
          </a:p>
        </p:txBody>
      </p:sp>
      <p:pic>
        <p:nvPicPr>
          <p:cNvPr id="546836" name="Picture 20">
            <a:extLst>
              <a:ext uri="{FF2B5EF4-FFF2-40B4-BE49-F238E27FC236}">
                <a16:creationId xmlns:a16="http://schemas.microsoft.com/office/drawing/2014/main" id="{1C7153F6-F328-498B-A8B5-8DDA356C4D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6188" y="4724400"/>
            <a:ext cx="1000125" cy="28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6837" name="Picture 21">
            <a:extLst>
              <a:ext uri="{FF2B5EF4-FFF2-40B4-BE49-F238E27FC236}">
                <a16:creationId xmlns:a16="http://schemas.microsoft.com/office/drawing/2014/main" id="{CB49469A-CA06-48C4-A6F5-DAB67E72BC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0338" y="4651375"/>
            <a:ext cx="1928812"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6838" name="Picture 22">
            <a:extLst>
              <a:ext uri="{FF2B5EF4-FFF2-40B4-BE49-F238E27FC236}">
                <a16:creationId xmlns:a16="http://schemas.microsoft.com/office/drawing/2014/main" id="{FC237A81-2AF7-43E6-AFF8-B1113ED913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22625" y="5400675"/>
            <a:ext cx="3887788" cy="78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46820"/>
                                        </p:tgtEl>
                                        <p:attrNameLst>
                                          <p:attrName>style.visibility</p:attrName>
                                        </p:attrNameLst>
                                      </p:cBhvr>
                                      <p:to>
                                        <p:strVal val="visible"/>
                                      </p:to>
                                    </p:set>
                                    <p:animEffect transition="in" filter="blinds(horizontal)">
                                      <p:cBhvr>
                                        <p:cTn id="7" dur="500"/>
                                        <p:tgtEl>
                                          <p:spTgt spid="546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6822"/>
                                        </p:tgtEl>
                                        <p:attrNameLst>
                                          <p:attrName>style.visibility</p:attrName>
                                        </p:attrNameLst>
                                      </p:cBhvr>
                                      <p:to>
                                        <p:strVal val="visible"/>
                                      </p:to>
                                    </p:set>
                                    <p:animEffect transition="in" filter="blinds(horizontal)">
                                      <p:cBhvr>
                                        <p:cTn id="12" dur="500"/>
                                        <p:tgtEl>
                                          <p:spTgt spid="546822"/>
                                        </p:tgtEl>
                                      </p:cBhvr>
                                    </p:animEffect>
                                  </p:childTnLst>
                                </p:cTn>
                              </p:par>
                              <p:par>
                                <p:cTn id="13" presetID="3" presetClass="entr" presetSubtype="10" fill="hold" nodeType="withEffect">
                                  <p:stCondLst>
                                    <p:cond delay="0"/>
                                  </p:stCondLst>
                                  <p:childTnLst>
                                    <p:set>
                                      <p:cBhvr>
                                        <p:cTn id="14" dur="1" fill="hold">
                                          <p:stCondLst>
                                            <p:cond delay="0"/>
                                          </p:stCondLst>
                                        </p:cTn>
                                        <p:tgtEl>
                                          <p:spTgt spid="546824"/>
                                        </p:tgtEl>
                                        <p:attrNameLst>
                                          <p:attrName>style.visibility</p:attrName>
                                        </p:attrNameLst>
                                      </p:cBhvr>
                                      <p:to>
                                        <p:strVal val="visible"/>
                                      </p:to>
                                    </p:set>
                                    <p:animEffect transition="in" filter="blinds(horizontal)">
                                      <p:cBhvr>
                                        <p:cTn id="15" dur="500"/>
                                        <p:tgtEl>
                                          <p:spTgt spid="546824"/>
                                        </p:tgtEl>
                                      </p:cBhvr>
                                    </p:animEffect>
                                  </p:childTnLst>
                                </p:cTn>
                              </p:par>
                              <p:par>
                                <p:cTn id="16" presetID="3" presetClass="entr" presetSubtype="10" fill="hold" nodeType="withEffect">
                                  <p:stCondLst>
                                    <p:cond delay="0"/>
                                  </p:stCondLst>
                                  <p:childTnLst>
                                    <p:set>
                                      <p:cBhvr>
                                        <p:cTn id="17" dur="1" fill="hold">
                                          <p:stCondLst>
                                            <p:cond delay="0"/>
                                          </p:stCondLst>
                                        </p:cTn>
                                        <p:tgtEl>
                                          <p:spTgt spid="546828"/>
                                        </p:tgtEl>
                                        <p:attrNameLst>
                                          <p:attrName>style.visibility</p:attrName>
                                        </p:attrNameLst>
                                      </p:cBhvr>
                                      <p:to>
                                        <p:strVal val="visible"/>
                                      </p:to>
                                    </p:set>
                                    <p:animEffect transition="in" filter="blinds(horizontal)">
                                      <p:cBhvr>
                                        <p:cTn id="18" dur="500"/>
                                        <p:tgtEl>
                                          <p:spTgt spid="546828"/>
                                        </p:tgtEl>
                                      </p:cBhvr>
                                    </p:animEffect>
                                  </p:childTnLst>
                                </p:cTn>
                              </p:par>
                              <p:par>
                                <p:cTn id="19" presetID="3" presetClass="entr" presetSubtype="10" fill="hold" nodeType="withEffect">
                                  <p:stCondLst>
                                    <p:cond delay="0"/>
                                  </p:stCondLst>
                                  <p:childTnLst>
                                    <p:set>
                                      <p:cBhvr>
                                        <p:cTn id="20" dur="1" fill="hold">
                                          <p:stCondLst>
                                            <p:cond delay="0"/>
                                          </p:stCondLst>
                                        </p:cTn>
                                        <p:tgtEl>
                                          <p:spTgt spid="546829"/>
                                        </p:tgtEl>
                                        <p:attrNameLst>
                                          <p:attrName>style.visibility</p:attrName>
                                        </p:attrNameLst>
                                      </p:cBhvr>
                                      <p:to>
                                        <p:strVal val="visible"/>
                                      </p:to>
                                    </p:set>
                                    <p:animEffect transition="in" filter="blinds(horizontal)">
                                      <p:cBhvr>
                                        <p:cTn id="21" dur="500"/>
                                        <p:tgtEl>
                                          <p:spTgt spid="546829"/>
                                        </p:tgtEl>
                                      </p:cBhvr>
                                    </p:animEffect>
                                  </p:childTnLst>
                                </p:cTn>
                              </p:par>
                              <p:par>
                                <p:cTn id="22" presetID="3" presetClass="entr" presetSubtype="10" fill="hold" nodeType="withEffect">
                                  <p:stCondLst>
                                    <p:cond delay="0"/>
                                  </p:stCondLst>
                                  <p:childTnLst>
                                    <p:set>
                                      <p:cBhvr>
                                        <p:cTn id="23" dur="1" fill="hold">
                                          <p:stCondLst>
                                            <p:cond delay="0"/>
                                          </p:stCondLst>
                                        </p:cTn>
                                        <p:tgtEl>
                                          <p:spTgt spid="546830"/>
                                        </p:tgtEl>
                                        <p:attrNameLst>
                                          <p:attrName>style.visibility</p:attrName>
                                        </p:attrNameLst>
                                      </p:cBhvr>
                                      <p:to>
                                        <p:strVal val="visible"/>
                                      </p:to>
                                    </p:set>
                                    <p:animEffect transition="in" filter="blinds(horizontal)">
                                      <p:cBhvr>
                                        <p:cTn id="24" dur="500"/>
                                        <p:tgtEl>
                                          <p:spTgt spid="54683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546831"/>
                                        </p:tgtEl>
                                        <p:attrNameLst>
                                          <p:attrName>style.visibility</p:attrName>
                                        </p:attrNameLst>
                                      </p:cBhvr>
                                      <p:to>
                                        <p:strVal val="visible"/>
                                      </p:to>
                                    </p:set>
                                    <p:animEffect transition="in" filter="blinds(horizontal)">
                                      <p:cBhvr>
                                        <p:cTn id="29" dur="500"/>
                                        <p:tgtEl>
                                          <p:spTgt spid="546831"/>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546833"/>
                                        </p:tgtEl>
                                        <p:attrNameLst>
                                          <p:attrName>style.visibility</p:attrName>
                                        </p:attrNameLst>
                                      </p:cBhvr>
                                      <p:to>
                                        <p:strVal val="visible"/>
                                      </p:to>
                                    </p:set>
                                    <p:animEffect transition="in" filter="blinds(horizontal)">
                                      <p:cBhvr>
                                        <p:cTn id="32" dur="500"/>
                                        <p:tgtEl>
                                          <p:spTgt spid="5468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46835"/>
                                        </p:tgtEl>
                                        <p:attrNameLst>
                                          <p:attrName>style.visibility</p:attrName>
                                        </p:attrNameLst>
                                      </p:cBhvr>
                                      <p:to>
                                        <p:strVal val="visible"/>
                                      </p:to>
                                    </p:set>
                                    <p:animEffect transition="in" filter="blinds(horizontal)">
                                      <p:cBhvr>
                                        <p:cTn id="37" dur="500"/>
                                        <p:tgtEl>
                                          <p:spTgt spid="546835"/>
                                        </p:tgtEl>
                                      </p:cBhvr>
                                    </p:animEffect>
                                  </p:childTnLst>
                                </p:cTn>
                              </p:par>
                              <p:par>
                                <p:cTn id="38" presetID="3" presetClass="entr" presetSubtype="10" fill="hold" nodeType="withEffect">
                                  <p:stCondLst>
                                    <p:cond delay="0"/>
                                  </p:stCondLst>
                                  <p:childTnLst>
                                    <p:set>
                                      <p:cBhvr>
                                        <p:cTn id="39" dur="1" fill="hold">
                                          <p:stCondLst>
                                            <p:cond delay="0"/>
                                          </p:stCondLst>
                                        </p:cTn>
                                        <p:tgtEl>
                                          <p:spTgt spid="546836"/>
                                        </p:tgtEl>
                                        <p:attrNameLst>
                                          <p:attrName>style.visibility</p:attrName>
                                        </p:attrNameLst>
                                      </p:cBhvr>
                                      <p:to>
                                        <p:strVal val="visible"/>
                                      </p:to>
                                    </p:set>
                                    <p:animEffect transition="in" filter="blinds(horizontal)">
                                      <p:cBhvr>
                                        <p:cTn id="40" dur="500"/>
                                        <p:tgtEl>
                                          <p:spTgt spid="546836"/>
                                        </p:tgtEl>
                                      </p:cBhvr>
                                    </p:animEffect>
                                  </p:childTnLst>
                                </p:cTn>
                              </p:par>
                              <p:par>
                                <p:cTn id="41" presetID="3" presetClass="entr" presetSubtype="10" fill="hold" nodeType="withEffect">
                                  <p:stCondLst>
                                    <p:cond delay="0"/>
                                  </p:stCondLst>
                                  <p:childTnLst>
                                    <p:set>
                                      <p:cBhvr>
                                        <p:cTn id="42" dur="1" fill="hold">
                                          <p:stCondLst>
                                            <p:cond delay="0"/>
                                          </p:stCondLst>
                                        </p:cTn>
                                        <p:tgtEl>
                                          <p:spTgt spid="546837"/>
                                        </p:tgtEl>
                                        <p:attrNameLst>
                                          <p:attrName>style.visibility</p:attrName>
                                        </p:attrNameLst>
                                      </p:cBhvr>
                                      <p:to>
                                        <p:strVal val="visible"/>
                                      </p:to>
                                    </p:set>
                                    <p:animEffect transition="in" filter="blinds(horizontal)">
                                      <p:cBhvr>
                                        <p:cTn id="43" dur="500"/>
                                        <p:tgtEl>
                                          <p:spTgt spid="546837"/>
                                        </p:tgtEl>
                                      </p:cBhvr>
                                    </p:animEffect>
                                  </p:childTnLst>
                                </p:cTn>
                              </p:par>
                              <p:par>
                                <p:cTn id="44" presetID="3" presetClass="entr" presetSubtype="10" fill="hold" nodeType="withEffect">
                                  <p:stCondLst>
                                    <p:cond delay="0"/>
                                  </p:stCondLst>
                                  <p:childTnLst>
                                    <p:set>
                                      <p:cBhvr>
                                        <p:cTn id="45" dur="1" fill="hold">
                                          <p:stCondLst>
                                            <p:cond delay="0"/>
                                          </p:stCondLst>
                                        </p:cTn>
                                        <p:tgtEl>
                                          <p:spTgt spid="546838"/>
                                        </p:tgtEl>
                                        <p:attrNameLst>
                                          <p:attrName>style.visibility</p:attrName>
                                        </p:attrNameLst>
                                      </p:cBhvr>
                                      <p:to>
                                        <p:strVal val="visible"/>
                                      </p:to>
                                    </p:set>
                                    <p:animEffect transition="in" filter="blinds(horizontal)">
                                      <p:cBhvr>
                                        <p:cTn id="46" dur="500"/>
                                        <p:tgtEl>
                                          <p:spTgt spid="546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0" grpId="0"/>
      <p:bldP spid="546822" grpId="0"/>
      <p:bldP spid="546833" grpId="0"/>
      <p:bldP spid="5468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a:extLst>
              <a:ext uri="{FF2B5EF4-FFF2-40B4-BE49-F238E27FC236}">
                <a16:creationId xmlns:a16="http://schemas.microsoft.com/office/drawing/2014/main" id="{1AE8ED02-578C-4948-8CB3-A6F4AE09E700}"/>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9BE704D6-BA78-4C2E-A96B-7B065A7EBCCB}" type="slidenum">
              <a:rPr lang="de-DE" altLang="zh-CN" sz="1300" b="0" smtClean="0">
                <a:latin typeface="FrutigerNext LT Bold" pitchFamily="20" charset="0"/>
                <a:ea typeface="MS PGothic" panose="020B0600070205080204" pitchFamily="34" charset="-128"/>
              </a:rPr>
              <a:pPr>
                <a:lnSpc>
                  <a:spcPct val="85000"/>
                </a:lnSpc>
                <a:buClrTx/>
                <a:buSzTx/>
                <a:buFontTx/>
                <a:buNone/>
              </a:pPr>
              <a:t>22</a:t>
            </a:fld>
            <a:endParaRPr lang="en-GB" altLang="zh-CN" sz="1300" b="0">
              <a:latin typeface="FrutigerNext LT Bold" pitchFamily="20" charset="0"/>
              <a:ea typeface="MS PGothic" panose="020B0600070205080204" pitchFamily="34" charset="-128"/>
            </a:endParaRPr>
          </a:p>
        </p:txBody>
      </p:sp>
      <p:sp>
        <p:nvSpPr>
          <p:cNvPr id="547844" name="Rectangle 4">
            <a:extLst>
              <a:ext uri="{FF2B5EF4-FFF2-40B4-BE49-F238E27FC236}">
                <a16:creationId xmlns:a16="http://schemas.microsoft.com/office/drawing/2014/main" id="{573A9C3E-CBF7-40E3-8510-CB33ECEB485A}"/>
              </a:ext>
            </a:extLst>
          </p:cNvPr>
          <p:cNvSpPr>
            <a:spLocks noChangeArrowheads="1"/>
          </p:cNvSpPr>
          <p:nvPr/>
        </p:nvSpPr>
        <p:spPr bwMode="auto">
          <a:xfrm>
            <a:off x="630238" y="1296988"/>
            <a:ext cx="1146175"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
            </a:pPr>
            <a:r>
              <a:rPr lang="zh-CN" altLang="en-US">
                <a:latin typeface="华文新魏" panose="02010800040101010101" pitchFamily="2" charset="-122"/>
                <a:ea typeface="华文新魏" panose="02010800040101010101" pitchFamily="2" charset="-122"/>
              </a:rPr>
              <a:t> 导数</a:t>
            </a:r>
          </a:p>
        </p:txBody>
      </p:sp>
      <p:sp>
        <p:nvSpPr>
          <p:cNvPr id="547845" name="Rectangle 5" descr="波浪线">
            <a:extLst>
              <a:ext uri="{FF2B5EF4-FFF2-40B4-BE49-F238E27FC236}">
                <a16:creationId xmlns:a16="http://schemas.microsoft.com/office/drawing/2014/main" id="{218BA890-61C2-480E-86D6-E7B1CC6DC282}"/>
              </a:ext>
            </a:extLst>
          </p:cNvPr>
          <p:cNvSpPr>
            <a:spLocks noChangeArrowheads="1"/>
          </p:cNvSpPr>
          <p:nvPr/>
        </p:nvSpPr>
        <p:spPr bwMode="auto">
          <a:xfrm>
            <a:off x="558800" y="1873250"/>
            <a:ext cx="8642350" cy="1108075"/>
          </a:xfrm>
          <a:prstGeom prst="rect">
            <a:avLst/>
          </a:prstGeom>
          <a:noFill/>
          <a:ln>
            <a:noFill/>
          </a:ln>
          <a:effectLst/>
          <a:extLst>
            <a:ext uri="{909E8E84-426E-40DD-AFC4-6F175D3DCCD1}">
              <a14:hiddenFill xmlns:a14="http://schemas.microsoft.com/office/drawing/2010/main">
                <a:pattFill prst="wave">
                  <a:fgClr>
                    <a:schemeClr val="accent1"/>
                  </a:fgClr>
                  <a:bgClr>
                    <a:schemeClr val="bg1"/>
                  </a:bgClr>
                </a:patt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40000"/>
              </a:lnSpc>
              <a:spcBef>
                <a:spcPct val="10000"/>
              </a:spcBef>
              <a:spcAft>
                <a:spcPct val="10000"/>
              </a:spcAft>
            </a:pPr>
            <a:r>
              <a:rPr lang="zh-CN" altLang="en-US"/>
              <a:t>        若当</a:t>
            </a:r>
            <a:r>
              <a:rPr lang="en-US" altLang="zh-CN"/>
              <a:t>                  </a:t>
            </a:r>
            <a:r>
              <a:rPr lang="zh-CN" altLang="en-US"/>
              <a:t>时        的极限存在，则称                   在       处可导，该极限值称为函数</a:t>
            </a:r>
            <a:r>
              <a:rPr lang="en-US" altLang="zh-CN"/>
              <a:t>                   </a:t>
            </a:r>
            <a:r>
              <a:rPr lang="zh-CN" altLang="en-US"/>
              <a:t>对</a:t>
            </a:r>
            <a:r>
              <a:rPr lang="en-US" altLang="zh-CN"/>
              <a:t>    </a:t>
            </a:r>
            <a:r>
              <a:rPr lang="zh-CN" altLang="en-US"/>
              <a:t>的</a:t>
            </a:r>
            <a:r>
              <a:rPr lang="zh-CN" altLang="en-US">
                <a:solidFill>
                  <a:srgbClr val="990000"/>
                </a:solidFill>
                <a:ea typeface="华文新魏" panose="02010800040101010101" pitchFamily="2" charset="-122"/>
              </a:rPr>
              <a:t>导数</a:t>
            </a:r>
            <a:r>
              <a:rPr lang="zh-CN" altLang="en-US"/>
              <a:t>或</a:t>
            </a:r>
            <a:r>
              <a:rPr lang="zh-CN" altLang="en-US">
                <a:solidFill>
                  <a:srgbClr val="990000"/>
                </a:solidFill>
                <a:ea typeface="华文新魏" panose="02010800040101010101" pitchFamily="2" charset="-122"/>
              </a:rPr>
              <a:t>微商，</a:t>
            </a:r>
            <a:r>
              <a:rPr lang="zh-CN" altLang="en-US"/>
              <a:t>记作 </a:t>
            </a:r>
          </a:p>
        </p:txBody>
      </p:sp>
      <p:pic>
        <p:nvPicPr>
          <p:cNvPr id="547846" name="Picture 6">
            <a:extLst>
              <a:ext uri="{FF2B5EF4-FFF2-40B4-BE49-F238E27FC236}">
                <a16:creationId xmlns:a16="http://schemas.microsoft.com/office/drawing/2014/main" id="{962AB0DF-B534-4390-B9E8-F0A66270D5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25" y="2058988"/>
            <a:ext cx="120015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7847" name="Picture 7">
            <a:extLst>
              <a:ext uri="{FF2B5EF4-FFF2-40B4-BE49-F238E27FC236}">
                <a16:creationId xmlns:a16="http://schemas.microsoft.com/office/drawing/2014/main" id="{96ABE809-143C-44FB-BFEB-54367467D0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843088"/>
            <a:ext cx="45720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7848" name="Picture 8">
            <a:extLst>
              <a:ext uri="{FF2B5EF4-FFF2-40B4-BE49-F238E27FC236}">
                <a16:creationId xmlns:a16="http://schemas.microsoft.com/office/drawing/2014/main" id="{A6FA264A-91BC-4B67-8323-066DDC8AEC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5750" y="2008188"/>
            <a:ext cx="1309688"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7849" name="Picture 9">
            <a:extLst>
              <a:ext uri="{FF2B5EF4-FFF2-40B4-BE49-F238E27FC236}">
                <a16:creationId xmlns:a16="http://schemas.microsoft.com/office/drawing/2014/main" id="{6D099447-8EA1-4F11-BAB3-AB500F1C2D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2950" y="2116138"/>
            <a:ext cx="1000125"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7850" name="Picture 10">
            <a:extLst>
              <a:ext uri="{FF2B5EF4-FFF2-40B4-BE49-F238E27FC236}">
                <a16:creationId xmlns:a16="http://schemas.microsoft.com/office/drawing/2014/main" id="{B4383008-2649-4670-9B4F-A2CD580224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5150" y="2513013"/>
            <a:ext cx="1309688"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7851" name="Picture 11">
            <a:extLst>
              <a:ext uri="{FF2B5EF4-FFF2-40B4-BE49-F238E27FC236}">
                <a16:creationId xmlns:a16="http://schemas.microsoft.com/office/drawing/2014/main" id="{72EC22EC-42B6-4FB2-A505-6060CC93F6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8063" y="2651125"/>
            <a:ext cx="206375" cy="28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7854" name="Picture 14">
            <a:extLst>
              <a:ext uri="{FF2B5EF4-FFF2-40B4-BE49-F238E27FC236}">
                <a16:creationId xmlns:a16="http://schemas.microsoft.com/office/drawing/2014/main" id="{EB5DC7D1-5002-4624-A3E6-D4AEF30444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5188" y="3362325"/>
            <a:ext cx="8632825"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47856" name="Rectangle 16" descr="波浪线">
            <a:extLst>
              <a:ext uri="{FF2B5EF4-FFF2-40B4-BE49-F238E27FC236}">
                <a16:creationId xmlns:a16="http://schemas.microsoft.com/office/drawing/2014/main" id="{D59E9D25-1FC4-47DA-A910-A089EE0F2E3D}"/>
              </a:ext>
            </a:extLst>
          </p:cNvPr>
          <p:cNvSpPr>
            <a:spLocks noChangeArrowheads="1"/>
          </p:cNvSpPr>
          <p:nvPr/>
        </p:nvSpPr>
        <p:spPr bwMode="auto">
          <a:xfrm>
            <a:off x="531813" y="4518025"/>
            <a:ext cx="9315450" cy="450850"/>
          </a:xfrm>
          <a:prstGeom prst="rect">
            <a:avLst/>
          </a:prstGeom>
          <a:noFill/>
          <a:ln>
            <a:noFill/>
          </a:ln>
          <a:effectLst/>
          <a:extLst>
            <a:ext uri="{909E8E84-426E-40DD-AFC4-6F175D3DCCD1}">
              <a14:hiddenFill xmlns:a14="http://schemas.microsoft.com/office/drawing/2010/main">
                <a:pattFill prst="wave">
                  <a:fgClr>
                    <a:schemeClr val="accent1"/>
                  </a:fgClr>
                  <a:bgClr>
                    <a:schemeClr val="bg1"/>
                  </a:bgClr>
                </a:patt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a:solidFill>
                  <a:srgbClr val="990000"/>
                </a:solidFill>
                <a:ea typeface="华文新魏" panose="02010800040101010101" pitchFamily="2" charset="-122"/>
              </a:rPr>
              <a:t>导数与增量不同，它代表函数在一点的性质，即在该点的变化率。</a:t>
            </a:r>
          </a:p>
        </p:txBody>
      </p:sp>
      <p:sp>
        <p:nvSpPr>
          <p:cNvPr id="547858" name="Text Box 18" descr="波浪线">
            <a:extLst>
              <a:ext uri="{FF2B5EF4-FFF2-40B4-BE49-F238E27FC236}">
                <a16:creationId xmlns:a16="http://schemas.microsoft.com/office/drawing/2014/main" id="{8E5AD72D-D25B-4C9D-B64E-3A4C88406FF6}"/>
              </a:ext>
            </a:extLst>
          </p:cNvPr>
          <p:cNvSpPr txBox="1">
            <a:spLocks noChangeArrowheads="1"/>
          </p:cNvSpPr>
          <p:nvPr/>
        </p:nvSpPr>
        <p:spPr bwMode="auto">
          <a:xfrm>
            <a:off x="701675" y="5256213"/>
            <a:ext cx="4105275" cy="523875"/>
          </a:xfrm>
          <a:prstGeom prst="rect">
            <a:avLst/>
          </a:prstGeom>
          <a:noFill/>
          <a:ln>
            <a:noFill/>
          </a:ln>
          <a:effectLst/>
          <a:extLst>
            <a:ext uri="{909E8E84-426E-40DD-AFC4-6F175D3DCCD1}">
              <a14:hiddenFill xmlns:a14="http://schemas.microsoft.com/office/drawing/2010/main">
                <a:pattFill prst="wave">
                  <a:fgClr>
                    <a:schemeClr val="accent1"/>
                  </a:fgClr>
                  <a:bgClr>
                    <a:schemeClr val="bg1"/>
                  </a:bgClr>
                </a:patt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zh-CN" altLang="en-US"/>
              <a:t>导数还可以表示为</a:t>
            </a:r>
          </a:p>
        </p:txBody>
      </p:sp>
      <p:pic>
        <p:nvPicPr>
          <p:cNvPr id="547859" name="Picture 19">
            <a:extLst>
              <a:ext uri="{FF2B5EF4-FFF2-40B4-BE49-F238E27FC236}">
                <a16:creationId xmlns:a16="http://schemas.microsoft.com/office/drawing/2014/main" id="{95C60888-9E45-4703-89E8-328D394B90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8525" y="5472113"/>
            <a:ext cx="1182688"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7862" name="Picture 22">
            <a:extLst>
              <a:ext uri="{FF2B5EF4-FFF2-40B4-BE49-F238E27FC236}">
                <a16:creationId xmlns:a16="http://schemas.microsoft.com/office/drawing/2014/main" id="{1B7E1FC7-1719-4038-802C-CED8ABDC53A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72088" y="5456238"/>
            <a:ext cx="1190625"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7863" name="Picture 23">
            <a:extLst>
              <a:ext uri="{FF2B5EF4-FFF2-40B4-BE49-F238E27FC236}">
                <a16:creationId xmlns:a16="http://schemas.microsoft.com/office/drawing/2014/main" id="{2FDA85EF-2EF6-4AE9-BF5B-AD30A1F7666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88175" y="5472113"/>
            <a:ext cx="1851025"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47844"/>
                                        </p:tgtEl>
                                        <p:attrNameLst>
                                          <p:attrName>style.visibility</p:attrName>
                                        </p:attrNameLst>
                                      </p:cBhvr>
                                      <p:to>
                                        <p:strVal val="visible"/>
                                      </p:to>
                                    </p:set>
                                    <p:animEffect transition="in" filter="blinds(horizontal)">
                                      <p:cBhvr>
                                        <p:cTn id="7" dur="500"/>
                                        <p:tgtEl>
                                          <p:spTgt spid="5478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7845"/>
                                        </p:tgtEl>
                                        <p:attrNameLst>
                                          <p:attrName>style.visibility</p:attrName>
                                        </p:attrNameLst>
                                      </p:cBhvr>
                                      <p:to>
                                        <p:strVal val="visible"/>
                                      </p:to>
                                    </p:set>
                                    <p:animEffect transition="in" filter="blinds(horizontal)">
                                      <p:cBhvr>
                                        <p:cTn id="12" dur="500"/>
                                        <p:tgtEl>
                                          <p:spTgt spid="547845"/>
                                        </p:tgtEl>
                                      </p:cBhvr>
                                    </p:animEffect>
                                  </p:childTnLst>
                                </p:cTn>
                              </p:par>
                              <p:par>
                                <p:cTn id="13" presetID="3" presetClass="entr" presetSubtype="10" fill="hold" nodeType="withEffect">
                                  <p:stCondLst>
                                    <p:cond delay="0"/>
                                  </p:stCondLst>
                                  <p:childTnLst>
                                    <p:set>
                                      <p:cBhvr>
                                        <p:cTn id="14" dur="1" fill="hold">
                                          <p:stCondLst>
                                            <p:cond delay="0"/>
                                          </p:stCondLst>
                                        </p:cTn>
                                        <p:tgtEl>
                                          <p:spTgt spid="547846"/>
                                        </p:tgtEl>
                                        <p:attrNameLst>
                                          <p:attrName>style.visibility</p:attrName>
                                        </p:attrNameLst>
                                      </p:cBhvr>
                                      <p:to>
                                        <p:strVal val="visible"/>
                                      </p:to>
                                    </p:set>
                                    <p:animEffect transition="in" filter="blinds(horizontal)">
                                      <p:cBhvr>
                                        <p:cTn id="15" dur="500"/>
                                        <p:tgtEl>
                                          <p:spTgt spid="547846"/>
                                        </p:tgtEl>
                                      </p:cBhvr>
                                    </p:animEffect>
                                  </p:childTnLst>
                                </p:cTn>
                              </p:par>
                              <p:par>
                                <p:cTn id="16" presetID="3" presetClass="entr" presetSubtype="10" fill="hold" nodeType="withEffect">
                                  <p:stCondLst>
                                    <p:cond delay="0"/>
                                  </p:stCondLst>
                                  <p:childTnLst>
                                    <p:set>
                                      <p:cBhvr>
                                        <p:cTn id="17" dur="1" fill="hold">
                                          <p:stCondLst>
                                            <p:cond delay="0"/>
                                          </p:stCondLst>
                                        </p:cTn>
                                        <p:tgtEl>
                                          <p:spTgt spid="547847"/>
                                        </p:tgtEl>
                                        <p:attrNameLst>
                                          <p:attrName>style.visibility</p:attrName>
                                        </p:attrNameLst>
                                      </p:cBhvr>
                                      <p:to>
                                        <p:strVal val="visible"/>
                                      </p:to>
                                    </p:set>
                                    <p:animEffect transition="in" filter="blinds(horizontal)">
                                      <p:cBhvr>
                                        <p:cTn id="18" dur="500"/>
                                        <p:tgtEl>
                                          <p:spTgt spid="547847"/>
                                        </p:tgtEl>
                                      </p:cBhvr>
                                    </p:animEffect>
                                  </p:childTnLst>
                                </p:cTn>
                              </p:par>
                              <p:par>
                                <p:cTn id="19" presetID="3" presetClass="entr" presetSubtype="10" fill="hold" nodeType="withEffect">
                                  <p:stCondLst>
                                    <p:cond delay="0"/>
                                  </p:stCondLst>
                                  <p:childTnLst>
                                    <p:set>
                                      <p:cBhvr>
                                        <p:cTn id="20" dur="1" fill="hold">
                                          <p:stCondLst>
                                            <p:cond delay="0"/>
                                          </p:stCondLst>
                                        </p:cTn>
                                        <p:tgtEl>
                                          <p:spTgt spid="547848"/>
                                        </p:tgtEl>
                                        <p:attrNameLst>
                                          <p:attrName>style.visibility</p:attrName>
                                        </p:attrNameLst>
                                      </p:cBhvr>
                                      <p:to>
                                        <p:strVal val="visible"/>
                                      </p:to>
                                    </p:set>
                                    <p:animEffect transition="in" filter="blinds(horizontal)">
                                      <p:cBhvr>
                                        <p:cTn id="21" dur="500"/>
                                        <p:tgtEl>
                                          <p:spTgt spid="547848"/>
                                        </p:tgtEl>
                                      </p:cBhvr>
                                    </p:animEffect>
                                  </p:childTnLst>
                                </p:cTn>
                              </p:par>
                              <p:par>
                                <p:cTn id="22" presetID="3" presetClass="entr" presetSubtype="10" fill="hold" nodeType="withEffect">
                                  <p:stCondLst>
                                    <p:cond delay="0"/>
                                  </p:stCondLst>
                                  <p:childTnLst>
                                    <p:set>
                                      <p:cBhvr>
                                        <p:cTn id="23" dur="1" fill="hold">
                                          <p:stCondLst>
                                            <p:cond delay="0"/>
                                          </p:stCondLst>
                                        </p:cTn>
                                        <p:tgtEl>
                                          <p:spTgt spid="547849"/>
                                        </p:tgtEl>
                                        <p:attrNameLst>
                                          <p:attrName>style.visibility</p:attrName>
                                        </p:attrNameLst>
                                      </p:cBhvr>
                                      <p:to>
                                        <p:strVal val="visible"/>
                                      </p:to>
                                    </p:set>
                                    <p:animEffect transition="in" filter="blinds(horizontal)">
                                      <p:cBhvr>
                                        <p:cTn id="24" dur="500"/>
                                        <p:tgtEl>
                                          <p:spTgt spid="547849"/>
                                        </p:tgtEl>
                                      </p:cBhvr>
                                    </p:animEffect>
                                  </p:childTnLst>
                                </p:cTn>
                              </p:par>
                              <p:par>
                                <p:cTn id="25" presetID="3" presetClass="entr" presetSubtype="10" fill="hold" nodeType="withEffect">
                                  <p:stCondLst>
                                    <p:cond delay="0"/>
                                  </p:stCondLst>
                                  <p:childTnLst>
                                    <p:set>
                                      <p:cBhvr>
                                        <p:cTn id="26" dur="1" fill="hold">
                                          <p:stCondLst>
                                            <p:cond delay="0"/>
                                          </p:stCondLst>
                                        </p:cTn>
                                        <p:tgtEl>
                                          <p:spTgt spid="547850"/>
                                        </p:tgtEl>
                                        <p:attrNameLst>
                                          <p:attrName>style.visibility</p:attrName>
                                        </p:attrNameLst>
                                      </p:cBhvr>
                                      <p:to>
                                        <p:strVal val="visible"/>
                                      </p:to>
                                    </p:set>
                                    <p:animEffect transition="in" filter="blinds(horizontal)">
                                      <p:cBhvr>
                                        <p:cTn id="27" dur="500"/>
                                        <p:tgtEl>
                                          <p:spTgt spid="547850"/>
                                        </p:tgtEl>
                                      </p:cBhvr>
                                    </p:animEffect>
                                  </p:childTnLst>
                                </p:cTn>
                              </p:par>
                              <p:par>
                                <p:cTn id="28" presetID="3" presetClass="entr" presetSubtype="10" fill="hold" nodeType="withEffect">
                                  <p:stCondLst>
                                    <p:cond delay="0"/>
                                  </p:stCondLst>
                                  <p:childTnLst>
                                    <p:set>
                                      <p:cBhvr>
                                        <p:cTn id="29" dur="1" fill="hold">
                                          <p:stCondLst>
                                            <p:cond delay="0"/>
                                          </p:stCondLst>
                                        </p:cTn>
                                        <p:tgtEl>
                                          <p:spTgt spid="547851"/>
                                        </p:tgtEl>
                                        <p:attrNameLst>
                                          <p:attrName>style.visibility</p:attrName>
                                        </p:attrNameLst>
                                      </p:cBhvr>
                                      <p:to>
                                        <p:strVal val="visible"/>
                                      </p:to>
                                    </p:set>
                                    <p:animEffect transition="in" filter="blinds(horizontal)">
                                      <p:cBhvr>
                                        <p:cTn id="30" dur="500"/>
                                        <p:tgtEl>
                                          <p:spTgt spid="547851"/>
                                        </p:tgtEl>
                                      </p:cBhvr>
                                    </p:animEffect>
                                  </p:childTnLst>
                                </p:cTn>
                              </p:par>
                              <p:par>
                                <p:cTn id="31" presetID="3" presetClass="entr" presetSubtype="10" fill="hold" nodeType="withEffect">
                                  <p:stCondLst>
                                    <p:cond delay="0"/>
                                  </p:stCondLst>
                                  <p:childTnLst>
                                    <p:set>
                                      <p:cBhvr>
                                        <p:cTn id="32" dur="1" fill="hold">
                                          <p:stCondLst>
                                            <p:cond delay="0"/>
                                          </p:stCondLst>
                                        </p:cTn>
                                        <p:tgtEl>
                                          <p:spTgt spid="547854"/>
                                        </p:tgtEl>
                                        <p:attrNameLst>
                                          <p:attrName>style.visibility</p:attrName>
                                        </p:attrNameLst>
                                      </p:cBhvr>
                                      <p:to>
                                        <p:strVal val="visible"/>
                                      </p:to>
                                    </p:set>
                                    <p:animEffect transition="in" filter="blinds(horizontal)">
                                      <p:cBhvr>
                                        <p:cTn id="33" dur="500"/>
                                        <p:tgtEl>
                                          <p:spTgt spid="54785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47856"/>
                                        </p:tgtEl>
                                        <p:attrNameLst>
                                          <p:attrName>style.visibility</p:attrName>
                                        </p:attrNameLst>
                                      </p:cBhvr>
                                      <p:to>
                                        <p:strVal val="visible"/>
                                      </p:to>
                                    </p:set>
                                    <p:animEffect transition="in" filter="blinds(horizontal)">
                                      <p:cBhvr>
                                        <p:cTn id="38" dur="500"/>
                                        <p:tgtEl>
                                          <p:spTgt spid="54785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47858"/>
                                        </p:tgtEl>
                                        <p:attrNameLst>
                                          <p:attrName>style.visibility</p:attrName>
                                        </p:attrNameLst>
                                      </p:cBhvr>
                                      <p:to>
                                        <p:strVal val="visible"/>
                                      </p:to>
                                    </p:set>
                                    <p:animEffect transition="in" filter="blinds(horizontal)">
                                      <p:cBhvr>
                                        <p:cTn id="43" dur="500"/>
                                        <p:tgtEl>
                                          <p:spTgt spid="547858"/>
                                        </p:tgtEl>
                                      </p:cBhvr>
                                    </p:animEffect>
                                  </p:childTnLst>
                                </p:cTn>
                              </p:par>
                              <p:par>
                                <p:cTn id="44" presetID="3" presetClass="entr" presetSubtype="10" fill="hold" nodeType="withEffect">
                                  <p:stCondLst>
                                    <p:cond delay="0"/>
                                  </p:stCondLst>
                                  <p:childTnLst>
                                    <p:set>
                                      <p:cBhvr>
                                        <p:cTn id="45" dur="1" fill="hold">
                                          <p:stCondLst>
                                            <p:cond delay="0"/>
                                          </p:stCondLst>
                                        </p:cTn>
                                        <p:tgtEl>
                                          <p:spTgt spid="547859"/>
                                        </p:tgtEl>
                                        <p:attrNameLst>
                                          <p:attrName>style.visibility</p:attrName>
                                        </p:attrNameLst>
                                      </p:cBhvr>
                                      <p:to>
                                        <p:strVal val="visible"/>
                                      </p:to>
                                    </p:set>
                                    <p:animEffect transition="in" filter="blinds(horizontal)">
                                      <p:cBhvr>
                                        <p:cTn id="46" dur="500"/>
                                        <p:tgtEl>
                                          <p:spTgt spid="54785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547862"/>
                                        </p:tgtEl>
                                        <p:attrNameLst>
                                          <p:attrName>style.visibility</p:attrName>
                                        </p:attrNameLst>
                                      </p:cBhvr>
                                      <p:to>
                                        <p:strVal val="visible"/>
                                      </p:to>
                                    </p:set>
                                    <p:animEffect transition="in" filter="blinds(horizontal)">
                                      <p:cBhvr>
                                        <p:cTn id="51" dur="500"/>
                                        <p:tgtEl>
                                          <p:spTgt spid="54786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547863"/>
                                        </p:tgtEl>
                                        <p:attrNameLst>
                                          <p:attrName>style.visibility</p:attrName>
                                        </p:attrNameLst>
                                      </p:cBhvr>
                                      <p:to>
                                        <p:strVal val="visible"/>
                                      </p:to>
                                    </p:set>
                                    <p:animEffect transition="in" filter="blinds(horizontal)">
                                      <p:cBhvr>
                                        <p:cTn id="56" dur="500"/>
                                        <p:tgtEl>
                                          <p:spTgt spid="547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4" grpId="0"/>
      <p:bldP spid="547845" grpId="0"/>
      <p:bldP spid="547856" grpId="0"/>
      <p:bldP spid="54785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a:extLst>
              <a:ext uri="{FF2B5EF4-FFF2-40B4-BE49-F238E27FC236}">
                <a16:creationId xmlns:a16="http://schemas.microsoft.com/office/drawing/2014/main" id="{0BED2B30-DFE5-4A69-AE57-30D04E761BAF}"/>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49222E91-4845-4BF3-9257-E6CD4C90F64A}" type="slidenum">
              <a:rPr lang="de-DE" altLang="zh-CN" sz="1300" b="0" smtClean="0">
                <a:latin typeface="FrutigerNext LT Bold" pitchFamily="20" charset="0"/>
                <a:ea typeface="MS PGothic" panose="020B0600070205080204" pitchFamily="34" charset="-128"/>
              </a:rPr>
              <a:pPr>
                <a:lnSpc>
                  <a:spcPct val="85000"/>
                </a:lnSpc>
                <a:buClrTx/>
                <a:buSzTx/>
                <a:buFontTx/>
                <a:buNone/>
              </a:pPr>
              <a:t>23</a:t>
            </a:fld>
            <a:endParaRPr lang="en-GB" altLang="zh-CN" sz="1300" b="0">
              <a:latin typeface="FrutigerNext LT Bold" pitchFamily="20" charset="0"/>
              <a:ea typeface="MS PGothic" panose="020B0600070205080204" pitchFamily="34" charset="-128"/>
            </a:endParaRPr>
          </a:p>
        </p:txBody>
      </p:sp>
      <p:sp>
        <p:nvSpPr>
          <p:cNvPr id="548868" name="Rectangle 4" descr="波浪线">
            <a:extLst>
              <a:ext uri="{FF2B5EF4-FFF2-40B4-BE49-F238E27FC236}">
                <a16:creationId xmlns:a16="http://schemas.microsoft.com/office/drawing/2014/main" id="{C3A58E16-BA4C-4FB2-A81E-72B813A6E93D}"/>
              </a:ext>
            </a:extLst>
          </p:cNvPr>
          <p:cNvSpPr>
            <a:spLocks noChangeArrowheads="1"/>
          </p:cNvSpPr>
          <p:nvPr/>
        </p:nvSpPr>
        <p:spPr bwMode="auto">
          <a:xfrm>
            <a:off x="701675" y="1223963"/>
            <a:ext cx="9001125" cy="1108075"/>
          </a:xfrm>
          <a:prstGeom prst="rect">
            <a:avLst/>
          </a:prstGeom>
          <a:noFill/>
          <a:ln>
            <a:noFill/>
          </a:ln>
          <a:effectLst/>
          <a:extLst>
            <a:ext uri="{909E8E84-426E-40DD-AFC4-6F175D3DCCD1}">
              <a14:hiddenFill xmlns:a14="http://schemas.microsoft.com/office/drawing/2010/main">
                <a:pattFill prst="wave">
                  <a:fgClr>
                    <a:schemeClr val="accent1"/>
                  </a:fgClr>
                  <a:bgClr>
                    <a:schemeClr val="bg1"/>
                  </a:bgClr>
                </a:patt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40000"/>
              </a:lnSpc>
              <a:spcBef>
                <a:spcPct val="10000"/>
              </a:spcBef>
              <a:spcAft>
                <a:spcPct val="10000"/>
              </a:spcAft>
            </a:pPr>
            <a:r>
              <a:rPr lang="zh-CN" altLang="en-US"/>
              <a:t>        函数</a:t>
            </a:r>
            <a:r>
              <a:rPr lang="en-US" altLang="zh-CN"/>
              <a:t>         </a:t>
            </a:r>
            <a:r>
              <a:rPr lang="zh-CN" altLang="en-US"/>
              <a:t>的导数   </a:t>
            </a:r>
            <a:r>
              <a:rPr lang="en-US" altLang="zh-CN"/>
              <a:t>       </a:t>
            </a:r>
            <a:r>
              <a:rPr lang="zh-CN" altLang="en-US"/>
              <a:t>本身也是</a:t>
            </a:r>
            <a:r>
              <a:rPr lang="en-US" altLang="zh-CN"/>
              <a:t>   </a:t>
            </a:r>
            <a:r>
              <a:rPr lang="zh-CN" altLang="en-US"/>
              <a:t>的一个函数，因此我们可以再取它对</a:t>
            </a:r>
            <a:r>
              <a:rPr lang="en-US" altLang="zh-CN"/>
              <a:t>    </a:t>
            </a:r>
            <a:r>
              <a:rPr lang="zh-CN" altLang="en-US"/>
              <a:t>的导数，称为函数                 的二阶导数，记作</a:t>
            </a:r>
            <a:r>
              <a:rPr lang="en-US" altLang="zh-CN"/>
              <a:t> </a:t>
            </a:r>
            <a:endParaRPr lang="zh-CN" altLang="en-US"/>
          </a:p>
        </p:txBody>
      </p:sp>
      <p:pic>
        <p:nvPicPr>
          <p:cNvPr id="548869" name="Picture 5">
            <a:extLst>
              <a:ext uri="{FF2B5EF4-FFF2-40B4-BE49-F238E27FC236}">
                <a16:creationId xmlns:a16="http://schemas.microsoft.com/office/drawing/2014/main" id="{57AC45AF-D89F-4A0C-B3BE-B9D0DF542C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1397000"/>
            <a:ext cx="5715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8870" name="Picture 6">
            <a:extLst>
              <a:ext uri="{FF2B5EF4-FFF2-40B4-BE49-F238E27FC236}">
                <a16:creationId xmlns:a16="http://schemas.microsoft.com/office/drawing/2014/main" id="{90F6343C-7BA6-4C21-8212-456A9773B0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0138" y="1397000"/>
            <a:ext cx="64770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8871" name="Picture 7">
            <a:extLst>
              <a:ext uri="{FF2B5EF4-FFF2-40B4-BE49-F238E27FC236}">
                <a16:creationId xmlns:a16="http://schemas.microsoft.com/office/drawing/2014/main" id="{A5178B17-772E-4859-BCDF-3909A672C4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9113" y="1482725"/>
            <a:ext cx="180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8872" name="Picture 8">
            <a:extLst>
              <a:ext uri="{FF2B5EF4-FFF2-40B4-BE49-F238E27FC236}">
                <a16:creationId xmlns:a16="http://schemas.microsoft.com/office/drawing/2014/main" id="{6018EC96-E09C-4CB9-9C1C-59B9DBE597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1525" y="2001838"/>
            <a:ext cx="1809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8873" name="Picture 9">
            <a:extLst>
              <a:ext uri="{FF2B5EF4-FFF2-40B4-BE49-F238E27FC236}">
                <a16:creationId xmlns:a16="http://schemas.microsoft.com/office/drawing/2014/main" id="{859B6681-B357-4227-97FC-50C11EDFF2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5838" y="1900238"/>
            <a:ext cx="1139825"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8874" name="Picture 10">
            <a:extLst>
              <a:ext uri="{FF2B5EF4-FFF2-40B4-BE49-F238E27FC236}">
                <a16:creationId xmlns:a16="http://schemas.microsoft.com/office/drawing/2014/main" id="{0BC8B39D-B37E-4C4C-9AAD-1A772DFEC1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0100" y="2586038"/>
            <a:ext cx="6065838"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48875" name="Text Box 11" descr="波浪线">
            <a:extLst>
              <a:ext uri="{FF2B5EF4-FFF2-40B4-BE49-F238E27FC236}">
                <a16:creationId xmlns:a16="http://schemas.microsoft.com/office/drawing/2014/main" id="{CE75027A-3A31-43D0-8B92-692E409EE9D1}"/>
              </a:ext>
            </a:extLst>
          </p:cNvPr>
          <p:cNvSpPr txBox="1">
            <a:spLocks noChangeArrowheads="1"/>
          </p:cNvSpPr>
          <p:nvPr/>
        </p:nvSpPr>
        <p:spPr bwMode="auto">
          <a:xfrm>
            <a:off x="774700" y="3887788"/>
            <a:ext cx="9144000" cy="523875"/>
          </a:xfrm>
          <a:prstGeom prst="rect">
            <a:avLst/>
          </a:prstGeom>
          <a:noFill/>
          <a:ln>
            <a:noFill/>
          </a:ln>
          <a:effectLst/>
          <a:extLst>
            <a:ext uri="{909E8E84-426E-40DD-AFC4-6F175D3DCCD1}">
              <a14:hiddenFill xmlns:a14="http://schemas.microsoft.com/office/drawing/2010/main">
                <a:pattFill prst="wave">
                  <a:fgClr>
                    <a:schemeClr val="accent1"/>
                  </a:fgClr>
                  <a:bgClr>
                    <a:schemeClr val="bg1"/>
                  </a:bgClr>
                </a:patt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zh-CN" altLang="en-US"/>
              <a:t>在物理学中，对空间和时间的导数习惯如下表示，</a:t>
            </a:r>
            <a:r>
              <a:rPr lang="zh-CN" altLang="en-US">
                <a:solidFill>
                  <a:srgbClr val="990000"/>
                </a:solidFill>
                <a:ea typeface="华文新魏" panose="02010800040101010101" pitchFamily="2" charset="-122"/>
              </a:rPr>
              <a:t>不能混用</a:t>
            </a:r>
            <a:endParaRPr lang="en-US" altLang="zh-CN">
              <a:solidFill>
                <a:srgbClr val="990000"/>
              </a:solidFill>
              <a:ea typeface="华文新魏" panose="02010800040101010101" pitchFamily="2" charset="-122"/>
            </a:endParaRPr>
          </a:p>
        </p:txBody>
      </p:sp>
      <p:pic>
        <p:nvPicPr>
          <p:cNvPr id="548876" name="Picture 12">
            <a:extLst>
              <a:ext uri="{FF2B5EF4-FFF2-40B4-BE49-F238E27FC236}">
                <a16:creationId xmlns:a16="http://schemas.microsoft.com/office/drawing/2014/main" id="{7144D1DE-5D52-4E86-9391-EB65B94C6B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14563" y="4679950"/>
            <a:ext cx="1184275"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8877" name="Picture 13">
            <a:extLst>
              <a:ext uri="{FF2B5EF4-FFF2-40B4-BE49-F238E27FC236}">
                <a16:creationId xmlns:a16="http://schemas.microsoft.com/office/drawing/2014/main" id="{70CF8BC0-5E93-4759-A189-E88FB3ED317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2438" y="4630738"/>
            <a:ext cx="1411287" cy="871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48878" name="Text Box 14" descr="波浪线">
            <a:extLst>
              <a:ext uri="{FF2B5EF4-FFF2-40B4-BE49-F238E27FC236}">
                <a16:creationId xmlns:a16="http://schemas.microsoft.com/office/drawing/2014/main" id="{7C52FF68-AAE9-4AEA-BF82-D5517036AB54}"/>
              </a:ext>
            </a:extLst>
          </p:cNvPr>
          <p:cNvSpPr txBox="1">
            <a:spLocks noChangeArrowheads="1"/>
          </p:cNvSpPr>
          <p:nvPr/>
        </p:nvSpPr>
        <p:spPr bwMode="auto">
          <a:xfrm>
            <a:off x="6318250" y="4824413"/>
            <a:ext cx="2592388" cy="523875"/>
          </a:xfrm>
          <a:prstGeom prst="rect">
            <a:avLst/>
          </a:prstGeom>
          <a:noFill/>
          <a:ln>
            <a:noFill/>
          </a:ln>
          <a:effectLst/>
          <a:extLst>
            <a:ext uri="{909E8E84-426E-40DD-AFC4-6F175D3DCCD1}">
              <a14:hiddenFill xmlns:a14="http://schemas.microsoft.com/office/drawing/2010/main">
                <a:pattFill prst="wave">
                  <a:fgClr>
                    <a:schemeClr val="accent1"/>
                  </a:fgClr>
                  <a:bgClr>
                    <a:schemeClr val="bg1"/>
                  </a:bgClr>
                </a:patt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lnSpc>
                <a:spcPct val="120000"/>
              </a:lnSpc>
              <a:spcBef>
                <a:spcPct val="50000"/>
              </a:spcBef>
            </a:pPr>
            <a:r>
              <a:rPr lang="zh-CN" altLang="en-US"/>
              <a:t>表示对空间求导</a:t>
            </a:r>
          </a:p>
        </p:txBody>
      </p:sp>
      <p:pic>
        <p:nvPicPr>
          <p:cNvPr id="548879" name="Picture 15">
            <a:extLst>
              <a:ext uri="{FF2B5EF4-FFF2-40B4-BE49-F238E27FC236}">
                <a16:creationId xmlns:a16="http://schemas.microsoft.com/office/drawing/2014/main" id="{08EC8E54-CD5B-4331-8F8F-EA848AC0D27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3775" y="5657850"/>
            <a:ext cx="108585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8880" name="Picture 16">
            <a:extLst>
              <a:ext uri="{FF2B5EF4-FFF2-40B4-BE49-F238E27FC236}">
                <a16:creationId xmlns:a16="http://schemas.microsoft.com/office/drawing/2014/main" id="{C1409F8A-F1ED-4656-B418-8557A30EBF4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1338" y="5608638"/>
            <a:ext cx="1231900" cy="871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48881" name="Text Box 17" descr="波浪线">
            <a:extLst>
              <a:ext uri="{FF2B5EF4-FFF2-40B4-BE49-F238E27FC236}">
                <a16:creationId xmlns:a16="http://schemas.microsoft.com/office/drawing/2014/main" id="{4AE50463-D901-4592-909F-A5FEDBDBACF3}"/>
              </a:ext>
            </a:extLst>
          </p:cNvPr>
          <p:cNvSpPr txBox="1">
            <a:spLocks noChangeArrowheads="1"/>
          </p:cNvSpPr>
          <p:nvPr/>
        </p:nvSpPr>
        <p:spPr bwMode="auto">
          <a:xfrm>
            <a:off x="6318250" y="5802313"/>
            <a:ext cx="2592388" cy="523875"/>
          </a:xfrm>
          <a:prstGeom prst="rect">
            <a:avLst/>
          </a:prstGeom>
          <a:noFill/>
          <a:ln>
            <a:noFill/>
          </a:ln>
          <a:effectLst/>
          <a:extLst>
            <a:ext uri="{909E8E84-426E-40DD-AFC4-6F175D3DCCD1}">
              <a14:hiddenFill xmlns:a14="http://schemas.microsoft.com/office/drawing/2010/main">
                <a:pattFill prst="wave">
                  <a:fgClr>
                    <a:schemeClr val="accent1"/>
                  </a:fgClr>
                  <a:bgClr>
                    <a:schemeClr val="bg1"/>
                  </a:bgClr>
                </a:patt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lnSpc>
                <a:spcPct val="120000"/>
              </a:lnSpc>
              <a:spcBef>
                <a:spcPct val="50000"/>
              </a:spcBef>
            </a:pPr>
            <a:r>
              <a:rPr lang="zh-CN" altLang="en-US"/>
              <a:t>表示对时间求导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8868"/>
                                        </p:tgtEl>
                                        <p:attrNameLst>
                                          <p:attrName>style.visibility</p:attrName>
                                        </p:attrNameLst>
                                      </p:cBhvr>
                                      <p:to>
                                        <p:strVal val="visible"/>
                                      </p:to>
                                    </p:set>
                                    <p:animEffect transition="in" filter="blinds(horizontal)">
                                      <p:cBhvr>
                                        <p:cTn id="7" dur="500"/>
                                        <p:tgtEl>
                                          <p:spTgt spid="548868"/>
                                        </p:tgtEl>
                                      </p:cBhvr>
                                    </p:animEffect>
                                  </p:childTnLst>
                                </p:cTn>
                              </p:par>
                              <p:par>
                                <p:cTn id="8" presetID="3" presetClass="entr" presetSubtype="10" fill="hold" nodeType="withEffect">
                                  <p:stCondLst>
                                    <p:cond delay="0"/>
                                  </p:stCondLst>
                                  <p:childTnLst>
                                    <p:set>
                                      <p:cBhvr>
                                        <p:cTn id="9" dur="1" fill="hold">
                                          <p:stCondLst>
                                            <p:cond delay="0"/>
                                          </p:stCondLst>
                                        </p:cTn>
                                        <p:tgtEl>
                                          <p:spTgt spid="548869"/>
                                        </p:tgtEl>
                                        <p:attrNameLst>
                                          <p:attrName>style.visibility</p:attrName>
                                        </p:attrNameLst>
                                      </p:cBhvr>
                                      <p:to>
                                        <p:strVal val="visible"/>
                                      </p:to>
                                    </p:set>
                                    <p:animEffect transition="in" filter="blinds(horizontal)">
                                      <p:cBhvr>
                                        <p:cTn id="10" dur="500"/>
                                        <p:tgtEl>
                                          <p:spTgt spid="548869"/>
                                        </p:tgtEl>
                                      </p:cBhvr>
                                    </p:animEffect>
                                  </p:childTnLst>
                                </p:cTn>
                              </p:par>
                              <p:par>
                                <p:cTn id="11" presetID="3" presetClass="entr" presetSubtype="10" fill="hold" nodeType="withEffect">
                                  <p:stCondLst>
                                    <p:cond delay="0"/>
                                  </p:stCondLst>
                                  <p:childTnLst>
                                    <p:set>
                                      <p:cBhvr>
                                        <p:cTn id="12" dur="1" fill="hold">
                                          <p:stCondLst>
                                            <p:cond delay="0"/>
                                          </p:stCondLst>
                                        </p:cTn>
                                        <p:tgtEl>
                                          <p:spTgt spid="548870"/>
                                        </p:tgtEl>
                                        <p:attrNameLst>
                                          <p:attrName>style.visibility</p:attrName>
                                        </p:attrNameLst>
                                      </p:cBhvr>
                                      <p:to>
                                        <p:strVal val="visible"/>
                                      </p:to>
                                    </p:set>
                                    <p:animEffect transition="in" filter="blinds(horizontal)">
                                      <p:cBhvr>
                                        <p:cTn id="13" dur="500"/>
                                        <p:tgtEl>
                                          <p:spTgt spid="548870"/>
                                        </p:tgtEl>
                                      </p:cBhvr>
                                    </p:animEffect>
                                  </p:childTnLst>
                                </p:cTn>
                              </p:par>
                              <p:par>
                                <p:cTn id="14" presetID="3" presetClass="entr" presetSubtype="10" fill="hold" nodeType="withEffect">
                                  <p:stCondLst>
                                    <p:cond delay="0"/>
                                  </p:stCondLst>
                                  <p:childTnLst>
                                    <p:set>
                                      <p:cBhvr>
                                        <p:cTn id="15" dur="1" fill="hold">
                                          <p:stCondLst>
                                            <p:cond delay="0"/>
                                          </p:stCondLst>
                                        </p:cTn>
                                        <p:tgtEl>
                                          <p:spTgt spid="548871"/>
                                        </p:tgtEl>
                                        <p:attrNameLst>
                                          <p:attrName>style.visibility</p:attrName>
                                        </p:attrNameLst>
                                      </p:cBhvr>
                                      <p:to>
                                        <p:strVal val="visible"/>
                                      </p:to>
                                    </p:set>
                                    <p:animEffect transition="in" filter="blinds(horizontal)">
                                      <p:cBhvr>
                                        <p:cTn id="16" dur="500"/>
                                        <p:tgtEl>
                                          <p:spTgt spid="548871"/>
                                        </p:tgtEl>
                                      </p:cBhvr>
                                    </p:animEffect>
                                  </p:childTnLst>
                                </p:cTn>
                              </p:par>
                              <p:par>
                                <p:cTn id="17" presetID="3" presetClass="entr" presetSubtype="10" fill="hold" nodeType="withEffect">
                                  <p:stCondLst>
                                    <p:cond delay="0"/>
                                  </p:stCondLst>
                                  <p:childTnLst>
                                    <p:set>
                                      <p:cBhvr>
                                        <p:cTn id="18" dur="1" fill="hold">
                                          <p:stCondLst>
                                            <p:cond delay="0"/>
                                          </p:stCondLst>
                                        </p:cTn>
                                        <p:tgtEl>
                                          <p:spTgt spid="548872"/>
                                        </p:tgtEl>
                                        <p:attrNameLst>
                                          <p:attrName>style.visibility</p:attrName>
                                        </p:attrNameLst>
                                      </p:cBhvr>
                                      <p:to>
                                        <p:strVal val="visible"/>
                                      </p:to>
                                    </p:set>
                                    <p:animEffect transition="in" filter="blinds(horizontal)">
                                      <p:cBhvr>
                                        <p:cTn id="19" dur="500"/>
                                        <p:tgtEl>
                                          <p:spTgt spid="548872"/>
                                        </p:tgtEl>
                                      </p:cBhvr>
                                    </p:animEffect>
                                  </p:childTnLst>
                                </p:cTn>
                              </p:par>
                              <p:par>
                                <p:cTn id="20" presetID="3" presetClass="entr" presetSubtype="10" fill="hold" nodeType="withEffect">
                                  <p:stCondLst>
                                    <p:cond delay="0"/>
                                  </p:stCondLst>
                                  <p:childTnLst>
                                    <p:set>
                                      <p:cBhvr>
                                        <p:cTn id="21" dur="1" fill="hold">
                                          <p:stCondLst>
                                            <p:cond delay="0"/>
                                          </p:stCondLst>
                                        </p:cTn>
                                        <p:tgtEl>
                                          <p:spTgt spid="548873"/>
                                        </p:tgtEl>
                                        <p:attrNameLst>
                                          <p:attrName>style.visibility</p:attrName>
                                        </p:attrNameLst>
                                      </p:cBhvr>
                                      <p:to>
                                        <p:strVal val="visible"/>
                                      </p:to>
                                    </p:set>
                                    <p:animEffect transition="in" filter="blinds(horizontal)">
                                      <p:cBhvr>
                                        <p:cTn id="22" dur="500"/>
                                        <p:tgtEl>
                                          <p:spTgt spid="548873"/>
                                        </p:tgtEl>
                                      </p:cBhvr>
                                    </p:animEffect>
                                  </p:childTnLst>
                                </p:cTn>
                              </p:par>
                              <p:par>
                                <p:cTn id="23" presetID="3" presetClass="entr" presetSubtype="10" fill="hold" nodeType="withEffect">
                                  <p:stCondLst>
                                    <p:cond delay="0"/>
                                  </p:stCondLst>
                                  <p:childTnLst>
                                    <p:set>
                                      <p:cBhvr>
                                        <p:cTn id="24" dur="1" fill="hold">
                                          <p:stCondLst>
                                            <p:cond delay="0"/>
                                          </p:stCondLst>
                                        </p:cTn>
                                        <p:tgtEl>
                                          <p:spTgt spid="548874"/>
                                        </p:tgtEl>
                                        <p:attrNameLst>
                                          <p:attrName>style.visibility</p:attrName>
                                        </p:attrNameLst>
                                      </p:cBhvr>
                                      <p:to>
                                        <p:strVal val="visible"/>
                                      </p:to>
                                    </p:set>
                                    <p:animEffect transition="in" filter="blinds(horizontal)">
                                      <p:cBhvr>
                                        <p:cTn id="25" dur="500"/>
                                        <p:tgtEl>
                                          <p:spTgt spid="54887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48875"/>
                                        </p:tgtEl>
                                        <p:attrNameLst>
                                          <p:attrName>style.visibility</p:attrName>
                                        </p:attrNameLst>
                                      </p:cBhvr>
                                      <p:to>
                                        <p:strVal val="visible"/>
                                      </p:to>
                                    </p:set>
                                    <p:animEffect transition="in" filter="blinds(horizontal)">
                                      <p:cBhvr>
                                        <p:cTn id="30" dur="500"/>
                                        <p:tgtEl>
                                          <p:spTgt spid="548875"/>
                                        </p:tgtEl>
                                      </p:cBhvr>
                                    </p:animEffect>
                                  </p:childTnLst>
                                </p:cTn>
                              </p:par>
                              <p:par>
                                <p:cTn id="31" presetID="3" presetClass="entr" presetSubtype="10" fill="hold" nodeType="withEffect">
                                  <p:stCondLst>
                                    <p:cond delay="0"/>
                                  </p:stCondLst>
                                  <p:childTnLst>
                                    <p:set>
                                      <p:cBhvr>
                                        <p:cTn id="32" dur="1" fill="hold">
                                          <p:stCondLst>
                                            <p:cond delay="0"/>
                                          </p:stCondLst>
                                        </p:cTn>
                                        <p:tgtEl>
                                          <p:spTgt spid="548876"/>
                                        </p:tgtEl>
                                        <p:attrNameLst>
                                          <p:attrName>style.visibility</p:attrName>
                                        </p:attrNameLst>
                                      </p:cBhvr>
                                      <p:to>
                                        <p:strVal val="visible"/>
                                      </p:to>
                                    </p:set>
                                    <p:animEffect transition="in" filter="blinds(horizontal)">
                                      <p:cBhvr>
                                        <p:cTn id="33" dur="500"/>
                                        <p:tgtEl>
                                          <p:spTgt spid="548876"/>
                                        </p:tgtEl>
                                      </p:cBhvr>
                                    </p:animEffect>
                                  </p:childTnLst>
                                </p:cTn>
                              </p:par>
                              <p:par>
                                <p:cTn id="34" presetID="3" presetClass="entr" presetSubtype="10" fill="hold" nodeType="withEffect">
                                  <p:stCondLst>
                                    <p:cond delay="0"/>
                                  </p:stCondLst>
                                  <p:childTnLst>
                                    <p:set>
                                      <p:cBhvr>
                                        <p:cTn id="35" dur="1" fill="hold">
                                          <p:stCondLst>
                                            <p:cond delay="0"/>
                                          </p:stCondLst>
                                        </p:cTn>
                                        <p:tgtEl>
                                          <p:spTgt spid="548877"/>
                                        </p:tgtEl>
                                        <p:attrNameLst>
                                          <p:attrName>style.visibility</p:attrName>
                                        </p:attrNameLst>
                                      </p:cBhvr>
                                      <p:to>
                                        <p:strVal val="visible"/>
                                      </p:to>
                                    </p:set>
                                    <p:animEffect transition="in" filter="blinds(horizontal)">
                                      <p:cBhvr>
                                        <p:cTn id="36" dur="500"/>
                                        <p:tgtEl>
                                          <p:spTgt spid="548877"/>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548878"/>
                                        </p:tgtEl>
                                        <p:attrNameLst>
                                          <p:attrName>style.visibility</p:attrName>
                                        </p:attrNameLst>
                                      </p:cBhvr>
                                      <p:to>
                                        <p:strVal val="visible"/>
                                      </p:to>
                                    </p:set>
                                    <p:animEffect transition="in" filter="blinds(horizontal)">
                                      <p:cBhvr>
                                        <p:cTn id="39" dur="500"/>
                                        <p:tgtEl>
                                          <p:spTgt spid="548878"/>
                                        </p:tgtEl>
                                      </p:cBhvr>
                                    </p:animEffect>
                                  </p:childTnLst>
                                </p:cTn>
                              </p:par>
                              <p:par>
                                <p:cTn id="40" presetID="3" presetClass="entr" presetSubtype="10" fill="hold" nodeType="withEffect">
                                  <p:stCondLst>
                                    <p:cond delay="0"/>
                                  </p:stCondLst>
                                  <p:childTnLst>
                                    <p:set>
                                      <p:cBhvr>
                                        <p:cTn id="41" dur="1" fill="hold">
                                          <p:stCondLst>
                                            <p:cond delay="0"/>
                                          </p:stCondLst>
                                        </p:cTn>
                                        <p:tgtEl>
                                          <p:spTgt spid="548879"/>
                                        </p:tgtEl>
                                        <p:attrNameLst>
                                          <p:attrName>style.visibility</p:attrName>
                                        </p:attrNameLst>
                                      </p:cBhvr>
                                      <p:to>
                                        <p:strVal val="visible"/>
                                      </p:to>
                                    </p:set>
                                    <p:animEffect transition="in" filter="blinds(horizontal)">
                                      <p:cBhvr>
                                        <p:cTn id="42" dur="500"/>
                                        <p:tgtEl>
                                          <p:spTgt spid="548879"/>
                                        </p:tgtEl>
                                      </p:cBhvr>
                                    </p:animEffect>
                                  </p:childTnLst>
                                </p:cTn>
                              </p:par>
                              <p:par>
                                <p:cTn id="43" presetID="3" presetClass="entr" presetSubtype="10" fill="hold" nodeType="withEffect">
                                  <p:stCondLst>
                                    <p:cond delay="0"/>
                                  </p:stCondLst>
                                  <p:childTnLst>
                                    <p:set>
                                      <p:cBhvr>
                                        <p:cTn id="44" dur="1" fill="hold">
                                          <p:stCondLst>
                                            <p:cond delay="0"/>
                                          </p:stCondLst>
                                        </p:cTn>
                                        <p:tgtEl>
                                          <p:spTgt spid="548880"/>
                                        </p:tgtEl>
                                        <p:attrNameLst>
                                          <p:attrName>style.visibility</p:attrName>
                                        </p:attrNameLst>
                                      </p:cBhvr>
                                      <p:to>
                                        <p:strVal val="visible"/>
                                      </p:to>
                                    </p:set>
                                    <p:animEffect transition="in" filter="blinds(horizontal)">
                                      <p:cBhvr>
                                        <p:cTn id="45" dur="500"/>
                                        <p:tgtEl>
                                          <p:spTgt spid="548880"/>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548881"/>
                                        </p:tgtEl>
                                        <p:attrNameLst>
                                          <p:attrName>style.visibility</p:attrName>
                                        </p:attrNameLst>
                                      </p:cBhvr>
                                      <p:to>
                                        <p:strVal val="visible"/>
                                      </p:to>
                                    </p:set>
                                    <p:animEffect transition="in" filter="blinds(horizontal)">
                                      <p:cBhvr>
                                        <p:cTn id="48" dur="500"/>
                                        <p:tgtEl>
                                          <p:spTgt spid="548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8" grpId="0"/>
      <p:bldP spid="548875" grpId="0"/>
      <p:bldP spid="548878" grpId="0"/>
      <p:bldP spid="54888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a:extLst>
              <a:ext uri="{FF2B5EF4-FFF2-40B4-BE49-F238E27FC236}">
                <a16:creationId xmlns:a16="http://schemas.microsoft.com/office/drawing/2014/main" id="{6C2C71DC-F184-468C-A450-902C0D56FA2B}"/>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E4DB7AC7-3C3D-461C-ADC4-51BD75F2DD80}" type="slidenum">
              <a:rPr lang="de-DE" altLang="zh-CN" sz="1300" b="0" smtClean="0">
                <a:latin typeface="FrutigerNext LT Bold" pitchFamily="20" charset="0"/>
                <a:ea typeface="MS PGothic" panose="020B0600070205080204" pitchFamily="34" charset="-128"/>
              </a:rPr>
              <a:pPr>
                <a:lnSpc>
                  <a:spcPct val="85000"/>
                </a:lnSpc>
                <a:buClrTx/>
                <a:buSzTx/>
                <a:buFontTx/>
                <a:buNone/>
              </a:pPr>
              <a:t>24</a:t>
            </a:fld>
            <a:endParaRPr lang="en-GB" altLang="zh-CN" sz="1300" b="0">
              <a:latin typeface="FrutigerNext LT Bold" pitchFamily="20" charset="0"/>
              <a:ea typeface="MS PGothic" panose="020B0600070205080204" pitchFamily="34" charset="-128"/>
            </a:endParaRPr>
          </a:p>
        </p:txBody>
      </p:sp>
      <p:sp>
        <p:nvSpPr>
          <p:cNvPr id="543763" name="Rectangle 19">
            <a:extLst>
              <a:ext uri="{FF2B5EF4-FFF2-40B4-BE49-F238E27FC236}">
                <a16:creationId xmlns:a16="http://schemas.microsoft.com/office/drawing/2014/main" id="{A3983129-9165-450E-BD49-482909096C7F}"/>
              </a:ext>
            </a:extLst>
          </p:cNvPr>
          <p:cNvSpPr>
            <a:spLocks noChangeArrowheads="1"/>
          </p:cNvSpPr>
          <p:nvPr/>
        </p:nvSpPr>
        <p:spPr bwMode="auto">
          <a:xfrm>
            <a:off x="630238" y="1109663"/>
            <a:ext cx="3509962"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
            </a:pPr>
            <a:r>
              <a:rPr lang="zh-CN" altLang="en-US">
                <a:latin typeface="华文新魏" panose="02010800040101010101" pitchFamily="2" charset="-122"/>
                <a:ea typeface="华文新魏" panose="02010800040101010101" pitchFamily="2" charset="-122"/>
              </a:rPr>
              <a:t> 导数的几何意义 </a:t>
            </a:r>
            <a:endParaRPr lang="en-US" altLang="zh-CN">
              <a:latin typeface="华文新魏" panose="02010800040101010101" pitchFamily="2" charset="-122"/>
              <a:ea typeface="华文新魏" panose="02010800040101010101" pitchFamily="2" charset="-122"/>
            </a:endParaRPr>
          </a:p>
          <a:p>
            <a:r>
              <a:rPr lang="en-US" altLang="zh-CN">
                <a:latin typeface="华文新魏" panose="02010800040101010101" pitchFamily="2" charset="-122"/>
                <a:ea typeface="华文新魏" panose="02010800040101010101" pitchFamily="2" charset="-122"/>
              </a:rPr>
              <a:t>(Geormertetric Meaning)</a:t>
            </a:r>
            <a:endParaRPr lang="zh-CN" altLang="en-US">
              <a:latin typeface="华文新魏" panose="02010800040101010101" pitchFamily="2" charset="-122"/>
              <a:ea typeface="华文新魏" panose="02010800040101010101" pitchFamily="2" charset="-122"/>
            </a:endParaRPr>
          </a:p>
        </p:txBody>
      </p:sp>
      <p:grpSp>
        <p:nvGrpSpPr>
          <p:cNvPr id="543774" name="Group 30">
            <a:extLst>
              <a:ext uri="{FF2B5EF4-FFF2-40B4-BE49-F238E27FC236}">
                <a16:creationId xmlns:a16="http://schemas.microsoft.com/office/drawing/2014/main" id="{96B7652E-05C2-4B33-872A-BD60A961B1D7}"/>
              </a:ext>
            </a:extLst>
          </p:cNvPr>
          <p:cNvGrpSpPr>
            <a:grpSpLocks/>
          </p:cNvGrpSpPr>
          <p:nvPr/>
        </p:nvGrpSpPr>
        <p:grpSpPr bwMode="auto">
          <a:xfrm>
            <a:off x="3725863" y="1368425"/>
            <a:ext cx="6121400" cy="3852863"/>
            <a:chOff x="2347" y="862"/>
            <a:chExt cx="3856" cy="2427"/>
          </a:xfrm>
        </p:grpSpPr>
        <p:grpSp>
          <p:nvGrpSpPr>
            <p:cNvPr id="49170" name="Group 22">
              <a:extLst>
                <a:ext uri="{FF2B5EF4-FFF2-40B4-BE49-F238E27FC236}">
                  <a16:creationId xmlns:a16="http://schemas.microsoft.com/office/drawing/2014/main" id="{4DF2092B-BF87-4B82-9C3E-4C6409D3E031}"/>
                </a:ext>
              </a:extLst>
            </p:cNvPr>
            <p:cNvGrpSpPr>
              <a:grpSpLocks/>
            </p:cNvGrpSpPr>
            <p:nvPr/>
          </p:nvGrpSpPr>
          <p:grpSpPr bwMode="auto">
            <a:xfrm>
              <a:off x="2347" y="862"/>
              <a:ext cx="3856" cy="2427"/>
              <a:chOff x="2347" y="862"/>
              <a:chExt cx="3856" cy="2427"/>
            </a:xfrm>
          </p:grpSpPr>
          <p:pic>
            <p:nvPicPr>
              <p:cNvPr id="49172" name="Picture 5">
                <a:extLst>
                  <a:ext uri="{FF2B5EF4-FFF2-40B4-BE49-F238E27FC236}">
                    <a16:creationId xmlns:a16="http://schemas.microsoft.com/office/drawing/2014/main" id="{311EF042-7075-46A5-A052-BE0965039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5" y="907"/>
                <a:ext cx="97"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9173" name="Picture 6">
                <a:extLst>
                  <a:ext uri="{FF2B5EF4-FFF2-40B4-BE49-F238E27FC236}">
                    <a16:creationId xmlns:a16="http://schemas.microsoft.com/office/drawing/2014/main" id="{C9BF13E7-7970-42C5-B278-C66FCB5A5C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0" y="3039"/>
                <a:ext cx="91"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9174" name="Picture 7">
                <a:extLst>
                  <a:ext uri="{FF2B5EF4-FFF2-40B4-BE49-F238E27FC236}">
                    <a16:creationId xmlns:a16="http://schemas.microsoft.com/office/drawing/2014/main" id="{506346F4-7FDF-4DFE-9D92-EBBFF4FC8C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3" y="3084"/>
                <a:ext cx="103"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9175" name="Picture 8" descr="波浪线">
                <a:extLst>
                  <a:ext uri="{FF2B5EF4-FFF2-40B4-BE49-F238E27FC236}">
                    <a16:creationId xmlns:a16="http://schemas.microsoft.com/office/drawing/2014/main" id="{B7E6AC53-0F79-4118-9E12-2B47559C22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6" y="862"/>
                <a:ext cx="2666" cy="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76" name="Picture 9">
                <a:extLst>
                  <a:ext uri="{FF2B5EF4-FFF2-40B4-BE49-F238E27FC236}">
                    <a16:creationId xmlns:a16="http://schemas.microsoft.com/office/drawing/2014/main" id="{3C7AF279-0242-4B28-8BF2-87CE9C1584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0" y="3088"/>
                <a:ext cx="170" cy="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9177" name="Picture 10">
                <a:extLst>
                  <a:ext uri="{FF2B5EF4-FFF2-40B4-BE49-F238E27FC236}">
                    <a16:creationId xmlns:a16="http://schemas.microsoft.com/office/drawing/2014/main" id="{8558062A-056E-4480-81B8-CABA630271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0" y="3042"/>
                <a:ext cx="63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9178" name="Picture 11">
                <a:extLst>
                  <a:ext uri="{FF2B5EF4-FFF2-40B4-BE49-F238E27FC236}">
                    <a16:creationId xmlns:a16="http://schemas.microsoft.com/office/drawing/2014/main" id="{AE29DA89-AF0F-4DB8-8A68-D9BF288AE4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7" y="1249"/>
                <a:ext cx="857"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9179" name="Picture 12">
                <a:extLst>
                  <a:ext uri="{FF2B5EF4-FFF2-40B4-BE49-F238E27FC236}">
                    <a16:creationId xmlns:a16="http://schemas.microsoft.com/office/drawing/2014/main" id="{77F17B88-29A8-436C-BAA6-8D800FDE47B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1" y="1867"/>
                <a:ext cx="40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9180" name="Picture 13">
                <a:extLst>
                  <a:ext uri="{FF2B5EF4-FFF2-40B4-BE49-F238E27FC236}">
                    <a16:creationId xmlns:a16="http://schemas.microsoft.com/office/drawing/2014/main" id="{92CC4F71-A665-428D-9FF2-32EF1ACA479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9" y="1724"/>
                <a:ext cx="137"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9181" name="Picture 14">
                <a:extLst>
                  <a:ext uri="{FF2B5EF4-FFF2-40B4-BE49-F238E27FC236}">
                    <a16:creationId xmlns:a16="http://schemas.microsoft.com/office/drawing/2014/main" id="{194C1AAC-EA8D-4E01-A3DA-467EA2E0CAB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06" y="1134"/>
                <a:ext cx="140"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9182" name="Picture 15">
                <a:extLst>
                  <a:ext uri="{FF2B5EF4-FFF2-40B4-BE49-F238E27FC236}">
                    <a16:creationId xmlns:a16="http://schemas.microsoft.com/office/drawing/2014/main" id="{478858BC-7E86-445A-B8B7-95E37EE028E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41" y="1783"/>
                <a:ext cx="115"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9183" name="Picture 16">
                <a:extLst>
                  <a:ext uri="{FF2B5EF4-FFF2-40B4-BE49-F238E27FC236}">
                    <a16:creationId xmlns:a16="http://schemas.microsoft.com/office/drawing/2014/main" id="{844F65B4-F6F8-43F2-9A7D-3FE09B75848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31" y="1078"/>
                <a:ext cx="65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9184" name="Picture 17">
                <a:extLst>
                  <a:ext uri="{FF2B5EF4-FFF2-40B4-BE49-F238E27FC236}">
                    <a16:creationId xmlns:a16="http://schemas.microsoft.com/office/drawing/2014/main" id="{3C86E2B5-ECAA-4214-9DA9-2528213CDF1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33" y="1556"/>
                <a:ext cx="127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9185" name="Picture 21">
                <a:extLst>
                  <a:ext uri="{FF2B5EF4-FFF2-40B4-BE49-F238E27FC236}">
                    <a16:creationId xmlns:a16="http://schemas.microsoft.com/office/drawing/2014/main" id="{A1B6439D-B639-4BD2-8796-D3ACE0467A0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43" y="907"/>
                <a:ext cx="140"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49171" name="Picture 29">
              <a:extLst>
                <a:ext uri="{FF2B5EF4-FFF2-40B4-BE49-F238E27FC236}">
                  <a16:creationId xmlns:a16="http://schemas.microsoft.com/office/drawing/2014/main" id="{C3DE5FE2-78CC-42FF-BC41-5871EC09E56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16" y="2631"/>
              <a:ext cx="244"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543783" name="Group 39">
            <a:extLst>
              <a:ext uri="{FF2B5EF4-FFF2-40B4-BE49-F238E27FC236}">
                <a16:creationId xmlns:a16="http://schemas.microsoft.com/office/drawing/2014/main" id="{28CB9352-1123-4F29-BDE5-F5B95EB0F482}"/>
              </a:ext>
            </a:extLst>
          </p:cNvPr>
          <p:cNvGrpSpPr>
            <a:grpSpLocks/>
          </p:cNvGrpSpPr>
          <p:nvPr/>
        </p:nvGrpSpPr>
        <p:grpSpPr bwMode="auto">
          <a:xfrm>
            <a:off x="701675" y="1924050"/>
            <a:ext cx="2881313" cy="1400175"/>
            <a:chOff x="442" y="1212"/>
            <a:chExt cx="1815" cy="882"/>
          </a:xfrm>
        </p:grpSpPr>
        <p:sp>
          <p:nvSpPr>
            <p:cNvPr id="49167" name="Text Box 31" descr="波浪线">
              <a:extLst>
                <a:ext uri="{FF2B5EF4-FFF2-40B4-BE49-F238E27FC236}">
                  <a16:creationId xmlns:a16="http://schemas.microsoft.com/office/drawing/2014/main" id="{4F24C297-1FE8-4C32-B762-E105C4C2DB10}"/>
                </a:ext>
              </a:extLst>
            </p:cNvPr>
            <p:cNvSpPr txBox="1">
              <a:spLocks noChangeArrowheads="1"/>
            </p:cNvSpPr>
            <p:nvPr/>
          </p:nvSpPr>
          <p:spPr bwMode="auto">
            <a:xfrm>
              <a:off x="442" y="1212"/>
              <a:ext cx="1815" cy="882"/>
            </a:xfrm>
            <a:prstGeom prst="rect">
              <a:avLst/>
            </a:prstGeom>
            <a:noFill/>
            <a:ln>
              <a:noFill/>
            </a:ln>
            <a:effectLst/>
            <a:extLst>
              <a:ext uri="{909E8E84-426E-40DD-AFC4-6F175D3DCCD1}">
                <a14:hiddenFill xmlns:a14="http://schemas.microsoft.com/office/drawing/2010/main">
                  <a:pattFill prst="wave">
                    <a:fgClr>
                      <a:schemeClr val="accent1"/>
                    </a:fgClr>
                    <a:bgClr>
                      <a:schemeClr val="bg1"/>
                    </a:bgClr>
                  </a:patt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zh-CN" altLang="en-US"/>
                <a:t>如图，过曲线上两点     、   的割线的斜率为</a:t>
              </a:r>
            </a:p>
          </p:txBody>
        </p:sp>
        <p:pic>
          <p:nvPicPr>
            <p:cNvPr id="49168" name="Picture 32">
              <a:extLst>
                <a:ext uri="{FF2B5EF4-FFF2-40B4-BE49-F238E27FC236}">
                  <a16:creationId xmlns:a16="http://schemas.microsoft.com/office/drawing/2014/main" id="{D7DA81AF-E027-4DCA-AFC6-A92F1D29EBF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4" y="1588"/>
              <a:ext cx="151"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9169" name="Picture 33">
              <a:extLst>
                <a:ext uri="{FF2B5EF4-FFF2-40B4-BE49-F238E27FC236}">
                  <a16:creationId xmlns:a16="http://schemas.microsoft.com/office/drawing/2014/main" id="{D3CE854D-2090-478E-B741-F07B1724B32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81" y="1602"/>
              <a:ext cx="156"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543779" name="Picture 35">
            <a:extLst>
              <a:ext uri="{FF2B5EF4-FFF2-40B4-BE49-F238E27FC236}">
                <a16:creationId xmlns:a16="http://schemas.microsoft.com/office/drawing/2014/main" id="{E358E3A7-0758-4970-9603-6FBFE59E166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77938" y="3384550"/>
            <a:ext cx="1795462" cy="773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543784" name="Group 40">
            <a:extLst>
              <a:ext uri="{FF2B5EF4-FFF2-40B4-BE49-F238E27FC236}">
                <a16:creationId xmlns:a16="http://schemas.microsoft.com/office/drawing/2014/main" id="{B0D78579-3383-49F8-B5A1-D7E2BFF5B1E1}"/>
              </a:ext>
            </a:extLst>
          </p:cNvPr>
          <p:cNvGrpSpPr>
            <a:grpSpLocks/>
          </p:cNvGrpSpPr>
          <p:nvPr/>
        </p:nvGrpSpPr>
        <p:grpSpPr bwMode="auto">
          <a:xfrm>
            <a:off x="630238" y="4392613"/>
            <a:ext cx="3095625" cy="962025"/>
            <a:chOff x="397" y="2767"/>
            <a:chExt cx="1950" cy="606"/>
          </a:xfrm>
        </p:grpSpPr>
        <p:sp>
          <p:nvSpPr>
            <p:cNvPr id="49164" name="Rectangle 28" descr="波浪线">
              <a:extLst>
                <a:ext uri="{FF2B5EF4-FFF2-40B4-BE49-F238E27FC236}">
                  <a16:creationId xmlns:a16="http://schemas.microsoft.com/office/drawing/2014/main" id="{FAB17DFC-529F-44BC-9991-CF2BCA995A42}"/>
                </a:ext>
              </a:extLst>
            </p:cNvPr>
            <p:cNvSpPr>
              <a:spLocks noChangeArrowheads="1"/>
            </p:cNvSpPr>
            <p:nvPr/>
          </p:nvSpPr>
          <p:spPr bwMode="auto">
            <a:xfrm>
              <a:off x="397" y="2767"/>
              <a:ext cx="1950" cy="606"/>
            </a:xfrm>
            <a:prstGeom prst="rect">
              <a:avLst/>
            </a:prstGeom>
            <a:noFill/>
            <a:ln>
              <a:noFill/>
            </a:ln>
            <a:effectLst/>
            <a:extLst>
              <a:ext uri="{909E8E84-426E-40DD-AFC4-6F175D3DCCD1}">
                <a14:hiddenFill xmlns:a14="http://schemas.microsoft.com/office/drawing/2010/main">
                  <a:pattFill prst="wave">
                    <a:fgClr>
                      <a:schemeClr val="accent1"/>
                    </a:fgClr>
                    <a:bgClr>
                      <a:schemeClr val="bg1"/>
                    </a:bgClr>
                  </a:patt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zh-CN" altLang="en-US"/>
                <a:t>当                 </a:t>
              </a:r>
              <a:r>
                <a:rPr lang="zh-CN" altLang="en-US">
                  <a:sym typeface="Symbol" panose="05050102010706020507" pitchFamily="18" charset="2"/>
                </a:rPr>
                <a:t>时，割线成为过</a:t>
              </a:r>
              <a:r>
                <a:rPr lang="en-US" altLang="zh-CN"/>
                <a:t>   </a:t>
              </a:r>
              <a:r>
                <a:rPr lang="zh-CN" altLang="en-US"/>
                <a:t>点的切线</a:t>
              </a:r>
            </a:p>
          </p:txBody>
        </p:sp>
        <p:pic>
          <p:nvPicPr>
            <p:cNvPr id="49165" name="Picture 37">
              <a:extLst>
                <a:ext uri="{FF2B5EF4-FFF2-40B4-BE49-F238E27FC236}">
                  <a16:creationId xmlns:a16="http://schemas.microsoft.com/office/drawing/2014/main" id="{4E967D3A-1D40-4365-A270-15F9E270B71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1" y="3137"/>
              <a:ext cx="151"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9166" name="Picture 38">
              <a:extLst>
                <a:ext uri="{FF2B5EF4-FFF2-40B4-BE49-F238E27FC236}">
                  <a16:creationId xmlns:a16="http://schemas.microsoft.com/office/drawing/2014/main" id="{F7281647-AF15-48A4-80C5-DB6AE72D0C7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9" y="2840"/>
              <a:ext cx="756"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543787" name="Group 43">
            <a:extLst>
              <a:ext uri="{FF2B5EF4-FFF2-40B4-BE49-F238E27FC236}">
                <a16:creationId xmlns:a16="http://schemas.microsoft.com/office/drawing/2014/main" id="{90A60BC4-D966-41D9-9040-5860F3B5E18A}"/>
              </a:ext>
            </a:extLst>
          </p:cNvPr>
          <p:cNvGrpSpPr>
            <a:grpSpLocks/>
          </p:cNvGrpSpPr>
          <p:nvPr/>
        </p:nvGrpSpPr>
        <p:grpSpPr bwMode="auto">
          <a:xfrm>
            <a:off x="1998663" y="5616575"/>
            <a:ext cx="6840537" cy="523875"/>
            <a:chOff x="669" y="3493"/>
            <a:chExt cx="4309" cy="330"/>
          </a:xfrm>
        </p:grpSpPr>
        <p:sp>
          <p:nvSpPr>
            <p:cNvPr id="49161" name="Rectangle 36" descr="波浪线">
              <a:extLst>
                <a:ext uri="{FF2B5EF4-FFF2-40B4-BE49-F238E27FC236}">
                  <a16:creationId xmlns:a16="http://schemas.microsoft.com/office/drawing/2014/main" id="{25277993-0BAB-4EC9-8EB5-A4F537525291}"/>
                </a:ext>
              </a:extLst>
            </p:cNvPr>
            <p:cNvSpPr>
              <a:spLocks noChangeArrowheads="1"/>
            </p:cNvSpPr>
            <p:nvPr/>
          </p:nvSpPr>
          <p:spPr bwMode="auto">
            <a:xfrm>
              <a:off x="669" y="3493"/>
              <a:ext cx="4309" cy="330"/>
            </a:xfrm>
            <a:prstGeom prst="rect">
              <a:avLst/>
            </a:prstGeom>
            <a:noFill/>
            <a:ln>
              <a:noFill/>
            </a:ln>
            <a:effectLst/>
            <a:extLst>
              <a:ext uri="{909E8E84-426E-40DD-AFC4-6F175D3DCCD1}">
                <a14:hiddenFill xmlns:a14="http://schemas.microsoft.com/office/drawing/2010/main">
                  <a:pattFill prst="wave">
                    <a:fgClr>
                      <a:schemeClr val="accent1"/>
                    </a:fgClr>
                    <a:bgClr>
                      <a:schemeClr val="bg1"/>
                    </a:bgClr>
                  </a:patt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a:t>故</a:t>
              </a:r>
              <a:r>
                <a:rPr lang="zh-CN" altLang="en-US">
                  <a:solidFill>
                    <a:srgbClr val="990000"/>
                  </a:solidFill>
                  <a:latin typeface="华文新魏" panose="02010800040101010101" pitchFamily="2" charset="-122"/>
                  <a:ea typeface="华文新魏" panose="02010800040101010101" pitchFamily="2" charset="-122"/>
                </a:rPr>
                <a:t>导数 </a:t>
              </a:r>
              <a:r>
                <a:rPr lang="en-US" altLang="zh-CN">
                  <a:solidFill>
                    <a:srgbClr val="990000"/>
                  </a:solidFill>
                  <a:latin typeface="华文新魏" panose="02010800040101010101" pitchFamily="2" charset="-122"/>
                  <a:ea typeface="华文新魏" panose="02010800040101010101" pitchFamily="2" charset="-122"/>
                </a:rPr>
                <a:t>                   </a:t>
              </a:r>
              <a:r>
                <a:rPr lang="zh-CN" altLang="en-US">
                  <a:solidFill>
                    <a:srgbClr val="990000"/>
                  </a:solidFill>
                  <a:latin typeface="华文新魏" panose="02010800040101010101" pitchFamily="2" charset="-122"/>
                  <a:ea typeface="华文新魏" panose="02010800040101010101" pitchFamily="2" charset="-122"/>
                </a:rPr>
                <a:t>表示曲线在 </a:t>
              </a:r>
              <a:r>
                <a:rPr lang="en-US" altLang="zh-CN">
                  <a:solidFill>
                    <a:srgbClr val="990000"/>
                  </a:solidFill>
                  <a:latin typeface="华文新魏" panose="02010800040101010101" pitchFamily="2" charset="-122"/>
                  <a:ea typeface="华文新魏" panose="02010800040101010101" pitchFamily="2" charset="-122"/>
                </a:rPr>
                <a:t>   </a:t>
              </a:r>
              <a:r>
                <a:rPr lang="zh-CN" altLang="en-US">
                  <a:solidFill>
                    <a:srgbClr val="990000"/>
                  </a:solidFill>
                  <a:latin typeface="华文新魏" panose="02010800040101010101" pitchFamily="2" charset="-122"/>
                  <a:ea typeface="华文新魏" panose="02010800040101010101" pitchFamily="2" charset="-122"/>
                </a:rPr>
                <a:t>处切线的斜率。</a:t>
              </a:r>
            </a:p>
          </p:txBody>
        </p:sp>
        <p:pic>
          <p:nvPicPr>
            <p:cNvPr id="49162" name="Picture 41">
              <a:extLst>
                <a:ext uri="{FF2B5EF4-FFF2-40B4-BE49-F238E27FC236}">
                  <a16:creationId xmlns:a16="http://schemas.microsoft.com/office/drawing/2014/main" id="{92605868-A387-42CA-AC4B-9008891102F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317" y="3533"/>
              <a:ext cx="933"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9163" name="Picture 42">
              <a:extLst>
                <a:ext uri="{FF2B5EF4-FFF2-40B4-BE49-F238E27FC236}">
                  <a16:creationId xmlns:a16="http://schemas.microsoft.com/office/drawing/2014/main" id="{F9056701-6F59-4B69-BFA5-D2BEACE573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7" y="3629"/>
              <a:ext cx="130"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43763"/>
                                        </p:tgtEl>
                                        <p:attrNameLst>
                                          <p:attrName>style.visibility</p:attrName>
                                        </p:attrNameLst>
                                      </p:cBhvr>
                                      <p:to>
                                        <p:strVal val="visible"/>
                                      </p:to>
                                    </p:set>
                                    <p:animEffect transition="in" filter="blinds(horizontal)">
                                      <p:cBhvr>
                                        <p:cTn id="7" dur="500"/>
                                        <p:tgtEl>
                                          <p:spTgt spid="5437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3774"/>
                                        </p:tgtEl>
                                        <p:attrNameLst>
                                          <p:attrName>style.visibility</p:attrName>
                                        </p:attrNameLst>
                                      </p:cBhvr>
                                      <p:to>
                                        <p:strVal val="visible"/>
                                      </p:to>
                                    </p:set>
                                    <p:animEffect transition="in" filter="blinds(horizontal)">
                                      <p:cBhvr>
                                        <p:cTn id="12" dur="500"/>
                                        <p:tgtEl>
                                          <p:spTgt spid="5437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43783"/>
                                        </p:tgtEl>
                                        <p:attrNameLst>
                                          <p:attrName>style.visibility</p:attrName>
                                        </p:attrNameLst>
                                      </p:cBhvr>
                                      <p:to>
                                        <p:strVal val="visible"/>
                                      </p:to>
                                    </p:set>
                                    <p:animEffect transition="in" filter="blinds(horizontal)">
                                      <p:cBhvr>
                                        <p:cTn id="17" dur="500"/>
                                        <p:tgtEl>
                                          <p:spTgt spid="543783"/>
                                        </p:tgtEl>
                                      </p:cBhvr>
                                    </p:animEffect>
                                  </p:childTnLst>
                                </p:cTn>
                              </p:par>
                              <p:par>
                                <p:cTn id="18" presetID="3" presetClass="entr" presetSubtype="10" fill="hold" nodeType="withEffect">
                                  <p:stCondLst>
                                    <p:cond delay="0"/>
                                  </p:stCondLst>
                                  <p:childTnLst>
                                    <p:set>
                                      <p:cBhvr>
                                        <p:cTn id="19" dur="1" fill="hold">
                                          <p:stCondLst>
                                            <p:cond delay="0"/>
                                          </p:stCondLst>
                                        </p:cTn>
                                        <p:tgtEl>
                                          <p:spTgt spid="543779"/>
                                        </p:tgtEl>
                                        <p:attrNameLst>
                                          <p:attrName>style.visibility</p:attrName>
                                        </p:attrNameLst>
                                      </p:cBhvr>
                                      <p:to>
                                        <p:strVal val="visible"/>
                                      </p:to>
                                    </p:set>
                                    <p:animEffect transition="in" filter="blinds(horizontal)">
                                      <p:cBhvr>
                                        <p:cTn id="20" dur="500"/>
                                        <p:tgtEl>
                                          <p:spTgt spid="54377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543784"/>
                                        </p:tgtEl>
                                        <p:attrNameLst>
                                          <p:attrName>style.visibility</p:attrName>
                                        </p:attrNameLst>
                                      </p:cBhvr>
                                      <p:to>
                                        <p:strVal val="visible"/>
                                      </p:to>
                                    </p:set>
                                    <p:animEffect transition="in" filter="blinds(horizontal)">
                                      <p:cBhvr>
                                        <p:cTn id="25" dur="500"/>
                                        <p:tgtEl>
                                          <p:spTgt spid="54378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43787"/>
                                        </p:tgtEl>
                                        <p:attrNameLst>
                                          <p:attrName>style.visibility</p:attrName>
                                        </p:attrNameLst>
                                      </p:cBhvr>
                                      <p:to>
                                        <p:strVal val="visible"/>
                                      </p:to>
                                    </p:set>
                                    <p:animEffect transition="in" filter="blinds(horizontal)">
                                      <p:cBhvr>
                                        <p:cTn id="30" dur="500"/>
                                        <p:tgtEl>
                                          <p:spTgt spid="543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6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3">
            <a:extLst>
              <a:ext uri="{FF2B5EF4-FFF2-40B4-BE49-F238E27FC236}">
                <a16:creationId xmlns:a16="http://schemas.microsoft.com/office/drawing/2014/main" id="{3165B5E2-E80F-4DB9-8053-20195E756089}"/>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FCC32001-81F2-430C-914F-74D347331DA9}" type="slidenum">
              <a:rPr lang="de-DE" altLang="zh-CN" sz="1300" b="0" smtClean="0">
                <a:latin typeface="FrutigerNext LT Bold" pitchFamily="20" charset="0"/>
                <a:ea typeface="MS PGothic" panose="020B0600070205080204" pitchFamily="34" charset="-128"/>
              </a:rPr>
              <a:pPr>
                <a:lnSpc>
                  <a:spcPct val="85000"/>
                </a:lnSpc>
                <a:buClrTx/>
                <a:buSzTx/>
                <a:buFontTx/>
                <a:buNone/>
              </a:pPr>
              <a:t>25</a:t>
            </a:fld>
            <a:endParaRPr lang="en-GB" altLang="zh-CN" sz="1300" b="0">
              <a:latin typeface="FrutigerNext LT Bold" pitchFamily="20" charset="0"/>
              <a:ea typeface="MS PGothic" panose="020B0600070205080204" pitchFamily="34" charset="-128"/>
            </a:endParaRPr>
          </a:p>
        </p:txBody>
      </p:sp>
      <p:sp>
        <p:nvSpPr>
          <p:cNvPr id="549892" name="Rectangle 4">
            <a:extLst>
              <a:ext uri="{FF2B5EF4-FFF2-40B4-BE49-F238E27FC236}">
                <a16:creationId xmlns:a16="http://schemas.microsoft.com/office/drawing/2014/main" id="{CD914CB6-6EA8-44E4-AD21-8CED441BD85C}"/>
              </a:ext>
            </a:extLst>
          </p:cNvPr>
          <p:cNvSpPr>
            <a:spLocks noChangeArrowheads="1"/>
          </p:cNvSpPr>
          <p:nvPr/>
        </p:nvSpPr>
        <p:spPr bwMode="auto">
          <a:xfrm>
            <a:off x="630238" y="1296988"/>
            <a:ext cx="8929687"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191" tIns="50095" rIns="100191" bIns="50095">
            <a:spAutoFit/>
          </a:bodyPr>
          <a:lstStyle>
            <a:lvl1pPr defTabSz="1001713">
              <a:defRPr sz="2400">
                <a:solidFill>
                  <a:schemeClr val="tx1"/>
                </a:solidFill>
                <a:latin typeface="Times New Roman" panose="02020603050405020304" pitchFamily="18" charset="0"/>
                <a:ea typeface="宋体" panose="02010600030101010101" pitchFamily="2" charset="-122"/>
              </a:defRPr>
            </a:lvl1pPr>
            <a:lvl2pPr marL="742950" indent="-285750" defTabSz="1001713">
              <a:defRPr sz="2400">
                <a:solidFill>
                  <a:schemeClr val="tx1"/>
                </a:solidFill>
                <a:latin typeface="Times New Roman" panose="02020603050405020304" pitchFamily="18" charset="0"/>
                <a:ea typeface="宋体" panose="02010600030101010101" pitchFamily="2" charset="-122"/>
              </a:defRPr>
            </a:lvl2pPr>
            <a:lvl3pPr marL="1143000" indent="-228600" defTabSz="1001713">
              <a:defRPr sz="2400">
                <a:solidFill>
                  <a:schemeClr val="tx1"/>
                </a:solidFill>
                <a:latin typeface="Times New Roman" panose="02020603050405020304" pitchFamily="18" charset="0"/>
                <a:ea typeface="宋体" panose="02010600030101010101" pitchFamily="2" charset="-122"/>
              </a:defRPr>
            </a:lvl3pPr>
            <a:lvl4pPr marL="1600200" indent="-228600" defTabSz="1001713">
              <a:defRPr sz="2400">
                <a:solidFill>
                  <a:schemeClr val="tx1"/>
                </a:solidFill>
                <a:latin typeface="Times New Roman" panose="02020603050405020304" pitchFamily="18" charset="0"/>
                <a:ea typeface="宋体" panose="02010600030101010101" pitchFamily="2" charset="-122"/>
              </a:defRPr>
            </a:lvl4pPr>
            <a:lvl5pPr marL="2057400" indent="-228600" defTabSz="1001713">
              <a:defRPr sz="2400">
                <a:solidFill>
                  <a:schemeClr val="tx1"/>
                </a:solidFill>
                <a:latin typeface="Times New Roman" panose="02020603050405020304" pitchFamily="18" charset="0"/>
                <a:ea typeface="宋体" panose="02010600030101010101" pitchFamily="2" charset="-122"/>
              </a:defRPr>
            </a:lvl5pPr>
            <a:lvl6pPr marL="25146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Clr>
                <a:srgbClr val="990000"/>
              </a:buClr>
              <a:buSzPct val="90000"/>
              <a:buFont typeface="Wingdings" panose="05000000000000000000" pitchFamily="2" charset="2"/>
              <a:buChar char="m"/>
            </a:pPr>
            <a:r>
              <a:rPr lang="zh-CN" altLang="en-US" b="1">
                <a:solidFill>
                  <a:srgbClr val="990000"/>
                </a:solidFill>
                <a:latin typeface="华文新魏" panose="02010800040101010101" pitchFamily="2" charset="-122"/>
                <a:ea typeface="华文新魏" panose="02010800040101010101" pitchFamily="2" charset="-122"/>
              </a:rPr>
              <a:t> 基本函数的导数公式</a:t>
            </a:r>
          </a:p>
        </p:txBody>
      </p:sp>
      <p:pic>
        <p:nvPicPr>
          <p:cNvPr id="549894" name="Picture 6">
            <a:extLst>
              <a:ext uri="{FF2B5EF4-FFF2-40B4-BE49-F238E27FC236}">
                <a16:creationId xmlns:a16="http://schemas.microsoft.com/office/drawing/2014/main" id="{D61D99C6-02FD-4BD9-B5E4-0213769A6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160588"/>
            <a:ext cx="3554413"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9895" name="Picture 7">
            <a:extLst>
              <a:ext uri="{FF2B5EF4-FFF2-40B4-BE49-F238E27FC236}">
                <a16:creationId xmlns:a16="http://schemas.microsoft.com/office/drawing/2014/main" id="{C58E6EF9-6614-44D6-B7D4-EC2C1E762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838" y="2813050"/>
            <a:ext cx="7518400" cy="71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9896" name="Picture 8">
            <a:extLst>
              <a:ext uri="{FF2B5EF4-FFF2-40B4-BE49-F238E27FC236}">
                <a16:creationId xmlns:a16="http://schemas.microsoft.com/office/drawing/2014/main" id="{26B372E9-F14B-4B15-BBE0-DA927B945F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038600"/>
            <a:ext cx="2532063"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9897" name="Picture 9">
            <a:extLst>
              <a:ext uri="{FF2B5EF4-FFF2-40B4-BE49-F238E27FC236}">
                <a16:creationId xmlns:a16="http://schemas.microsoft.com/office/drawing/2014/main" id="{404C2E12-DF79-4FF0-9128-3E9D787071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2375" y="4900613"/>
            <a:ext cx="8408988" cy="71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49892"/>
                                        </p:tgtEl>
                                        <p:attrNameLst>
                                          <p:attrName>style.visibility</p:attrName>
                                        </p:attrNameLst>
                                      </p:cBhvr>
                                      <p:to>
                                        <p:strVal val="visible"/>
                                      </p:to>
                                    </p:set>
                                    <p:animEffect transition="in" filter="blinds(horizontal)">
                                      <p:cBhvr>
                                        <p:cTn id="7" dur="500"/>
                                        <p:tgtEl>
                                          <p:spTgt spid="5498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9894"/>
                                        </p:tgtEl>
                                        <p:attrNameLst>
                                          <p:attrName>style.visibility</p:attrName>
                                        </p:attrNameLst>
                                      </p:cBhvr>
                                      <p:to>
                                        <p:strVal val="visible"/>
                                      </p:to>
                                    </p:set>
                                    <p:animEffect transition="in" filter="blinds(horizontal)">
                                      <p:cBhvr>
                                        <p:cTn id="12" dur="500"/>
                                        <p:tgtEl>
                                          <p:spTgt spid="5498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49895"/>
                                        </p:tgtEl>
                                        <p:attrNameLst>
                                          <p:attrName>style.visibility</p:attrName>
                                        </p:attrNameLst>
                                      </p:cBhvr>
                                      <p:to>
                                        <p:strVal val="visible"/>
                                      </p:to>
                                    </p:set>
                                    <p:animEffect transition="in" filter="blinds(horizontal)">
                                      <p:cBhvr>
                                        <p:cTn id="17" dur="500"/>
                                        <p:tgtEl>
                                          <p:spTgt spid="5498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49896"/>
                                        </p:tgtEl>
                                        <p:attrNameLst>
                                          <p:attrName>style.visibility</p:attrName>
                                        </p:attrNameLst>
                                      </p:cBhvr>
                                      <p:to>
                                        <p:strVal val="visible"/>
                                      </p:to>
                                    </p:set>
                                    <p:animEffect transition="in" filter="blinds(horizontal)">
                                      <p:cBhvr>
                                        <p:cTn id="22" dur="500"/>
                                        <p:tgtEl>
                                          <p:spTgt spid="5498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49897"/>
                                        </p:tgtEl>
                                        <p:attrNameLst>
                                          <p:attrName>style.visibility</p:attrName>
                                        </p:attrNameLst>
                                      </p:cBhvr>
                                      <p:to>
                                        <p:strVal val="visible"/>
                                      </p:to>
                                    </p:set>
                                    <p:animEffect transition="in" filter="blinds(horizontal)">
                                      <p:cBhvr>
                                        <p:cTn id="27" dur="500"/>
                                        <p:tgtEl>
                                          <p:spTgt spid="549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3">
            <a:extLst>
              <a:ext uri="{FF2B5EF4-FFF2-40B4-BE49-F238E27FC236}">
                <a16:creationId xmlns:a16="http://schemas.microsoft.com/office/drawing/2014/main" id="{962BF7BE-7AF9-4D4D-87FF-1B931584934D}"/>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A574EEE3-18C1-4DDF-9386-88330BC8DD11}" type="slidenum">
              <a:rPr lang="de-DE" altLang="zh-CN" sz="1300" b="0" smtClean="0">
                <a:latin typeface="FrutigerNext LT Bold" pitchFamily="20" charset="0"/>
                <a:ea typeface="MS PGothic" panose="020B0600070205080204" pitchFamily="34" charset="-128"/>
              </a:rPr>
              <a:pPr>
                <a:lnSpc>
                  <a:spcPct val="85000"/>
                </a:lnSpc>
                <a:buClrTx/>
                <a:buSzTx/>
                <a:buFontTx/>
                <a:buNone/>
              </a:pPr>
              <a:t>26</a:t>
            </a:fld>
            <a:endParaRPr lang="en-GB" altLang="zh-CN" sz="1300" b="0">
              <a:latin typeface="FrutigerNext LT Bold" pitchFamily="20" charset="0"/>
              <a:ea typeface="MS PGothic" panose="020B0600070205080204" pitchFamily="34" charset="-128"/>
            </a:endParaRPr>
          </a:p>
        </p:txBody>
      </p:sp>
      <p:pic>
        <p:nvPicPr>
          <p:cNvPr id="560131" name="Picture 3">
            <a:extLst>
              <a:ext uri="{FF2B5EF4-FFF2-40B4-BE49-F238E27FC236}">
                <a16:creationId xmlns:a16="http://schemas.microsoft.com/office/drawing/2014/main" id="{DF5EA6BF-EA0A-47AB-A533-579ED49C7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700" y="1223963"/>
            <a:ext cx="2676525"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60132" name="Picture 4">
            <a:extLst>
              <a:ext uri="{FF2B5EF4-FFF2-40B4-BE49-F238E27FC236}">
                <a16:creationId xmlns:a16="http://schemas.microsoft.com/office/drawing/2014/main" id="{AC2848CE-6EB1-4812-A0C3-0004A81713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225" y="1757363"/>
            <a:ext cx="6610350" cy="162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60133" name="Picture 5">
            <a:extLst>
              <a:ext uri="{FF2B5EF4-FFF2-40B4-BE49-F238E27FC236}">
                <a16:creationId xmlns:a16="http://schemas.microsoft.com/office/drawing/2014/main" id="{07C68156-923D-4F41-8B09-7D18B7428C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700" y="3702050"/>
            <a:ext cx="2676525"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60135" name="Picture 7">
            <a:extLst>
              <a:ext uri="{FF2B5EF4-FFF2-40B4-BE49-F238E27FC236}">
                <a16:creationId xmlns:a16="http://schemas.microsoft.com/office/drawing/2014/main" id="{1D68A923-664F-4ECB-82AE-A61F5EDEA5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7938" y="4321175"/>
            <a:ext cx="7370762" cy="221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0131"/>
                                        </p:tgtEl>
                                        <p:attrNameLst>
                                          <p:attrName>style.visibility</p:attrName>
                                        </p:attrNameLst>
                                      </p:cBhvr>
                                      <p:to>
                                        <p:strVal val="visible"/>
                                      </p:to>
                                    </p:set>
                                    <p:animEffect transition="in" filter="blinds(horizontal)">
                                      <p:cBhvr>
                                        <p:cTn id="7" dur="500"/>
                                        <p:tgtEl>
                                          <p:spTgt spid="5601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0132"/>
                                        </p:tgtEl>
                                        <p:attrNameLst>
                                          <p:attrName>style.visibility</p:attrName>
                                        </p:attrNameLst>
                                      </p:cBhvr>
                                      <p:to>
                                        <p:strVal val="visible"/>
                                      </p:to>
                                    </p:set>
                                    <p:animEffect transition="in" filter="blinds(horizontal)">
                                      <p:cBhvr>
                                        <p:cTn id="12" dur="500"/>
                                        <p:tgtEl>
                                          <p:spTgt spid="5601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0133"/>
                                        </p:tgtEl>
                                        <p:attrNameLst>
                                          <p:attrName>style.visibility</p:attrName>
                                        </p:attrNameLst>
                                      </p:cBhvr>
                                      <p:to>
                                        <p:strVal val="visible"/>
                                      </p:to>
                                    </p:set>
                                    <p:animEffect transition="in" filter="blinds(horizontal)">
                                      <p:cBhvr>
                                        <p:cTn id="17" dur="500"/>
                                        <p:tgtEl>
                                          <p:spTgt spid="5601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0135"/>
                                        </p:tgtEl>
                                        <p:attrNameLst>
                                          <p:attrName>style.visibility</p:attrName>
                                        </p:attrNameLst>
                                      </p:cBhvr>
                                      <p:to>
                                        <p:strVal val="visible"/>
                                      </p:to>
                                    </p:set>
                                    <p:animEffect transition="in" filter="blinds(horizontal)">
                                      <p:cBhvr>
                                        <p:cTn id="22" dur="500"/>
                                        <p:tgtEl>
                                          <p:spTgt spid="560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3">
            <a:extLst>
              <a:ext uri="{FF2B5EF4-FFF2-40B4-BE49-F238E27FC236}">
                <a16:creationId xmlns:a16="http://schemas.microsoft.com/office/drawing/2014/main" id="{9FBEF79D-D8BE-4116-9025-0C25E3C0E305}"/>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DDCAFD51-FA5A-485E-8277-C0D59A4A24FB}" type="slidenum">
              <a:rPr lang="de-DE" altLang="zh-CN" sz="1300" b="0" smtClean="0">
                <a:latin typeface="FrutigerNext LT Bold" pitchFamily="20" charset="0"/>
                <a:ea typeface="MS PGothic" panose="020B0600070205080204" pitchFamily="34" charset="-128"/>
              </a:rPr>
              <a:pPr>
                <a:lnSpc>
                  <a:spcPct val="85000"/>
                </a:lnSpc>
                <a:buClrTx/>
                <a:buSzTx/>
                <a:buFontTx/>
                <a:buNone/>
              </a:pPr>
              <a:t>27</a:t>
            </a:fld>
            <a:endParaRPr lang="en-GB" altLang="zh-CN" sz="1300" b="0">
              <a:latin typeface="FrutigerNext LT Bold" pitchFamily="20" charset="0"/>
              <a:ea typeface="MS PGothic" panose="020B0600070205080204" pitchFamily="34" charset="-128"/>
            </a:endParaRPr>
          </a:p>
        </p:txBody>
      </p:sp>
      <p:pic>
        <p:nvPicPr>
          <p:cNvPr id="561154" name="Picture 2">
            <a:extLst>
              <a:ext uri="{FF2B5EF4-FFF2-40B4-BE49-F238E27FC236}">
                <a16:creationId xmlns:a16="http://schemas.microsoft.com/office/drawing/2014/main" id="{45AA7384-7EBB-4207-A10D-D80FC3DB69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700" y="1439863"/>
            <a:ext cx="2589213" cy="757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61157" name="Picture 5">
            <a:extLst>
              <a:ext uri="{FF2B5EF4-FFF2-40B4-BE49-F238E27FC236}">
                <a16:creationId xmlns:a16="http://schemas.microsoft.com/office/drawing/2014/main" id="{F3ECCE9E-F269-414C-9A99-F0CA2392C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038" y="2376488"/>
            <a:ext cx="6472237" cy="3382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1154"/>
                                        </p:tgtEl>
                                        <p:attrNameLst>
                                          <p:attrName>style.visibility</p:attrName>
                                        </p:attrNameLst>
                                      </p:cBhvr>
                                      <p:to>
                                        <p:strVal val="visible"/>
                                      </p:to>
                                    </p:set>
                                    <p:animEffect transition="in" filter="blinds(horizontal)">
                                      <p:cBhvr>
                                        <p:cTn id="7" dur="500"/>
                                        <p:tgtEl>
                                          <p:spTgt spid="561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1157"/>
                                        </p:tgtEl>
                                        <p:attrNameLst>
                                          <p:attrName>style.visibility</p:attrName>
                                        </p:attrNameLst>
                                      </p:cBhvr>
                                      <p:to>
                                        <p:strVal val="visible"/>
                                      </p:to>
                                    </p:set>
                                    <p:animEffect transition="in" filter="blinds(horizontal)">
                                      <p:cBhvr>
                                        <p:cTn id="12" dur="500"/>
                                        <p:tgtEl>
                                          <p:spTgt spid="561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3">
            <a:extLst>
              <a:ext uri="{FF2B5EF4-FFF2-40B4-BE49-F238E27FC236}">
                <a16:creationId xmlns:a16="http://schemas.microsoft.com/office/drawing/2014/main" id="{37E7E5B3-535F-4B3A-97DA-7C4FCA76B42A}"/>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6C5CC201-A28B-4062-A46D-6592E7510A8C}" type="slidenum">
              <a:rPr lang="de-DE" altLang="zh-CN" sz="1300" b="0" smtClean="0">
                <a:latin typeface="FrutigerNext LT Bold" pitchFamily="20" charset="0"/>
                <a:ea typeface="MS PGothic" panose="020B0600070205080204" pitchFamily="34" charset="-128"/>
              </a:rPr>
              <a:pPr>
                <a:lnSpc>
                  <a:spcPct val="85000"/>
                </a:lnSpc>
                <a:buClrTx/>
                <a:buSzTx/>
                <a:buFontTx/>
                <a:buNone/>
              </a:pPr>
              <a:t>28</a:t>
            </a:fld>
            <a:endParaRPr lang="en-GB" altLang="zh-CN" sz="1300" b="0">
              <a:latin typeface="FrutigerNext LT Bold" pitchFamily="20" charset="0"/>
              <a:ea typeface="MS PGothic" panose="020B0600070205080204" pitchFamily="34" charset="-128"/>
            </a:endParaRPr>
          </a:p>
        </p:txBody>
      </p:sp>
      <p:pic>
        <p:nvPicPr>
          <p:cNvPr id="559108" name="Picture 4">
            <a:extLst>
              <a:ext uri="{FF2B5EF4-FFF2-40B4-BE49-F238E27FC236}">
                <a16:creationId xmlns:a16="http://schemas.microsoft.com/office/drawing/2014/main" id="{E0569586-7D75-4D66-AE18-E9EBCA93C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1368425"/>
            <a:ext cx="2844800"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59109" name="Picture 5">
            <a:extLst>
              <a:ext uri="{FF2B5EF4-FFF2-40B4-BE49-F238E27FC236}">
                <a16:creationId xmlns:a16="http://schemas.microsoft.com/office/drawing/2014/main" id="{D0D98010-6DC3-48D8-9CD0-B78FD42329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016125"/>
            <a:ext cx="6170613" cy="3892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9108"/>
                                        </p:tgtEl>
                                        <p:attrNameLst>
                                          <p:attrName>style.visibility</p:attrName>
                                        </p:attrNameLst>
                                      </p:cBhvr>
                                      <p:to>
                                        <p:strVal val="visible"/>
                                      </p:to>
                                    </p:set>
                                    <p:animEffect transition="in" filter="blinds(horizontal)">
                                      <p:cBhvr>
                                        <p:cTn id="7" dur="500"/>
                                        <p:tgtEl>
                                          <p:spTgt spid="559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9109"/>
                                        </p:tgtEl>
                                        <p:attrNameLst>
                                          <p:attrName>style.visibility</p:attrName>
                                        </p:attrNameLst>
                                      </p:cBhvr>
                                      <p:to>
                                        <p:strVal val="visible"/>
                                      </p:to>
                                    </p:set>
                                    <p:animEffect transition="in" filter="blinds(horizontal)">
                                      <p:cBhvr>
                                        <p:cTn id="12" dur="500"/>
                                        <p:tgtEl>
                                          <p:spTgt spid="559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a:extLst>
              <a:ext uri="{FF2B5EF4-FFF2-40B4-BE49-F238E27FC236}">
                <a16:creationId xmlns:a16="http://schemas.microsoft.com/office/drawing/2014/main" id="{B6C78649-7220-435B-87CD-B5326BB032A5}"/>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A3A68C8D-0CB4-4762-8099-E6AF3BCDDB6C}" type="slidenum">
              <a:rPr lang="de-DE" altLang="zh-CN" sz="1300" b="0" smtClean="0">
                <a:latin typeface="FrutigerNext LT Bold" pitchFamily="20" charset="0"/>
                <a:ea typeface="MS PGothic" panose="020B0600070205080204" pitchFamily="34" charset="-128"/>
              </a:rPr>
              <a:pPr>
                <a:lnSpc>
                  <a:spcPct val="85000"/>
                </a:lnSpc>
                <a:buClrTx/>
                <a:buSzTx/>
                <a:buFontTx/>
                <a:buNone/>
              </a:pPr>
              <a:t>29</a:t>
            </a:fld>
            <a:endParaRPr lang="en-GB" altLang="zh-CN" sz="1300" b="0">
              <a:latin typeface="FrutigerNext LT Bold" pitchFamily="20" charset="0"/>
              <a:ea typeface="MS PGothic" panose="020B0600070205080204" pitchFamily="34" charset="-128"/>
            </a:endParaRPr>
          </a:p>
        </p:txBody>
      </p:sp>
      <p:sp>
        <p:nvSpPr>
          <p:cNvPr id="562180" name="Rectangle 4">
            <a:extLst>
              <a:ext uri="{FF2B5EF4-FFF2-40B4-BE49-F238E27FC236}">
                <a16:creationId xmlns:a16="http://schemas.microsoft.com/office/drawing/2014/main" id="{64F5C2A7-B06E-4D60-9F2B-02B28021CA09}"/>
              </a:ext>
            </a:extLst>
          </p:cNvPr>
          <p:cNvSpPr>
            <a:spLocks noChangeArrowheads="1"/>
          </p:cNvSpPr>
          <p:nvPr/>
        </p:nvSpPr>
        <p:spPr bwMode="auto">
          <a:xfrm>
            <a:off x="701675" y="1189038"/>
            <a:ext cx="47529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191" tIns="50095" rIns="100191" bIns="50095">
            <a:spAutoFit/>
          </a:bodyPr>
          <a:lstStyle>
            <a:lvl1pPr defTabSz="1001713">
              <a:defRPr sz="2400">
                <a:solidFill>
                  <a:schemeClr val="tx1"/>
                </a:solidFill>
                <a:latin typeface="Times New Roman" panose="02020603050405020304" pitchFamily="18" charset="0"/>
                <a:ea typeface="宋体" panose="02010600030101010101" pitchFamily="2" charset="-122"/>
              </a:defRPr>
            </a:lvl1pPr>
            <a:lvl2pPr marL="742950" indent="-285750" defTabSz="1001713">
              <a:defRPr sz="2400">
                <a:solidFill>
                  <a:schemeClr val="tx1"/>
                </a:solidFill>
                <a:latin typeface="Times New Roman" panose="02020603050405020304" pitchFamily="18" charset="0"/>
                <a:ea typeface="宋体" panose="02010600030101010101" pitchFamily="2" charset="-122"/>
              </a:defRPr>
            </a:lvl2pPr>
            <a:lvl3pPr marL="1143000" indent="-228600" defTabSz="1001713">
              <a:defRPr sz="2400">
                <a:solidFill>
                  <a:schemeClr val="tx1"/>
                </a:solidFill>
                <a:latin typeface="Times New Roman" panose="02020603050405020304" pitchFamily="18" charset="0"/>
                <a:ea typeface="宋体" panose="02010600030101010101" pitchFamily="2" charset="-122"/>
              </a:defRPr>
            </a:lvl3pPr>
            <a:lvl4pPr marL="1600200" indent="-228600" defTabSz="1001713">
              <a:defRPr sz="2400">
                <a:solidFill>
                  <a:schemeClr val="tx1"/>
                </a:solidFill>
                <a:latin typeface="Times New Roman" panose="02020603050405020304" pitchFamily="18" charset="0"/>
                <a:ea typeface="宋体" panose="02010600030101010101" pitchFamily="2" charset="-122"/>
              </a:defRPr>
            </a:lvl4pPr>
            <a:lvl5pPr marL="2057400" indent="-228600" defTabSz="1001713">
              <a:defRPr sz="2400">
                <a:solidFill>
                  <a:schemeClr val="tx1"/>
                </a:solidFill>
                <a:latin typeface="Times New Roman" panose="02020603050405020304" pitchFamily="18" charset="0"/>
                <a:ea typeface="宋体" panose="02010600030101010101" pitchFamily="2" charset="-122"/>
              </a:defRPr>
            </a:lvl5pPr>
            <a:lvl6pPr marL="25146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Clr>
                <a:srgbClr val="990000"/>
              </a:buClr>
              <a:buSzPct val="90000"/>
              <a:buFont typeface="Wingdings" panose="05000000000000000000" pitchFamily="2" charset="2"/>
              <a:buChar char="m"/>
            </a:pPr>
            <a:r>
              <a:rPr lang="zh-CN" altLang="en-US" b="1">
                <a:solidFill>
                  <a:srgbClr val="990000"/>
                </a:solidFill>
                <a:latin typeface="华文新魏" panose="02010800040101010101" pitchFamily="2" charset="-122"/>
                <a:ea typeface="华文新魏" panose="02010800040101010101" pitchFamily="2" charset="-122"/>
              </a:rPr>
              <a:t>有关导数运算的几个定理 </a:t>
            </a:r>
          </a:p>
        </p:txBody>
      </p:sp>
      <p:pic>
        <p:nvPicPr>
          <p:cNvPr id="562182" name="Picture 6">
            <a:extLst>
              <a:ext uri="{FF2B5EF4-FFF2-40B4-BE49-F238E27FC236}">
                <a16:creationId xmlns:a16="http://schemas.microsoft.com/office/drawing/2014/main" id="{5550D6A5-3DD7-430D-98BE-6BB2EFD35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063" y="1881188"/>
            <a:ext cx="4759325"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62183" name="Picture 7">
            <a:extLst>
              <a:ext uri="{FF2B5EF4-FFF2-40B4-BE49-F238E27FC236}">
                <a16:creationId xmlns:a16="http://schemas.microsoft.com/office/drawing/2014/main" id="{7A8850DD-DD58-4B88-87AE-8F0DFC5C9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063" y="2970213"/>
            <a:ext cx="5903912"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62184" name="Picture 8">
            <a:extLst>
              <a:ext uri="{FF2B5EF4-FFF2-40B4-BE49-F238E27FC236}">
                <a16:creationId xmlns:a16="http://schemas.microsoft.com/office/drawing/2014/main" id="{24D48D63-D998-451D-B9A9-872C5C4FD0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5063" y="3960813"/>
            <a:ext cx="5154612" cy="127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62185" name="Picture 9">
            <a:extLst>
              <a:ext uri="{FF2B5EF4-FFF2-40B4-BE49-F238E27FC236}">
                <a16:creationId xmlns:a16="http://schemas.microsoft.com/office/drawing/2014/main" id="{F82833A1-59D6-417A-A6F2-B7C3D69C5E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7600" y="5562600"/>
            <a:ext cx="3690938"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2180"/>
                                        </p:tgtEl>
                                        <p:attrNameLst>
                                          <p:attrName>style.visibility</p:attrName>
                                        </p:attrNameLst>
                                      </p:cBhvr>
                                      <p:to>
                                        <p:strVal val="visible"/>
                                      </p:to>
                                    </p:set>
                                    <p:animEffect transition="in" filter="blinds(horizontal)">
                                      <p:cBhvr>
                                        <p:cTn id="7" dur="500"/>
                                        <p:tgtEl>
                                          <p:spTgt spid="5621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2182"/>
                                        </p:tgtEl>
                                        <p:attrNameLst>
                                          <p:attrName>style.visibility</p:attrName>
                                        </p:attrNameLst>
                                      </p:cBhvr>
                                      <p:to>
                                        <p:strVal val="visible"/>
                                      </p:to>
                                    </p:set>
                                    <p:animEffect transition="in" filter="blinds(horizontal)">
                                      <p:cBhvr>
                                        <p:cTn id="12" dur="500"/>
                                        <p:tgtEl>
                                          <p:spTgt spid="5621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2183"/>
                                        </p:tgtEl>
                                        <p:attrNameLst>
                                          <p:attrName>style.visibility</p:attrName>
                                        </p:attrNameLst>
                                      </p:cBhvr>
                                      <p:to>
                                        <p:strVal val="visible"/>
                                      </p:to>
                                    </p:set>
                                    <p:animEffect transition="in" filter="blinds(horizontal)">
                                      <p:cBhvr>
                                        <p:cTn id="17" dur="500"/>
                                        <p:tgtEl>
                                          <p:spTgt spid="5621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2184"/>
                                        </p:tgtEl>
                                        <p:attrNameLst>
                                          <p:attrName>style.visibility</p:attrName>
                                        </p:attrNameLst>
                                      </p:cBhvr>
                                      <p:to>
                                        <p:strVal val="visible"/>
                                      </p:to>
                                    </p:set>
                                    <p:animEffect transition="in" filter="blinds(horizontal)">
                                      <p:cBhvr>
                                        <p:cTn id="22" dur="500"/>
                                        <p:tgtEl>
                                          <p:spTgt spid="5621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62185"/>
                                        </p:tgtEl>
                                        <p:attrNameLst>
                                          <p:attrName>style.visibility</p:attrName>
                                        </p:attrNameLst>
                                      </p:cBhvr>
                                      <p:to>
                                        <p:strVal val="visible"/>
                                      </p:to>
                                    </p:set>
                                    <p:animEffect transition="in" filter="blinds(horizontal)">
                                      <p:cBhvr>
                                        <p:cTn id="27" dur="500"/>
                                        <p:tgtEl>
                                          <p:spTgt spid="562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C907AB7E-2E18-41B7-A740-A2082EBAC11B}"/>
              </a:ext>
            </a:extLst>
          </p:cNvPr>
          <p:cNvSpPr>
            <a:spLocks noGrp="1"/>
          </p:cNvSpPr>
          <p:nvPr>
            <p:ph type="title"/>
          </p:nvPr>
        </p:nvSpPr>
        <p:spPr/>
        <p:txBody>
          <a:bodyPr/>
          <a:lstStyle/>
          <a:p>
            <a:pPr algn="ctr"/>
            <a:r>
              <a:rPr lang="en-US" altLang="zh-CN" sz="3600" b="1">
                <a:latin typeface="Times New Roman" panose="02020603050405020304" pitchFamily="18" charset="0"/>
                <a:ea typeface="宋体" panose="02010600030101010101" pitchFamily="2" charset="-122"/>
              </a:rPr>
              <a:t>ATTENDANCE POLICY</a:t>
            </a:r>
            <a:endParaRPr lang="zh-CN" altLang="en-US"/>
          </a:p>
        </p:txBody>
      </p:sp>
      <p:sp>
        <p:nvSpPr>
          <p:cNvPr id="26627" name="日期占位符 3">
            <a:extLst>
              <a:ext uri="{FF2B5EF4-FFF2-40B4-BE49-F238E27FC236}">
                <a16:creationId xmlns:a16="http://schemas.microsoft.com/office/drawing/2014/main" id="{9AD76F39-04AB-4B24-9952-9EFD9DA362E4}"/>
              </a:ext>
            </a:extLst>
          </p:cNvPr>
          <p:cNvSpPr>
            <a:spLocks noGrp="1"/>
          </p:cNvSpPr>
          <p:nvPr>
            <p:ph type="dt" sz="quarter" idx="10"/>
          </p:nvPr>
        </p:nvSpPr>
        <p:spPr>
          <a:noFill/>
        </p:spPr>
        <p:txBody>
          <a:bodyPr/>
          <a:lstStyle>
            <a:lvl1pPr defTabSz="877888">
              <a:defRPr sz="2400">
                <a:solidFill>
                  <a:schemeClr val="tx1"/>
                </a:solidFill>
                <a:latin typeface="Times New Roman" panose="02020603050405020304" pitchFamily="18" charset="0"/>
                <a:ea typeface="宋体" panose="02010600030101010101" pitchFamily="2" charset="-122"/>
              </a:defRPr>
            </a:lvl1pPr>
            <a:lvl2pPr marL="742950" indent="-285750" defTabSz="877888">
              <a:defRPr sz="2400">
                <a:solidFill>
                  <a:schemeClr val="tx1"/>
                </a:solidFill>
                <a:latin typeface="Times New Roman" panose="02020603050405020304" pitchFamily="18" charset="0"/>
                <a:ea typeface="宋体" panose="02010600030101010101" pitchFamily="2" charset="-122"/>
              </a:defRPr>
            </a:lvl2pPr>
            <a:lvl3pPr marL="1143000" indent="-228600" defTabSz="877888">
              <a:defRPr sz="2400">
                <a:solidFill>
                  <a:schemeClr val="tx1"/>
                </a:solidFill>
                <a:latin typeface="Times New Roman" panose="02020603050405020304" pitchFamily="18" charset="0"/>
                <a:ea typeface="宋体" panose="02010600030101010101" pitchFamily="2" charset="-122"/>
              </a:defRPr>
            </a:lvl3pPr>
            <a:lvl4pPr marL="1600200" indent="-228600" defTabSz="877888">
              <a:defRPr sz="2400">
                <a:solidFill>
                  <a:schemeClr val="tx1"/>
                </a:solidFill>
                <a:latin typeface="Times New Roman" panose="02020603050405020304" pitchFamily="18" charset="0"/>
                <a:ea typeface="宋体" panose="02010600030101010101" pitchFamily="2" charset="-122"/>
              </a:defRPr>
            </a:lvl4pPr>
            <a:lvl5pPr marL="2057400" indent="-228600" defTabSz="877888">
              <a:defRPr sz="2400">
                <a:solidFill>
                  <a:schemeClr val="tx1"/>
                </a:solidFill>
                <a:latin typeface="Times New Roman" panose="02020603050405020304" pitchFamily="18" charset="0"/>
                <a:ea typeface="宋体" panose="02010600030101010101" pitchFamily="2" charset="-122"/>
              </a:defRPr>
            </a:lvl5pPr>
            <a:lvl6pPr marL="2514600" indent="-228600" defTabSz="8778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8778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8778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877888"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de-DE" altLang="zh-CN" sz="1300">
                <a:latin typeface="FrutigerNext LT Bold" pitchFamily="20" charset="0"/>
                <a:ea typeface="MS PGothic" panose="020B0600070205080204" pitchFamily="34" charset="-128"/>
              </a:rPr>
              <a:t>Page </a:t>
            </a:r>
            <a:fld id="{0C280A43-83AE-475F-AA9B-A731E3FAC1E8}" type="slidenum">
              <a:rPr lang="de-DE" altLang="zh-CN" sz="1300" smtClean="0">
                <a:latin typeface="FrutigerNext LT Bold" pitchFamily="20" charset="0"/>
                <a:ea typeface="MS PGothic" panose="020B0600070205080204" pitchFamily="34" charset="-128"/>
              </a:rPr>
              <a:pPr/>
              <a:t>3</a:t>
            </a:fld>
            <a:endParaRPr lang="en-GB" altLang="zh-CN" sz="1300">
              <a:latin typeface="FrutigerNext LT Bold" pitchFamily="20" charset="0"/>
              <a:ea typeface="MS PGothic" panose="020B0600070205080204" pitchFamily="34" charset="-128"/>
            </a:endParaRPr>
          </a:p>
        </p:txBody>
      </p:sp>
      <p:sp>
        <p:nvSpPr>
          <p:cNvPr id="26628" name="矩形 4">
            <a:extLst>
              <a:ext uri="{FF2B5EF4-FFF2-40B4-BE49-F238E27FC236}">
                <a16:creationId xmlns:a16="http://schemas.microsoft.com/office/drawing/2014/main" id="{DD474B34-1098-43BC-9E18-9BA3BC4A163B}"/>
              </a:ext>
            </a:extLst>
          </p:cNvPr>
          <p:cNvSpPr>
            <a:spLocks noChangeArrowheads="1"/>
          </p:cNvSpPr>
          <p:nvPr/>
        </p:nvSpPr>
        <p:spPr bwMode="auto">
          <a:xfrm>
            <a:off x="990600" y="1655763"/>
            <a:ext cx="8351838"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2000"/>
              <a:t>Attendance will be taken in this class.  You can miss the class 5 times for whatever reason without penalty, and then you will lose one point for every missing in your final grade (without reasonable excuses). The test problems come mainly from the material covered in class and random quizzes will also be given with additional credits, as mentioned above.  Therefore, it is unwise to miss many classes.</a:t>
            </a:r>
            <a:endParaRPr lang="zh-CN" altLang="zh-CN" sz="2000"/>
          </a:p>
          <a:p>
            <a:r>
              <a:rPr lang="en-US" altLang="zh-CN" sz="2000"/>
              <a:t> </a:t>
            </a:r>
            <a:endParaRPr lang="zh-CN" altLang="zh-CN" sz="2000"/>
          </a:p>
          <a:p>
            <a:endParaRPr lang="en-US" altLang="zh-CN" sz="2000"/>
          </a:p>
          <a:p>
            <a:r>
              <a:rPr lang="en-US" altLang="zh-CN" sz="2000"/>
              <a:t>Instructor:	Dr. Xiao-jun Wang, Office: Physic s Building 208</a:t>
            </a:r>
            <a:endParaRPr lang="zh-CN" altLang="zh-CN" sz="2000"/>
          </a:p>
          <a:p>
            <a:r>
              <a:rPr lang="en-US" altLang="zh-CN" sz="2000"/>
              <a:t>Office Hours: 	2:00 pm-4:00 pm, MW or by appointment </a:t>
            </a:r>
            <a:endParaRPr lang="zh-CN" altLang="zh-CN" sz="2000"/>
          </a:p>
          <a:p>
            <a:r>
              <a:rPr lang="en-US" altLang="zh-CN" sz="2000"/>
              <a:t>Phone: 		0431-8509-9662;  </a:t>
            </a:r>
          </a:p>
          <a:p>
            <a:r>
              <a:rPr lang="en-US" altLang="zh-CN" sz="2000"/>
              <a:t>E-mail: 		xjwang@nenu.edu.cn </a:t>
            </a:r>
            <a:br>
              <a:rPr lang="en-US" altLang="zh-CN" sz="2000"/>
            </a:br>
            <a:endParaRPr lang="zh-CN" altLang="en-US"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3">
            <a:extLst>
              <a:ext uri="{FF2B5EF4-FFF2-40B4-BE49-F238E27FC236}">
                <a16:creationId xmlns:a16="http://schemas.microsoft.com/office/drawing/2014/main" id="{6CFDF79E-D248-4FE4-8063-49FF97B3CA61}"/>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4F6C59D6-D87E-43C5-964F-1655513D3EB2}" type="slidenum">
              <a:rPr lang="de-DE" altLang="zh-CN" sz="1300" b="0" smtClean="0">
                <a:latin typeface="FrutigerNext LT Bold" pitchFamily="20" charset="0"/>
                <a:ea typeface="MS PGothic" panose="020B0600070205080204" pitchFamily="34" charset="-128"/>
              </a:rPr>
              <a:pPr>
                <a:lnSpc>
                  <a:spcPct val="85000"/>
                </a:lnSpc>
                <a:buClrTx/>
                <a:buSzTx/>
                <a:buFontTx/>
                <a:buNone/>
              </a:pPr>
              <a:t>30</a:t>
            </a:fld>
            <a:endParaRPr lang="en-GB" altLang="zh-CN" sz="1300" b="0">
              <a:latin typeface="FrutigerNext LT Bold" pitchFamily="20" charset="0"/>
              <a:ea typeface="MS PGothic" panose="020B0600070205080204" pitchFamily="34" charset="-128"/>
            </a:endParaRPr>
          </a:p>
        </p:txBody>
      </p:sp>
      <p:sp>
        <p:nvSpPr>
          <p:cNvPr id="563202" name="Rectangle 2">
            <a:extLst>
              <a:ext uri="{FF2B5EF4-FFF2-40B4-BE49-F238E27FC236}">
                <a16:creationId xmlns:a16="http://schemas.microsoft.com/office/drawing/2014/main" id="{86A87116-3B3B-4A15-A001-F7F2A07FCCC3}"/>
              </a:ext>
            </a:extLst>
          </p:cNvPr>
          <p:cNvSpPr>
            <a:spLocks noChangeArrowheads="1"/>
          </p:cNvSpPr>
          <p:nvPr/>
        </p:nvSpPr>
        <p:spPr bwMode="auto">
          <a:xfrm>
            <a:off x="701675" y="1262063"/>
            <a:ext cx="47529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191" tIns="50095" rIns="100191" bIns="50095">
            <a:spAutoFit/>
          </a:bodyPr>
          <a:lstStyle>
            <a:lvl1pPr defTabSz="1001713">
              <a:defRPr sz="2400">
                <a:solidFill>
                  <a:schemeClr val="tx1"/>
                </a:solidFill>
                <a:latin typeface="Times New Roman" panose="02020603050405020304" pitchFamily="18" charset="0"/>
                <a:ea typeface="宋体" panose="02010600030101010101" pitchFamily="2" charset="-122"/>
              </a:defRPr>
            </a:lvl1pPr>
            <a:lvl2pPr marL="742950" indent="-285750" defTabSz="1001713">
              <a:defRPr sz="2400">
                <a:solidFill>
                  <a:schemeClr val="tx1"/>
                </a:solidFill>
                <a:latin typeface="Times New Roman" panose="02020603050405020304" pitchFamily="18" charset="0"/>
                <a:ea typeface="宋体" panose="02010600030101010101" pitchFamily="2" charset="-122"/>
              </a:defRPr>
            </a:lvl2pPr>
            <a:lvl3pPr marL="1143000" indent="-228600" defTabSz="1001713">
              <a:defRPr sz="2400">
                <a:solidFill>
                  <a:schemeClr val="tx1"/>
                </a:solidFill>
                <a:latin typeface="Times New Roman" panose="02020603050405020304" pitchFamily="18" charset="0"/>
                <a:ea typeface="宋体" panose="02010600030101010101" pitchFamily="2" charset="-122"/>
              </a:defRPr>
            </a:lvl3pPr>
            <a:lvl4pPr marL="1600200" indent="-228600" defTabSz="1001713">
              <a:defRPr sz="2400">
                <a:solidFill>
                  <a:schemeClr val="tx1"/>
                </a:solidFill>
                <a:latin typeface="Times New Roman" panose="02020603050405020304" pitchFamily="18" charset="0"/>
                <a:ea typeface="宋体" panose="02010600030101010101" pitchFamily="2" charset="-122"/>
              </a:defRPr>
            </a:lvl4pPr>
            <a:lvl5pPr marL="2057400" indent="-228600" defTabSz="1001713">
              <a:defRPr sz="2400">
                <a:solidFill>
                  <a:schemeClr val="tx1"/>
                </a:solidFill>
                <a:latin typeface="Times New Roman" panose="02020603050405020304" pitchFamily="18" charset="0"/>
                <a:ea typeface="宋体" panose="02010600030101010101" pitchFamily="2" charset="-122"/>
              </a:defRPr>
            </a:lvl5pPr>
            <a:lvl6pPr marL="25146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Clr>
                <a:srgbClr val="990000"/>
              </a:buClr>
              <a:buSzPct val="90000"/>
              <a:buFont typeface="Wingdings" panose="05000000000000000000" pitchFamily="2" charset="2"/>
              <a:buChar char="m"/>
            </a:pPr>
            <a:r>
              <a:rPr lang="zh-CN" altLang="en-US" b="1">
                <a:solidFill>
                  <a:srgbClr val="990000"/>
                </a:solidFill>
                <a:latin typeface="华文新魏" panose="02010800040101010101" pitchFamily="2" charset="-122"/>
                <a:ea typeface="华文新魏" panose="02010800040101010101" pitchFamily="2" charset="-122"/>
              </a:rPr>
              <a:t>基本导数公式</a:t>
            </a:r>
          </a:p>
        </p:txBody>
      </p:sp>
      <p:pic>
        <p:nvPicPr>
          <p:cNvPr id="563203" name="Picture 3">
            <a:extLst>
              <a:ext uri="{FF2B5EF4-FFF2-40B4-BE49-F238E27FC236}">
                <a16:creationId xmlns:a16="http://schemas.microsoft.com/office/drawing/2014/main" id="{90646EC3-3C38-4E32-8F3D-C9FFFF2CD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863" y="2016125"/>
            <a:ext cx="1008062"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63204" name="Picture 4">
            <a:extLst>
              <a:ext uri="{FF2B5EF4-FFF2-40B4-BE49-F238E27FC236}">
                <a16:creationId xmlns:a16="http://schemas.microsoft.com/office/drawing/2014/main" id="{2596D364-24DD-4C3C-A29F-D95D7FDEEB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838" y="2736850"/>
            <a:ext cx="2098675"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63207" name="Picture 7">
            <a:extLst>
              <a:ext uri="{FF2B5EF4-FFF2-40B4-BE49-F238E27FC236}">
                <a16:creationId xmlns:a16="http://schemas.microsoft.com/office/drawing/2014/main" id="{6F6E5DFD-1A8F-4D42-B74A-D08CCD8CDF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3838" y="3529013"/>
            <a:ext cx="221932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63208" name="Picture 8">
            <a:extLst>
              <a:ext uri="{FF2B5EF4-FFF2-40B4-BE49-F238E27FC236}">
                <a16:creationId xmlns:a16="http://schemas.microsoft.com/office/drawing/2014/main" id="{3B5A3AED-3E3E-47C2-B8D0-EF2439FD1B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3675" y="4321175"/>
            <a:ext cx="2551113"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63209" name="Picture 9">
            <a:extLst>
              <a:ext uri="{FF2B5EF4-FFF2-40B4-BE49-F238E27FC236}">
                <a16:creationId xmlns:a16="http://schemas.microsoft.com/office/drawing/2014/main" id="{BF62B39A-52F0-4967-ABEB-5BEE329B21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3838" y="5041900"/>
            <a:ext cx="2427287"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63210" name="Picture 10">
            <a:extLst>
              <a:ext uri="{FF2B5EF4-FFF2-40B4-BE49-F238E27FC236}">
                <a16:creationId xmlns:a16="http://schemas.microsoft.com/office/drawing/2014/main" id="{A9B94408-3699-4488-BF1A-B9E786E8EE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93838" y="5761038"/>
            <a:ext cx="2714625"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63211" name="Picture 11">
            <a:extLst>
              <a:ext uri="{FF2B5EF4-FFF2-40B4-BE49-F238E27FC236}">
                <a16:creationId xmlns:a16="http://schemas.microsoft.com/office/drawing/2014/main" id="{1BC671FC-7C27-43A5-9334-3F98FAAB65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26075" y="4176713"/>
            <a:ext cx="1612900" cy="760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63212" name="Picture 12">
            <a:extLst>
              <a:ext uri="{FF2B5EF4-FFF2-40B4-BE49-F238E27FC236}">
                <a16:creationId xmlns:a16="http://schemas.microsoft.com/office/drawing/2014/main" id="{4E798C43-6313-47B6-AA12-1F40B38A14F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4325" y="2759075"/>
            <a:ext cx="1439863"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63214" name="Picture 14">
            <a:extLst>
              <a:ext uri="{FF2B5EF4-FFF2-40B4-BE49-F238E27FC236}">
                <a16:creationId xmlns:a16="http://schemas.microsoft.com/office/drawing/2014/main" id="{E2792C4B-230F-45CD-A9F5-8CE313516B9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67338" y="2016125"/>
            <a:ext cx="2114550"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63215" name="Picture 15">
            <a:extLst>
              <a:ext uri="{FF2B5EF4-FFF2-40B4-BE49-F238E27FC236}">
                <a16:creationId xmlns:a16="http://schemas.microsoft.com/office/drawing/2014/main" id="{BE570235-DCC9-4810-98D1-14FD9B1DC59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03850" y="3344863"/>
            <a:ext cx="2520950" cy="760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63216" name="Picture 16">
            <a:extLst>
              <a:ext uri="{FF2B5EF4-FFF2-40B4-BE49-F238E27FC236}">
                <a16:creationId xmlns:a16="http://schemas.microsoft.com/office/drawing/2014/main" id="{8181416C-9CE9-4890-AD27-632701C3C47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30838" y="5041900"/>
            <a:ext cx="3313112" cy="919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63217" name="Text Box 17" descr="波浪线">
            <a:extLst>
              <a:ext uri="{FF2B5EF4-FFF2-40B4-BE49-F238E27FC236}">
                <a16:creationId xmlns:a16="http://schemas.microsoft.com/office/drawing/2014/main" id="{439F1E13-2204-4A64-971D-CEFEA3FBDEA4}"/>
              </a:ext>
            </a:extLst>
          </p:cNvPr>
          <p:cNvSpPr txBox="1">
            <a:spLocks noChangeArrowheads="1"/>
          </p:cNvSpPr>
          <p:nvPr/>
        </p:nvSpPr>
        <p:spPr bwMode="auto">
          <a:xfrm>
            <a:off x="5381625" y="5689600"/>
            <a:ext cx="2736850" cy="523875"/>
          </a:xfrm>
          <a:prstGeom prst="rect">
            <a:avLst/>
          </a:prstGeom>
          <a:noFill/>
          <a:ln>
            <a:noFill/>
          </a:ln>
          <a:effectLst/>
          <a:extLst>
            <a:ext uri="{909E8E84-426E-40DD-AFC4-6F175D3DCCD1}">
              <a14:hiddenFill xmlns:a14="http://schemas.microsoft.com/office/drawing/2010/main">
                <a:pattFill prst="wave">
                  <a:fgClr>
                    <a:schemeClr val="accent1"/>
                  </a:fgClr>
                  <a:bgClr>
                    <a:schemeClr val="bg1"/>
                  </a:bgClr>
                </a:patt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02"/>
                                        </p:tgtEl>
                                        <p:attrNameLst>
                                          <p:attrName>style.visibility</p:attrName>
                                        </p:attrNameLst>
                                      </p:cBhvr>
                                      <p:to>
                                        <p:strVal val="visible"/>
                                      </p:to>
                                    </p:set>
                                    <p:animEffect transition="in" filter="blinds(horizontal)">
                                      <p:cBhvr>
                                        <p:cTn id="7" dur="500"/>
                                        <p:tgtEl>
                                          <p:spTgt spid="563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3203"/>
                                        </p:tgtEl>
                                        <p:attrNameLst>
                                          <p:attrName>style.visibility</p:attrName>
                                        </p:attrNameLst>
                                      </p:cBhvr>
                                      <p:to>
                                        <p:strVal val="visible"/>
                                      </p:to>
                                    </p:set>
                                    <p:animEffect transition="in" filter="blinds(horizontal)">
                                      <p:cBhvr>
                                        <p:cTn id="12" dur="500"/>
                                        <p:tgtEl>
                                          <p:spTgt spid="563203"/>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563204"/>
                                        </p:tgtEl>
                                        <p:attrNameLst>
                                          <p:attrName>style.visibility</p:attrName>
                                        </p:attrNameLst>
                                      </p:cBhvr>
                                      <p:to>
                                        <p:strVal val="visible"/>
                                      </p:to>
                                    </p:set>
                                    <p:animEffect transition="in" filter="blinds(horizontal)">
                                      <p:cBhvr>
                                        <p:cTn id="16" dur="500"/>
                                        <p:tgtEl>
                                          <p:spTgt spid="563204"/>
                                        </p:tgtEl>
                                      </p:cBhvr>
                                    </p:animEffect>
                                  </p:childTnLst>
                                </p:cTn>
                              </p:par>
                            </p:childTnLst>
                          </p:cTn>
                        </p:par>
                        <p:par>
                          <p:cTn id="17" fill="hold" nodeType="afterGroup">
                            <p:stCondLst>
                              <p:cond delay="1000"/>
                            </p:stCondLst>
                            <p:childTnLst>
                              <p:par>
                                <p:cTn id="18" presetID="3" presetClass="entr" presetSubtype="10" fill="hold" nodeType="afterEffect">
                                  <p:stCondLst>
                                    <p:cond delay="0"/>
                                  </p:stCondLst>
                                  <p:childTnLst>
                                    <p:set>
                                      <p:cBhvr>
                                        <p:cTn id="19" dur="1" fill="hold">
                                          <p:stCondLst>
                                            <p:cond delay="0"/>
                                          </p:stCondLst>
                                        </p:cTn>
                                        <p:tgtEl>
                                          <p:spTgt spid="563207"/>
                                        </p:tgtEl>
                                        <p:attrNameLst>
                                          <p:attrName>style.visibility</p:attrName>
                                        </p:attrNameLst>
                                      </p:cBhvr>
                                      <p:to>
                                        <p:strVal val="visible"/>
                                      </p:to>
                                    </p:set>
                                    <p:animEffect transition="in" filter="blinds(horizontal)">
                                      <p:cBhvr>
                                        <p:cTn id="20" dur="500"/>
                                        <p:tgtEl>
                                          <p:spTgt spid="563207"/>
                                        </p:tgtEl>
                                      </p:cBhvr>
                                    </p:animEffect>
                                  </p:childTnLst>
                                </p:cTn>
                              </p:par>
                            </p:childTnLst>
                          </p:cTn>
                        </p:par>
                        <p:par>
                          <p:cTn id="21" fill="hold" nodeType="afterGroup">
                            <p:stCondLst>
                              <p:cond delay="1500"/>
                            </p:stCondLst>
                            <p:childTnLst>
                              <p:par>
                                <p:cTn id="22" presetID="3" presetClass="entr" presetSubtype="10" fill="hold" nodeType="afterEffect">
                                  <p:stCondLst>
                                    <p:cond delay="0"/>
                                  </p:stCondLst>
                                  <p:childTnLst>
                                    <p:set>
                                      <p:cBhvr>
                                        <p:cTn id="23" dur="1" fill="hold">
                                          <p:stCondLst>
                                            <p:cond delay="0"/>
                                          </p:stCondLst>
                                        </p:cTn>
                                        <p:tgtEl>
                                          <p:spTgt spid="563208"/>
                                        </p:tgtEl>
                                        <p:attrNameLst>
                                          <p:attrName>style.visibility</p:attrName>
                                        </p:attrNameLst>
                                      </p:cBhvr>
                                      <p:to>
                                        <p:strVal val="visible"/>
                                      </p:to>
                                    </p:set>
                                    <p:animEffect transition="in" filter="blinds(horizontal)">
                                      <p:cBhvr>
                                        <p:cTn id="24" dur="500"/>
                                        <p:tgtEl>
                                          <p:spTgt spid="563208"/>
                                        </p:tgtEl>
                                      </p:cBhvr>
                                    </p:animEffect>
                                  </p:childTnLst>
                                </p:cTn>
                              </p:par>
                            </p:childTnLst>
                          </p:cTn>
                        </p:par>
                        <p:par>
                          <p:cTn id="25" fill="hold" nodeType="afterGroup">
                            <p:stCondLst>
                              <p:cond delay="2000"/>
                            </p:stCondLst>
                            <p:childTnLst>
                              <p:par>
                                <p:cTn id="26" presetID="3" presetClass="entr" presetSubtype="10" fill="hold" nodeType="afterEffect">
                                  <p:stCondLst>
                                    <p:cond delay="0"/>
                                  </p:stCondLst>
                                  <p:childTnLst>
                                    <p:set>
                                      <p:cBhvr>
                                        <p:cTn id="27" dur="1" fill="hold">
                                          <p:stCondLst>
                                            <p:cond delay="0"/>
                                          </p:stCondLst>
                                        </p:cTn>
                                        <p:tgtEl>
                                          <p:spTgt spid="563209"/>
                                        </p:tgtEl>
                                        <p:attrNameLst>
                                          <p:attrName>style.visibility</p:attrName>
                                        </p:attrNameLst>
                                      </p:cBhvr>
                                      <p:to>
                                        <p:strVal val="visible"/>
                                      </p:to>
                                    </p:set>
                                    <p:animEffect transition="in" filter="blinds(horizontal)">
                                      <p:cBhvr>
                                        <p:cTn id="28" dur="500"/>
                                        <p:tgtEl>
                                          <p:spTgt spid="563209"/>
                                        </p:tgtEl>
                                      </p:cBhvr>
                                    </p:animEffect>
                                  </p:childTnLst>
                                </p:cTn>
                              </p:par>
                            </p:childTnLst>
                          </p:cTn>
                        </p:par>
                        <p:par>
                          <p:cTn id="29" fill="hold" nodeType="afterGroup">
                            <p:stCondLst>
                              <p:cond delay="2500"/>
                            </p:stCondLst>
                            <p:childTnLst>
                              <p:par>
                                <p:cTn id="30" presetID="3" presetClass="entr" presetSubtype="10" fill="hold" nodeType="afterEffect">
                                  <p:stCondLst>
                                    <p:cond delay="0"/>
                                  </p:stCondLst>
                                  <p:childTnLst>
                                    <p:set>
                                      <p:cBhvr>
                                        <p:cTn id="31" dur="1" fill="hold">
                                          <p:stCondLst>
                                            <p:cond delay="0"/>
                                          </p:stCondLst>
                                        </p:cTn>
                                        <p:tgtEl>
                                          <p:spTgt spid="563210"/>
                                        </p:tgtEl>
                                        <p:attrNameLst>
                                          <p:attrName>style.visibility</p:attrName>
                                        </p:attrNameLst>
                                      </p:cBhvr>
                                      <p:to>
                                        <p:strVal val="visible"/>
                                      </p:to>
                                    </p:set>
                                    <p:animEffect transition="in" filter="blinds(horizontal)">
                                      <p:cBhvr>
                                        <p:cTn id="32" dur="500"/>
                                        <p:tgtEl>
                                          <p:spTgt spid="563210"/>
                                        </p:tgtEl>
                                      </p:cBhvr>
                                    </p:animEffect>
                                  </p:childTnLst>
                                </p:cTn>
                              </p:par>
                            </p:childTnLst>
                          </p:cTn>
                        </p:par>
                        <p:par>
                          <p:cTn id="33" fill="hold" nodeType="afterGroup">
                            <p:stCondLst>
                              <p:cond delay="3000"/>
                            </p:stCondLst>
                            <p:childTnLst>
                              <p:par>
                                <p:cTn id="34" presetID="3" presetClass="entr" presetSubtype="10" fill="hold" nodeType="afterEffect">
                                  <p:stCondLst>
                                    <p:cond delay="0"/>
                                  </p:stCondLst>
                                  <p:childTnLst>
                                    <p:set>
                                      <p:cBhvr>
                                        <p:cTn id="35" dur="1" fill="hold">
                                          <p:stCondLst>
                                            <p:cond delay="0"/>
                                          </p:stCondLst>
                                        </p:cTn>
                                        <p:tgtEl>
                                          <p:spTgt spid="563214"/>
                                        </p:tgtEl>
                                        <p:attrNameLst>
                                          <p:attrName>style.visibility</p:attrName>
                                        </p:attrNameLst>
                                      </p:cBhvr>
                                      <p:to>
                                        <p:strVal val="visible"/>
                                      </p:to>
                                    </p:set>
                                    <p:animEffect transition="in" filter="blinds(horizontal)">
                                      <p:cBhvr>
                                        <p:cTn id="36" dur="500"/>
                                        <p:tgtEl>
                                          <p:spTgt spid="563214"/>
                                        </p:tgtEl>
                                      </p:cBhvr>
                                    </p:animEffect>
                                  </p:childTnLst>
                                </p:cTn>
                              </p:par>
                            </p:childTnLst>
                          </p:cTn>
                        </p:par>
                        <p:par>
                          <p:cTn id="37" fill="hold" nodeType="afterGroup">
                            <p:stCondLst>
                              <p:cond delay="3500"/>
                            </p:stCondLst>
                            <p:childTnLst>
                              <p:par>
                                <p:cTn id="38" presetID="3" presetClass="entr" presetSubtype="10" fill="hold" nodeType="afterEffect">
                                  <p:stCondLst>
                                    <p:cond delay="0"/>
                                  </p:stCondLst>
                                  <p:childTnLst>
                                    <p:set>
                                      <p:cBhvr>
                                        <p:cTn id="39" dur="1" fill="hold">
                                          <p:stCondLst>
                                            <p:cond delay="0"/>
                                          </p:stCondLst>
                                        </p:cTn>
                                        <p:tgtEl>
                                          <p:spTgt spid="563212"/>
                                        </p:tgtEl>
                                        <p:attrNameLst>
                                          <p:attrName>style.visibility</p:attrName>
                                        </p:attrNameLst>
                                      </p:cBhvr>
                                      <p:to>
                                        <p:strVal val="visible"/>
                                      </p:to>
                                    </p:set>
                                    <p:animEffect transition="in" filter="blinds(horizontal)">
                                      <p:cBhvr>
                                        <p:cTn id="40" dur="500"/>
                                        <p:tgtEl>
                                          <p:spTgt spid="563212"/>
                                        </p:tgtEl>
                                      </p:cBhvr>
                                    </p:animEffect>
                                  </p:childTnLst>
                                </p:cTn>
                              </p:par>
                            </p:childTnLst>
                          </p:cTn>
                        </p:par>
                        <p:par>
                          <p:cTn id="41" fill="hold" nodeType="afterGroup">
                            <p:stCondLst>
                              <p:cond delay="4000"/>
                            </p:stCondLst>
                            <p:childTnLst>
                              <p:par>
                                <p:cTn id="42" presetID="3" presetClass="entr" presetSubtype="10" fill="hold" nodeType="afterEffect">
                                  <p:stCondLst>
                                    <p:cond delay="0"/>
                                  </p:stCondLst>
                                  <p:childTnLst>
                                    <p:set>
                                      <p:cBhvr>
                                        <p:cTn id="43" dur="1" fill="hold">
                                          <p:stCondLst>
                                            <p:cond delay="0"/>
                                          </p:stCondLst>
                                        </p:cTn>
                                        <p:tgtEl>
                                          <p:spTgt spid="563215"/>
                                        </p:tgtEl>
                                        <p:attrNameLst>
                                          <p:attrName>style.visibility</p:attrName>
                                        </p:attrNameLst>
                                      </p:cBhvr>
                                      <p:to>
                                        <p:strVal val="visible"/>
                                      </p:to>
                                    </p:set>
                                    <p:animEffect transition="in" filter="blinds(horizontal)">
                                      <p:cBhvr>
                                        <p:cTn id="44" dur="500"/>
                                        <p:tgtEl>
                                          <p:spTgt spid="563215"/>
                                        </p:tgtEl>
                                      </p:cBhvr>
                                    </p:animEffect>
                                  </p:childTnLst>
                                </p:cTn>
                              </p:par>
                            </p:childTnLst>
                          </p:cTn>
                        </p:par>
                        <p:par>
                          <p:cTn id="45" fill="hold" nodeType="afterGroup">
                            <p:stCondLst>
                              <p:cond delay="4500"/>
                            </p:stCondLst>
                            <p:childTnLst>
                              <p:par>
                                <p:cTn id="46" presetID="3" presetClass="entr" presetSubtype="10" fill="hold" nodeType="afterEffect">
                                  <p:stCondLst>
                                    <p:cond delay="0"/>
                                  </p:stCondLst>
                                  <p:childTnLst>
                                    <p:set>
                                      <p:cBhvr>
                                        <p:cTn id="47" dur="1" fill="hold">
                                          <p:stCondLst>
                                            <p:cond delay="0"/>
                                          </p:stCondLst>
                                        </p:cTn>
                                        <p:tgtEl>
                                          <p:spTgt spid="563211"/>
                                        </p:tgtEl>
                                        <p:attrNameLst>
                                          <p:attrName>style.visibility</p:attrName>
                                        </p:attrNameLst>
                                      </p:cBhvr>
                                      <p:to>
                                        <p:strVal val="visible"/>
                                      </p:to>
                                    </p:set>
                                    <p:animEffect transition="in" filter="blinds(horizontal)">
                                      <p:cBhvr>
                                        <p:cTn id="48" dur="500"/>
                                        <p:tgtEl>
                                          <p:spTgt spid="563211"/>
                                        </p:tgtEl>
                                      </p:cBhvr>
                                    </p:animEffect>
                                  </p:childTnLst>
                                </p:cTn>
                              </p:par>
                            </p:childTnLst>
                          </p:cTn>
                        </p:par>
                        <p:par>
                          <p:cTn id="49" fill="hold" nodeType="afterGroup">
                            <p:stCondLst>
                              <p:cond delay="5000"/>
                            </p:stCondLst>
                            <p:childTnLst>
                              <p:par>
                                <p:cTn id="50" presetID="3" presetClass="entr" presetSubtype="10" fill="hold" nodeType="afterEffect">
                                  <p:stCondLst>
                                    <p:cond delay="0"/>
                                  </p:stCondLst>
                                  <p:childTnLst>
                                    <p:set>
                                      <p:cBhvr>
                                        <p:cTn id="51" dur="1" fill="hold">
                                          <p:stCondLst>
                                            <p:cond delay="0"/>
                                          </p:stCondLst>
                                        </p:cTn>
                                        <p:tgtEl>
                                          <p:spTgt spid="563216"/>
                                        </p:tgtEl>
                                        <p:attrNameLst>
                                          <p:attrName>style.visibility</p:attrName>
                                        </p:attrNameLst>
                                      </p:cBhvr>
                                      <p:to>
                                        <p:strVal val="visible"/>
                                      </p:to>
                                    </p:set>
                                    <p:animEffect transition="in" filter="blinds(horizontal)">
                                      <p:cBhvr>
                                        <p:cTn id="52" dur="500"/>
                                        <p:tgtEl>
                                          <p:spTgt spid="563216"/>
                                        </p:tgtEl>
                                      </p:cBhvr>
                                    </p:animEffect>
                                  </p:childTnLst>
                                </p:cTn>
                              </p:par>
                            </p:childTnLst>
                          </p:cTn>
                        </p:par>
                        <p:par>
                          <p:cTn id="53" fill="hold" nodeType="afterGroup">
                            <p:stCondLst>
                              <p:cond delay="5500"/>
                            </p:stCondLst>
                            <p:childTnLst>
                              <p:par>
                                <p:cTn id="54" presetID="3" presetClass="entr" presetSubtype="10" fill="hold" grpId="0" nodeType="afterEffect">
                                  <p:stCondLst>
                                    <p:cond delay="0"/>
                                  </p:stCondLst>
                                  <p:childTnLst>
                                    <p:set>
                                      <p:cBhvr>
                                        <p:cTn id="55" dur="1" fill="hold">
                                          <p:stCondLst>
                                            <p:cond delay="0"/>
                                          </p:stCondLst>
                                        </p:cTn>
                                        <p:tgtEl>
                                          <p:spTgt spid="563217"/>
                                        </p:tgtEl>
                                        <p:attrNameLst>
                                          <p:attrName>style.visibility</p:attrName>
                                        </p:attrNameLst>
                                      </p:cBhvr>
                                      <p:to>
                                        <p:strVal val="visible"/>
                                      </p:to>
                                    </p:set>
                                    <p:animEffect transition="in" filter="blinds(horizontal)">
                                      <p:cBhvr>
                                        <p:cTn id="56" dur="500"/>
                                        <p:tgtEl>
                                          <p:spTgt spid="563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2" grpId="0"/>
      <p:bldP spid="5632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a:extLst>
              <a:ext uri="{FF2B5EF4-FFF2-40B4-BE49-F238E27FC236}">
                <a16:creationId xmlns:a16="http://schemas.microsoft.com/office/drawing/2014/main" id="{CE89C7CC-4BF7-4039-BB77-CAAA55B1A4C5}"/>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4C9E2AF6-F0C6-4F0B-82E6-D7C34E9FB9FD}" type="slidenum">
              <a:rPr lang="de-DE" altLang="zh-CN" sz="1300" b="0" smtClean="0">
                <a:latin typeface="FrutigerNext LT Bold" pitchFamily="20" charset="0"/>
                <a:ea typeface="MS PGothic" panose="020B0600070205080204" pitchFamily="34" charset="-128"/>
              </a:rPr>
              <a:pPr>
                <a:lnSpc>
                  <a:spcPct val="85000"/>
                </a:lnSpc>
                <a:buClrTx/>
                <a:buSzTx/>
                <a:buFontTx/>
                <a:buNone/>
              </a:pPr>
              <a:t>31</a:t>
            </a:fld>
            <a:endParaRPr lang="en-GB" altLang="zh-CN" sz="1300" b="0">
              <a:latin typeface="FrutigerNext LT Bold" pitchFamily="20" charset="0"/>
              <a:ea typeface="MS PGothic" panose="020B0600070205080204" pitchFamily="34" charset="-128"/>
            </a:endParaRPr>
          </a:p>
        </p:txBody>
      </p:sp>
      <p:sp>
        <p:nvSpPr>
          <p:cNvPr id="564228" name="Rectangle 4">
            <a:extLst>
              <a:ext uri="{FF2B5EF4-FFF2-40B4-BE49-F238E27FC236}">
                <a16:creationId xmlns:a16="http://schemas.microsoft.com/office/drawing/2014/main" id="{6E7AB9AA-6BA1-4A78-B1EA-B47375D5D031}"/>
              </a:ext>
            </a:extLst>
          </p:cNvPr>
          <p:cNvSpPr>
            <a:spLocks noChangeArrowheads="1"/>
          </p:cNvSpPr>
          <p:nvPr/>
        </p:nvSpPr>
        <p:spPr bwMode="auto">
          <a:xfrm>
            <a:off x="750888" y="1152525"/>
            <a:ext cx="1944687"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191" tIns="50095" rIns="100191" bIns="50095">
            <a:spAutoFit/>
          </a:bodyPr>
          <a:lstStyle>
            <a:lvl1pPr defTabSz="1001713">
              <a:defRPr sz="2400">
                <a:solidFill>
                  <a:schemeClr val="tx1"/>
                </a:solidFill>
                <a:latin typeface="Times New Roman" panose="02020603050405020304" pitchFamily="18" charset="0"/>
                <a:ea typeface="宋体" panose="02010600030101010101" pitchFamily="2" charset="-122"/>
              </a:defRPr>
            </a:lvl1pPr>
            <a:lvl2pPr marL="742950" indent="-285750" defTabSz="1001713">
              <a:defRPr sz="2400">
                <a:solidFill>
                  <a:schemeClr val="tx1"/>
                </a:solidFill>
                <a:latin typeface="Times New Roman" panose="02020603050405020304" pitchFamily="18" charset="0"/>
                <a:ea typeface="宋体" panose="02010600030101010101" pitchFamily="2" charset="-122"/>
              </a:defRPr>
            </a:lvl2pPr>
            <a:lvl3pPr marL="1143000" indent="-228600" defTabSz="1001713">
              <a:defRPr sz="2400">
                <a:solidFill>
                  <a:schemeClr val="tx1"/>
                </a:solidFill>
                <a:latin typeface="Times New Roman" panose="02020603050405020304" pitchFamily="18" charset="0"/>
                <a:ea typeface="宋体" panose="02010600030101010101" pitchFamily="2" charset="-122"/>
              </a:defRPr>
            </a:lvl3pPr>
            <a:lvl4pPr marL="1600200" indent="-228600" defTabSz="1001713">
              <a:defRPr sz="2400">
                <a:solidFill>
                  <a:schemeClr val="tx1"/>
                </a:solidFill>
                <a:latin typeface="Times New Roman" panose="02020603050405020304" pitchFamily="18" charset="0"/>
                <a:ea typeface="宋体" panose="02010600030101010101" pitchFamily="2" charset="-122"/>
              </a:defRPr>
            </a:lvl4pPr>
            <a:lvl5pPr marL="2057400" indent="-228600" defTabSz="1001713">
              <a:defRPr sz="2400">
                <a:solidFill>
                  <a:schemeClr val="tx1"/>
                </a:solidFill>
                <a:latin typeface="Times New Roman" panose="02020603050405020304" pitchFamily="18" charset="0"/>
                <a:ea typeface="宋体" panose="02010600030101010101" pitchFamily="2" charset="-122"/>
              </a:defRPr>
            </a:lvl5pPr>
            <a:lvl6pPr marL="25146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Clr>
                <a:srgbClr val="990000"/>
              </a:buClr>
              <a:buSzPct val="90000"/>
              <a:buFont typeface="Wingdings" panose="05000000000000000000" pitchFamily="2" charset="2"/>
              <a:buChar char="m"/>
            </a:pPr>
            <a:r>
              <a:rPr lang="zh-CN" altLang="en-US" b="1">
                <a:solidFill>
                  <a:srgbClr val="990000"/>
                </a:solidFill>
                <a:latin typeface="华文新魏" panose="02010800040101010101" pitchFamily="2" charset="-122"/>
                <a:ea typeface="华文新魏" panose="02010800040101010101" pitchFamily="2" charset="-122"/>
              </a:rPr>
              <a:t>微分 </a:t>
            </a:r>
          </a:p>
        </p:txBody>
      </p:sp>
      <p:grpSp>
        <p:nvGrpSpPr>
          <p:cNvPr id="564233" name="Group 9">
            <a:extLst>
              <a:ext uri="{FF2B5EF4-FFF2-40B4-BE49-F238E27FC236}">
                <a16:creationId xmlns:a16="http://schemas.microsoft.com/office/drawing/2014/main" id="{00ABF9EA-01B0-4986-AD12-8035630A28EC}"/>
              </a:ext>
            </a:extLst>
          </p:cNvPr>
          <p:cNvGrpSpPr>
            <a:grpSpLocks/>
          </p:cNvGrpSpPr>
          <p:nvPr/>
        </p:nvGrpSpPr>
        <p:grpSpPr bwMode="auto">
          <a:xfrm>
            <a:off x="1025525" y="1728788"/>
            <a:ext cx="5581650" cy="523875"/>
            <a:chOff x="578" y="1179"/>
            <a:chExt cx="3516" cy="330"/>
          </a:xfrm>
        </p:grpSpPr>
        <p:sp>
          <p:nvSpPr>
            <p:cNvPr id="56335" name="Rectangle 5" descr="波浪线">
              <a:extLst>
                <a:ext uri="{FF2B5EF4-FFF2-40B4-BE49-F238E27FC236}">
                  <a16:creationId xmlns:a16="http://schemas.microsoft.com/office/drawing/2014/main" id="{2B86306B-47DE-4997-8739-E1A8607AFB64}"/>
                </a:ext>
              </a:extLst>
            </p:cNvPr>
            <p:cNvSpPr>
              <a:spLocks noChangeArrowheads="1"/>
            </p:cNvSpPr>
            <p:nvPr/>
          </p:nvSpPr>
          <p:spPr bwMode="auto">
            <a:xfrm>
              <a:off x="578" y="1179"/>
              <a:ext cx="3516" cy="330"/>
            </a:xfrm>
            <a:prstGeom prst="rect">
              <a:avLst/>
            </a:prstGeom>
            <a:noFill/>
            <a:ln>
              <a:noFill/>
            </a:ln>
            <a:effectLst/>
            <a:extLst>
              <a:ext uri="{909E8E84-426E-40DD-AFC4-6F175D3DCCD1}">
                <a14:hiddenFill xmlns:a14="http://schemas.microsoft.com/office/drawing/2010/main">
                  <a:pattFill prst="wave">
                    <a:fgClr>
                      <a:schemeClr val="accent1"/>
                    </a:fgClr>
                    <a:bgClr>
                      <a:schemeClr val="bg1"/>
                    </a:bgClr>
                  </a:patt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a:t>自变量    无限小的增量       称为</a:t>
              </a:r>
              <a:r>
                <a:rPr lang="en-US" altLang="zh-CN"/>
                <a:t>    </a:t>
              </a:r>
              <a:r>
                <a:rPr lang="zh-CN" altLang="en-US"/>
                <a:t>的微分</a:t>
              </a:r>
            </a:p>
          </p:txBody>
        </p:sp>
        <p:pic>
          <p:nvPicPr>
            <p:cNvPr id="56336" name="Picture 6">
              <a:extLst>
                <a:ext uri="{FF2B5EF4-FFF2-40B4-BE49-F238E27FC236}">
                  <a16:creationId xmlns:a16="http://schemas.microsoft.com/office/drawing/2014/main" id="{EDC81A08-1A5B-4658-8819-08BAD56F1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1" y="1247"/>
              <a:ext cx="252"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6337" name="Picture 7">
              <a:extLst>
                <a:ext uri="{FF2B5EF4-FFF2-40B4-BE49-F238E27FC236}">
                  <a16:creationId xmlns:a16="http://schemas.microsoft.com/office/drawing/2014/main" id="{3F82E577-D486-4325-80EE-99EF89D72A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 y="1299"/>
              <a:ext cx="130"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6338" name="Picture 8">
              <a:extLst>
                <a:ext uri="{FF2B5EF4-FFF2-40B4-BE49-F238E27FC236}">
                  <a16:creationId xmlns:a16="http://schemas.microsoft.com/office/drawing/2014/main" id="{E7E741D3-A3F7-458A-B3AA-665C0360E8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6" y="1299"/>
              <a:ext cx="130"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564234" name="Picture 10">
            <a:extLst>
              <a:ext uri="{FF2B5EF4-FFF2-40B4-BE49-F238E27FC236}">
                <a16:creationId xmlns:a16="http://schemas.microsoft.com/office/drawing/2014/main" id="{8F115E58-0F52-4977-84DC-623DC14482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8663" y="2520950"/>
            <a:ext cx="2008187"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564237" name="Group 13">
            <a:extLst>
              <a:ext uri="{FF2B5EF4-FFF2-40B4-BE49-F238E27FC236}">
                <a16:creationId xmlns:a16="http://schemas.microsoft.com/office/drawing/2014/main" id="{A1321771-4A74-475E-92A0-68B020F3CF7D}"/>
              </a:ext>
            </a:extLst>
          </p:cNvPr>
          <p:cNvGrpSpPr>
            <a:grpSpLocks/>
          </p:cNvGrpSpPr>
          <p:nvPr/>
        </p:nvGrpSpPr>
        <p:grpSpPr bwMode="auto">
          <a:xfrm>
            <a:off x="917575" y="3168650"/>
            <a:ext cx="3676650" cy="450850"/>
            <a:chOff x="578" y="2177"/>
            <a:chExt cx="2316" cy="284"/>
          </a:xfrm>
        </p:grpSpPr>
        <p:sp>
          <p:nvSpPr>
            <p:cNvPr id="56333" name="Rectangle 11" descr="波浪线">
              <a:extLst>
                <a:ext uri="{FF2B5EF4-FFF2-40B4-BE49-F238E27FC236}">
                  <a16:creationId xmlns:a16="http://schemas.microsoft.com/office/drawing/2014/main" id="{977BDA86-E6EB-44C9-859F-DC7170D8D589}"/>
                </a:ext>
              </a:extLst>
            </p:cNvPr>
            <p:cNvSpPr>
              <a:spLocks noChangeArrowheads="1"/>
            </p:cNvSpPr>
            <p:nvPr/>
          </p:nvSpPr>
          <p:spPr bwMode="auto">
            <a:xfrm>
              <a:off x="578" y="2177"/>
              <a:ext cx="2316" cy="284"/>
            </a:xfrm>
            <a:prstGeom prst="rect">
              <a:avLst/>
            </a:prstGeom>
            <a:noFill/>
            <a:ln>
              <a:noFill/>
            </a:ln>
            <a:effectLst/>
            <a:extLst>
              <a:ext uri="{909E8E84-426E-40DD-AFC4-6F175D3DCCD1}">
                <a14:hiddenFill xmlns:a14="http://schemas.microsoft.com/office/drawing/2010/main">
                  <a:pattFill prst="wave">
                    <a:fgClr>
                      <a:schemeClr val="accent1"/>
                    </a:fgClr>
                    <a:bgClr>
                      <a:schemeClr val="bg1"/>
                    </a:bgClr>
                  </a:patt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a:t>为函数                  的微分。</a:t>
              </a:r>
            </a:p>
          </p:txBody>
        </p:sp>
        <p:pic>
          <p:nvPicPr>
            <p:cNvPr id="56334" name="Picture 12">
              <a:extLst>
                <a:ext uri="{FF2B5EF4-FFF2-40B4-BE49-F238E27FC236}">
                  <a16:creationId xmlns:a16="http://schemas.microsoft.com/office/drawing/2014/main" id="{FB24CCDB-F61A-4A02-B441-C499113243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0" y="2181"/>
              <a:ext cx="825"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564240" name="Rectangle 16" descr="波浪线">
            <a:extLst>
              <a:ext uri="{FF2B5EF4-FFF2-40B4-BE49-F238E27FC236}">
                <a16:creationId xmlns:a16="http://schemas.microsoft.com/office/drawing/2014/main" id="{7CDF57CA-D5AA-47FC-BFCA-A8369529279F}"/>
              </a:ext>
            </a:extLst>
          </p:cNvPr>
          <p:cNvSpPr>
            <a:spLocks noChangeArrowheads="1"/>
          </p:cNvSpPr>
          <p:nvPr/>
        </p:nvSpPr>
        <p:spPr bwMode="auto">
          <a:xfrm>
            <a:off x="846138" y="5832475"/>
            <a:ext cx="6048375" cy="542925"/>
          </a:xfrm>
          <a:prstGeom prst="rect">
            <a:avLst/>
          </a:prstGeom>
          <a:noFill/>
          <a:ln>
            <a:noFill/>
          </a:ln>
          <a:effectLst/>
          <a:extLst>
            <a:ext uri="{909E8E84-426E-40DD-AFC4-6F175D3DCCD1}">
              <a14:hiddenFill xmlns:a14="http://schemas.microsoft.com/office/drawing/2010/main">
                <a:pattFill prst="wave">
                  <a:fgClr>
                    <a:schemeClr val="accent1"/>
                  </a:fgClr>
                  <a:bgClr>
                    <a:schemeClr val="bg1"/>
                  </a:bgClr>
                </a:patt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5000"/>
              </a:lnSpc>
              <a:spcBef>
                <a:spcPct val="10000"/>
              </a:spcBef>
              <a:spcAft>
                <a:spcPct val="10000"/>
              </a:spcAft>
            </a:pPr>
            <a:r>
              <a:rPr lang="zh-CN" altLang="en-US" b="1">
                <a:solidFill>
                  <a:srgbClr val="990000"/>
                </a:solidFill>
                <a:latin typeface="华文新魏" panose="02010800040101010101" pitchFamily="2" charset="-122"/>
                <a:ea typeface="华文新魏" panose="02010800040101010101" pitchFamily="2" charset="-122"/>
              </a:rPr>
              <a:t>微分</a:t>
            </a:r>
            <a:r>
              <a:rPr lang="zh-CN" altLang="en-US"/>
              <a:t>是对函数的局部变化率的一种</a:t>
            </a:r>
            <a:r>
              <a:rPr lang="zh-CN" altLang="en-US" b="1">
                <a:solidFill>
                  <a:srgbClr val="990000"/>
                </a:solidFill>
                <a:latin typeface="华文新魏" panose="02010800040101010101" pitchFamily="2" charset="-122"/>
                <a:ea typeface="华文新魏" panose="02010800040101010101" pitchFamily="2" charset="-122"/>
              </a:rPr>
              <a:t>线性描述</a:t>
            </a:r>
            <a:r>
              <a:rPr lang="zh-CN" altLang="en-US"/>
              <a:t> </a:t>
            </a:r>
          </a:p>
        </p:txBody>
      </p:sp>
      <p:pic>
        <p:nvPicPr>
          <p:cNvPr id="564241" name="Picture 17" descr="波浪线">
            <a:extLst>
              <a:ext uri="{FF2B5EF4-FFF2-40B4-BE49-F238E27FC236}">
                <a16:creationId xmlns:a16="http://schemas.microsoft.com/office/drawing/2014/main" id="{BE5271F2-70EB-4401-B200-44F658CCC4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4150" y="1512888"/>
            <a:ext cx="3276600" cy="2828925"/>
          </a:xfrm>
          <a:prstGeom prst="rect">
            <a:avLst/>
          </a:prstGeom>
          <a:noFill/>
          <a:ln>
            <a:noFill/>
          </a:ln>
          <a:effectLst/>
          <a:extLst>
            <a:ext uri="{909E8E84-426E-40DD-AFC4-6F175D3DCCD1}">
              <a14:hiddenFill xmlns:a14="http://schemas.microsoft.com/office/drawing/2010/main">
                <a:pattFill prst="wave">
                  <a:fgClr>
                    <a:schemeClr val="accent1"/>
                  </a:fgClr>
                  <a:bgClr>
                    <a:schemeClr val="bg1"/>
                  </a:bgClr>
                </a:patt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4242" name="Rectangle 18">
            <a:extLst>
              <a:ext uri="{FF2B5EF4-FFF2-40B4-BE49-F238E27FC236}">
                <a16:creationId xmlns:a16="http://schemas.microsoft.com/office/drawing/2014/main" id="{9E7FF91A-1BDC-4DD5-92E4-E385496B397F}"/>
              </a:ext>
            </a:extLst>
          </p:cNvPr>
          <p:cNvSpPr>
            <a:spLocks noChangeArrowheads="1"/>
          </p:cNvSpPr>
          <p:nvPr/>
        </p:nvSpPr>
        <p:spPr bwMode="auto">
          <a:xfrm>
            <a:off x="846138" y="3816350"/>
            <a:ext cx="139065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zh-CN" altLang="en-US">
                <a:latin typeface="华文新魏" panose="02010800040101010101" pitchFamily="2" charset="-122"/>
                <a:ea typeface="华文新魏" panose="02010800040101010101" pitchFamily="2" charset="-122"/>
              </a:rPr>
              <a:t>几何意义</a:t>
            </a:r>
          </a:p>
        </p:txBody>
      </p:sp>
      <p:pic>
        <p:nvPicPr>
          <p:cNvPr id="564243" name="Picture 19">
            <a:extLst>
              <a:ext uri="{FF2B5EF4-FFF2-40B4-BE49-F238E27FC236}">
                <a16:creationId xmlns:a16="http://schemas.microsoft.com/office/drawing/2014/main" id="{68AD38BA-E634-49FC-9AA4-8E37567436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1900" y="4032250"/>
            <a:ext cx="3697288"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64245" name="Picture 21">
            <a:extLst>
              <a:ext uri="{FF2B5EF4-FFF2-40B4-BE49-F238E27FC236}">
                <a16:creationId xmlns:a16="http://schemas.microsoft.com/office/drawing/2014/main" id="{C4240201-D2BA-45D5-95F1-EA107899B7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0100" y="5113338"/>
            <a:ext cx="541813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64246" name="Picture 22">
            <a:extLst>
              <a:ext uri="{FF2B5EF4-FFF2-40B4-BE49-F238E27FC236}">
                <a16:creationId xmlns:a16="http://schemas.microsoft.com/office/drawing/2014/main" id="{F281115A-E8F8-45A0-9FFC-9966C76C032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15238" y="5113338"/>
            <a:ext cx="714375" cy="325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4228"/>
                                        </p:tgtEl>
                                        <p:attrNameLst>
                                          <p:attrName>style.visibility</p:attrName>
                                        </p:attrNameLst>
                                      </p:cBhvr>
                                      <p:to>
                                        <p:strVal val="visible"/>
                                      </p:to>
                                    </p:set>
                                    <p:animEffect transition="in" filter="blinds(horizontal)">
                                      <p:cBhvr>
                                        <p:cTn id="7" dur="500"/>
                                        <p:tgtEl>
                                          <p:spTgt spid="5642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4233"/>
                                        </p:tgtEl>
                                        <p:attrNameLst>
                                          <p:attrName>style.visibility</p:attrName>
                                        </p:attrNameLst>
                                      </p:cBhvr>
                                      <p:to>
                                        <p:strVal val="visible"/>
                                      </p:to>
                                    </p:set>
                                    <p:animEffect transition="in" filter="blinds(horizontal)">
                                      <p:cBhvr>
                                        <p:cTn id="12" dur="500"/>
                                        <p:tgtEl>
                                          <p:spTgt spid="5642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4234"/>
                                        </p:tgtEl>
                                        <p:attrNameLst>
                                          <p:attrName>style.visibility</p:attrName>
                                        </p:attrNameLst>
                                      </p:cBhvr>
                                      <p:to>
                                        <p:strVal val="visible"/>
                                      </p:to>
                                    </p:set>
                                    <p:animEffect transition="in" filter="blinds(horizontal)">
                                      <p:cBhvr>
                                        <p:cTn id="17" dur="500"/>
                                        <p:tgtEl>
                                          <p:spTgt spid="564234"/>
                                        </p:tgtEl>
                                      </p:cBhvr>
                                    </p:animEffect>
                                  </p:childTnLst>
                                </p:cTn>
                              </p:par>
                              <p:par>
                                <p:cTn id="18" presetID="3" presetClass="entr" presetSubtype="10" fill="hold" nodeType="withEffect">
                                  <p:stCondLst>
                                    <p:cond delay="0"/>
                                  </p:stCondLst>
                                  <p:childTnLst>
                                    <p:set>
                                      <p:cBhvr>
                                        <p:cTn id="19" dur="1" fill="hold">
                                          <p:stCondLst>
                                            <p:cond delay="0"/>
                                          </p:stCondLst>
                                        </p:cTn>
                                        <p:tgtEl>
                                          <p:spTgt spid="564237"/>
                                        </p:tgtEl>
                                        <p:attrNameLst>
                                          <p:attrName>style.visibility</p:attrName>
                                        </p:attrNameLst>
                                      </p:cBhvr>
                                      <p:to>
                                        <p:strVal val="visible"/>
                                      </p:to>
                                    </p:set>
                                    <p:animEffect transition="in" filter="blinds(horizontal)">
                                      <p:cBhvr>
                                        <p:cTn id="20" dur="500"/>
                                        <p:tgtEl>
                                          <p:spTgt spid="56423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64242"/>
                                        </p:tgtEl>
                                        <p:attrNameLst>
                                          <p:attrName>style.visibility</p:attrName>
                                        </p:attrNameLst>
                                      </p:cBhvr>
                                      <p:to>
                                        <p:strVal val="visible"/>
                                      </p:to>
                                    </p:set>
                                    <p:animEffect transition="in" filter="blinds(horizontal)">
                                      <p:cBhvr>
                                        <p:cTn id="25" dur="500"/>
                                        <p:tgtEl>
                                          <p:spTgt spid="564242"/>
                                        </p:tgtEl>
                                      </p:cBhvr>
                                    </p:animEffect>
                                  </p:childTnLst>
                                </p:cTn>
                              </p:par>
                            </p:childTnLst>
                          </p:cTn>
                        </p:par>
                        <p:par>
                          <p:cTn id="26" fill="hold" nodeType="afterGroup">
                            <p:stCondLst>
                              <p:cond delay="500"/>
                            </p:stCondLst>
                            <p:childTnLst>
                              <p:par>
                                <p:cTn id="27" presetID="3" presetClass="entr" presetSubtype="10" fill="hold" nodeType="afterEffect">
                                  <p:stCondLst>
                                    <p:cond delay="0"/>
                                  </p:stCondLst>
                                  <p:childTnLst>
                                    <p:set>
                                      <p:cBhvr>
                                        <p:cTn id="28" dur="1" fill="hold">
                                          <p:stCondLst>
                                            <p:cond delay="0"/>
                                          </p:stCondLst>
                                        </p:cTn>
                                        <p:tgtEl>
                                          <p:spTgt spid="564241"/>
                                        </p:tgtEl>
                                        <p:attrNameLst>
                                          <p:attrName>style.visibility</p:attrName>
                                        </p:attrNameLst>
                                      </p:cBhvr>
                                      <p:to>
                                        <p:strVal val="visible"/>
                                      </p:to>
                                    </p:set>
                                    <p:animEffect transition="in" filter="blinds(horizontal)">
                                      <p:cBhvr>
                                        <p:cTn id="29" dur="500"/>
                                        <p:tgtEl>
                                          <p:spTgt spid="56424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564243"/>
                                        </p:tgtEl>
                                        <p:attrNameLst>
                                          <p:attrName>style.visibility</p:attrName>
                                        </p:attrNameLst>
                                      </p:cBhvr>
                                      <p:to>
                                        <p:strVal val="visible"/>
                                      </p:to>
                                    </p:set>
                                    <p:animEffect transition="in" filter="blinds(horizontal)">
                                      <p:cBhvr>
                                        <p:cTn id="34" dur="500"/>
                                        <p:tgtEl>
                                          <p:spTgt spid="56424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564245"/>
                                        </p:tgtEl>
                                        <p:attrNameLst>
                                          <p:attrName>style.visibility</p:attrName>
                                        </p:attrNameLst>
                                      </p:cBhvr>
                                      <p:to>
                                        <p:strVal val="visible"/>
                                      </p:to>
                                    </p:set>
                                    <p:animEffect transition="in" filter="blinds(horizontal)">
                                      <p:cBhvr>
                                        <p:cTn id="39" dur="500"/>
                                        <p:tgtEl>
                                          <p:spTgt spid="56424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564246"/>
                                        </p:tgtEl>
                                        <p:attrNameLst>
                                          <p:attrName>style.visibility</p:attrName>
                                        </p:attrNameLst>
                                      </p:cBhvr>
                                      <p:to>
                                        <p:strVal val="visible"/>
                                      </p:to>
                                    </p:set>
                                    <p:animEffect transition="in" filter="blinds(horizontal)">
                                      <p:cBhvr>
                                        <p:cTn id="44" dur="500"/>
                                        <p:tgtEl>
                                          <p:spTgt spid="56424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564240"/>
                                        </p:tgtEl>
                                        <p:attrNameLst>
                                          <p:attrName>style.visibility</p:attrName>
                                        </p:attrNameLst>
                                      </p:cBhvr>
                                      <p:to>
                                        <p:strVal val="visible"/>
                                      </p:to>
                                    </p:set>
                                    <p:animEffect transition="in" filter="blinds(horizontal)">
                                      <p:cBhvr>
                                        <p:cTn id="49" dur="500"/>
                                        <p:tgtEl>
                                          <p:spTgt spid="564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8" grpId="0"/>
      <p:bldP spid="564240" grpId="0"/>
      <p:bldP spid="56424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a:extLst>
              <a:ext uri="{FF2B5EF4-FFF2-40B4-BE49-F238E27FC236}">
                <a16:creationId xmlns:a16="http://schemas.microsoft.com/office/drawing/2014/main" id="{D21F37CE-C02E-4E52-AB8E-720FE1A110D9}"/>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D65B9372-55A3-43EC-A732-D468C52D9E5C}" type="slidenum">
              <a:rPr lang="de-DE" altLang="zh-CN" sz="1300" b="0" smtClean="0">
                <a:latin typeface="FrutigerNext LT Bold" pitchFamily="20" charset="0"/>
                <a:ea typeface="MS PGothic" panose="020B0600070205080204" pitchFamily="34" charset="-128"/>
              </a:rPr>
              <a:pPr>
                <a:lnSpc>
                  <a:spcPct val="85000"/>
                </a:lnSpc>
                <a:buClrTx/>
                <a:buSzTx/>
                <a:buFontTx/>
                <a:buNone/>
              </a:pPr>
              <a:t>32</a:t>
            </a:fld>
            <a:endParaRPr lang="en-GB" altLang="zh-CN" sz="1300" b="0">
              <a:latin typeface="FrutigerNext LT Bold" pitchFamily="20" charset="0"/>
              <a:ea typeface="MS PGothic" panose="020B0600070205080204" pitchFamily="34" charset="-128"/>
            </a:endParaRPr>
          </a:p>
        </p:txBody>
      </p:sp>
      <p:sp>
        <p:nvSpPr>
          <p:cNvPr id="572420" name="Rectangle 4">
            <a:extLst>
              <a:ext uri="{FF2B5EF4-FFF2-40B4-BE49-F238E27FC236}">
                <a16:creationId xmlns:a16="http://schemas.microsoft.com/office/drawing/2014/main" id="{E106B275-81C4-4DB5-9859-E2499D02A5BB}"/>
              </a:ext>
            </a:extLst>
          </p:cNvPr>
          <p:cNvSpPr>
            <a:spLocks noChangeArrowheads="1"/>
          </p:cNvSpPr>
          <p:nvPr/>
        </p:nvSpPr>
        <p:spPr bwMode="auto">
          <a:xfrm>
            <a:off x="701675" y="1223963"/>
            <a:ext cx="4176713"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191" tIns="50095" rIns="100191" bIns="50095">
            <a:spAutoFit/>
          </a:bodyPr>
          <a:lstStyle>
            <a:lvl1pPr defTabSz="1001713">
              <a:defRPr sz="2400">
                <a:solidFill>
                  <a:schemeClr val="tx1"/>
                </a:solidFill>
                <a:latin typeface="Times New Roman" panose="02020603050405020304" pitchFamily="18" charset="0"/>
                <a:ea typeface="宋体" panose="02010600030101010101" pitchFamily="2" charset="-122"/>
              </a:defRPr>
            </a:lvl1pPr>
            <a:lvl2pPr marL="742950" indent="-285750" defTabSz="1001713">
              <a:defRPr sz="2400">
                <a:solidFill>
                  <a:schemeClr val="tx1"/>
                </a:solidFill>
                <a:latin typeface="Times New Roman" panose="02020603050405020304" pitchFamily="18" charset="0"/>
                <a:ea typeface="宋体" panose="02010600030101010101" pitchFamily="2" charset="-122"/>
              </a:defRPr>
            </a:lvl2pPr>
            <a:lvl3pPr marL="1143000" indent="-228600" defTabSz="1001713">
              <a:defRPr sz="2400">
                <a:solidFill>
                  <a:schemeClr val="tx1"/>
                </a:solidFill>
                <a:latin typeface="Times New Roman" panose="02020603050405020304" pitchFamily="18" charset="0"/>
                <a:ea typeface="宋体" panose="02010600030101010101" pitchFamily="2" charset="-122"/>
              </a:defRPr>
            </a:lvl3pPr>
            <a:lvl4pPr marL="1600200" indent="-228600" defTabSz="1001713">
              <a:defRPr sz="2400">
                <a:solidFill>
                  <a:schemeClr val="tx1"/>
                </a:solidFill>
                <a:latin typeface="Times New Roman" panose="02020603050405020304" pitchFamily="18" charset="0"/>
                <a:ea typeface="宋体" panose="02010600030101010101" pitchFamily="2" charset="-122"/>
              </a:defRPr>
            </a:lvl4pPr>
            <a:lvl5pPr marL="2057400" indent="-228600" defTabSz="1001713">
              <a:defRPr sz="2400">
                <a:solidFill>
                  <a:schemeClr val="tx1"/>
                </a:solidFill>
                <a:latin typeface="Times New Roman" panose="02020603050405020304" pitchFamily="18" charset="0"/>
                <a:ea typeface="宋体" panose="02010600030101010101" pitchFamily="2" charset="-122"/>
              </a:defRPr>
            </a:lvl5pPr>
            <a:lvl6pPr marL="25146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Clr>
                <a:srgbClr val="990000"/>
              </a:buClr>
              <a:buSzPct val="90000"/>
              <a:buFont typeface="Wingdings" panose="05000000000000000000" pitchFamily="2" charset="2"/>
              <a:buChar char="m"/>
            </a:pPr>
            <a:r>
              <a:rPr lang="zh-CN" altLang="en-US" b="1">
                <a:solidFill>
                  <a:srgbClr val="990000"/>
                </a:solidFill>
                <a:latin typeface="华文新魏" panose="02010800040101010101" pitchFamily="2" charset="-122"/>
                <a:ea typeface="华文新魏" panose="02010800040101010101" pitchFamily="2" charset="-122"/>
              </a:rPr>
              <a:t>泰勒级数 </a:t>
            </a:r>
            <a:r>
              <a:rPr lang="en-US" altLang="zh-CN" b="1">
                <a:solidFill>
                  <a:srgbClr val="990000"/>
                </a:solidFill>
                <a:latin typeface="华文新魏" panose="02010800040101010101" pitchFamily="2" charset="-122"/>
                <a:ea typeface="华文新魏" panose="02010800040101010101" pitchFamily="2" charset="-122"/>
              </a:rPr>
              <a:t>(Taylor Series)</a:t>
            </a:r>
          </a:p>
        </p:txBody>
      </p:sp>
      <p:sp>
        <p:nvSpPr>
          <p:cNvPr id="572422" name="Rectangle 6" descr="波浪线">
            <a:extLst>
              <a:ext uri="{FF2B5EF4-FFF2-40B4-BE49-F238E27FC236}">
                <a16:creationId xmlns:a16="http://schemas.microsoft.com/office/drawing/2014/main" id="{37AE756A-BD57-4543-8D64-FBC0D34AC4AA}"/>
              </a:ext>
            </a:extLst>
          </p:cNvPr>
          <p:cNvSpPr>
            <a:spLocks noChangeArrowheads="1"/>
          </p:cNvSpPr>
          <p:nvPr/>
        </p:nvSpPr>
        <p:spPr bwMode="auto">
          <a:xfrm>
            <a:off x="981075" y="1762125"/>
            <a:ext cx="9010650" cy="542925"/>
          </a:xfrm>
          <a:prstGeom prst="rect">
            <a:avLst/>
          </a:prstGeom>
          <a:noFill/>
          <a:ln>
            <a:noFill/>
          </a:ln>
          <a:effectLst/>
          <a:extLst>
            <a:ext uri="{909E8E84-426E-40DD-AFC4-6F175D3DCCD1}">
              <a14:hiddenFill xmlns:a14="http://schemas.microsoft.com/office/drawing/2010/main">
                <a:pattFill prst="wave">
                  <a:fgClr>
                    <a:schemeClr val="accent1"/>
                  </a:fgClr>
                  <a:bgClr>
                    <a:schemeClr val="bg1"/>
                  </a:bgClr>
                </a:patt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320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5000"/>
              </a:lnSpc>
              <a:spcBef>
                <a:spcPct val="10000"/>
              </a:spcBef>
              <a:spcAft>
                <a:spcPct val="10000"/>
              </a:spcAft>
            </a:pPr>
            <a:r>
              <a:rPr lang="zh-CN" altLang="en-US"/>
              <a:t>将函数展开为幂级数的形式，在理论上和应用中都是十分重要的。</a:t>
            </a:r>
          </a:p>
        </p:txBody>
      </p:sp>
      <p:pic>
        <p:nvPicPr>
          <p:cNvPr id="572423" name="Picture 7">
            <a:extLst>
              <a:ext uri="{FF2B5EF4-FFF2-40B4-BE49-F238E27FC236}">
                <a16:creationId xmlns:a16="http://schemas.microsoft.com/office/drawing/2014/main" id="{79DEC91A-AC99-44CB-8497-8F38785DAB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8063" y="2808288"/>
            <a:ext cx="5984875" cy="1317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572433" name="Group 17">
            <a:extLst>
              <a:ext uri="{FF2B5EF4-FFF2-40B4-BE49-F238E27FC236}">
                <a16:creationId xmlns:a16="http://schemas.microsoft.com/office/drawing/2014/main" id="{5C03F181-5EE4-48E8-A692-BEEC831FC588}"/>
              </a:ext>
            </a:extLst>
          </p:cNvPr>
          <p:cNvGrpSpPr>
            <a:grpSpLocks/>
          </p:cNvGrpSpPr>
          <p:nvPr/>
        </p:nvGrpSpPr>
        <p:grpSpPr bwMode="auto">
          <a:xfrm>
            <a:off x="1206500" y="5024438"/>
            <a:ext cx="8642350" cy="952500"/>
            <a:chOff x="760" y="3120"/>
            <a:chExt cx="5444" cy="600"/>
          </a:xfrm>
        </p:grpSpPr>
        <p:pic>
          <p:nvPicPr>
            <p:cNvPr id="57352" name="Picture 10">
              <a:extLst>
                <a:ext uri="{FF2B5EF4-FFF2-40B4-BE49-F238E27FC236}">
                  <a16:creationId xmlns:a16="http://schemas.microsoft.com/office/drawing/2014/main" id="{0AF2D4B9-D0F2-48B0-8AE6-E868595615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 y="3120"/>
              <a:ext cx="2360" cy="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7353" name="Picture 11">
              <a:extLst>
                <a:ext uri="{FF2B5EF4-FFF2-40B4-BE49-F238E27FC236}">
                  <a16:creationId xmlns:a16="http://schemas.microsoft.com/office/drawing/2014/main" id="{C9EB8160-71E3-4D1B-B753-F524C1C9CD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1" y="3242"/>
              <a:ext cx="409"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57354" name="Group 15">
              <a:extLst>
                <a:ext uri="{FF2B5EF4-FFF2-40B4-BE49-F238E27FC236}">
                  <a16:creationId xmlns:a16="http://schemas.microsoft.com/office/drawing/2014/main" id="{0CCA8420-EC96-4342-B2C3-F2E48ACB3894}"/>
                </a:ext>
              </a:extLst>
            </p:cNvPr>
            <p:cNvGrpSpPr>
              <a:grpSpLocks/>
            </p:cNvGrpSpPr>
            <p:nvPr/>
          </p:nvGrpSpPr>
          <p:grpSpPr bwMode="auto">
            <a:xfrm>
              <a:off x="3709" y="3186"/>
              <a:ext cx="2495" cy="342"/>
              <a:chOff x="2982" y="3629"/>
              <a:chExt cx="2495" cy="342"/>
            </a:xfrm>
          </p:grpSpPr>
          <p:sp>
            <p:nvSpPr>
              <p:cNvPr id="57355" name="Text Box 12" descr="波浪线">
                <a:extLst>
                  <a:ext uri="{FF2B5EF4-FFF2-40B4-BE49-F238E27FC236}">
                    <a16:creationId xmlns:a16="http://schemas.microsoft.com/office/drawing/2014/main" id="{B3801EDF-56BE-4967-ADD8-0F53FBB1E2B5}"/>
                  </a:ext>
                </a:extLst>
              </p:cNvPr>
              <p:cNvSpPr txBox="1">
                <a:spLocks noChangeArrowheads="1"/>
              </p:cNvSpPr>
              <p:nvPr/>
            </p:nvSpPr>
            <p:spPr bwMode="auto">
              <a:xfrm>
                <a:off x="2982" y="3629"/>
                <a:ext cx="2495" cy="342"/>
              </a:xfrm>
              <a:prstGeom prst="rect">
                <a:avLst/>
              </a:prstGeom>
              <a:noFill/>
              <a:ln>
                <a:noFill/>
              </a:ln>
              <a:effectLst/>
              <a:extLst>
                <a:ext uri="{909E8E84-426E-40DD-AFC4-6F175D3DCCD1}">
                  <a14:hiddenFill xmlns:a14="http://schemas.microsoft.com/office/drawing/2010/main">
                    <a:pattFill prst="wave">
                      <a:fgClr>
                        <a:schemeClr val="accent1"/>
                      </a:fgClr>
                      <a:bgClr>
                        <a:schemeClr val="bg1"/>
                      </a:bgClr>
                    </a:patt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5000"/>
                  </a:lnSpc>
                  <a:spcBef>
                    <a:spcPct val="50000"/>
                  </a:spcBef>
                  <a:spcAft>
                    <a:spcPct val="10000"/>
                  </a:spcAft>
                </a:pPr>
                <a:r>
                  <a:rPr lang="zh-CN" altLang="en-US"/>
                  <a:t>在              处的   阶导数</a:t>
                </a:r>
              </a:p>
            </p:txBody>
          </p:sp>
          <p:pic>
            <p:nvPicPr>
              <p:cNvPr id="57356" name="Picture 13">
                <a:extLst>
                  <a:ext uri="{FF2B5EF4-FFF2-40B4-BE49-F238E27FC236}">
                    <a16:creationId xmlns:a16="http://schemas.microsoft.com/office/drawing/2014/main" id="{6FA7376A-FEC2-4841-8CF8-7C1B5D85C4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8" y="3765"/>
                <a:ext cx="59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7357" name="Picture 14">
                <a:extLst>
                  <a:ext uri="{FF2B5EF4-FFF2-40B4-BE49-F238E27FC236}">
                    <a16:creationId xmlns:a16="http://schemas.microsoft.com/office/drawing/2014/main" id="{0370FE24-CAC9-4EE5-A247-06FD8D5AC5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1" y="3770"/>
                <a:ext cx="130"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sp>
        <p:nvSpPr>
          <p:cNvPr id="572432" name="Rectangle 16" descr="波浪线">
            <a:extLst>
              <a:ext uri="{FF2B5EF4-FFF2-40B4-BE49-F238E27FC236}">
                <a16:creationId xmlns:a16="http://schemas.microsoft.com/office/drawing/2014/main" id="{9EBD402C-B8AE-4518-BB5B-BEA5574F668E}"/>
              </a:ext>
            </a:extLst>
          </p:cNvPr>
          <p:cNvSpPr>
            <a:spLocks noChangeArrowheads="1"/>
          </p:cNvSpPr>
          <p:nvPr/>
        </p:nvSpPr>
        <p:spPr bwMode="auto">
          <a:xfrm>
            <a:off x="6923088" y="4302125"/>
            <a:ext cx="1771650" cy="450850"/>
          </a:xfrm>
          <a:prstGeom prst="rect">
            <a:avLst/>
          </a:prstGeom>
          <a:noFill/>
          <a:ln>
            <a:noFill/>
          </a:ln>
          <a:effectLst/>
          <a:extLst>
            <a:ext uri="{909E8E84-426E-40DD-AFC4-6F175D3DCCD1}">
              <a14:hiddenFill xmlns:a14="http://schemas.microsoft.com/office/drawing/2010/main">
                <a:pattFill prst="wave">
                  <a:fgClr>
                    <a:schemeClr val="accent1"/>
                  </a:fgClr>
                  <a:bgClr>
                    <a:schemeClr val="bg1"/>
                  </a:bgClr>
                </a:patt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b="1">
                <a:solidFill>
                  <a:srgbClr val="990000"/>
                </a:solidFill>
                <a:latin typeface="华文新魏" panose="02010800040101010101" pitchFamily="2" charset="-122"/>
                <a:ea typeface="华文新魏" panose="02010800040101010101" pitchFamily="2" charset="-122"/>
              </a:rPr>
              <a:t>泰勒展开式</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2420"/>
                                        </p:tgtEl>
                                        <p:attrNameLst>
                                          <p:attrName>style.visibility</p:attrName>
                                        </p:attrNameLst>
                                      </p:cBhvr>
                                      <p:to>
                                        <p:strVal val="visible"/>
                                      </p:to>
                                    </p:set>
                                    <p:animEffect transition="in" filter="blinds(horizontal)">
                                      <p:cBhvr>
                                        <p:cTn id="7" dur="500"/>
                                        <p:tgtEl>
                                          <p:spTgt spid="572420"/>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72422"/>
                                        </p:tgtEl>
                                        <p:attrNameLst>
                                          <p:attrName>style.visibility</p:attrName>
                                        </p:attrNameLst>
                                      </p:cBhvr>
                                      <p:to>
                                        <p:strVal val="visible"/>
                                      </p:to>
                                    </p:set>
                                    <p:animEffect transition="in" filter="blinds(horizontal)">
                                      <p:cBhvr>
                                        <p:cTn id="11" dur="500"/>
                                        <p:tgtEl>
                                          <p:spTgt spid="57242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572423"/>
                                        </p:tgtEl>
                                        <p:attrNameLst>
                                          <p:attrName>style.visibility</p:attrName>
                                        </p:attrNameLst>
                                      </p:cBhvr>
                                      <p:to>
                                        <p:strVal val="visible"/>
                                      </p:to>
                                    </p:set>
                                    <p:animEffect transition="in" filter="blinds(horizontal)">
                                      <p:cBhvr>
                                        <p:cTn id="16" dur="500"/>
                                        <p:tgtEl>
                                          <p:spTgt spid="57242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72432"/>
                                        </p:tgtEl>
                                        <p:attrNameLst>
                                          <p:attrName>style.visibility</p:attrName>
                                        </p:attrNameLst>
                                      </p:cBhvr>
                                      <p:to>
                                        <p:strVal val="visible"/>
                                      </p:to>
                                    </p:set>
                                    <p:animEffect transition="in" filter="blinds(horizontal)">
                                      <p:cBhvr>
                                        <p:cTn id="19" dur="500"/>
                                        <p:tgtEl>
                                          <p:spTgt spid="572432"/>
                                        </p:tgtEl>
                                      </p:cBhvr>
                                    </p:animEffect>
                                  </p:childTnLst>
                                </p:cTn>
                              </p:par>
                            </p:childTnLst>
                          </p:cTn>
                        </p:par>
                        <p:par>
                          <p:cTn id="20" fill="hold" nodeType="afterGroup">
                            <p:stCondLst>
                              <p:cond delay="500"/>
                            </p:stCondLst>
                            <p:childTnLst>
                              <p:par>
                                <p:cTn id="21" presetID="3" presetClass="entr" presetSubtype="10" fill="hold" nodeType="afterEffect">
                                  <p:stCondLst>
                                    <p:cond delay="0"/>
                                  </p:stCondLst>
                                  <p:childTnLst>
                                    <p:set>
                                      <p:cBhvr>
                                        <p:cTn id="22" dur="1" fill="hold">
                                          <p:stCondLst>
                                            <p:cond delay="0"/>
                                          </p:stCondLst>
                                        </p:cTn>
                                        <p:tgtEl>
                                          <p:spTgt spid="572433"/>
                                        </p:tgtEl>
                                        <p:attrNameLst>
                                          <p:attrName>style.visibility</p:attrName>
                                        </p:attrNameLst>
                                      </p:cBhvr>
                                      <p:to>
                                        <p:strVal val="visible"/>
                                      </p:to>
                                    </p:set>
                                    <p:animEffect transition="in" filter="blinds(horizontal)">
                                      <p:cBhvr>
                                        <p:cTn id="23" dur="500"/>
                                        <p:tgtEl>
                                          <p:spTgt spid="5724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20" grpId="0"/>
      <p:bldP spid="572422" grpId="0"/>
      <p:bldP spid="57243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3">
            <a:extLst>
              <a:ext uri="{FF2B5EF4-FFF2-40B4-BE49-F238E27FC236}">
                <a16:creationId xmlns:a16="http://schemas.microsoft.com/office/drawing/2014/main" id="{0C6F36D9-8A12-4A88-A159-43C73022BBB2}"/>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6D2E144A-F736-4E85-AB82-2E7AB4BCAD8D}" type="slidenum">
              <a:rPr lang="de-DE" altLang="zh-CN" sz="1300" b="0" smtClean="0">
                <a:latin typeface="FrutigerNext LT Bold" pitchFamily="20" charset="0"/>
                <a:ea typeface="MS PGothic" panose="020B0600070205080204" pitchFamily="34" charset="-128"/>
              </a:rPr>
              <a:pPr>
                <a:lnSpc>
                  <a:spcPct val="85000"/>
                </a:lnSpc>
                <a:buClrTx/>
                <a:buSzTx/>
                <a:buFontTx/>
                <a:buNone/>
              </a:pPr>
              <a:t>33</a:t>
            </a:fld>
            <a:endParaRPr lang="en-GB" altLang="zh-CN" sz="1300" b="0">
              <a:latin typeface="FrutigerNext LT Bold" pitchFamily="20" charset="0"/>
              <a:ea typeface="MS PGothic" panose="020B0600070205080204" pitchFamily="34" charset="-128"/>
            </a:endParaRPr>
          </a:p>
        </p:txBody>
      </p:sp>
      <p:sp>
        <p:nvSpPr>
          <p:cNvPr id="58371" name="Rectangle 4" descr="波浪线">
            <a:extLst>
              <a:ext uri="{FF2B5EF4-FFF2-40B4-BE49-F238E27FC236}">
                <a16:creationId xmlns:a16="http://schemas.microsoft.com/office/drawing/2014/main" id="{D99345B8-3CB9-4C05-AAAA-C8FA85E937F1}"/>
              </a:ext>
            </a:extLst>
          </p:cNvPr>
          <p:cNvSpPr>
            <a:spLocks noChangeArrowheads="1"/>
          </p:cNvSpPr>
          <p:nvPr/>
        </p:nvSpPr>
        <p:spPr bwMode="auto">
          <a:xfrm>
            <a:off x="3438525" y="1223963"/>
            <a:ext cx="3600450" cy="450850"/>
          </a:xfrm>
          <a:prstGeom prst="rect">
            <a:avLst/>
          </a:prstGeom>
          <a:noFill/>
          <a:ln>
            <a:noFill/>
          </a:ln>
          <a:effectLst/>
          <a:extLst>
            <a:ext uri="{909E8E84-426E-40DD-AFC4-6F175D3DCCD1}">
              <a14:hiddenFill xmlns:a14="http://schemas.microsoft.com/office/drawing/2010/main">
                <a:pattFill prst="wave">
                  <a:fgClr>
                    <a:schemeClr val="accent1"/>
                  </a:fgClr>
                  <a:bgClr>
                    <a:schemeClr val="bg1"/>
                  </a:bgClr>
                </a:patt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b="1">
                <a:solidFill>
                  <a:srgbClr val="990000"/>
                </a:solidFill>
                <a:latin typeface="华文新魏" panose="02010800040101010101" pitchFamily="2" charset="-122"/>
                <a:ea typeface="华文新魏" panose="02010800040101010101" pitchFamily="2" charset="-122"/>
              </a:rPr>
              <a:t>常见函数的幂级数展开式 </a:t>
            </a:r>
          </a:p>
        </p:txBody>
      </p:sp>
      <p:pic>
        <p:nvPicPr>
          <p:cNvPr id="58372" name="Picture 8">
            <a:extLst>
              <a:ext uri="{FF2B5EF4-FFF2-40B4-BE49-F238E27FC236}">
                <a16:creationId xmlns:a16="http://schemas.microsoft.com/office/drawing/2014/main" id="{80198CB0-7A98-45AB-9C6F-D896538295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675" y="1730375"/>
            <a:ext cx="9058275"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占位符 3">
            <a:extLst>
              <a:ext uri="{FF2B5EF4-FFF2-40B4-BE49-F238E27FC236}">
                <a16:creationId xmlns:a16="http://schemas.microsoft.com/office/drawing/2014/main" id="{2D25BCEF-02A0-4A16-8C90-9C0C12F368AE}"/>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BDF321A0-06B6-4F0D-AE06-AACF21897AD5}" type="slidenum">
              <a:rPr lang="de-DE" altLang="zh-CN" sz="1300" b="0" smtClean="0">
                <a:latin typeface="FrutigerNext LT Bold" pitchFamily="20" charset="0"/>
                <a:ea typeface="MS PGothic" panose="020B0600070205080204" pitchFamily="34" charset="-128"/>
              </a:rPr>
              <a:pPr>
                <a:lnSpc>
                  <a:spcPct val="85000"/>
                </a:lnSpc>
                <a:buClrTx/>
                <a:buSzTx/>
                <a:buFontTx/>
                <a:buNone/>
              </a:pPr>
              <a:t>34</a:t>
            </a:fld>
            <a:endParaRPr lang="en-GB" altLang="zh-CN" sz="1300" b="0">
              <a:latin typeface="FrutigerNext LT Bold" pitchFamily="20" charset="0"/>
              <a:ea typeface="MS PGothic" panose="020B0600070205080204" pitchFamily="34" charset="-128"/>
            </a:endParaRPr>
          </a:p>
        </p:txBody>
      </p:sp>
      <p:sp>
        <p:nvSpPr>
          <p:cNvPr id="59395" name="Rectangle 2" descr="波浪线">
            <a:extLst>
              <a:ext uri="{FF2B5EF4-FFF2-40B4-BE49-F238E27FC236}">
                <a16:creationId xmlns:a16="http://schemas.microsoft.com/office/drawing/2014/main" id="{EC979716-A600-4103-80FA-791034A37D24}"/>
              </a:ext>
            </a:extLst>
          </p:cNvPr>
          <p:cNvSpPr>
            <a:spLocks noChangeArrowheads="1"/>
          </p:cNvSpPr>
          <p:nvPr/>
        </p:nvSpPr>
        <p:spPr bwMode="auto">
          <a:xfrm>
            <a:off x="3365500" y="1152525"/>
            <a:ext cx="3600450" cy="450850"/>
          </a:xfrm>
          <a:prstGeom prst="rect">
            <a:avLst/>
          </a:prstGeom>
          <a:noFill/>
          <a:ln>
            <a:noFill/>
          </a:ln>
          <a:effectLst/>
          <a:extLst>
            <a:ext uri="{909E8E84-426E-40DD-AFC4-6F175D3DCCD1}">
              <a14:hiddenFill xmlns:a14="http://schemas.microsoft.com/office/drawing/2010/main">
                <a:pattFill prst="wave">
                  <a:fgClr>
                    <a:schemeClr val="accent1"/>
                  </a:fgClr>
                  <a:bgClr>
                    <a:schemeClr val="bg1"/>
                  </a:bgClr>
                </a:patt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b="1">
                <a:solidFill>
                  <a:srgbClr val="990000"/>
                </a:solidFill>
                <a:latin typeface="华文新魏" panose="02010800040101010101" pitchFamily="2" charset="-122"/>
                <a:ea typeface="华文新魏" panose="02010800040101010101" pitchFamily="2" charset="-122"/>
              </a:rPr>
              <a:t>常见函数的幂级数展开式 </a:t>
            </a:r>
          </a:p>
        </p:txBody>
      </p:sp>
      <p:pic>
        <p:nvPicPr>
          <p:cNvPr id="59396" name="Picture 6">
            <a:extLst>
              <a:ext uri="{FF2B5EF4-FFF2-40B4-BE49-F238E27FC236}">
                <a16:creationId xmlns:a16="http://schemas.microsoft.com/office/drawing/2014/main" id="{FF6E4D83-D2EA-4E03-89BE-2279FE8B7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675" y="1611313"/>
            <a:ext cx="9001125" cy="486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3">
            <a:extLst>
              <a:ext uri="{FF2B5EF4-FFF2-40B4-BE49-F238E27FC236}">
                <a16:creationId xmlns:a16="http://schemas.microsoft.com/office/drawing/2014/main" id="{F3E51DBF-CE10-4317-8D2D-E0036D753F9E}"/>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089CA7F1-4BEC-41AF-8EAF-7B8BF6D42CE8}" type="slidenum">
              <a:rPr lang="de-DE" altLang="zh-CN" sz="1300" b="0" smtClean="0">
                <a:latin typeface="FrutigerNext LT Bold" pitchFamily="20" charset="0"/>
                <a:ea typeface="MS PGothic" panose="020B0600070205080204" pitchFamily="34" charset="-128"/>
              </a:rPr>
              <a:pPr>
                <a:lnSpc>
                  <a:spcPct val="85000"/>
                </a:lnSpc>
                <a:buClrTx/>
                <a:buSzTx/>
                <a:buFontTx/>
                <a:buNone/>
              </a:pPr>
              <a:t>35</a:t>
            </a:fld>
            <a:endParaRPr lang="en-GB" altLang="zh-CN" sz="1300" b="0">
              <a:latin typeface="FrutigerNext LT Bold" pitchFamily="20" charset="0"/>
              <a:ea typeface="MS PGothic" panose="020B0600070205080204" pitchFamily="34" charset="-128"/>
            </a:endParaRPr>
          </a:p>
        </p:txBody>
      </p:sp>
      <p:sp>
        <p:nvSpPr>
          <p:cNvPr id="576516" name="Rectangle 4">
            <a:extLst>
              <a:ext uri="{FF2B5EF4-FFF2-40B4-BE49-F238E27FC236}">
                <a16:creationId xmlns:a16="http://schemas.microsoft.com/office/drawing/2014/main" id="{0E102F4B-3B63-4C5C-8D0C-D3C453CB355F}"/>
              </a:ext>
            </a:extLst>
          </p:cNvPr>
          <p:cNvSpPr>
            <a:spLocks noChangeArrowheads="1"/>
          </p:cNvSpPr>
          <p:nvPr/>
        </p:nvSpPr>
        <p:spPr bwMode="auto">
          <a:xfrm>
            <a:off x="701675" y="1223963"/>
            <a:ext cx="38163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191" tIns="50095" rIns="100191" bIns="50095">
            <a:spAutoFit/>
          </a:bodyPr>
          <a:lstStyle>
            <a:lvl1pPr defTabSz="1001713">
              <a:defRPr sz="2400">
                <a:solidFill>
                  <a:schemeClr val="tx1"/>
                </a:solidFill>
                <a:latin typeface="Times New Roman" panose="02020603050405020304" pitchFamily="18" charset="0"/>
                <a:ea typeface="宋体" panose="02010600030101010101" pitchFamily="2" charset="-122"/>
              </a:defRPr>
            </a:lvl1pPr>
            <a:lvl2pPr marL="742950" indent="-285750" defTabSz="1001713">
              <a:defRPr sz="2400">
                <a:solidFill>
                  <a:schemeClr val="tx1"/>
                </a:solidFill>
                <a:latin typeface="Times New Roman" panose="02020603050405020304" pitchFamily="18" charset="0"/>
                <a:ea typeface="宋体" panose="02010600030101010101" pitchFamily="2" charset="-122"/>
              </a:defRPr>
            </a:lvl2pPr>
            <a:lvl3pPr marL="1143000" indent="-228600" defTabSz="1001713">
              <a:defRPr sz="2400">
                <a:solidFill>
                  <a:schemeClr val="tx1"/>
                </a:solidFill>
                <a:latin typeface="Times New Roman" panose="02020603050405020304" pitchFamily="18" charset="0"/>
                <a:ea typeface="宋体" panose="02010600030101010101" pitchFamily="2" charset="-122"/>
              </a:defRPr>
            </a:lvl3pPr>
            <a:lvl4pPr marL="1600200" indent="-228600" defTabSz="1001713">
              <a:defRPr sz="2400">
                <a:solidFill>
                  <a:schemeClr val="tx1"/>
                </a:solidFill>
                <a:latin typeface="Times New Roman" panose="02020603050405020304" pitchFamily="18" charset="0"/>
                <a:ea typeface="宋体" panose="02010600030101010101" pitchFamily="2" charset="-122"/>
              </a:defRPr>
            </a:lvl4pPr>
            <a:lvl5pPr marL="2057400" indent="-228600" defTabSz="1001713">
              <a:defRPr sz="2400">
                <a:solidFill>
                  <a:schemeClr val="tx1"/>
                </a:solidFill>
                <a:latin typeface="Times New Roman" panose="02020603050405020304" pitchFamily="18" charset="0"/>
                <a:ea typeface="宋体" panose="02010600030101010101" pitchFamily="2" charset="-122"/>
              </a:defRPr>
            </a:lvl5pPr>
            <a:lvl6pPr marL="25146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Clr>
                <a:srgbClr val="990000"/>
              </a:buClr>
              <a:buSzPct val="90000"/>
              <a:buFont typeface="Wingdings" panose="05000000000000000000" pitchFamily="2" charset="2"/>
              <a:buChar char="m"/>
            </a:pPr>
            <a:r>
              <a:rPr lang="zh-CN" altLang="en-US" b="1">
                <a:solidFill>
                  <a:srgbClr val="990000"/>
                </a:solidFill>
                <a:latin typeface="华文新魏" panose="02010800040101010101" pitchFamily="2" charset="-122"/>
                <a:ea typeface="华文新魏" panose="02010800040101010101" pitchFamily="2" charset="-122"/>
              </a:rPr>
              <a:t>几个物理中的实例 </a:t>
            </a:r>
          </a:p>
        </p:txBody>
      </p:sp>
      <p:sp>
        <p:nvSpPr>
          <p:cNvPr id="576517" name="Rectangle 5">
            <a:extLst>
              <a:ext uri="{FF2B5EF4-FFF2-40B4-BE49-F238E27FC236}">
                <a16:creationId xmlns:a16="http://schemas.microsoft.com/office/drawing/2014/main" id="{AD6C5EFF-EF92-4EF3-AAAE-28E398080CE0}"/>
              </a:ext>
            </a:extLst>
          </p:cNvPr>
          <p:cNvSpPr>
            <a:spLocks noChangeArrowheads="1"/>
          </p:cNvSpPr>
          <p:nvPr/>
        </p:nvSpPr>
        <p:spPr bwMode="auto">
          <a:xfrm>
            <a:off x="917575" y="1800225"/>
            <a:ext cx="3354388"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
            </a:pP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变速直线运动的路程 </a:t>
            </a:r>
          </a:p>
        </p:txBody>
      </p:sp>
      <p:sp>
        <p:nvSpPr>
          <p:cNvPr id="576519" name="Rectangle 7" descr="波浪线">
            <a:extLst>
              <a:ext uri="{FF2B5EF4-FFF2-40B4-BE49-F238E27FC236}">
                <a16:creationId xmlns:a16="http://schemas.microsoft.com/office/drawing/2014/main" id="{157CEE50-8246-47C2-AE2D-6D057B476759}"/>
              </a:ext>
            </a:extLst>
          </p:cNvPr>
          <p:cNvSpPr>
            <a:spLocks noChangeArrowheads="1"/>
          </p:cNvSpPr>
          <p:nvPr/>
        </p:nvSpPr>
        <p:spPr bwMode="auto">
          <a:xfrm>
            <a:off x="917575" y="2232025"/>
            <a:ext cx="3524250" cy="542925"/>
          </a:xfrm>
          <a:prstGeom prst="rect">
            <a:avLst/>
          </a:prstGeom>
          <a:noFill/>
          <a:ln>
            <a:noFill/>
          </a:ln>
          <a:effectLst/>
          <a:extLst>
            <a:ext uri="{909E8E84-426E-40DD-AFC4-6F175D3DCCD1}">
              <a14:hiddenFill xmlns:a14="http://schemas.microsoft.com/office/drawing/2010/main">
                <a:pattFill prst="wave">
                  <a:fgClr>
                    <a:schemeClr val="accent1"/>
                  </a:fgClr>
                  <a:bgClr>
                    <a:schemeClr val="bg1"/>
                  </a:bgClr>
                </a:patt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5000"/>
              </a:lnSpc>
              <a:spcBef>
                <a:spcPct val="10000"/>
              </a:spcBef>
              <a:spcAft>
                <a:spcPct val="10000"/>
              </a:spcAft>
            </a:pPr>
            <a:r>
              <a:rPr lang="zh-CN" altLang="en-US"/>
              <a:t>物体的速率是时间的函数</a:t>
            </a:r>
          </a:p>
        </p:txBody>
      </p:sp>
      <p:pic>
        <p:nvPicPr>
          <p:cNvPr id="576520" name="Picture 8">
            <a:extLst>
              <a:ext uri="{FF2B5EF4-FFF2-40B4-BE49-F238E27FC236}">
                <a16:creationId xmlns:a16="http://schemas.microsoft.com/office/drawing/2014/main" id="{F6071309-A476-4CF6-9325-C71084E64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7800" y="2808288"/>
            <a:ext cx="1298575"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576532" name="Group 20">
            <a:extLst>
              <a:ext uri="{FF2B5EF4-FFF2-40B4-BE49-F238E27FC236}">
                <a16:creationId xmlns:a16="http://schemas.microsoft.com/office/drawing/2014/main" id="{60BA0D8A-79D5-43FD-820F-B81D33113386}"/>
              </a:ext>
            </a:extLst>
          </p:cNvPr>
          <p:cNvGrpSpPr>
            <a:grpSpLocks/>
          </p:cNvGrpSpPr>
          <p:nvPr/>
        </p:nvGrpSpPr>
        <p:grpSpPr bwMode="auto">
          <a:xfrm>
            <a:off x="917575" y="3240088"/>
            <a:ext cx="5184775" cy="1509712"/>
            <a:chOff x="578" y="2041"/>
            <a:chExt cx="3266" cy="951"/>
          </a:xfrm>
        </p:grpSpPr>
        <p:sp>
          <p:nvSpPr>
            <p:cNvPr id="60426" name="Rectangle 9" descr="波浪线">
              <a:extLst>
                <a:ext uri="{FF2B5EF4-FFF2-40B4-BE49-F238E27FC236}">
                  <a16:creationId xmlns:a16="http://schemas.microsoft.com/office/drawing/2014/main" id="{180245D9-C1E3-464B-81BA-719FA734AFA5}"/>
                </a:ext>
              </a:extLst>
            </p:cNvPr>
            <p:cNvSpPr>
              <a:spLocks noChangeArrowheads="1"/>
            </p:cNvSpPr>
            <p:nvPr/>
          </p:nvSpPr>
          <p:spPr bwMode="auto">
            <a:xfrm>
              <a:off x="578" y="2041"/>
              <a:ext cx="3266" cy="951"/>
            </a:xfrm>
            <a:prstGeom prst="rect">
              <a:avLst/>
            </a:prstGeom>
            <a:noFill/>
            <a:ln>
              <a:noFill/>
            </a:ln>
            <a:effectLst/>
            <a:extLst>
              <a:ext uri="{909E8E84-426E-40DD-AFC4-6F175D3DCCD1}">
                <a14:hiddenFill xmlns:a14="http://schemas.microsoft.com/office/drawing/2010/main">
                  <a:pattFill prst="wave">
                    <a:fgClr>
                      <a:schemeClr val="accent1"/>
                    </a:fgClr>
                    <a:bgClr>
                      <a:schemeClr val="bg1"/>
                    </a:bgClr>
                  </a:patt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10000"/>
                </a:spcBef>
                <a:spcAft>
                  <a:spcPct val="10000"/>
                </a:spcAft>
              </a:pPr>
              <a:r>
                <a:rPr lang="zh-CN" altLang="en-US"/>
                <a:t>把</a:t>
              </a:r>
              <a:r>
                <a:rPr lang="en-US" altLang="zh-CN"/>
                <a:t>            </a:t>
              </a:r>
              <a:r>
                <a:rPr lang="zh-CN" altLang="en-US"/>
                <a:t>到</a:t>
              </a:r>
              <a:r>
                <a:rPr lang="en-US" altLang="zh-CN"/>
                <a:t>            </a:t>
              </a:r>
              <a:r>
                <a:rPr lang="zh-CN" altLang="en-US"/>
                <a:t>这段时间间隔分割成许多小段，当小段足够短时，每段可以近似地看成匀速运动，则有</a:t>
              </a:r>
              <a:endParaRPr lang="en-US" altLang="zh-CN"/>
            </a:p>
          </p:txBody>
        </p:sp>
        <p:pic>
          <p:nvPicPr>
            <p:cNvPr id="60427" name="Picture 10">
              <a:extLst>
                <a:ext uri="{FF2B5EF4-FFF2-40B4-BE49-F238E27FC236}">
                  <a16:creationId xmlns:a16="http://schemas.microsoft.com/office/drawing/2014/main" id="{931382CB-68F6-42F1-ADB0-08B7651C74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 y="2148"/>
              <a:ext cx="516"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0428" name="Picture 11">
              <a:extLst>
                <a:ext uri="{FF2B5EF4-FFF2-40B4-BE49-F238E27FC236}">
                  <a16:creationId xmlns:a16="http://schemas.microsoft.com/office/drawing/2014/main" id="{89201ED8-EC3A-4D00-ABF0-B4578EB5F7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1" y="2148"/>
              <a:ext cx="502"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576525" name="Picture 13">
            <a:extLst>
              <a:ext uri="{FF2B5EF4-FFF2-40B4-BE49-F238E27FC236}">
                <a16:creationId xmlns:a16="http://schemas.microsoft.com/office/drawing/2014/main" id="{383F418C-238D-4FF6-BC33-1C71BEE2EA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4925" y="4968875"/>
            <a:ext cx="5775325" cy="1436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76534" name="Picture 22">
            <a:extLst>
              <a:ext uri="{FF2B5EF4-FFF2-40B4-BE49-F238E27FC236}">
                <a16:creationId xmlns:a16="http://schemas.microsoft.com/office/drawing/2014/main" id="{1552CD1B-8D41-4CB3-A3D5-8A2E78728B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6450" y="1223963"/>
            <a:ext cx="388937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6516"/>
                                        </p:tgtEl>
                                        <p:attrNameLst>
                                          <p:attrName>style.visibility</p:attrName>
                                        </p:attrNameLst>
                                      </p:cBhvr>
                                      <p:to>
                                        <p:strVal val="visible"/>
                                      </p:to>
                                    </p:set>
                                    <p:animEffect transition="in" filter="blinds(horizontal)">
                                      <p:cBhvr>
                                        <p:cTn id="7" dur="500"/>
                                        <p:tgtEl>
                                          <p:spTgt spid="5765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6517"/>
                                        </p:tgtEl>
                                        <p:attrNameLst>
                                          <p:attrName>style.visibility</p:attrName>
                                        </p:attrNameLst>
                                      </p:cBhvr>
                                      <p:to>
                                        <p:strVal val="visible"/>
                                      </p:to>
                                    </p:set>
                                    <p:animEffect transition="in" filter="blinds(horizontal)">
                                      <p:cBhvr>
                                        <p:cTn id="12" dur="500"/>
                                        <p:tgtEl>
                                          <p:spTgt spid="5765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6520"/>
                                        </p:tgtEl>
                                        <p:attrNameLst>
                                          <p:attrName>style.visibility</p:attrName>
                                        </p:attrNameLst>
                                      </p:cBhvr>
                                      <p:to>
                                        <p:strVal val="visible"/>
                                      </p:to>
                                    </p:set>
                                    <p:animEffect transition="in" filter="blinds(horizontal)">
                                      <p:cBhvr>
                                        <p:cTn id="17" dur="500"/>
                                        <p:tgtEl>
                                          <p:spTgt spid="576520"/>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76519"/>
                                        </p:tgtEl>
                                        <p:attrNameLst>
                                          <p:attrName>style.visibility</p:attrName>
                                        </p:attrNameLst>
                                      </p:cBhvr>
                                      <p:to>
                                        <p:strVal val="visible"/>
                                      </p:to>
                                    </p:set>
                                    <p:animEffect transition="in" filter="blinds(horizontal)">
                                      <p:cBhvr>
                                        <p:cTn id="20" dur="500"/>
                                        <p:tgtEl>
                                          <p:spTgt spid="57651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576534"/>
                                        </p:tgtEl>
                                        <p:attrNameLst>
                                          <p:attrName>style.visibility</p:attrName>
                                        </p:attrNameLst>
                                      </p:cBhvr>
                                      <p:to>
                                        <p:strVal val="visible"/>
                                      </p:to>
                                    </p:set>
                                    <p:animEffect transition="in" filter="blinds(horizontal)">
                                      <p:cBhvr>
                                        <p:cTn id="25" dur="500"/>
                                        <p:tgtEl>
                                          <p:spTgt spid="57653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76532"/>
                                        </p:tgtEl>
                                        <p:attrNameLst>
                                          <p:attrName>style.visibility</p:attrName>
                                        </p:attrNameLst>
                                      </p:cBhvr>
                                      <p:to>
                                        <p:strVal val="visible"/>
                                      </p:to>
                                    </p:set>
                                    <p:animEffect transition="in" filter="blinds(horizontal)">
                                      <p:cBhvr>
                                        <p:cTn id="30" dur="500"/>
                                        <p:tgtEl>
                                          <p:spTgt spid="57653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576525"/>
                                        </p:tgtEl>
                                        <p:attrNameLst>
                                          <p:attrName>style.visibility</p:attrName>
                                        </p:attrNameLst>
                                      </p:cBhvr>
                                      <p:to>
                                        <p:strVal val="visible"/>
                                      </p:to>
                                    </p:set>
                                    <p:animEffect transition="in" filter="blinds(horizontal)">
                                      <p:cBhvr>
                                        <p:cTn id="35" dur="500"/>
                                        <p:tgtEl>
                                          <p:spTgt spid="576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6" grpId="0"/>
      <p:bldP spid="576517" grpId="0"/>
      <p:bldP spid="57651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3">
            <a:extLst>
              <a:ext uri="{FF2B5EF4-FFF2-40B4-BE49-F238E27FC236}">
                <a16:creationId xmlns:a16="http://schemas.microsoft.com/office/drawing/2014/main" id="{39671F5B-950B-4BAE-9CD0-2DD58E682538}"/>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2CAC36F7-406D-4478-983E-D98489A14159}" type="slidenum">
              <a:rPr lang="de-DE" altLang="zh-CN" sz="1300" b="0" smtClean="0">
                <a:latin typeface="FrutigerNext LT Bold" pitchFamily="20" charset="0"/>
                <a:ea typeface="MS PGothic" panose="020B0600070205080204" pitchFamily="34" charset="-128"/>
              </a:rPr>
              <a:pPr>
                <a:lnSpc>
                  <a:spcPct val="85000"/>
                </a:lnSpc>
                <a:buClrTx/>
                <a:buSzTx/>
                <a:buFontTx/>
                <a:buNone/>
              </a:pPr>
              <a:t>36</a:t>
            </a:fld>
            <a:endParaRPr lang="en-GB" altLang="zh-CN" sz="1300" b="0">
              <a:latin typeface="FrutigerNext LT Bold" pitchFamily="20" charset="0"/>
              <a:ea typeface="MS PGothic" panose="020B0600070205080204" pitchFamily="34" charset="-128"/>
            </a:endParaRPr>
          </a:p>
        </p:txBody>
      </p:sp>
      <p:pic>
        <p:nvPicPr>
          <p:cNvPr id="61443" name="Picture 4">
            <a:extLst>
              <a:ext uri="{FF2B5EF4-FFF2-40B4-BE49-F238E27FC236}">
                <a16:creationId xmlns:a16="http://schemas.microsoft.com/office/drawing/2014/main" id="{4F698046-A5C6-48D7-8996-639EBCF24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6450" y="1223963"/>
            <a:ext cx="388937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86762" name="Group 10">
            <a:extLst>
              <a:ext uri="{FF2B5EF4-FFF2-40B4-BE49-F238E27FC236}">
                <a16:creationId xmlns:a16="http://schemas.microsoft.com/office/drawing/2014/main" id="{687B5AAA-42E8-4929-BE75-17D91A2FECF7}"/>
              </a:ext>
            </a:extLst>
          </p:cNvPr>
          <p:cNvGrpSpPr>
            <a:grpSpLocks/>
          </p:cNvGrpSpPr>
          <p:nvPr/>
        </p:nvGrpSpPr>
        <p:grpSpPr bwMode="auto">
          <a:xfrm>
            <a:off x="701675" y="1328738"/>
            <a:ext cx="4752975" cy="1984375"/>
            <a:chOff x="442" y="836"/>
            <a:chExt cx="2994" cy="1250"/>
          </a:xfrm>
        </p:grpSpPr>
        <p:sp>
          <p:nvSpPr>
            <p:cNvPr id="61452" name="Rectangle 6" descr="波浪线">
              <a:extLst>
                <a:ext uri="{FF2B5EF4-FFF2-40B4-BE49-F238E27FC236}">
                  <a16:creationId xmlns:a16="http://schemas.microsoft.com/office/drawing/2014/main" id="{E3C002E0-0977-48D9-88FE-D33E64B29F8D}"/>
                </a:ext>
              </a:extLst>
            </p:cNvPr>
            <p:cNvSpPr>
              <a:spLocks noChangeArrowheads="1"/>
            </p:cNvSpPr>
            <p:nvPr/>
          </p:nvSpPr>
          <p:spPr bwMode="auto">
            <a:xfrm>
              <a:off x="442" y="836"/>
              <a:ext cx="2994" cy="1250"/>
            </a:xfrm>
            <a:prstGeom prst="rect">
              <a:avLst/>
            </a:prstGeom>
            <a:noFill/>
            <a:ln>
              <a:noFill/>
            </a:ln>
            <a:effectLst/>
            <a:extLst>
              <a:ext uri="{909E8E84-426E-40DD-AFC4-6F175D3DCCD1}">
                <a14:hiddenFill xmlns:a14="http://schemas.microsoft.com/office/drawing/2010/main">
                  <a:pattFill prst="wave">
                    <a:fgClr>
                      <a:schemeClr val="accent1"/>
                    </a:fgClr>
                    <a:bgClr>
                      <a:schemeClr val="bg1"/>
                    </a:bgClr>
                  </a:patt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10000"/>
                </a:spcBef>
                <a:spcAft>
                  <a:spcPct val="10000"/>
                </a:spcAft>
              </a:pPr>
              <a:r>
                <a:rPr lang="zh-CN" altLang="en-US"/>
                <a:t>       越短，把各小段里的运动看成匀速运动也就越接近实际情况，故应对求和取                                时的极限，即</a:t>
              </a:r>
              <a:endParaRPr lang="en-US" altLang="zh-CN"/>
            </a:p>
          </p:txBody>
        </p:sp>
        <p:pic>
          <p:nvPicPr>
            <p:cNvPr id="61453" name="Picture 7">
              <a:extLst>
                <a:ext uri="{FF2B5EF4-FFF2-40B4-BE49-F238E27FC236}">
                  <a16:creationId xmlns:a16="http://schemas.microsoft.com/office/drawing/2014/main" id="{BE7B0F14-7B64-4909-A233-64F207618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 y="932"/>
              <a:ext cx="252"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54" name="Picture 9">
              <a:extLst>
                <a:ext uri="{FF2B5EF4-FFF2-40B4-BE49-F238E27FC236}">
                  <a16:creationId xmlns:a16="http://schemas.microsoft.com/office/drawing/2014/main" id="{FC2AE3D9-0044-4AE8-9686-E98E163675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8" y="1521"/>
              <a:ext cx="1496"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586763" name="Picture 11">
            <a:extLst>
              <a:ext uri="{FF2B5EF4-FFF2-40B4-BE49-F238E27FC236}">
                <a16:creationId xmlns:a16="http://schemas.microsoft.com/office/drawing/2014/main" id="{BAF36DB3-629A-4670-9E33-50E34AA281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6863" y="3600450"/>
            <a:ext cx="3252787" cy="109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6764" name="Rectangle 12">
            <a:extLst>
              <a:ext uri="{FF2B5EF4-FFF2-40B4-BE49-F238E27FC236}">
                <a16:creationId xmlns:a16="http://schemas.microsoft.com/office/drawing/2014/main" id="{9291B5FE-946D-4735-86BD-4286DB04A4D7}"/>
              </a:ext>
            </a:extLst>
          </p:cNvPr>
          <p:cNvSpPr>
            <a:spLocks noChangeArrowheads="1"/>
          </p:cNvSpPr>
          <p:nvPr/>
        </p:nvSpPr>
        <p:spPr bwMode="auto">
          <a:xfrm>
            <a:off x="895350" y="5040313"/>
            <a:ext cx="139065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zh-CN" altLang="en-US">
                <a:latin typeface="华文新魏" panose="02010800040101010101" pitchFamily="2" charset="-122"/>
                <a:ea typeface="华文新魏" panose="02010800040101010101" pitchFamily="2" charset="-122"/>
              </a:rPr>
              <a:t>几何意义</a:t>
            </a:r>
          </a:p>
        </p:txBody>
      </p:sp>
      <p:grpSp>
        <p:nvGrpSpPr>
          <p:cNvPr id="586771" name="Group 19">
            <a:extLst>
              <a:ext uri="{FF2B5EF4-FFF2-40B4-BE49-F238E27FC236}">
                <a16:creationId xmlns:a16="http://schemas.microsoft.com/office/drawing/2014/main" id="{D5972D8F-6C25-46D3-A921-B4C4EBDD9C27}"/>
              </a:ext>
            </a:extLst>
          </p:cNvPr>
          <p:cNvGrpSpPr>
            <a:grpSpLocks/>
          </p:cNvGrpSpPr>
          <p:nvPr/>
        </p:nvGrpSpPr>
        <p:grpSpPr bwMode="auto">
          <a:xfrm>
            <a:off x="2430463" y="5662613"/>
            <a:ext cx="6624637" cy="458787"/>
            <a:chOff x="1123" y="3583"/>
            <a:chExt cx="4173" cy="289"/>
          </a:xfrm>
        </p:grpSpPr>
        <p:sp>
          <p:nvSpPr>
            <p:cNvPr id="61448" name="Rectangle 13">
              <a:extLst>
                <a:ext uri="{FF2B5EF4-FFF2-40B4-BE49-F238E27FC236}">
                  <a16:creationId xmlns:a16="http://schemas.microsoft.com/office/drawing/2014/main" id="{67B034D1-A882-448D-9D0E-125F9C67BFEE}"/>
                </a:ext>
              </a:extLst>
            </p:cNvPr>
            <p:cNvSpPr>
              <a:spLocks noChangeArrowheads="1"/>
            </p:cNvSpPr>
            <p:nvPr/>
          </p:nvSpPr>
          <p:spPr bwMode="auto">
            <a:xfrm>
              <a:off x="1576" y="3583"/>
              <a:ext cx="3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a:solidFill>
                    <a:srgbClr val="990000"/>
                  </a:solidFill>
                  <a:latin typeface="华文新魏" panose="02010800040101010101" pitchFamily="2" charset="-122"/>
                  <a:ea typeface="华文新魏" panose="02010800040101010101" pitchFamily="2" charset="-122"/>
                </a:rPr>
                <a:t>到            区间内</a:t>
              </a:r>
              <a:r>
                <a:rPr lang="en-US" altLang="zh-CN">
                  <a:solidFill>
                    <a:srgbClr val="990000"/>
                  </a:solidFill>
                  <a:latin typeface="华文新魏" panose="02010800040101010101" pitchFamily="2" charset="-122"/>
                  <a:ea typeface="华文新魏" panose="02010800040101010101" pitchFamily="2" charset="-122"/>
                </a:rPr>
                <a:t>               </a:t>
              </a:r>
              <a:r>
                <a:rPr lang="zh-CN" altLang="en-US">
                  <a:solidFill>
                    <a:srgbClr val="990000"/>
                  </a:solidFill>
                  <a:latin typeface="华文新魏" panose="02010800040101010101" pitchFamily="2" charset="-122"/>
                  <a:ea typeface="华文新魏" panose="02010800040101010101" pitchFamily="2" charset="-122"/>
                </a:rPr>
                <a:t>曲线下的面积</a:t>
              </a:r>
            </a:p>
          </p:txBody>
        </p:sp>
        <p:pic>
          <p:nvPicPr>
            <p:cNvPr id="61449" name="Picture 16">
              <a:extLst>
                <a:ext uri="{FF2B5EF4-FFF2-40B4-BE49-F238E27FC236}">
                  <a16:creationId xmlns:a16="http://schemas.microsoft.com/office/drawing/2014/main" id="{32291910-D3CB-485B-A136-FFF4F40B2D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3" y="3643"/>
              <a:ext cx="516"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50" name="Picture 17">
              <a:extLst>
                <a:ext uri="{FF2B5EF4-FFF2-40B4-BE49-F238E27FC236}">
                  <a16:creationId xmlns:a16="http://schemas.microsoft.com/office/drawing/2014/main" id="{F0E48856-3CAF-49BB-A1ED-5CF5E32AF5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2" y="3636"/>
              <a:ext cx="502"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51" name="Picture 18">
              <a:extLst>
                <a:ext uri="{FF2B5EF4-FFF2-40B4-BE49-F238E27FC236}">
                  <a16:creationId xmlns:a16="http://schemas.microsoft.com/office/drawing/2014/main" id="{CE4E62EA-1195-4388-A704-43E58BEBB8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37" y="3629"/>
              <a:ext cx="721"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6762"/>
                                        </p:tgtEl>
                                        <p:attrNameLst>
                                          <p:attrName>style.visibility</p:attrName>
                                        </p:attrNameLst>
                                      </p:cBhvr>
                                      <p:to>
                                        <p:strVal val="visible"/>
                                      </p:to>
                                    </p:set>
                                    <p:animEffect transition="in" filter="blinds(horizontal)">
                                      <p:cBhvr>
                                        <p:cTn id="7" dur="500"/>
                                        <p:tgtEl>
                                          <p:spTgt spid="586762"/>
                                        </p:tgtEl>
                                      </p:cBhvr>
                                    </p:animEffect>
                                  </p:childTnLst>
                                </p:cTn>
                              </p:par>
                              <p:par>
                                <p:cTn id="8" presetID="3" presetClass="entr" presetSubtype="10" fill="hold" nodeType="withEffect">
                                  <p:stCondLst>
                                    <p:cond delay="0"/>
                                  </p:stCondLst>
                                  <p:childTnLst>
                                    <p:set>
                                      <p:cBhvr>
                                        <p:cTn id="9" dur="1" fill="hold">
                                          <p:stCondLst>
                                            <p:cond delay="0"/>
                                          </p:stCondLst>
                                        </p:cTn>
                                        <p:tgtEl>
                                          <p:spTgt spid="586763"/>
                                        </p:tgtEl>
                                        <p:attrNameLst>
                                          <p:attrName>style.visibility</p:attrName>
                                        </p:attrNameLst>
                                      </p:cBhvr>
                                      <p:to>
                                        <p:strVal val="visible"/>
                                      </p:to>
                                    </p:set>
                                    <p:animEffect transition="in" filter="blinds(horizontal)">
                                      <p:cBhvr>
                                        <p:cTn id="10" dur="500"/>
                                        <p:tgtEl>
                                          <p:spTgt spid="58676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86764"/>
                                        </p:tgtEl>
                                        <p:attrNameLst>
                                          <p:attrName>style.visibility</p:attrName>
                                        </p:attrNameLst>
                                      </p:cBhvr>
                                      <p:to>
                                        <p:strVal val="visible"/>
                                      </p:to>
                                    </p:set>
                                    <p:animEffect transition="in" filter="blinds(horizontal)">
                                      <p:cBhvr>
                                        <p:cTn id="15" dur="500"/>
                                        <p:tgtEl>
                                          <p:spTgt spid="586764"/>
                                        </p:tgtEl>
                                      </p:cBhvr>
                                    </p:animEffect>
                                  </p:childTnLst>
                                </p:cTn>
                              </p:par>
                              <p:par>
                                <p:cTn id="16" presetID="3" presetClass="entr" presetSubtype="10" fill="hold" nodeType="withEffect">
                                  <p:stCondLst>
                                    <p:cond delay="0"/>
                                  </p:stCondLst>
                                  <p:childTnLst>
                                    <p:set>
                                      <p:cBhvr>
                                        <p:cTn id="17" dur="1" fill="hold">
                                          <p:stCondLst>
                                            <p:cond delay="0"/>
                                          </p:stCondLst>
                                        </p:cTn>
                                        <p:tgtEl>
                                          <p:spTgt spid="586771"/>
                                        </p:tgtEl>
                                        <p:attrNameLst>
                                          <p:attrName>style.visibility</p:attrName>
                                        </p:attrNameLst>
                                      </p:cBhvr>
                                      <p:to>
                                        <p:strVal val="visible"/>
                                      </p:to>
                                    </p:set>
                                    <p:animEffect transition="in" filter="blinds(horizontal)">
                                      <p:cBhvr>
                                        <p:cTn id="18" dur="500"/>
                                        <p:tgtEl>
                                          <p:spTgt spid="586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6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3">
            <a:extLst>
              <a:ext uri="{FF2B5EF4-FFF2-40B4-BE49-F238E27FC236}">
                <a16:creationId xmlns:a16="http://schemas.microsoft.com/office/drawing/2014/main" id="{0BED755D-31D7-4F73-9967-C7F2E6FB9D5C}"/>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FA218CE7-7474-4CB4-BCCA-31E8CE102F44}" type="slidenum">
              <a:rPr lang="de-DE" altLang="zh-CN" sz="1300" b="0" smtClean="0">
                <a:latin typeface="FrutigerNext LT Bold" pitchFamily="20" charset="0"/>
                <a:ea typeface="MS PGothic" panose="020B0600070205080204" pitchFamily="34" charset="-128"/>
              </a:rPr>
              <a:pPr>
                <a:lnSpc>
                  <a:spcPct val="85000"/>
                </a:lnSpc>
                <a:buClrTx/>
                <a:buSzTx/>
                <a:buFontTx/>
                <a:buNone/>
              </a:pPr>
              <a:t>37</a:t>
            </a:fld>
            <a:endParaRPr lang="en-GB" altLang="zh-CN" sz="1300" b="0">
              <a:latin typeface="FrutigerNext LT Bold" pitchFamily="20" charset="0"/>
              <a:ea typeface="MS PGothic" panose="020B0600070205080204" pitchFamily="34" charset="-128"/>
            </a:endParaRPr>
          </a:p>
        </p:txBody>
      </p:sp>
      <p:sp>
        <p:nvSpPr>
          <p:cNvPr id="62467" name="Rectangle 8">
            <a:extLst>
              <a:ext uri="{FF2B5EF4-FFF2-40B4-BE49-F238E27FC236}">
                <a16:creationId xmlns:a16="http://schemas.microsoft.com/office/drawing/2014/main" id="{1C923541-F5CA-4B08-8811-169DAEF5752D}"/>
              </a:ext>
            </a:extLst>
          </p:cNvPr>
          <p:cNvSpPr>
            <a:spLocks noChangeArrowheads="1"/>
          </p:cNvSpPr>
          <p:nvPr/>
        </p:nvSpPr>
        <p:spPr bwMode="auto">
          <a:xfrm>
            <a:off x="701675" y="1220788"/>
            <a:ext cx="5908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
            </a:pPr>
            <a:r>
              <a:rPr lang="zh-CN" altLang="en-US">
                <a:latin typeface="华文新魏" panose="02010800040101010101" pitchFamily="2" charset="-122"/>
                <a:ea typeface="华文新魏" panose="02010800040101010101" pitchFamily="2" charset="-122"/>
              </a:rPr>
              <a:t>变力的功 </a:t>
            </a:r>
            <a:r>
              <a:rPr lang="en-US" altLang="zh-CN">
                <a:latin typeface="华文新魏" panose="02010800040101010101" pitchFamily="2" charset="-122"/>
                <a:ea typeface="华文新魏" panose="02010800040101010101" pitchFamily="2" charset="-122"/>
              </a:rPr>
              <a:t>(Work done by Variable Force)</a:t>
            </a:r>
            <a:endParaRPr lang="zh-CN" altLang="en-US">
              <a:latin typeface="华文新魏" panose="02010800040101010101" pitchFamily="2" charset="-122"/>
              <a:ea typeface="华文新魏" panose="02010800040101010101" pitchFamily="2" charset="-122"/>
            </a:endParaRPr>
          </a:p>
        </p:txBody>
      </p:sp>
      <p:sp>
        <p:nvSpPr>
          <p:cNvPr id="585737" name="Rectangle 9">
            <a:extLst>
              <a:ext uri="{FF2B5EF4-FFF2-40B4-BE49-F238E27FC236}">
                <a16:creationId xmlns:a16="http://schemas.microsoft.com/office/drawing/2014/main" id="{BC0E3764-FCDC-4A0D-8F18-6DD8EDEAD7BB}"/>
              </a:ext>
            </a:extLst>
          </p:cNvPr>
          <p:cNvSpPr>
            <a:spLocks noChangeArrowheads="1"/>
          </p:cNvSpPr>
          <p:nvPr/>
        </p:nvSpPr>
        <p:spPr bwMode="auto">
          <a:xfrm>
            <a:off x="701675" y="1800225"/>
            <a:ext cx="3613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a:t>考虑力是位置的函数，即 </a:t>
            </a:r>
          </a:p>
        </p:txBody>
      </p:sp>
      <p:pic>
        <p:nvPicPr>
          <p:cNvPr id="585738" name="Picture 10">
            <a:extLst>
              <a:ext uri="{FF2B5EF4-FFF2-40B4-BE49-F238E27FC236}">
                <a16:creationId xmlns:a16="http://schemas.microsoft.com/office/drawing/2014/main" id="{69C421A2-DD5D-4D1A-8183-43B177F7D8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4788" y="2447925"/>
            <a:ext cx="1533525"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85740" name="Picture 12">
            <a:extLst>
              <a:ext uri="{FF2B5EF4-FFF2-40B4-BE49-F238E27FC236}">
                <a16:creationId xmlns:a16="http://schemas.microsoft.com/office/drawing/2014/main" id="{18FA2A08-6C51-441D-B320-AF25D76939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4968875"/>
            <a:ext cx="6342063" cy="1436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85741" name="Picture 13">
            <a:extLst>
              <a:ext uri="{FF2B5EF4-FFF2-40B4-BE49-F238E27FC236}">
                <a16:creationId xmlns:a16="http://schemas.microsoft.com/office/drawing/2014/main" id="{68F0C0E6-378E-416E-8341-D6A648A6B1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5638" y="3887788"/>
            <a:ext cx="6335712"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85752" name="Group 24">
            <a:extLst>
              <a:ext uri="{FF2B5EF4-FFF2-40B4-BE49-F238E27FC236}">
                <a16:creationId xmlns:a16="http://schemas.microsoft.com/office/drawing/2014/main" id="{C83FB7B0-61F3-4A03-B9FF-78D13E890F62}"/>
              </a:ext>
            </a:extLst>
          </p:cNvPr>
          <p:cNvGrpSpPr>
            <a:grpSpLocks/>
          </p:cNvGrpSpPr>
          <p:nvPr/>
        </p:nvGrpSpPr>
        <p:grpSpPr bwMode="auto">
          <a:xfrm>
            <a:off x="701675" y="3024188"/>
            <a:ext cx="8929688" cy="560387"/>
            <a:chOff x="533" y="2285"/>
            <a:chExt cx="5625" cy="353"/>
          </a:xfrm>
        </p:grpSpPr>
        <p:grpSp>
          <p:nvGrpSpPr>
            <p:cNvPr id="62473" name="Group 18">
              <a:extLst>
                <a:ext uri="{FF2B5EF4-FFF2-40B4-BE49-F238E27FC236}">
                  <a16:creationId xmlns:a16="http://schemas.microsoft.com/office/drawing/2014/main" id="{03CF98BF-26B3-4FE2-8CEF-E8A838D7687A}"/>
                </a:ext>
              </a:extLst>
            </p:cNvPr>
            <p:cNvGrpSpPr>
              <a:grpSpLocks/>
            </p:cNvGrpSpPr>
            <p:nvPr/>
          </p:nvGrpSpPr>
          <p:grpSpPr bwMode="auto">
            <a:xfrm>
              <a:off x="533" y="2285"/>
              <a:ext cx="5625" cy="353"/>
              <a:chOff x="533" y="2285"/>
              <a:chExt cx="5625" cy="353"/>
            </a:xfrm>
          </p:grpSpPr>
          <p:sp>
            <p:nvSpPr>
              <p:cNvPr id="62475" name="Rectangle 15" descr="波浪线">
                <a:extLst>
                  <a:ext uri="{FF2B5EF4-FFF2-40B4-BE49-F238E27FC236}">
                    <a16:creationId xmlns:a16="http://schemas.microsoft.com/office/drawing/2014/main" id="{FEEB4154-0293-4D78-B6ED-B532710090A0}"/>
                  </a:ext>
                </a:extLst>
              </p:cNvPr>
              <p:cNvSpPr>
                <a:spLocks noChangeArrowheads="1"/>
              </p:cNvSpPr>
              <p:nvPr/>
            </p:nvSpPr>
            <p:spPr bwMode="auto">
              <a:xfrm>
                <a:off x="533" y="2285"/>
                <a:ext cx="5625" cy="353"/>
              </a:xfrm>
              <a:prstGeom prst="rect">
                <a:avLst/>
              </a:prstGeom>
              <a:noFill/>
              <a:ln>
                <a:noFill/>
              </a:ln>
              <a:effectLst/>
              <a:extLst>
                <a:ext uri="{909E8E84-426E-40DD-AFC4-6F175D3DCCD1}">
                  <a14:hiddenFill xmlns:a14="http://schemas.microsoft.com/office/drawing/2010/main">
                    <a:pattFill prst="wave">
                      <a:fgClr>
                        <a:schemeClr val="accent1"/>
                      </a:fgClr>
                      <a:bgClr>
                        <a:schemeClr val="bg1"/>
                      </a:bgClr>
                    </a:patt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10000"/>
                  </a:spcBef>
                  <a:spcAft>
                    <a:spcPct val="10000"/>
                  </a:spcAft>
                </a:pPr>
                <a:r>
                  <a:rPr lang="zh-CN" altLang="en-US"/>
                  <a:t>物体由</a:t>
                </a:r>
                <a:r>
                  <a:rPr lang="en-US" altLang="zh-CN"/>
                  <a:t>            </a:t>
                </a:r>
                <a:r>
                  <a:rPr lang="zh-CN" altLang="en-US"/>
                  <a:t>运动到</a:t>
                </a:r>
                <a:r>
                  <a:rPr lang="en-US" altLang="zh-CN"/>
                  <a:t>            </a:t>
                </a:r>
                <a:r>
                  <a:rPr lang="zh-CN" altLang="en-US"/>
                  <a:t>的过程中，力    对它所做的功为</a:t>
                </a:r>
              </a:p>
            </p:txBody>
          </p:sp>
          <p:pic>
            <p:nvPicPr>
              <p:cNvPr id="62476" name="Picture 16">
                <a:extLst>
                  <a:ext uri="{FF2B5EF4-FFF2-40B4-BE49-F238E27FC236}">
                    <a16:creationId xmlns:a16="http://schemas.microsoft.com/office/drawing/2014/main" id="{EA751BDC-D9C8-43C6-8492-33DA8220AD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 y="2435"/>
                <a:ext cx="556"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2477" name="Picture 17">
                <a:extLst>
                  <a:ext uri="{FF2B5EF4-FFF2-40B4-BE49-F238E27FC236}">
                    <a16:creationId xmlns:a16="http://schemas.microsoft.com/office/drawing/2014/main" id="{16F10643-5982-4B25-8B90-BF672F8513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0" y="2428"/>
                <a:ext cx="54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62474" name="Picture 23">
              <a:extLst>
                <a:ext uri="{FF2B5EF4-FFF2-40B4-BE49-F238E27FC236}">
                  <a16:creationId xmlns:a16="http://schemas.microsoft.com/office/drawing/2014/main" id="{19085864-AA53-4021-A32A-88DEE47109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6" y="2395"/>
              <a:ext cx="16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5737"/>
                                        </p:tgtEl>
                                        <p:attrNameLst>
                                          <p:attrName>style.visibility</p:attrName>
                                        </p:attrNameLst>
                                      </p:cBhvr>
                                      <p:to>
                                        <p:strVal val="visible"/>
                                      </p:to>
                                    </p:set>
                                    <p:animEffect transition="in" filter="blinds(horizontal)">
                                      <p:cBhvr>
                                        <p:cTn id="7" dur="500"/>
                                        <p:tgtEl>
                                          <p:spTgt spid="585737"/>
                                        </p:tgtEl>
                                      </p:cBhvr>
                                    </p:animEffect>
                                  </p:childTnLst>
                                </p:cTn>
                              </p:par>
                              <p:par>
                                <p:cTn id="8" presetID="3" presetClass="entr" presetSubtype="10" fill="hold" nodeType="withEffect">
                                  <p:stCondLst>
                                    <p:cond delay="0"/>
                                  </p:stCondLst>
                                  <p:childTnLst>
                                    <p:set>
                                      <p:cBhvr>
                                        <p:cTn id="9" dur="1" fill="hold">
                                          <p:stCondLst>
                                            <p:cond delay="0"/>
                                          </p:stCondLst>
                                        </p:cTn>
                                        <p:tgtEl>
                                          <p:spTgt spid="585738"/>
                                        </p:tgtEl>
                                        <p:attrNameLst>
                                          <p:attrName>style.visibility</p:attrName>
                                        </p:attrNameLst>
                                      </p:cBhvr>
                                      <p:to>
                                        <p:strVal val="visible"/>
                                      </p:to>
                                    </p:set>
                                    <p:animEffect transition="in" filter="blinds(horizontal)">
                                      <p:cBhvr>
                                        <p:cTn id="10" dur="500"/>
                                        <p:tgtEl>
                                          <p:spTgt spid="58573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85741"/>
                                        </p:tgtEl>
                                        <p:attrNameLst>
                                          <p:attrName>style.visibility</p:attrName>
                                        </p:attrNameLst>
                                      </p:cBhvr>
                                      <p:to>
                                        <p:strVal val="visible"/>
                                      </p:to>
                                    </p:set>
                                    <p:animEffect transition="in" filter="blinds(horizontal)">
                                      <p:cBhvr>
                                        <p:cTn id="15" dur="500"/>
                                        <p:tgtEl>
                                          <p:spTgt spid="585741"/>
                                        </p:tgtEl>
                                      </p:cBhvr>
                                    </p:animEffect>
                                  </p:childTnLst>
                                </p:cTn>
                              </p:par>
                              <p:par>
                                <p:cTn id="16" presetID="3" presetClass="entr" presetSubtype="10" fill="hold" nodeType="withEffect">
                                  <p:stCondLst>
                                    <p:cond delay="0"/>
                                  </p:stCondLst>
                                  <p:childTnLst>
                                    <p:set>
                                      <p:cBhvr>
                                        <p:cTn id="17" dur="1" fill="hold">
                                          <p:stCondLst>
                                            <p:cond delay="0"/>
                                          </p:stCondLst>
                                        </p:cTn>
                                        <p:tgtEl>
                                          <p:spTgt spid="585752"/>
                                        </p:tgtEl>
                                        <p:attrNameLst>
                                          <p:attrName>style.visibility</p:attrName>
                                        </p:attrNameLst>
                                      </p:cBhvr>
                                      <p:to>
                                        <p:strVal val="visible"/>
                                      </p:to>
                                    </p:set>
                                    <p:animEffect transition="in" filter="blinds(horizontal)">
                                      <p:cBhvr>
                                        <p:cTn id="18" dur="500"/>
                                        <p:tgtEl>
                                          <p:spTgt spid="58575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585740"/>
                                        </p:tgtEl>
                                        <p:attrNameLst>
                                          <p:attrName>style.visibility</p:attrName>
                                        </p:attrNameLst>
                                      </p:cBhvr>
                                      <p:to>
                                        <p:strVal val="visible"/>
                                      </p:to>
                                    </p:set>
                                    <p:animEffect transition="in" filter="blinds(horizontal)">
                                      <p:cBhvr>
                                        <p:cTn id="23" dur="500"/>
                                        <p:tgtEl>
                                          <p:spTgt spid="585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3">
            <a:extLst>
              <a:ext uri="{FF2B5EF4-FFF2-40B4-BE49-F238E27FC236}">
                <a16:creationId xmlns:a16="http://schemas.microsoft.com/office/drawing/2014/main" id="{C9BCD0C1-0369-4B06-BD69-921DBC538CA8}"/>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BE7A7C7D-A8BF-42FD-A072-38DC43114E4D}" type="slidenum">
              <a:rPr lang="de-DE" altLang="zh-CN" sz="1300" b="0" smtClean="0">
                <a:latin typeface="FrutigerNext LT Bold" pitchFamily="20" charset="0"/>
                <a:ea typeface="MS PGothic" panose="020B0600070205080204" pitchFamily="34" charset="-128"/>
              </a:rPr>
              <a:pPr>
                <a:lnSpc>
                  <a:spcPct val="85000"/>
                </a:lnSpc>
                <a:buClrTx/>
                <a:buSzTx/>
                <a:buFontTx/>
                <a:buNone/>
              </a:pPr>
              <a:t>38</a:t>
            </a:fld>
            <a:endParaRPr lang="en-GB" altLang="zh-CN" sz="1300" b="0">
              <a:latin typeface="FrutigerNext LT Bold" pitchFamily="20" charset="0"/>
              <a:ea typeface="MS PGothic" panose="020B0600070205080204" pitchFamily="34" charset="-128"/>
            </a:endParaRPr>
          </a:p>
        </p:txBody>
      </p:sp>
      <p:pic>
        <p:nvPicPr>
          <p:cNvPr id="583687" name="Picture 7">
            <a:extLst>
              <a:ext uri="{FF2B5EF4-FFF2-40B4-BE49-F238E27FC236}">
                <a16:creationId xmlns:a16="http://schemas.microsoft.com/office/drawing/2014/main" id="{2CF2AB38-7AF5-4D76-975D-6B1D4A48A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288" y="1296988"/>
            <a:ext cx="4681537" cy="340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83692" name="Group 12">
            <a:extLst>
              <a:ext uri="{FF2B5EF4-FFF2-40B4-BE49-F238E27FC236}">
                <a16:creationId xmlns:a16="http://schemas.microsoft.com/office/drawing/2014/main" id="{B1F0824E-CAAC-49E1-BED7-7409799C04ED}"/>
              </a:ext>
            </a:extLst>
          </p:cNvPr>
          <p:cNvGrpSpPr>
            <a:grpSpLocks/>
          </p:cNvGrpSpPr>
          <p:nvPr/>
        </p:nvGrpSpPr>
        <p:grpSpPr bwMode="auto">
          <a:xfrm>
            <a:off x="630238" y="1346200"/>
            <a:ext cx="4752975" cy="1655763"/>
            <a:chOff x="397" y="848"/>
            <a:chExt cx="2994" cy="1043"/>
          </a:xfrm>
        </p:grpSpPr>
        <p:sp>
          <p:nvSpPr>
            <p:cNvPr id="63500" name="Rectangle 9" descr="波浪线">
              <a:extLst>
                <a:ext uri="{FF2B5EF4-FFF2-40B4-BE49-F238E27FC236}">
                  <a16:creationId xmlns:a16="http://schemas.microsoft.com/office/drawing/2014/main" id="{532A1F5F-290E-4F30-B4F7-E297951A6FEE}"/>
                </a:ext>
              </a:extLst>
            </p:cNvPr>
            <p:cNvSpPr>
              <a:spLocks noChangeArrowheads="1"/>
            </p:cNvSpPr>
            <p:nvPr/>
          </p:nvSpPr>
          <p:spPr bwMode="auto">
            <a:xfrm>
              <a:off x="397" y="848"/>
              <a:ext cx="2994" cy="1043"/>
            </a:xfrm>
            <a:prstGeom prst="rect">
              <a:avLst/>
            </a:prstGeom>
            <a:noFill/>
            <a:ln>
              <a:noFill/>
            </a:ln>
            <a:effectLst/>
            <a:extLst>
              <a:ext uri="{909E8E84-426E-40DD-AFC4-6F175D3DCCD1}">
                <a14:hiddenFill xmlns:a14="http://schemas.microsoft.com/office/drawing/2010/main">
                  <a:pattFill prst="wave">
                    <a:fgClr>
                      <a:schemeClr val="accent1"/>
                    </a:fgClr>
                    <a:bgClr>
                      <a:schemeClr val="bg1"/>
                    </a:bgClr>
                  </a:patt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10000"/>
                </a:spcBef>
                <a:spcAft>
                  <a:spcPct val="10000"/>
                </a:spcAft>
              </a:pPr>
              <a:r>
                <a:rPr lang="zh-CN" altLang="en-US"/>
                <a:t>要精确求解，就需要对求和取</a:t>
              </a:r>
            </a:p>
            <a:p>
              <a:pPr>
                <a:lnSpc>
                  <a:spcPct val="130000"/>
                </a:lnSpc>
                <a:spcBef>
                  <a:spcPct val="10000"/>
                </a:spcBef>
                <a:spcAft>
                  <a:spcPct val="10000"/>
                </a:spcAft>
              </a:pPr>
              <a:r>
                <a:rPr lang="zh-CN" altLang="en-US"/>
                <a:t>                                时的极限，</a:t>
              </a:r>
            </a:p>
            <a:p>
              <a:pPr>
                <a:lnSpc>
                  <a:spcPct val="130000"/>
                </a:lnSpc>
                <a:spcBef>
                  <a:spcPct val="10000"/>
                </a:spcBef>
                <a:spcAft>
                  <a:spcPct val="10000"/>
                </a:spcAft>
              </a:pPr>
              <a:r>
                <a:rPr lang="zh-CN" altLang="en-US"/>
                <a:t>即</a:t>
              </a:r>
              <a:endParaRPr lang="en-US" altLang="zh-CN"/>
            </a:p>
          </p:txBody>
        </p:sp>
        <p:pic>
          <p:nvPicPr>
            <p:cNvPr id="63501" name="Picture 11">
              <a:extLst>
                <a:ext uri="{FF2B5EF4-FFF2-40B4-BE49-F238E27FC236}">
                  <a16:creationId xmlns:a16="http://schemas.microsoft.com/office/drawing/2014/main" id="{29261B42-0B43-4DDD-94DB-E260C9E47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 y="1294"/>
              <a:ext cx="1496"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583693" name="Picture 13">
            <a:extLst>
              <a:ext uri="{FF2B5EF4-FFF2-40B4-BE49-F238E27FC236}">
                <a16:creationId xmlns:a16="http://schemas.microsoft.com/office/drawing/2014/main" id="{7F04C81F-91FC-4A0C-9DFC-E24E9487A8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7938" y="3224213"/>
            <a:ext cx="3567112" cy="1096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3694" name="Rectangle 14">
            <a:extLst>
              <a:ext uri="{FF2B5EF4-FFF2-40B4-BE49-F238E27FC236}">
                <a16:creationId xmlns:a16="http://schemas.microsoft.com/office/drawing/2014/main" id="{AFE5A664-99A7-4449-A62A-65D2E9D18E6D}"/>
              </a:ext>
            </a:extLst>
          </p:cNvPr>
          <p:cNvSpPr>
            <a:spLocks noChangeArrowheads="1"/>
          </p:cNvSpPr>
          <p:nvPr/>
        </p:nvSpPr>
        <p:spPr bwMode="auto">
          <a:xfrm>
            <a:off x="895350" y="4968875"/>
            <a:ext cx="139065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zh-CN" altLang="en-US">
                <a:latin typeface="华文新魏" panose="02010800040101010101" pitchFamily="2" charset="-122"/>
                <a:ea typeface="华文新魏" panose="02010800040101010101" pitchFamily="2" charset="-122"/>
              </a:rPr>
              <a:t>几何意义</a:t>
            </a:r>
          </a:p>
        </p:txBody>
      </p:sp>
      <p:grpSp>
        <p:nvGrpSpPr>
          <p:cNvPr id="583701" name="Group 21">
            <a:extLst>
              <a:ext uri="{FF2B5EF4-FFF2-40B4-BE49-F238E27FC236}">
                <a16:creationId xmlns:a16="http://schemas.microsoft.com/office/drawing/2014/main" id="{EA7E6501-DEBB-441A-9C4D-07765446F335}"/>
              </a:ext>
            </a:extLst>
          </p:cNvPr>
          <p:cNvGrpSpPr>
            <a:grpSpLocks/>
          </p:cNvGrpSpPr>
          <p:nvPr/>
        </p:nvGrpSpPr>
        <p:grpSpPr bwMode="auto">
          <a:xfrm>
            <a:off x="2430463" y="5616575"/>
            <a:ext cx="6654800" cy="458788"/>
            <a:chOff x="1531" y="3538"/>
            <a:chExt cx="4192" cy="289"/>
          </a:xfrm>
        </p:grpSpPr>
        <p:sp>
          <p:nvSpPr>
            <p:cNvPr id="63496" name="Rectangle 16">
              <a:extLst>
                <a:ext uri="{FF2B5EF4-FFF2-40B4-BE49-F238E27FC236}">
                  <a16:creationId xmlns:a16="http://schemas.microsoft.com/office/drawing/2014/main" id="{AAE080AC-FF84-457F-9C8A-3C65C3C2E916}"/>
                </a:ext>
              </a:extLst>
            </p:cNvPr>
            <p:cNvSpPr>
              <a:spLocks noChangeArrowheads="1"/>
            </p:cNvSpPr>
            <p:nvPr/>
          </p:nvSpPr>
          <p:spPr bwMode="auto">
            <a:xfrm>
              <a:off x="2003" y="3538"/>
              <a:ext cx="3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a:latin typeface="华文新魏" panose="02010800040101010101" pitchFamily="2" charset="-122"/>
                  <a:ea typeface="华文新魏" panose="02010800040101010101" pitchFamily="2" charset="-122"/>
                </a:rPr>
                <a:t>到            区间内</a:t>
              </a: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曲线下的面积</a:t>
              </a:r>
            </a:p>
          </p:txBody>
        </p:sp>
        <p:pic>
          <p:nvPicPr>
            <p:cNvPr id="63497" name="Picture 17">
              <a:extLst>
                <a:ext uri="{FF2B5EF4-FFF2-40B4-BE49-F238E27FC236}">
                  <a16:creationId xmlns:a16="http://schemas.microsoft.com/office/drawing/2014/main" id="{284F34CB-DF58-47E0-9976-31D1800985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1" y="3619"/>
              <a:ext cx="555"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3498" name="Picture 18">
              <a:extLst>
                <a:ext uri="{FF2B5EF4-FFF2-40B4-BE49-F238E27FC236}">
                  <a16:creationId xmlns:a16="http://schemas.microsoft.com/office/drawing/2014/main" id="{C70163A7-9E00-4387-91D9-BCEF6F2699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7" y="3632"/>
              <a:ext cx="541"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3499" name="Picture 19">
              <a:extLst>
                <a:ext uri="{FF2B5EF4-FFF2-40B4-BE49-F238E27FC236}">
                  <a16:creationId xmlns:a16="http://schemas.microsoft.com/office/drawing/2014/main" id="{CB75D285-BAB5-4B86-AD31-6B3C1B35DC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1" y="3584"/>
              <a:ext cx="851"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3693"/>
                                        </p:tgtEl>
                                        <p:attrNameLst>
                                          <p:attrName>style.visibility</p:attrName>
                                        </p:attrNameLst>
                                      </p:cBhvr>
                                      <p:to>
                                        <p:strVal val="visible"/>
                                      </p:to>
                                    </p:set>
                                    <p:animEffect transition="in" filter="blinds(horizontal)">
                                      <p:cBhvr>
                                        <p:cTn id="7" dur="500"/>
                                        <p:tgtEl>
                                          <p:spTgt spid="583693"/>
                                        </p:tgtEl>
                                      </p:cBhvr>
                                    </p:animEffect>
                                  </p:childTnLst>
                                </p:cTn>
                              </p:par>
                              <p:par>
                                <p:cTn id="8" presetID="3" presetClass="entr" presetSubtype="10" fill="hold" nodeType="withEffect">
                                  <p:stCondLst>
                                    <p:cond delay="0"/>
                                  </p:stCondLst>
                                  <p:childTnLst>
                                    <p:set>
                                      <p:cBhvr>
                                        <p:cTn id="9" dur="1" fill="hold">
                                          <p:stCondLst>
                                            <p:cond delay="0"/>
                                          </p:stCondLst>
                                        </p:cTn>
                                        <p:tgtEl>
                                          <p:spTgt spid="583692"/>
                                        </p:tgtEl>
                                        <p:attrNameLst>
                                          <p:attrName>style.visibility</p:attrName>
                                        </p:attrNameLst>
                                      </p:cBhvr>
                                      <p:to>
                                        <p:strVal val="visible"/>
                                      </p:to>
                                    </p:set>
                                    <p:animEffect transition="in" filter="blinds(horizontal)">
                                      <p:cBhvr>
                                        <p:cTn id="10" dur="500"/>
                                        <p:tgtEl>
                                          <p:spTgt spid="58369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83694"/>
                                        </p:tgtEl>
                                        <p:attrNameLst>
                                          <p:attrName>style.visibility</p:attrName>
                                        </p:attrNameLst>
                                      </p:cBhvr>
                                      <p:to>
                                        <p:strVal val="visible"/>
                                      </p:to>
                                    </p:set>
                                    <p:animEffect transition="in" filter="blinds(horizontal)">
                                      <p:cBhvr>
                                        <p:cTn id="15" dur="500"/>
                                        <p:tgtEl>
                                          <p:spTgt spid="583694"/>
                                        </p:tgtEl>
                                      </p:cBhvr>
                                    </p:animEffect>
                                  </p:childTnLst>
                                </p:cTn>
                              </p:par>
                              <p:par>
                                <p:cTn id="16" presetID="3" presetClass="entr" presetSubtype="10" fill="hold" nodeType="withEffect">
                                  <p:stCondLst>
                                    <p:cond delay="0"/>
                                  </p:stCondLst>
                                  <p:childTnLst>
                                    <p:set>
                                      <p:cBhvr>
                                        <p:cTn id="17" dur="1" fill="hold">
                                          <p:stCondLst>
                                            <p:cond delay="0"/>
                                          </p:stCondLst>
                                        </p:cTn>
                                        <p:tgtEl>
                                          <p:spTgt spid="583701"/>
                                        </p:tgtEl>
                                        <p:attrNameLst>
                                          <p:attrName>style.visibility</p:attrName>
                                        </p:attrNameLst>
                                      </p:cBhvr>
                                      <p:to>
                                        <p:strVal val="visible"/>
                                      </p:to>
                                    </p:set>
                                    <p:animEffect transition="in" filter="blinds(horizontal)">
                                      <p:cBhvr>
                                        <p:cTn id="18" dur="500"/>
                                        <p:tgtEl>
                                          <p:spTgt spid="583701"/>
                                        </p:tgtEl>
                                      </p:cBhvr>
                                    </p:animEffect>
                                  </p:childTnLst>
                                </p:cTn>
                              </p:par>
                              <p:par>
                                <p:cTn id="19" presetID="3" presetClass="entr" presetSubtype="10" fill="hold" nodeType="withEffect">
                                  <p:stCondLst>
                                    <p:cond delay="0"/>
                                  </p:stCondLst>
                                  <p:childTnLst>
                                    <p:set>
                                      <p:cBhvr>
                                        <p:cTn id="20" dur="1" fill="hold">
                                          <p:stCondLst>
                                            <p:cond delay="0"/>
                                          </p:stCondLst>
                                        </p:cTn>
                                        <p:tgtEl>
                                          <p:spTgt spid="583687"/>
                                        </p:tgtEl>
                                        <p:attrNameLst>
                                          <p:attrName>style.visibility</p:attrName>
                                        </p:attrNameLst>
                                      </p:cBhvr>
                                      <p:to>
                                        <p:strVal val="visible"/>
                                      </p:to>
                                    </p:set>
                                    <p:animEffect transition="in" filter="blinds(horizontal)">
                                      <p:cBhvr>
                                        <p:cTn id="21" dur="500"/>
                                        <p:tgtEl>
                                          <p:spTgt spid="583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9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3">
            <a:extLst>
              <a:ext uri="{FF2B5EF4-FFF2-40B4-BE49-F238E27FC236}">
                <a16:creationId xmlns:a16="http://schemas.microsoft.com/office/drawing/2014/main" id="{CFDE7262-3674-4A74-BDE2-3F42BAD895E9}"/>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C46C8AF1-9139-40B9-B06A-18290B457BF6}" type="slidenum">
              <a:rPr lang="de-DE" altLang="zh-CN" sz="1300" b="0" smtClean="0">
                <a:latin typeface="FrutigerNext LT Bold" pitchFamily="20" charset="0"/>
                <a:ea typeface="MS PGothic" panose="020B0600070205080204" pitchFamily="34" charset="-128"/>
              </a:rPr>
              <a:pPr>
                <a:lnSpc>
                  <a:spcPct val="85000"/>
                </a:lnSpc>
                <a:buClrTx/>
                <a:buSzTx/>
                <a:buFontTx/>
                <a:buNone/>
              </a:pPr>
              <a:t>39</a:t>
            </a:fld>
            <a:endParaRPr lang="en-GB" altLang="zh-CN" sz="1300" b="0">
              <a:latin typeface="FrutigerNext LT Bold" pitchFamily="20" charset="0"/>
              <a:ea typeface="MS PGothic" panose="020B0600070205080204" pitchFamily="34" charset="-128"/>
            </a:endParaRPr>
          </a:p>
        </p:txBody>
      </p:sp>
      <p:sp>
        <p:nvSpPr>
          <p:cNvPr id="587780" name="Rectangle 4">
            <a:extLst>
              <a:ext uri="{FF2B5EF4-FFF2-40B4-BE49-F238E27FC236}">
                <a16:creationId xmlns:a16="http://schemas.microsoft.com/office/drawing/2014/main" id="{5C806EB7-48AD-40F3-BABA-D3704847A029}"/>
              </a:ext>
            </a:extLst>
          </p:cNvPr>
          <p:cNvSpPr>
            <a:spLocks noChangeArrowheads="1"/>
          </p:cNvSpPr>
          <p:nvPr/>
        </p:nvSpPr>
        <p:spPr bwMode="auto">
          <a:xfrm>
            <a:off x="701675" y="1223963"/>
            <a:ext cx="72009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191" tIns="50095" rIns="100191" bIns="50095">
            <a:spAutoFit/>
          </a:bodyPr>
          <a:lstStyle>
            <a:lvl1pPr defTabSz="1001713">
              <a:defRPr sz="2400">
                <a:solidFill>
                  <a:schemeClr val="tx1"/>
                </a:solidFill>
                <a:latin typeface="Times New Roman" panose="02020603050405020304" pitchFamily="18" charset="0"/>
                <a:ea typeface="宋体" panose="02010600030101010101" pitchFamily="2" charset="-122"/>
              </a:defRPr>
            </a:lvl1pPr>
            <a:lvl2pPr marL="742950" indent="-285750" defTabSz="1001713">
              <a:defRPr sz="2400">
                <a:solidFill>
                  <a:schemeClr val="tx1"/>
                </a:solidFill>
                <a:latin typeface="Times New Roman" panose="02020603050405020304" pitchFamily="18" charset="0"/>
                <a:ea typeface="宋体" panose="02010600030101010101" pitchFamily="2" charset="-122"/>
              </a:defRPr>
            </a:lvl2pPr>
            <a:lvl3pPr marL="1143000" indent="-228600" defTabSz="1001713">
              <a:defRPr sz="2400">
                <a:solidFill>
                  <a:schemeClr val="tx1"/>
                </a:solidFill>
                <a:latin typeface="Times New Roman" panose="02020603050405020304" pitchFamily="18" charset="0"/>
                <a:ea typeface="宋体" panose="02010600030101010101" pitchFamily="2" charset="-122"/>
              </a:defRPr>
            </a:lvl3pPr>
            <a:lvl4pPr marL="1600200" indent="-228600" defTabSz="1001713">
              <a:defRPr sz="2400">
                <a:solidFill>
                  <a:schemeClr val="tx1"/>
                </a:solidFill>
                <a:latin typeface="Times New Roman" panose="02020603050405020304" pitchFamily="18" charset="0"/>
                <a:ea typeface="宋体" panose="02010600030101010101" pitchFamily="2" charset="-122"/>
              </a:defRPr>
            </a:lvl4pPr>
            <a:lvl5pPr marL="2057400" indent="-228600" defTabSz="1001713">
              <a:defRPr sz="2400">
                <a:solidFill>
                  <a:schemeClr val="tx1"/>
                </a:solidFill>
                <a:latin typeface="Times New Roman" panose="02020603050405020304" pitchFamily="18" charset="0"/>
                <a:ea typeface="宋体" panose="02010600030101010101" pitchFamily="2" charset="-122"/>
              </a:defRPr>
            </a:lvl5pPr>
            <a:lvl6pPr marL="25146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Clr>
                <a:srgbClr val="990000"/>
              </a:buClr>
              <a:buSzPct val="90000"/>
              <a:buFont typeface="Wingdings" panose="05000000000000000000" pitchFamily="2" charset="2"/>
              <a:buChar char="m"/>
            </a:pPr>
            <a:r>
              <a:rPr lang="zh-CN" altLang="en-US" b="1">
                <a:solidFill>
                  <a:srgbClr val="990000"/>
                </a:solidFill>
                <a:latin typeface="华文新魏" panose="02010800040101010101" pitchFamily="2" charset="-122"/>
                <a:ea typeface="华文新魏" panose="02010800040101010101" pitchFamily="2" charset="-122"/>
              </a:rPr>
              <a:t>定积分 </a:t>
            </a:r>
            <a:r>
              <a:rPr lang="en-US" altLang="zh-CN" b="1">
                <a:solidFill>
                  <a:srgbClr val="990000"/>
                </a:solidFill>
                <a:latin typeface="华文新魏" panose="02010800040101010101" pitchFamily="2" charset="-122"/>
                <a:ea typeface="华文新魏" panose="02010800040101010101" pitchFamily="2" charset="-122"/>
              </a:rPr>
              <a:t>(definite Integral/Integration)</a:t>
            </a:r>
            <a:r>
              <a:rPr lang="zh-CN" altLang="en-US" b="1">
                <a:solidFill>
                  <a:srgbClr val="990000"/>
                </a:solidFill>
                <a:latin typeface="华文新魏" panose="02010800040101010101" pitchFamily="2" charset="-122"/>
                <a:ea typeface="华文新魏" panose="02010800040101010101" pitchFamily="2" charset="-122"/>
              </a:rPr>
              <a:t> </a:t>
            </a:r>
          </a:p>
        </p:txBody>
      </p:sp>
      <p:sp>
        <p:nvSpPr>
          <p:cNvPr id="64516" name="Rectangle 9">
            <a:extLst>
              <a:ext uri="{FF2B5EF4-FFF2-40B4-BE49-F238E27FC236}">
                <a16:creationId xmlns:a16="http://schemas.microsoft.com/office/drawing/2014/main" id="{BD826A1D-C0A5-441A-AD82-02682F703B86}"/>
              </a:ext>
            </a:extLst>
          </p:cNvPr>
          <p:cNvSpPr>
            <a:spLocks noChangeArrowheads="1"/>
          </p:cNvSpPr>
          <p:nvPr/>
        </p:nvSpPr>
        <p:spPr bwMode="auto">
          <a:xfrm>
            <a:off x="0" y="3635375"/>
            <a:ext cx="10333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3048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587789" name="Rectangle 13">
            <a:extLst>
              <a:ext uri="{FF2B5EF4-FFF2-40B4-BE49-F238E27FC236}">
                <a16:creationId xmlns:a16="http://schemas.microsoft.com/office/drawing/2014/main" id="{F0014638-8125-479F-8779-06A4FE8BD1E0}"/>
              </a:ext>
            </a:extLst>
          </p:cNvPr>
          <p:cNvSpPr>
            <a:spLocks noChangeArrowheads="1"/>
          </p:cNvSpPr>
          <p:nvPr/>
        </p:nvSpPr>
        <p:spPr bwMode="auto">
          <a:xfrm>
            <a:off x="774700" y="1543050"/>
            <a:ext cx="9144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200000"/>
              </a:lnSpc>
              <a:spcBef>
                <a:spcPct val="10000"/>
              </a:spcBef>
              <a:spcAft>
                <a:spcPct val="10000"/>
              </a:spcAft>
            </a:pPr>
            <a:r>
              <a:rPr lang="zh-CN" altLang="en-US"/>
              <a:t>给定一个函数        ，用                                                                   把自变量</a:t>
            </a:r>
            <a:r>
              <a:rPr lang="en-US" altLang="zh-CN"/>
              <a:t>   </a:t>
            </a:r>
            <a:r>
              <a:rPr lang="zh-CN" altLang="en-US"/>
              <a:t>在</a:t>
            </a:r>
            <a:r>
              <a:rPr lang="en-US" altLang="zh-CN"/>
              <a:t>           </a:t>
            </a:r>
            <a:r>
              <a:rPr lang="zh-CN" altLang="en-US"/>
              <a:t>区间内的数值分成</a:t>
            </a:r>
            <a:r>
              <a:rPr lang="en-US" altLang="zh-CN"/>
              <a:t>    </a:t>
            </a:r>
            <a:r>
              <a:rPr lang="zh-CN" altLang="en-US"/>
              <a:t>小段，设每小段的大小为 </a:t>
            </a:r>
            <a:r>
              <a:rPr lang="en-US" altLang="zh-CN"/>
              <a:t>      </a:t>
            </a:r>
            <a:r>
              <a:rPr lang="zh-CN" altLang="en-US"/>
              <a:t>，</a:t>
            </a:r>
          </a:p>
        </p:txBody>
      </p:sp>
      <p:grpSp>
        <p:nvGrpSpPr>
          <p:cNvPr id="587833" name="Group 57">
            <a:extLst>
              <a:ext uri="{FF2B5EF4-FFF2-40B4-BE49-F238E27FC236}">
                <a16:creationId xmlns:a16="http://schemas.microsoft.com/office/drawing/2014/main" id="{80F21B84-73CC-494E-81B1-6447117A3B2D}"/>
              </a:ext>
            </a:extLst>
          </p:cNvPr>
          <p:cNvGrpSpPr>
            <a:grpSpLocks/>
          </p:cNvGrpSpPr>
          <p:nvPr/>
        </p:nvGrpSpPr>
        <p:grpSpPr bwMode="auto">
          <a:xfrm>
            <a:off x="774700" y="1862138"/>
            <a:ext cx="8929688" cy="2649537"/>
            <a:chOff x="488" y="1173"/>
            <a:chExt cx="5625" cy="1669"/>
          </a:xfrm>
        </p:grpSpPr>
        <p:pic>
          <p:nvPicPr>
            <p:cNvPr id="64520" name="Picture 16">
              <a:extLst>
                <a:ext uri="{FF2B5EF4-FFF2-40B4-BE49-F238E27FC236}">
                  <a16:creationId xmlns:a16="http://schemas.microsoft.com/office/drawing/2014/main" id="{74E81E8E-0F9E-4C81-B6B3-B941F59D6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9" y="1173"/>
              <a:ext cx="392"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4521" name="Picture 17">
              <a:extLst>
                <a:ext uri="{FF2B5EF4-FFF2-40B4-BE49-F238E27FC236}">
                  <a16:creationId xmlns:a16="http://schemas.microsoft.com/office/drawing/2014/main" id="{AEEAF99F-044C-46FF-9D79-CD8318250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 y="1179"/>
              <a:ext cx="3120"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4522" name="Picture 20">
              <a:extLst>
                <a:ext uri="{FF2B5EF4-FFF2-40B4-BE49-F238E27FC236}">
                  <a16:creationId xmlns:a16="http://schemas.microsoft.com/office/drawing/2014/main" id="{0726C1A8-037C-400B-A748-5D6C2B8594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 y="1706"/>
              <a:ext cx="121"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4523" name="Picture 21">
              <a:extLst>
                <a:ext uri="{FF2B5EF4-FFF2-40B4-BE49-F238E27FC236}">
                  <a16:creationId xmlns:a16="http://schemas.microsoft.com/office/drawing/2014/main" id="{F9236A0A-D939-4577-B938-6E27962B3F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1" y="1694"/>
              <a:ext cx="129"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4524" name="Picture 23">
              <a:extLst>
                <a:ext uri="{FF2B5EF4-FFF2-40B4-BE49-F238E27FC236}">
                  <a16:creationId xmlns:a16="http://schemas.microsoft.com/office/drawing/2014/main" id="{C77F60BB-1D77-4CE9-9D5F-E84F29F625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9" y="1655"/>
              <a:ext cx="290"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4525" name="Picture 43">
              <a:extLst>
                <a:ext uri="{FF2B5EF4-FFF2-40B4-BE49-F238E27FC236}">
                  <a16:creationId xmlns:a16="http://schemas.microsoft.com/office/drawing/2014/main" id="{E94CAB76-EFF6-40BF-8242-0B85F3C00D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 y="1179"/>
              <a:ext cx="3120"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4526" name="Picture 44">
              <a:extLst>
                <a:ext uri="{FF2B5EF4-FFF2-40B4-BE49-F238E27FC236}">
                  <a16:creationId xmlns:a16="http://schemas.microsoft.com/office/drawing/2014/main" id="{AD5BBC2B-8097-4E07-9122-891A206490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 y="1706"/>
              <a:ext cx="121"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4527" name="Picture 45">
              <a:extLst>
                <a:ext uri="{FF2B5EF4-FFF2-40B4-BE49-F238E27FC236}">
                  <a16:creationId xmlns:a16="http://schemas.microsoft.com/office/drawing/2014/main" id="{E0BE7E12-24FC-4D82-AF9A-9775EBB3B0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1" y="1694"/>
              <a:ext cx="129"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4528" name="Picture 46">
              <a:extLst>
                <a:ext uri="{FF2B5EF4-FFF2-40B4-BE49-F238E27FC236}">
                  <a16:creationId xmlns:a16="http://schemas.microsoft.com/office/drawing/2014/main" id="{C6D97E22-FF9C-4FEA-B32C-2E0BF316C4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4" y="1649"/>
              <a:ext cx="444"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4529" name="Picture 47">
              <a:extLst>
                <a:ext uri="{FF2B5EF4-FFF2-40B4-BE49-F238E27FC236}">
                  <a16:creationId xmlns:a16="http://schemas.microsoft.com/office/drawing/2014/main" id="{F57AB569-CB27-4CE3-8297-381C42A24F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9" y="1655"/>
              <a:ext cx="290"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4530" name="Rectangle 50">
              <a:extLst>
                <a:ext uri="{FF2B5EF4-FFF2-40B4-BE49-F238E27FC236}">
                  <a16:creationId xmlns:a16="http://schemas.microsoft.com/office/drawing/2014/main" id="{988A011A-9333-4647-A3CF-A481BF946156}"/>
                </a:ext>
              </a:extLst>
            </p:cNvPr>
            <p:cNvSpPr>
              <a:spLocks noChangeArrowheads="1"/>
            </p:cNvSpPr>
            <p:nvPr/>
          </p:nvSpPr>
          <p:spPr bwMode="auto">
            <a:xfrm>
              <a:off x="488" y="1864"/>
              <a:ext cx="5625"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200000"/>
                </a:lnSpc>
                <a:spcBef>
                  <a:spcPct val="10000"/>
                </a:spcBef>
                <a:spcAft>
                  <a:spcPct val="10000"/>
                </a:spcAft>
              </a:pPr>
              <a:r>
                <a:rPr lang="zh-CN" altLang="en-US"/>
                <a:t>若当                                 时                     的极限存在，则将该极限称为</a:t>
              </a:r>
              <a:r>
                <a:rPr kumimoji="1" lang="zh-CN" altLang="en-US"/>
                <a:t>函数          在区间           内对   的</a:t>
              </a:r>
              <a:r>
                <a:rPr kumimoji="1" lang="zh-CN" altLang="en-US">
                  <a:solidFill>
                    <a:srgbClr val="990000"/>
                  </a:solidFill>
                  <a:ea typeface="华文新魏" panose="02010800040101010101" pitchFamily="2" charset="-122"/>
                </a:rPr>
                <a:t>定积分</a:t>
              </a:r>
              <a:r>
                <a:rPr kumimoji="1" lang="zh-CN" altLang="en-US"/>
                <a:t>，记作</a:t>
              </a:r>
              <a:endParaRPr lang="en-US" altLang="zh-CN"/>
            </a:p>
          </p:txBody>
        </p:sp>
        <p:pic>
          <p:nvPicPr>
            <p:cNvPr id="64531" name="Picture 51">
              <a:extLst>
                <a:ext uri="{FF2B5EF4-FFF2-40B4-BE49-F238E27FC236}">
                  <a16:creationId xmlns:a16="http://schemas.microsoft.com/office/drawing/2014/main" id="{8046DDBF-747C-4C91-AAAE-F2D0F59BAE2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1" y="2091"/>
              <a:ext cx="1537"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4532" name="Picture 52">
              <a:extLst>
                <a:ext uri="{FF2B5EF4-FFF2-40B4-BE49-F238E27FC236}">
                  <a16:creationId xmlns:a16="http://schemas.microsoft.com/office/drawing/2014/main" id="{12D69C81-2717-40F3-BC1B-DADAC33AEA2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6" y="1909"/>
              <a:ext cx="993" cy="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4533" name="Picture 53">
              <a:extLst>
                <a:ext uri="{FF2B5EF4-FFF2-40B4-BE49-F238E27FC236}">
                  <a16:creationId xmlns:a16="http://schemas.microsoft.com/office/drawing/2014/main" id="{70343A7E-8A39-45C0-9183-88145F08A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 y="2527"/>
              <a:ext cx="392"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4534" name="Picture 54">
              <a:extLst>
                <a:ext uri="{FF2B5EF4-FFF2-40B4-BE49-F238E27FC236}">
                  <a16:creationId xmlns:a16="http://schemas.microsoft.com/office/drawing/2014/main" id="{F55B7F8C-BAA3-48B3-AB9D-797386B704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1" y="2592"/>
              <a:ext cx="121"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4535" name="Picture 56">
              <a:extLst>
                <a:ext uri="{FF2B5EF4-FFF2-40B4-BE49-F238E27FC236}">
                  <a16:creationId xmlns:a16="http://schemas.microsoft.com/office/drawing/2014/main" id="{2C8845A6-3876-4370-955E-56BE196AE26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9" y="2538"/>
              <a:ext cx="444"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587834" name="Picture 58">
            <a:extLst>
              <a:ext uri="{FF2B5EF4-FFF2-40B4-BE49-F238E27FC236}">
                <a16:creationId xmlns:a16="http://schemas.microsoft.com/office/drawing/2014/main" id="{3D75DD79-313B-4096-A3CB-F0018D02B08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7800" y="4824413"/>
            <a:ext cx="5030788"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7780"/>
                                        </p:tgtEl>
                                        <p:attrNameLst>
                                          <p:attrName>style.visibility</p:attrName>
                                        </p:attrNameLst>
                                      </p:cBhvr>
                                      <p:to>
                                        <p:strVal val="visible"/>
                                      </p:to>
                                    </p:set>
                                    <p:animEffect transition="in" filter="blinds(horizontal)">
                                      <p:cBhvr>
                                        <p:cTn id="7" dur="500"/>
                                        <p:tgtEl>
                                          <p:spTgt spid="587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7789"/>
                                        </p:tgtEl>
                                        <p:attrNameLst>
                                          <p:attrName>style.visibility</p:attrName>
                                        </p:attrNameLst>
                                      </p:cBhvr>
                                      <p:to>
                                        <p:strVal val="visible"/>
                                      </p:to>
                                    </p:set>
                                    <p:animEffect transition="in" filter="blinds(horizontal)">
                                      <p:cBhvr>
                                        <p:cTn id="12" dur="500"/>
                                        <p:tgtEl>
                                          <p:spTgt spid="587789"/>
                                        </p:tgtEl>
                                      </p:cBhvr>
                                    </p:animEffect>
                                  </p:childTnLst>
                                </p:cTn>
                              </p:par>
                              <p:par>
                                <p:cTn id="13" presetID="3" presetClass="entr" presetSubtype="10" fill="hold" nodeType="withEffect">
                                  <p:stCondLst>
                                    <p:cond delay="0"/>
                                  </p:stCondLst>
                                  <p:childTnLst>
                                    <p:set>
                                      <p:cBhvr>
                                        <p:cTn id="14" dur="1" fill="hold">
                                          <p:stCondLst>
                                            <p:cond delay="0"/>
                                          </p:stCondLst>
                                        </p:cTn>
                                        <p:tgtEl>
                                          <p:spTgt spid="587833"/>
                                        </p:tgtEl>
                                        <p:attrNameLst>
                                          <p:attrName>style.visibility</p:attrName>
                                        </p:attrNameLst>
                                      </p:cBhvr>
                                      <p:to>
                                        <p:strVal val="visible"/>
                                      </p:to>
                                    </p:set>
                                    <p:animEffect transition="in" filter="blinds(horizontal)">
                                      <p:cBhvr>
                                        <p:cTn id="15" dur="500"/>
                                        <p:tgtEl>
                                          <p:spTgt spid="58783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87834"/>
                                        </p:tgtEl>
                                        <p:attrNameLst>
                                          <p:attrName>style.visibility</p:attrName>
                                        </p:attrNameLst>
                                      </p:cBhvr>
                                      <p:to>
                                        <p:strVal val="visible"/>
                                      </p:to>
                                    </p:set>
                                    <p:animEffect transition="in" filter="blinds(horizontal)">
                                      <p:cBhvr>
                                        <p:cTn id="20" dur="500"/>
                                        <p:tgtEl>
                                          <p:spTgt spid="587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0" grpId="0"/>
      <p:bldP spid="58778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FD7EDF4-800E-4E17-AA2C-BB1207C2C511}"/>
              </a:ext>
            </a:extLst>
          </p:cNvPr>
          <p:cNvSpPr>
            <a:spLocks noGrp="1" noChangeArrowheads="1"/>
          </p:cNvSpPr>
          <p:nvPr>
            <p:ph type="title"/>
          </p:nvPr>
        </p:nvSpPr>
        <p:spPr>
          <a:xfrm>
            <a:off x="1485900" y="120650"/>
            <a:ext cx="8183563" cy="814388"/>
          </a:xfrm>
        </p:spPr>
        <p:txBody>
          <a:bodyPr/>
          <a:lstStyle/>
          <a:p>
            <a:pPr eaLnBrk="1" hangingPunct="1"/>
            <a:r>
              <a:rPr lang="en-US" altLang="zh-CN" sz="4200">
                <a:latin typeface="Monotype Corsiva" panose="03010101010201010101" pitchFamily="66" charset="0"/>
              </a:rPr>
              <a:t>Georgia Southern University</a:t>
            </a:r>
          </a:p>
        </p:txBody>
      </p:sp>
      <p:grpSp>
        <p:nvGrpSpPr>
          <p:cNvPr id="27651" name="Group 7">
            <a:extLst>
              <a:ext uri="{FF2B5EF4-FFF2-40B4-BE49-F238E27FC236}">
                <a16:creationId xmlns:a16="http://schemas.microsoft.com/office/drawing/2014/main" id="{225462A8-C0CC-4D2C-B965-A18FD4425BC4}"/>
              </a:ext>
            </a:extLst>
          </p:cNvPr>
          <p:cNvGrpSpPr>
            <a:grpSpLocks/>
          </p:cNvGrpSpPr>
          <p:nvPr/>
        </p:nvGrpSpPr>
        <p:grpSpPr bwMode="auto">
          <a:xfrm>
            <a:off x="366713" y="2160588"/>
            <a:ext cx="6000750" cy="3771900"/>
            <a:chOff x="864" y="1104"/>
            <a:chExt cx="3918" cy="2551"/>
          </a:xfrm>
        </p:grpSpPr>
        <p:pic>
          <p:nvPicPr>
            <p:cNvPr id="27655" name="Picture 4" descr="usa image">
              <a:extLst>
                <a:ext uri="{FF2B5EF4-FFF2-40B4-BE49-F238E27FC236}">
                  <a16:creationId xmlns:a16="http://schemas.microsoft.com/office/drawing/2014/main" id="{29BE84DB-CF82-4FBE-A8D3-A5CCE2859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 y="1104"/>
              <a:ext cx="3918" cy="2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Oval 5">
              <a:extLst>
                <a:ext uri="{FF2B5EF4-FFF2-40B4-BE49-F238E27FC236}">
                  <a16:creationId xmlns:a16="http://schemas.microsoft.com/office/drawing/2014/main" id="{A5597A75-E5DB-4642-9457-7329A494889A}"/>
                </a:ext>
              </a:extLst>
            </p:cNvPr>
            <p:cNvSpPr>
              <a:spLocks noChangeArrowheads="1"/>
            </p:cNvSpPr>
            <p:nvPr/>
          </p:nvSpPr>
          <p:spPr bwMode="auto">
            <a:xfrm>
              <a:off x="3744" y="2688"/>
              <a:ext cx="95" cy="97"/>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zh-CN" sz="1890">
                <a:solidFill>
                  <a:prstClr val="black"/>
                </a:solidFill>
              </a:endParaRPr>
            </a:p>
          </p:txBody>
        </p:sp>
        <p:sp>
          <p:nvSpPr>
            <p:cNvPr id="25609" name="Oval 6">
              <a:extLst>
                <a:ext uri="{FF2B5EF4-FFF2-40B4-BE49-F238E27FC236}">
                  <a16:creationId xmlns:a16="http://schemas.microsoft.com/office/drawing/2014/main" id="{7D627BAE-0E70-467D-B7B0-2ECE4203CB6B}"/>
                </a:ext>
              </a:extLst>
            </p:cNvPr>
            <p:cNvSpPr>
              <a:spLocks noChangeArrowheads="1"/>
            </p:cNvSpPr>
            <p:nvPr/>
          </p:nvSpPr>
          <p:spPr bwMode="auto">
            <a:xfrm>
              <a:off x="3984" y="2832"/>
              <a:ext cx="48" cy="48"/>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zh-CN" sz="1890">
                <a:solidFill>
                  <a:prstClr val="black"/>
                </a:solidFill>
              </a:endParaRPr>
            </a:p>
          </p:txBody>
        </p:sp>
      </p:grpSp>
      <p:pic>
        <p:nvPicPr>
          <p:cNvPr id="27652" name="Picture 8" descr="Juniorsearch">
            <a:extLst>
              <a:ext uri="{FF2B5EF4-FFF2-40B4-BE49-F238E27FC236}">
                <a16:creationId xmlns:a16="http://schemas.microsoft.com/office/drawing/2014/main" id="{24FDE351-BE43-4E81-9AD4-018FFE529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7463" y="1501775"/>
            <a:ext cx="3600450" cy="463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Line 9">
            <a:extLst>
              <a:ext uri="{FF2B5EF4-FFF2-40B4-BE49-F238E27FC236}">
                <a16:creationId xmlns:a16="http://schemas.microsoft.com/office/drawing/2014/main" id="{5E4DFB44-9C47-44B0-8E3A-549F348695F3}"/>
              </a:ext>
            </a:extLst>
          </p:cNvPr>
          <p:cNvSpPr>
            <a:spLocks noChangeShapeType="1"/>
          </p:cNvSpPr>
          <p:nvPr/>
        </p:nvSpPr>
        <p:spPr bwMode="auto">
          <a:xfrm>
            <a:off x="5246688" y="4721225"/>
            <a:ext cx="1039812"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CN" altLang="en-US" sz="1890">
              <a:solidFill>
                <a:prstClr val="black"/>
              </a:solidFill>
              <a:latin typeface="Arial" panose="020B0604020202020204" pitchFamily="34" charset="0"/>
            </a:endParaRPr>
          </a:p>
        </p:txBody>
      </p:sp>
      <p:sp>
        <p:nvSpPr>
          <p:cNvPr id="25606" name="TextBox 8">
            <a:extLst>
              <a:ext uri="{FF2B5EF4-FFF2-40B4-BE49-F238E27FC236}">
                <a16:creationId xmlns:a16="http://schemas.microsoft.com/office/drawing/2014/main" id="{1679B098-4E65-42C6-A04F-8EF2BBCFC0DC}"/>
              </a:ext>
            </a:extLst>
          </p:cNvPr>
          <p:cNvSpPr txBox="1">
            <a:spLocks noChangeArrowheads="1"/>
          </p:cNvSpPr>
          <p:nvPr/>
        </p:nvSpPr>
        <p:spPr bwMode="auto">
          <a:xfrm>
            <a:off x="4046538" y="4090988"/>
            <a:ext cx="1241425"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n-US" altLang="zh-CN" sz="2940" b="1">
                <a:solidFill>
                  <a:prstClr val="black"/>
                </a:solidFill>
                <a:latin typeface="Monotype Corsiva" panose="03010101010201010101" pitchFamily="66" charset="0"/>
              </a:rPr>
              <a:t>Atlanta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3">
            <a:extLst>
              <a:ext uri="{FF2B5EF4-FFF2-40B4-BE49-F238E27FC236}">
                <a16:creationId xmlns:a16="http://schemas.microsoft.com/office/drawing/2014/main" id="{DCCE3AAB-EB2E-4303-8F45-C9BD18E5D785}"/>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F225B3A1-1075-474E-879A-028B31F910E3}" type="slidenum">
              <a:rPr lang="de-DE" altLang="zh-CN" sz="1300" b="0" smtClean="0">
                <a:latin typeface="FrutigerNext LT Bold" pitchFamily="20" charset="0"/>
                <a:ea typeface="MS PGothic" panose="020B0600070205080204" pitchFamily="34" charset="-128"/>
              </a:rPr>
              <a:pPr>
                <a:lnSpc>
                  <a:spcPct val="85000"/>
                </a:lnSpc>
                <a:buClrTx/>
                <a:buSzTx/>
                <a:buFontTx/>
                <a:buNone/>
              </a:pPr>
              <a:t>40</a:t>
            </a:fld>
            <a:endParaRPr lang="en-GB" altLang="zh-CN" sz="1300" b="0">
              <a:latin typeface="FrutigerNext LT Bold" pitchFamily="20" charset="0"/>
              <a:ea typeface="MS PGothic" panose="020B0600070205080204" pitchFamily="34" charset="-128"/>
            </a:endParaRPr>
          </a:p>
        </p:txBody>
      </p:sp>
      <p:sp>
        <p:nvSpPr>
          <p:cNvPr id="65539" name="Rectangle 4">
            <a:extLst>
              <a:ext uri="{FF2B5EF4-FFF2-40B4-BE49-F238E27FC236}">
                <a16:creationId xmlns:a16="http://schemas.microsoft.com/office/drawing/2014/main" id="{64DD660D-616A-4F42-BB30-BA839B88DD4B}"/>
              </a:ext>
            </a:extLst>
          </p:cNvPr>
          <p:cNvSpPr>
            <a:spLocks noGrp="1" noChangeArrowheads="1"/>
          </p:cNvSpPr>
          <p:nvPr>
            <p:ph type="title"/>
          </p:nvPr>
        </p:nvSpPr>
        <p:spPr bwMode="auto">
          <a:xfrm>
            <a:off x="631825" y="1152525"/>
            <a:ext cx="3886200"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zh-CN" altLang="en-US" sz="2400" b="1">
                <a:latin typeface="华文新魏" panose="02010800040101010101" pitchFamily="2" charset="-122"/>
                <a:ea typeface="华文新魏" panose="02010800040101010101" pitchFamily="2" charset="-122"/>
              </a:rPr>
              <a:t>定积分的几何意义</a:t>
            </a:r>
            <a:endParaRPr lang="en-US" altLang="zh-CN" sz="2400" b="1">
              <a:latin typeface="华文新魏" panose="02010800040101010101" pitchFamily="2" charset="-122"/>
              <a:ea typeface="华文新魏" panose="02010800040101010101" pitchFamily="2" charset="-122"/>
            </a:endParaRPr>
          </a:p>
        </p:txBody>
      </p:sp>
      <p:sp>
        <p:nvSpPr>
          <p:cNvPr id="588806" name="Text Box 6">
            <a:extLst>
              <a:ext uri="{FF2B5EF4-FFF2-40B4-BE49-F238E27FC236}">
                <a16:creationId xmlns:a16="http://schemas.microsoft.com/office/drawing/2014/main" id="{39986B6E-7735-4895-A520-CB9CA2AA36E8}"/>
              </a:ext>
            </a:extLst>
          </p:cNvPr>
          <p:cNvSpPr txBox="1">
            <a:spLocks noChangeArrowheads="1"/>
          </p:cNvSpPr>
          <p:nvPr/>
        </p:nvSpPr>
        <p:spPr bwMode="auto">
          <a:xfrm>
            <a:off x="5118100" y="1979613"/>
            <a:ext cx="3048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a:t>曲边梯形面积</a:t>
            </a:r>
          </a:p>
        </p:txBody>
      </p:sp>
      <p:sp>
        <p:nvSpPr>
          <p:cNvPr id="588808" name="Text Box 8">
            <a:extLst>
              <a:ext uri="{FF2B5EF4-FFF2-40B4-BE49-F238E27FC236}">
                <a16:creationId xmlns:a16="http://schemas.microsoft.com/office/drawing/2014/main" id="{F1CC17BC-1C66-4380-8B4D-98F3FA993106}"/>
              </a:ext>
            </a:extLst>
          </p:cNvPr>
          <p:cNvSpPr txBox="1">
            <a:spLocks noChangeArrowheads="1"/>
          </p:cNvSpPr>
          <p:nvPr/>
        </p:nvSpPr>
        <p:spPr bwMode="auto">
          <a:xfrm>
            <a:off x="5094288" y="2879725"/>
            <a:ext cx="3506787"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a:t>曲边梯形面积的负值</a:t>
            </a:r>
          </a:p>
        </p:txBody>
      </p:sp>
      <p:sp>
        <p:nvSpPr>
          <p:cNvPr id="588809" name="Freeform 9">
            <a:extLst>
              <a:ext uri="{FF2B5EF4-FFF2-40B4-BE49-F238E27FC236}">
                <a16:creationId xmlns:a16="http://schemas.microsoft.com/office/drawing/2014/main" id="{C7E44098-44AA-4FFB-A87F-142F82231ACF}"/>
              </a:ext>
            </a:extLst>
          </p:cNvPr>
          <p:cNvSpPr>
            <a:spLocks/>
          </p:cNvSpPr>
          <p:nvPr/>
        </p:nvSpPr>
        <p:spPr bwMode="auto">
          <a:xfrm>
            <a:off x="1201738" y="4057650"/>
            <a:ext cx="838200" cy="838200"/>
          </a:xfrm>
          <a:custGeom>
            <a:avLst/>
            <a:gdLst>
              <a:gd name="T0" fmla="*/ 0 w 528"/>
              <a:gd name="T1" fmla="*/ 0 h 528"/>
              <a:gd name="T2" fmla="*/ 2147483646 w 528"/>
              <a:gd name="T3" fmla="*/ 2147483646 h 528"/>
              <a:gd name="T4" fmla="*/ 0 w 528"/>
              <a:gd name="T5" fmla="*/ 2147483646 h 528"/>
              <a:gd name="T6" fmla="*/ 0 w 528"/>
              <a:gd name="T7" fmla="*/ 0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8" h="528">
                <a:moveTo>
                  <a:pt x="0" y="0"/>
                </a:moveTo>
                <a:lnTo>
                  <a:pt x="528" y="528"/>
                </a:lnTo>
                <a:lnTo>
                  <a:pt x="0" y="528"/>
                </a:lnTo>
                <a:lnTo>
                  <a:pt x="0" y="0"/>
                </a:lnTo>
                <a:close/>
              </a:path>
            </a:pathLst>
          </a:custGeom>
          <a:solidFill>
            <a:srgbClr val="00CCFF"/>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588810" name="Freeform 10">
            <a:extLst>
              <a:ext uri="{FF2B5EF4-FFF2-40B4-BE49-F238E27FC236}">
                <a16:creationId xmlns:a16="http://schemas.microsoft.com/office/drawing/2014/main" id="{9670399B-54BB-440A-8FA5-9C6678DEB8F4}"/>
              </a:ext>
            </a:extLst>
          </p:cNvPr>
          <p:cNvSpPr>
            <a:spLocks/>
          </p:cNvSpPr>
          <p:nvPr/>
        </p:nvSpPr>
        <p:spPr bwMode="auto">
          <a:xfrm>
            <a:off x="2055813" y="4895850"/>
            <a:ext cx="1893887" cy="538163"/>
          </a:xfrm>
          <a:custGeom>
            <a:avLst/>
            <a:gdLst>
              <a:gd name="T0" fmla="*/ 0 w 1193"/>
              <a:gd name="T1" fmla="*/ 2147483646 h 339"/>
              <a:gd name="T2" fmla="*/ 2147483646 w 1193"/>
              <a:gd name="T3" fmla="*/ 2147483646 h 339"/>
              <a:gd name="T4" fmla="*/ 2147483646 w 1193"/>
              <a:gd name="T5" fmla="*/ 2147483646 h 339"/>
              <a:gd name="T6" fmla="*/ 2147483646 w 1193"/>
              <a:gd name="T7" fmla="*/ 2147483646 h 339"/>
              <a:gd name="T8" fmla="*/ 2147483646 w 1193"/>
              <a:gd name="T9" fmla="*/ 2147483646 h 339"/>
              <a:gd name="T10" fmla="*/ 2147483646 w 1193"/>
              <a:gd name="T11" fmla="*/ 0 h 3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3" h="339">
                <a:moveTo>
                  <a:pt x="0" y="6"/>
                </a:moveTo>
                <a:cubicBezTo>
                  <a:pt x="31" y="31"/>
                  <a:pt x="130" y="119"/>
                  <a:pt x="189" y="159"/>
                </a:cubicBezTo>
                <a:cubicBezTo>
                  <a:pt x="248" y="199"/>
                  <a:pt x="289" y="218"/>
                  <a:pt x="354" y="246"/>
                </a:cubicBezTo>
                <a:cubicBezTo>
                  <a:pt x="419" y="274"/>
                  <a:pt x="497" y="321"/>
                  <a:pt x="582" y="327"/>
                </a:cubicBezTo>
                <a:cubicBezTo>
                  <a:pt x="667" y="333"/>
                  <a:pt x="765" y="339"/>
                  <a:pt x="867" y="285"/>
                </a:cubicBezTo>
                <a:cubicBezTo>
                  <a:pt x="969" y="231"/>
                  <a:pt x="1125" y="59"/>
                  <a:pt x="1193" y="0"/>
                </a:cubicBezTo>
              </a:path>
            </a:pathLst>
          </a:custGeom>
          <a:solidFill>
            <a:srgbClr val="CCFFCC"/>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588811" name="Freeform 11">
            <a:extLst>
              <a:ext uri="{FF2B5EF4-FFF2-40B4-BE49-F238E27FC236}">
                <a16:creationId xmlns:a16="http://schemas.microsoft.com/office/drawing/2014/main" id="{56325671-073C-4798-98D7-D8DBFC52EC7C}"/>
              </a:ext>
            </a:extLst>
          </p:cNvPr>
          <p:cNvSpPr>
            <a:spLocks/>
          </p:cNvSpPr>
          <p:nvPr/>
        </p:nvSpPr>
        <p:spPr bwMode="auto">
          <a:xfrm>
            <a:off x="3943350" y="3802063"/>
            <a:ext cx="2362200" cy="1089025"/>
          </a:xfrm>
          <a:custGeom>
            <a:avLst/>
            <a:gdLst>
              <a:gd name="T0" fmla="*/ 0 w 1488"/>
              <a:gd name="T1" fmla="*/ 2147483646 h 686"/>
              <a:gd name="T2" fmla="*/ 2147483646 w 1488"/>
              <a:gd name="T3" fmla="*/ 2147483646 h 686"/>
              <a:gd name="T4" fmla="*/ 2147483646 w 1488"/>
              <a:gd name="T5" fmla="*/ 2147483646 h 686"/>
              <a:gd name="T6" fmla="*/ 2147483646 w 1488"/>
              <a:gd name="T7" fmla="*/ 2147483646 h 686"/>
              <a:gd name="T8" fmla="*/ 2147483646 w 1488"/>
              <a:gd name="T9" fmla="*/ 2147483646 h 686"/>
              <a:gd name="T10" fmla="*/ 2147483646 w 1488"/>
              <a:gd name="T11" fmla="*/ 2147483646 h 6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88" h="686">
                <a:moveTo>
                  <a:pt x="0" y="686"/>
                </a:moveTo>
                <a:cubicBezTo>
                  <a:pt x="61" y="616"/>
                  <a:pt x="251" y="374"/>
                  <a:pt x="365" y="265"/>
                </a:cubicBezTo>
                <a:cubicBezTo>
                  <a:pt x="479" y="156"/>
                  <a:pt x="583" y="56"/>
                  <a:pt x="683" y="28"/>
                </a:cubicBezTo>
                <a:cubicBezTo>
                  <a:pt x="783" y="0"/>
                  <a:pt x="867" y="37"/>
                  <a:pt x="962" y="97"/>
                </a:cubicBezTo>
                <a:cubicBezTo>
                  <a:pt x="1057" y="157"/>
                  <a:pt x="1165" y="290"/>
                  <a:pt x="1253" y="388"/>
                </a:cubicBezTo>
                <a:cubicBezTo>
                  <a:pt x="1341" y="486"/>
                  <a:pt x="1439" y="624"/>
                  <a:pt x="1488" y="686"/>
                </a:cubicBezTo>
              </a:path>
            </a:pathLst>
          </a:custGeom>
          <a:solidFill>
            <a:srgbClr val="99CC00"/>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588812" name="Freeform 12">
            <a:extLst>
              <a:ext uri="{FF2B5EF4-FFF2-40B4-BE49-F238E27FC236}">
                <a16:creationId xmlns:a16="http://schemas.microsoft.com/office/drawing/2014/main" id="{3A8F63F8-2F18-482F-9DD1-7BFDC8F8A45B}"/>
              </a:ext>
            </a:extLst>
          </p:cNvPr>
          <p:cNvSpPr>
            <a:spLocks/>
          </p:cNvSpPr>
          <p:nvPr/>
        </p:nvSpPr>
        <p:spPr bwMode="auto">
          <a:xfrm>
            <a:off x="6315075" y="4895850"/>
            <a:ext cx="1524000" cy="615950"/>
          </a:xfrm>
          <a:custGeom>
            <a:avLst/>
            <a:gdLst>
              <a:gd name="T0" fmla="*/ 0 w 960"/>
              <a:gd name="T1" fmla="*/ 0 h 388"/>
              <a:gd name="T2" fmla="*/ 2147483646 w 960"/>
              <a:gd name="T3" fmla="*/ 2147483646 h 388"/>
              <a:gd name="T4" fmla="*/ 2147483646 w 960"/>
              <a:gd name="T5" fmla="*/ 2147483646 h 388"/>
              <a:gd name="T6" fmla="*/ 2147483646 w 960"/>
              <a:gd name="T7" fmla="*/ 2147483646 h 388"/>
              <a:gd name="T8" fmla="*/ 2147483646 w 960"/>
              <a:gd name="T9" fmla="*/ 2147483646 h 388"/>
              <a:gd name="T10" fmla="*/ 2147483646 w 960"/>
              <a:gd name="T11" fmla="*/ 2147483646 h 388"/>
              <a:gd name="T12" fmla="*/ 2147483646 w 960"/>
              <a:gd name="T13" fmla="*/ 2147483646 h 388"/>
              <a:gd name="T14" fmla="*/ 2147483646 w 960"/>
              <a:gd name="T15" fmla="*/ 0 h 38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60" h="388">
                <a:moveTo>
                  <a:pt x="0" y="0"/>
                </a:moveTo>
                <a:cubicBezTo>
                  <a:pt x="25" y="30"/>
                  <a:pt x="101" y="128"/>
                  <a:pt x="149" y="180"/>
                </a:cubicBezTo>
                <a:cubicBezTo>
                  <a:pt x="197" y="232"/>
                  <a:pt x="246" y="279"/>
                  <a:pt x="290" y="312"/>
                </a:cubicBezTo>
                <a:cubicBezTo>
                  <a:pt x="334" y="345"/>
                  <a:pt x="375" y="368"/>
                  <a:pt x="413" y="378"/>
                </a:cubicBezTo>
                <a:cubicBezTo>
                  <a:pt x="451" y="388"/>
                  <a:pt x="487" y="377"/>
                  <a:pt x="518" y="372"/>
                </a:cubicBezTo>
                <a:cubicBezTo>
                  <a:pt x="549" y="367"/>
                  <a:pt x="566" y="365"/>
                  <a:pt x="602" y="345"/>
                </a:cubicBezTo>
                <a:cubicBezTo>
                  <a:pt x="638" y="325"/>
                  <a:pt x="674" y="306"/>
                  <a:pt x="734" y="249"/>
                </a:cubicBezTo>
                <a:cubicBezTo>
                  <a:pt x="794" y="192"/>
                  <a:pt x="913" y="52"/>
                  <a:pt x="960" y="0"/>
                </a:cubicBezTo>
              </a:path>
            </a:pathLst>
          </a:custGeom>
          <a:solidFill>
            <a:srgbClr val="C0C0C0"/>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588813" name="Freeform 13">
            <a:extLst>
              <a:ext uri="{FF2B5EF4-FFF2-40B4-BE49-F238E27FC236}">
                <a16:creationId xmlns:a16="http://schemas.microsoft.com/office/drawing/2014/main" id="{9B2E361A-B60D-46EF-A72E-56103DD08CF8}"/>
              </a:ext>
            </a:extLst>
          </p:cNvPr>
          <p:cNvSpPr>
            <a:spLocks/>
          </p:cNvSpPr>
          <p:nvPr/>
        </p:nvSpPr>
        <p:spPr bwMode="auto">
          <a:xfrm>
            <a:off x="7827963" y="3752850"/>
            <a:ext cx="762000" cy="1143000"/>
          </a:xfrm>
          <a:custGeom>
            <a:avLst/>
            <a:gdLst>
              <a:gd name="T0" fmla="*/ 0 w 480"/>
              <a:gd name="T1" fmla="*/ 2147483646 h 720"/>
              <a:gd name="T2" fmla="*/ 2147483646 w 480"/>
              <a:gd name="T3" fmla="*/ 2147483646 h 720"/>
              <a:gd name="T4" fmla="*/ 2147483646 w 480"/>
              <a:gd name="T5" fmla="*/ 0 h 720"/>
              <a:gd name="T6" fmla="*/ 0 w 480"/>
              <a:gd name="T7" fmla="*/ 2147483646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720">
                <a:moveTo>
                  <a:pt x="0" y="720"/>
                </a:moveTo>
                <a:lnTo>
                  <a:pt x="480" y="720"/>
                </a:lnTo>
                <a:lnTo>
                  <a:pt x="480" y="0"/>
                </a:lnTo>
                <a:lnTo>
                  <a:pt x="0" y="720"/>
                </a:lnTo>
                <a:close/>
              </a:path>
            </a:pathLst>
          </a:custGeom>
          <a:solidFill>
            <a:srgbClr val="99CCFF"/>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grpSp>
        <p:nvGrpSpPr>
          <p:cNvPr id="588814" name="Group 14">
            <a:extLst>
              <a:ext uri="{FF2B5EF4-FFF2-40B4-BE49-F238E27FC236}">
                <a16:creationId xmlns:a16="http://schemas.microsoft.com/office/drawing/2014/main" id="{15593C0E-0BE4-4799-B503-95F798017460}"/>
              </a:ext>
            </a:extLst>
          </p:cNvPr>
          <p:cNvGrpSpPr>
            <a:grpSpLocks/>
          </p:cNvGrpSpPr>
          <p:nvPr/>
        </p:nvGrpSpPr>
        <p:grpSpPr bwMode="auto">
          <a:xfrm>
            <a:off x="969963" y="3676650"/>
            <a:ext cx="8229600" cy="2209800"/>
            <a:chOff x="432" y="1798"/>
            <a:chExt cx="5184" cy="1392"/>
          </a:xfrm>
        </p:grpSpPr>
        <p:sp>
          <p:nvSpPr>
            <p:cNvPr id="65557" name="Line 15">
              <a:extLst>
                <a:ext uri="{FF2B5EF4-FFF2-40B4-BE49-F238E27FC236}">
                  <a16:creationId xmlns:a16="http://schemas.microsoft.com/office/drawing/2014/main" id="{5A193322-BA75-4DC3-8639-74A26F98223A}"/>
                </a:ext>
              </a:extLst>
            </p:cNvPr>
            <p:cNvSpPr>
              <a:spLocks noChangeShapeType="1"/>
            </p:cNvSpPr>
            <p:nvPr/>
          </p:nvSpPr>
          <p:spPr bwMode="auto">
            <a:xfrm>
              <a:off x="576" y="2038"/>
              <a:ext cx="0" cy="5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8" name="Line 16">
              <a:extLst>
                <a:ext uri="{FF2B5EF4-FFF2-40B4-BE49-F238E27FC236}">
                  <a16:creationId xmlns:a16="http://schemas.microsoft.com/office/drawing/2014/main" id="{71D771E3-0083-4B75-824A-BAF826E5FD58}"/>
                </a:ext>
              </a:extLst>
            </p:cNvPr>
            <p:cNvSpPr>
              <a:spLocks noChangeShapeType="1"/>
            </p:cNvSpPr>
            <p:nvPr/>
          </p:nvSpPr>
          <p:spPr bwMode="auto">
            <a:xfrm>
              <a:off x="5232" y="1846"/>
              <a:ext cx="0" cy="72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9" name="Freeform 17">
              <a:extLst>
                <a:ext uri="{FF2B5EF4-FFF2-40B4-BE49-F238E27FC236}">
                  <a16:creationId xmlns:a16="http://schemas.microsoft.com/office/drawing/2014/main" id="{3E44CFFE-9F0C-44FA-B044-301718DC2283}"/>
                </a:ext>
              </a:extLst>
            </p:cNvPr>
            <p:cNvSpPr>
              <a:spLocks/>
            </p:cNvSpPr>
            <p:nvPr/>
          </p:nvSpPr>
          <p:spPr bwMode="auto">
            <a:xfrm>
              <a:off x="576" y="1846"/>
              <a:ext cx="4656" cy="1112"/>
            </a:xfrm>
            <a:custGeom>
              <a:avLst/>
              <a:gdLst>
                <a:gd name="T0" fmla="*/ 0 w 4656"/>
                <a:gd name="T1" fmla="*/ 192 h 1112"/>
                <a:gd name="T2" fmla="*/ 1248 w 4656"/>
                <a:gd name="T3" fmla="*/ 1056 h 1112"/>
                <a:gd name="T4" fmla="*/ 2496 w 4656"/>
                <a:gd name="T5" fmla="*/ 48 h 1112"/>
                <a:gd name="T6" fmla="*/ 3696 w 4656"/>
                <a:gd name="T7" fmla="*/ 1104 h 1112"/>
                <a:gd name="T8" fmla="*/ 4656 w 4656"/>
                <a:gd name="T9" fmla="*/ 0 h 1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56" h="1112">
                  <a:moveTo>
                    <a:pt x="0" y="192"/>
                  </a:moveTo>
                  <a:cubicBezTo>
                    <a:pt x="416" y="636"/>
                    <a:pt x="832" y="1080"/>
                    <a:pt x="1248" y="1056"/>
                  </a:cubicBezTo>
                  <a:cubicBezTo>
                    <a:pt x="1664" y="1032"/>
                    <a:pt x="2088" y="40"/>
                    <a:pt x="2496" y="48"/>
                  </a:cubicBezTo>
                  <a:cubicBezTo>
                    <a:pt x="2904" y="56"/>
                    <a:pt x="3336" y="1112"/>
                    <a:pt x="3696" y="1104"/>
                  </a:cubicBezTo>
                  <a:cubicBezTo>
                    <a:pt x="4056" y="1096"/>
                    <a:pt x="4496" y="184"/>
                    <a:pt x="4656" y="0"/>
                  </a:cubicBezTo>
                </a:path>
              </a:pathLst>
            </a:custGeom>
            <a:noFill/>
            <a:ln w="19050" cmpd="sng">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pic>
          <p:nvPicPr>
            <p:cNvPr id="65560" name="Picture 18">
              <a:extLst>
                <a:ext uri="{FF2B5EF4-FFF2-40B4-BE49-F238E27FC236}">
                  <a16:creationId xmlns:a16="http://schemas.microsoft.com/office/drawing/2014/main" id="{EDE318BB-883F-4823-B717-0373189CA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2640"/>
              <a:ext cx="144"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5561" name="Picture 19">
              <a:extLst>
                <a:ext uri="{FF2B5EF4-FFF2-40B4-BE49-F238E27FC236}">
                  <a16:creationId xmlns:a16="http://schemas.microsoft.com/office/drawing/2014/main" id="{59A5C273-058C-4B44-A8CF-7894D0DF8A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2" y="2614"/>
              <a:ext cx="13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5562" name="Picture 20">
              <a:extLst>
                <a:ext uri="{FF2B5EF4-FFF2-40B4-BE49-F238E27FC236}">
                  <a16:creationId xmlns:a16="http://schemas.microsoft.com/office/drawing/2014/main" id="{0820C4EB-CAFC-4F6F-99DE-56FC26A7A8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 y="1824"/>
              <a:ext cx="152"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5563" name="Picture 21">
              <a:extLst>
                <a:ext uri="{FF2B5EF4-FFF2-40B4-BE49-F238E27FC236}">
                  <a16:creationId xmlns:a16="http://schemas.microsoft.com/office/drawing/2014/main" id="{BA058E05-5504-4C5E-B2C5-3F9A7C6763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6" y="2640"/>
              <a:ext cx="144"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5564" name="Line 22">
              <a:extLst>
                <a:ext uri="{FF2B5EF4-FFF2-40B4-BE49-F238E27FC236}">
                  <a16:creationId xmlns:a16="http://schemas.microsoft.com/office/drawing/2014/main" id="{E761DBF4-5EB7-4121-8735-E3E07AF16225}"/>
                </a:ext>
              </a:extLst>
            </p:cNvPr>
            <p:cNvSpPr>
              <a:spLocks noChangeShapeType="1"/>
            </p:cNvSpPr>
            <p:nvPr/>
          </p:nvSpPr>
          <p:spPr bwMode="auto">
            <a:xfrm flipV="1">
              <a:off x="1776" y="1798"/>
              <a:ext cx="0" cy="13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5" name="Line 23">
              <a:extLst>
                <a:ext uri="{FF2B5EF4-FFF2-40B4-BE49-F238E27FC236}">
                  <a16:creationId xmlns:a16="http://schemas.microsoft.com/office/drawing/2014/main" id="{75BE76E4-005A-4F63-85E9-2DD8C54CE8AC}"/>
                </a:ext>
              </a:extLst>
            </p:cNvPr>
            <p:cNvSpPr>
              <a:spLocks noChangeShapeType="1"/>
            </p:cNvSpPr>
            <p:nvPr/>
          </p:nvSpPr>
          <p:spPr bwMode="auto">
            <a:xfrm>
              <a:off x="432" y="2566"/>
              <a:ext cx="518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588824" name="Picture 24">
            <a:extLst>
              <a:ext uri="{FF2B5EF4-FFF2-40B4-BE49-F238E27FC236}">
                <a16:creationId xmlns:a16="http://schemas.microsoft.com/office/drawing/2014/main" id="{03BBE516-BB9B-4F0F-9EE0-FEA9892952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4763" y="4392613"/>
            <a:ext cx="355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88825" name="Picture 25">
            <a:extLst>
              <a:ext uri="{FF2B5EF4-FFF2-40B4-BE49-F238E27FC236}">
                <a16:creationId xmlns:a16="http://schemas.microsoft.com/office/drawing/2014/main" id="{01F1D0F5-6CB2-4918-AC0C-1D85996390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1600" y="4895850"/>
            <a:ext cx="4064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88826" name="Picture 26">
            <a:extLst>
              <a:ext uri="{FF2B5EF4-FFF2-40B4-BE49-F238E27FC236}">
                <a16:creationId xmlns:a16="http://schemas.microsoft.com/office/drawing/2014/main" id="{E8A68B3C-C6E5-409E-90FF-D628000C57D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3950" y="4232275"/>
            <a:ext cx="3810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88827" name="Picture 27">
            <a:extLst>
              <a:ext uri="{FF2B5EF4-FFF2-40B4-BE49-F238E27FC236}">
                <a16:creationId xmlns:a16="http://schemas.microsoft.com/office/drawing/2014/main" id="{A8A35CCF-B5AD-445E-97FB-D5976DCCDDE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64350" y="4949825"/>
            <a:ext cx="4064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88828" name="Picture 28">
            <a:extLst>
              <a:ext uri="{FF2B5EF4-FFF2-40B4-BE49-F238E27FC236}">
                <a16:creationId xmlns:a16="http://schemas.microsoft.com/office/drawing/2014/main" id="{DF103521-7B6C-493E-BF39-CC09CE5D462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45463" y="4384675"/>
            <a:ext cx="3937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8830" name="Text Box 30">
            <a:extLst>
              <a:ext uri="{FF2B5EF4-FFF2-40B4-BE49-F238E27FC236}">
                <a16:creationId xmlns:a16="http://schemas.microsoft.com/office/drawing/2014/main" id="{AADCA740-DE97-4FFD-B535-2C09638E6C67}"/>
              </a:ext>
            </a:extLst>
          </p:cNvPr>
          <p:cNvSpPr txBox="1">
            <a:spLocks noChangeArrowheads="1"/>
          </p:cNvSpPr>
          <p:nvPr/>
        </p:nvSpPr>
        <p:spPr bwMode="auto">
          <a:xfrm>
            <a:off x="6246813" y="5826125"/>
            <a:ext cx="3581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a:t>各部分面积的代数和</a:t>
            </a:r>
          </a:p>
        </p:txBody>
      </p:sp>
      <p:pic>
        <p:nvPicPr>
          <p:cNvPr id="588833" name="Picture 33">
            <a:extLst>
              <a:ext uri="{FF2B5EF4-FFF2-40B4-BE49-F238E27FC236}">
                <a16:creationId xmlns:a16="http://schemas.microsoft.com/office/drawing/2014/main" id="{80E40946-7139-4E87-B7BB-B4F5716652D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6500" y="1851025"/>
            <a:ext cx="3692525"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88834" name="Picture 34">
            <a:extLst>
              <a:ext uri="{FF2B5EF4-FFF2-40B4-BE49-F238E27FC236}">
                <a16:creationId xmlns:a16="http://schemas.microsoft.com/office/drawing/2014/main" id="{2366D030-BBAC-4F27-8321-8C58E979E93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2038" y="2728913"/>
            <a:ext cx="3956050"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88835" name="Picture 35">
            <a:extLst>
              <a:ext uri="{FF2B5EF4-FFF2-40B4-BE49-F238E27FC236}">
                <a16:creationId xmlns:a16="http://schemas.microsoft.com/office/drawing/2014/main" id="{B857DAD6-6BA7-4851-ABBF-7D4BFCCA752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0600" y="5680075"/>
            <a:ext cx="490855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8833"/>
                                        </p:tgtEl>
                                        <p:attrNameLst>
                                          <p:attrName>style.visibility</p:attrName>
                                        </p:attrNameLst>
                                      </p:cBhvr>
                                      <p:to>
                                        <p:strVal val="visible"/>
                                      </p:to>
                                    </p:set>
                                    <p:animEffect transition="in" filter="blinds(horizontal)">
                                      <p:cBhvr>
                                        <p:cTn id="7" dur="500"/>
                                        <p:tgtEl>
                                          <p:spTgt spid="5888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8806"/>
                                        </p:tgtEl>
                                        <p:attrNameLst>
                                          <p:attrName>style.visibility</p:attrName>
                                        </p:attrNameLst>
                                      </p:cBhvr>
                                      <p:to>
                                        <p:strVal val="visible"/>
                                      </p:to>
                                    </p:set>
                                    <p:animEffect transition="in" filter="wipe(left)">
                                      <p:cBhvr>
                                        <p:cTn id="12" dur="500"/>
                                        <p:tgtEl>
                                          <p:spTgt spid="5888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88834"/>
                                        </p:tgtEl>
                                        <p:attrNameLst>
                                          <p:attrName>style.visibility</p:attrName>
                                        </p:attrNameLst>
                                      </p:cBhvr>
                                      <p:to>
                                        <p:strVal val="visible"/>
                                      </p:to>
                                    </p:set>
                                    <p:animEffect transition="in" filter="blinds(horizontal)">
                                      <p:cBhvr>
                                        <p:cTn id="17" dur="500"/>
                                        <p:tgtEl>
                                          <p:spTgt spid="5888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88808"/>
                                        </p:tgtEl>
                                        <p:attrNameLst>
                                          <p:attrName>style.visibility</p:attrName>
                                        </p:attrNameLst>
                                      </p:cBhvr>
                                      <p:to>
                                        <p:strVal val="visible"/>
                                      </p:to>
                                    </p:set>
                                    <p:animEffect transition="in" filter="wipe(left)">
                                      <p:cBhvr>
                                        <p:cTn id="22" dur="500"/>
                                        <p:tgtEl>
                                          <p:spTgt spid="5888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88814"/>
                                        </p:tgtEl>
                                        <p:attrNameLst>
                                          <p:attrName>style.visibility</p:attrName>
                                        </p:attrNameLst>
                                      </p:cBhvr>
                                      <p:to>
                                        <p:strVal val="visible"/>
                                      </p:to>
                                    </p:set>
                                    <p:animEffect transition="in" filter="wipe(left)">
                                      <p:cBhvr>
                                        <p:cTn id="27" dur="500"/>
                                        <p:tgtEl>
                                          <p:spTgt spid="5888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588809"/>
                                        </p:tgtEl>
                                        <p:attrNameLst>
                                          <p:attrName>style.visibility</p:attrName>
                                        </p:attrNameLst>
                                      </p:cBhvr>
                                      <p:to>
                                        <p:strVal val="visible"/>
                                      </p:to>
                                    </p:set>
                                    <p:animEffect transition="in" filter="wipe(up)">
                                      <p:cBhvr>
                                        <p:cTn id="32" dur="500"/>
                                        <p:tgtEl>
                                          <p:spTgt spid="588809"/>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588824"/>
                                        </p:tgtEl>
                                        <p:attrNameLst>
                                          <p:attrName>style.visibility</p:attrName>
                                        </p:attrNameLst>
                                      </p:cBhvr>
                                      <p:to>
                                        <p:strVal val="visible"/>
                                      </p:to>
                                    </p:set>
                                    <p:animEffect transition="in" filter="wipe(left)">
                                      <p:cBhvr>
                                        <p:cTn id="36" dur="500"/>
                                        <p:tgtEl>
                                          <p:spTgt spid="58882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588810"/>
                                        </p:tgtEl>
                                        <p:attrNameLst>
                                          <p:attrName>style.visibility</p:attrName>
                                        </p:attrNameLst>
                                      </p:cBhvr>
                                      <p:to>
                                        <p:strVal val="visible"/>
                                      </p:to>
                                    </p:set>
                                    <p:animEffect transition="in" filter="wipe(down)">
                                      <p:cBhvr>
                                        <p:cTn id="41" dur="500"/>
                                        <p:tgtEl>
                                          <p:spTgt spid="588810"/>
                                        </p:tgtEl>
                                      </p:cBhvr>
                                    </p:animEffect>
                                  </p:childTnLst>
                                </p:cTn>
                              </p:par>
                            </p:childTnLst>
                          </p:cTn>
                        </p:par>
                        <p:par>
                          <p:cTn id="42" fill="hold" nodeType="afterGroup">
                            <p:stCondLst>
                              <p:cond delay="500"/>
                            </p:stCondLst>
                            <p:childTnLst>
                              <p:par>
                                <p:cTn id="43" presetID="22" presetClass="entr" presetSubtype="8" fill="hold" nodeType="afterEffect">
                                  <p:stCondLst>
                                    <p:cond delay="0"/>
                                  </p:stCondLst>
                                  <p:childTnLst>
                                    <p:set>
                                      <p:cBhvr>
                                        <p:cTn id="44" dur="1" fill="hold">
                                          <p:stCondLst>
                                            <p:cond delay="0"/>
                                          </p:stCondLst>
                                        </p:cTn>
                                        <p:tgtEl>
                                          <p:spTgt spid="588825"/>
                                        </p:tgtEl>
                                        <p:attrNameLst>
                                          <p:attrName>style.visibility</p:attrName>
                                        </p:attrNameLst>
                                      </p:cBhvr>
                                      <p:to>
                                        <p:strVal val="visible"/>
                                      </p:to>
                                    </p:set>
                                    <p:animEffect transition="in" filter="wipe(left)">
                                      <p:cBhvr>
                                        <p:cTn id="45" dur="500"/>
                                        <p:tgtEl>
                                          <p:spTgt spid="58882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588811"/>
                                        </p:tgtEl>
                                        <p:attrNameLst>
                                          <p:attrName>style.visibility</p:attrName>
                                        </p:attrNameLst>
                                      </p:cBhvr>
                                      <p:to>
                                        <p:strVal val="visible"/>
                                      </p:to>
                                    </p:set>
                                    <p:animEffect transition="in" filter="wipe(up)">
                                      <p:cBhvr>
                                        <p:cTn id="50" dur="500"/>
                                        <p:tgtEl>
                                          <p:spTgt spid="588811"/>
                                        </p:tgtEl>
                                      </p:cBhvr>
                                    </p:animEffec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588826"/>
                                        </p:tgtEl>
                                        <p:attrNameLst>
                                          <p:attrName>style.visibility</p:attrName>
                                        </p:attrNameLst>
                                      </p:cBhvr>
                                      <p:to>
                                        <p:strVal val="visible"/>
                                      </p:to>
                                    </p:set>
                                    <p:animEffect transition="in" filter="wipe(left)">
                                      <p:cBhvr>
                                        <p:cTn id="54" dur="500"/>
                                        <p:tgtEl>
                                          <p:spTgt spid="58882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4" fill="hold" nodeType="clickEffect">
                                  <p:stCondLst>
                                    <p:cond delay="0"/>
                                  </p:stCondLst>
                                  <p:childTnLst>
                                    <p:set>
                                      <p:cBhvr>
                                        <p:cTn id="58" dur="1" fill="hold">
                                          <p:stCondLst>
                                            <p:cond delay="0"/>
                                          </p:stCondLst>
                                        </p:cTn>
                                        <p:tgtEl>
                                          <p:spTgt spid="588812"/>
                                        </p:tgtEl>
                                        <p:attrNameLst>
                                          <p:attrName>style.visibility</p:attrName>
                                        </p:attrNameLst>
                                      </p:cBhvr>
                                      <p:to>
                                        <p:strVal val="visible"/>
                                      </p:to>
                                    </p:set>
                                    <p:animEffect transition="in" filter="wipe(down)">
                                      <p:cBhvr>
                                        <p:cTn id="59" dur="500"/>
                                        <p:tgtEl>
                                          <p:spTgt spid="588812"/>
                                        </p:tgtEl>
                                      </p:cBhvr>
                                    </p:animEffect>
                                  </p:childTnLst>
                                </p:cTn>
                              </p:par>
                            </p:childTnLst>
                          </p:cTn>
                        </p:par>
                        <p:par>
                          <p:cTn id="60" fill="hold" nodeType="afterGroup">
                            <p:stCondLst>
                              <p:cond delay="500"/>
                            </p:stCondLst>
                            <p:childTnLst>
                              <p:par>
                                <p:cTn id="61" presetID="22" presetClass="entr" presetSubtype="8" fill="hold" nodeType="afterEffect">
                                  <p:stCondLst>
                                    <p:cond delay="0"/>
                                  </p:stCondLst>
                                  <p:childTnLst>
                                    <p:set>
                                      <p:cBhvr>
                                        <p:cTn id="62" dur="1" fill="hold">
                                          <p:stCondLst>
                                            <p:cond delay="0"/>
                                          </p:stCondLst>
                                        </p:cTn>
                                        <p:tgtEl>
                                          <p:spTgt spid="588827"/>
                                        </p:tgtEl>
                                        <p:attrNameLst>
                                          <p:attrName>style.visibility</p:attrName>
                                        </p:attrNameLst>
                                      </p:cBhvr>
                                      <p:to>
                                        <p:strVal val="visible"/>
                                      </p:to>
                                    </p:set>
                                    <p:animEffect transition="in" filter="wipe(left)">
                                      <p:cBhvr>
                                        <p:cTn id="63" dur="500"/>
                                        <p:tgtEl>
                                          <p:spTgt spid="58882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nodeType="clickEffect">
                                  <p:stCondLst>
                                    <p:cond delay="0"/>
                                  </p:stCondLst>
                                  <p:childTnLst>
                                    <p:set>
                                      <p:cBhvr>
                                        <p:cTn id="67" dur="1" fill="hold">
                                          <p:stCondLst>
                                            <p:cond delay="0"/>
                                          </p:stCondLst>
                                        </p:cTn>
                                        <p:tgtEl>
                                          <p:spTgt spid="588813"/>
                                        </p:tgtEl>
                                        <p:attrNameLst>
                                          <p:attrName>style.visibility</p:attrName>
                                        </p:attrNameLst>
                                      </p:cBhvr>
                                      <p:to>
                                        <p:strVal val="visible"/>
                                      </p:to>
                                    </p:set>
                                    <p:animEffect transition="in" filter="wipe(up)">
                                      <p:cBhvr>
                                        <p:cTn id="68" dur="500"/>
                                        <p:tgtEl>
                                          <p:spTgt spid="588813"/>
                                        </p:tgtEl>
                                      </p:cBhvr>
                                    </p:animEffect>
                                  </p:childTnLst>
                                </p:cTn>
                              </p:par>
                            </p:childTnLst>
                          </p:cTn>
                        </p:par>
                        <p:par>
                          <p:cTn id="69" fill="hold" nodeType="afterGroup">
                            <p:stCondLst>
                              <p:cond delay="500"/>
                            </p:stCondLst>
                            <p:childTnLst>
                              <p:par>
                                <p:cTn id="70" presetID="22" presetClass="entr" presetSubtype="8" fill="hold" nodeType="afterEffect">
                                  <p:stCondLst>
                                    <p:cond delay="0"/>
                                  </p:stCondLst>
                                  <p:childTnLst>
                                    <p:set>
                                      <p:cBhvr>
                                        <p:cTn id="71" dur="1" fill="hold">
                                          <p:stCondLst>
                                            <p:cond delay="0"/>
                                          </p:stCondLst>
                                        </p:cTn>
                                        <p:tgtEl>
                                          <p:spTgt spid="588828"/>
                                        </p:tgtEl>
                                        <p:attrNameLst>
                                          <p:attrName>style.visibility</p:attrName>
                                        </p:attrNameLst>
                                      </p:cBhvr>
                                      <p:to>
                                        <p:strVal val="visible"/>
                                      </p:to>
                                    </p:set>
                                    <p:animEffect transition="in" filter="wipe(left)">
                                      <p:cBhvr>
                                        <p:cTn id="72" dur="500"/>
                                        <p:tgtEl>
                                          <p:spTgt spid="58882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588835"/>
                                        </p:tgtEl>
                                        <p:attrNameLst>
                                          <p:attrName>style.visibility</p:attrName>
                                        </p:attrNameLst>
                                      </p:cBhvr>
                                      <p:to>
                                        <p:strVal val="visible"/>
                                      </p:to>
                                    </p:set>
                                    <p:animEffect transition="in" filter="blinds(horizontal)">
                                      <p:cBhvr>
                                        <p:cTn id="77" dur="500"/>
                                        <p:tgtEl>
                                          <p:spTgt spid="58883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588830"/>
                                        </p:tgtEl>
                                        <p:attrNameLst>
                                          <p:attrName>style.visibility</p:attrName>
                                        </p:attrNameLst>
                                      </p:cBhvr>
                                      <p:to>
                                        <p:strVal val="visible"/>
                                      </p:to>
                                    </p:set>
                                    <p:animEffect transition="in" filter="wipe(left)">
                                      <p:cBhvr>
                                        <p:cTn id="82" dur="500"/>
                                        <p:tgtEl>
                                          <p:spTgt spid="588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6" grpId="0" autoUpdateAnimBg="0"/>
      <p:bldP spid="588808" grpId="0" autoUpdateAnimBg="0"/>
      <p:bldP spid="588830"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3">
            <a:extLst>
              <a:ext uri="{FF2B5EF4-FFF2-40B4-BE49-F238E27FC236}">
                <a16:creationId xmlns:a16="http://schemas.microsoft.com/office/drawing/2014/main" id="{A114DF4E-A37C-4385-88D6-91FF8E5B9C15}"/>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BE0B91D8-EBB8-45F0-A09E-0FE2B1B9FBAB}" type="slidenum">
              <a:rPr lang="de-DE" altLang="zh-CN" sz="1300" b="0" smtClean="0">
                <a:latin typeface="FrutigerNext LT Bold" pitchFamily="20" charset="0"/>
                <a:ea typeface="MS PGothic" panose="020B0600070205080204" pitchFamily="34" charset="-128"/>
              </a:rPr>
              <a:pPr>
                <a:lnSpc>
                  <a:spcPct val="85000"/>
                </a:lnSpc>
                <a:buClrTx/>
                <a:buSzTx/>
                <a:buFontTx/>
                <a:buNone/>
              </a:pPr>
              <a:t>41</a:t>
            </a:fld>
            <a:endParaRPr lang="en-GB" altLang="zh-CN" sz="1300" b="0">
              <a:latin typeface="FrutigerNext LT Bold" pitchFamily="20" charset="0"/>
              <a:ea typeface="MS PGothic" panose="020B0600070205080204" pitchFamily="34" charset="-128"/>
            </a:endParaRPr>
          </a:p>
        </p:txBody>
      </p:sp>
      <p:sp>
        <p:nvSpPr>
          <p:cNvPr id="584713" name="Rectangle 9">
            <a:extLst>
              <a:ext uri="{FF2B5EF4-FFF2-40B4-BE49-F238E27FC236}">
                <a16:creationId xmlns:a16="http://schemas.microsoft.com/office/drawing/2014/main" id="{95AEDC04-F7A0-4BBA-9952-C85206868B98}"/>
              </a:ext>
            </a:extLst>
          </p:cNvPr>
          <p:cNvSpPr>
            <a:spLocks noChangeArrowheads="1"/>
          </p:cNvSpPr>
          <p:nvPr/>
        </p:nvSpPr>
        <p:spPr bwMode="auto">
          <a:xfrm>
            <a:off x="990600" y="1358900"/>
            <a:ext cx="66611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3048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10000"/>
              </a:spcBef>
              <a:spcAft>
                <a:spcPct val="10000"/>
              </a:spcAft>
            </a:pPr>
            <a:r>
              <a:rPr lang="zh-CN" altLang="en-US"/>
              <a:t>如果被积函数</a:t>
            </a:r>
            <a:r>
              <a:rPr lang="en-US" altLang="zh-CN"/>
              <a:t>        </a:t>
            </a:r>
            <a:r>
              <a:rPr lang="zh-CN" altLang="en-US"/>
              <a:t>是某个函数</a:t>
            </a:r>
            <a:r>
              <a:rPr lang="en-US" altLang="zh-CN"/>
              <a:t>         </a:t>
            </a:r>
            <a:r>
              <a:rPr lang="zh-CN" altLang="en-US"/>
              <a:t>的导数，即</a:t>
            </a:r>
          </a:p>
        </p:txBody>
      </p:sp>
      <p:pic>
        <p:nvPicPr>
          <p:cNvPr id="584714" name="Picture 10">
            <a:extLst>
              <a:ext uri="{FF2B5EF4-FFF2-40B4-BE49-F238E27FC236}">
                <a16:creationId xmlns:a16="http://schemas.microsoft.com/office/drawing/2014/main" id="{A855A420-4654-437D-A76F-A452821FD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8188" y="1501775"/>
            <a:ext cx="5715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84715" name="Picture 11">
            <a:extLst>
              <a:ext uri="{FF2B5EF4-FFF2-40B4-BE49-F238E27FC236}">
                <a16:creationId xmlns:a16="http://schemas.microsoft.com/office/drawing/2014/main" id="{9D365DF1-6D3C-4FDE-8929-9B171CA19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6550" y="1512888"/>
            <a:ext cx="606425"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84718" name="Picture 14">
            <a:extLst>
              <a:ext uri="{FF2B5EF4-FFF2-40B4-BE49-F238E27FC236}">
                <a16:creationId xmlns:a16="http://schemas.microsoft.com/office/drawing/2014/main" id="{D2D770F3-6CC3-4546-A163-C61F0E3B2C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0325" y="2160588"/>
            <a:ext cx="1922463"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584724" name="Group 20">
            <a:extLst>
              <a:ext uri="{FF2B5EF4-FFF2-40B4-BE49-F238E27FC236}">
                <a16:creationId xmlns:a16="http://schemas.microsoft.com/office/drawing/2014/main" id="{6B26A000-8379-454C-86D2-4A9A701EC573}"/>
              </a:ext>
            </a:extLst>
          </p:cNvPr>
          <p:cNvGrpSpPr>
            <a:grpSpLocks/>
          </p:cNvGrpSpPr>
          <p:nvPr/>
        </p:nvGrpSpPr>
        <p:grpSpPr bwMode="auto">
          <a:xfrm>
            <a:off x="701675" y="2838450"/>
            <a:ext cx="9217025" cy="1041400"/>
            <a:chOff x="488" y="3290"/>
            <a:chExt cx="5806" cy="656"/>
          </a:xfrm>
        </p:grpSpPr>
        <p:sp>
          <p:nvSpPr>
            <p:cNvPr id="66569" name="Rectangle 12">
              <a:extLst>
                <a:ext uri="{FF2B5EF4-FFF2-40B4-BE49-F238E27FC236}">
                  <a16:creationId xmlns:a16="http://schemas.microsoft.com/office/drawing/2014/main" id="{D4C963DB-7295-46AB-8D52-A19CB5EBEF54}"/>
                </a:ext>
              </a:extLst>
            </p:cNvPr>
            <p:cNvSpPr>
              <a:spLocks noChangeArrowheads="1"/>
            </p:cNvSpPr>
            <p:nvPr/>
          </p:nvSpPr>
          <p:spPr bwMode="auto">
            <a:xfrm>
              <a:off x="488" y="3290"/>
              <a:ext cx="5806" cy="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10000"/>
                </a:spcBef>
                <a:spcAft>
                  <a:spcPct val="10000"/>
                </a:spcAft>
              </a:pPr>
              <a:r>
                <a:rPr lang="zh-CN" altLang="en-US"/>
                <a:t>则在</a:t>
              </a:r>
              <a:r>
                <a:rPr lang="en-US" altLang="zh-CN"/>
                <a:t>           </a:t>
              </a:r>
              <a:r>
                <a:rPr lang="zh-CN" altLang="en-US"/>
                <a:t>到</a:t>
              </a:r>
              <a:r>
                <a:rPr lang="en-US" altLang="zh-CN"/>
                <a:t>          </a:t>
              </a:r>
              <a:r>
                <a:rPr lang="zh-CN" altLang="en-US"/>
                <a:t>区间内</a:t>
              </a:r>
              <a:r>
                <a:rPr lang="en-US" altLang="zh-CN"/>
                <a:t>        </a:t>
              </a:r>
              <a:r>
                <a:rPr lang="zh-CN" altLang="en-US"/>
                <a:t>对</a:t>
              </a:r>
              <a:r>
                <a:rPr lang="en-US" altLang="zh-CN"/>
                <a:t>    </a:t>
              </a:r>
              <a:r>
                <a:rPr lang="zh-CN" altLang="en-US"/>
                <a:t>的定积分等于</a:t>
              </a:r>
              <a:r>
                <a:rPr lang="en-US" altLang="zh-CN"/>
                <a:t>         </a:t>
              </a:r>
              <a:r>
                <a:rPr lang="zh-CN" altLang="en-US"/>
                <a:t>在这区间内的增量，即</a:t>
              </a:r>
            </a:p>
          </p:txBody>
        </p:sp>
        <p:pic>
          <p:nvPicPr>
            <p:cNvPr id="66570" name="Picture 15">
              <a:extLst>
                <a:ext uri="{FF2B5EF4-FFF2-40B4-BE49-F238E27FC236}">
                  <a16:creationId xmlns:a16="http://schemas.microsoft.com/office/drawing/2014/main" id="{3892059E-4C17-4CD7-AC01-4BE76CC9A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 y="3388"/>
              <a:ext cx="36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6571" name="Picture 16">
              <a:extLst>
                <a:ext uri="{FF2B5EF4-FFF2-40B4-BE49-F238E27FC236}">
                  <a16:creationId xmlns:a16="http://schemas.microsoft.com/office/drawing/2014/main" id="{9BE81097-F440-4A39-AD24-0F126E1FC5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3" y="3447"/>
              <a:ext cx="113"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6572" name="Picture 17">
              <a:extLst>
                <a:ext uri="{FF2B5EF4-FFF2-40B4-BE49-F238E27FC236}">
                  <a16:creationId xmlns:a16="http://schemas.microsoft.com/office/drawing/2014/main" id="{0CC1597F-CA8B-4FFE-B202-5DC2DF3DC7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 y="3395"/>
              <a:ext cx="38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6573" name="Picture 18">
              <a:extLst>
                <a:ext uri="{FF2B5EF4-FFF2-40B4-BE49-F238E27FC236}">
                  <a16:creationId xmlns:a16="http://schemas.microsoft.com/office/drawing/2014/main" id="{2222EF67-5E56-4B92-9607-77FCE92B26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3" y="3447"/>
              <a:ext cx="469"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6574" name="Picture 19">
              <a:extLst>
                <a:ext uri="{FF2B5EF4-FFF2-40B4-BE49-F238E27FC236}">
                  <a16:creationId xmlns:a16="http://schemas.microsoft.com/office/drawing/2014/main" id="{E224BCC7-3337-4F08-8AE5-A902311E33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7" y="3402"/>
              <a:ext cx="456"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584725" name="Picture 21">
            <a:extLst>
              <a:ext uri="{FF2B5EF4-FFF2-40B4-BE49-F238E27FC236}">
                <a16:creationId xmlns:a16="http://schemas.microsoft.com/office/drawing/2014/main" id="{B2FE0B68-2E44-42A2-85FC-1B0DCB52521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3000" y="4032250"/>
            <a:ext cx="56642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4713"/>
                                        </p:tgtEl>
                                        <p:attrNameLst>
                                          <p:attrName>style.visibility</p:attrName>
                                        </p:attrNameLst>
                                      </p:cBhvr>
                                      <p:to>
                                        <p:strVal val="visible"/>
                                      </p:to>
                                    </p:set>
                                    <p:animEffect transition="in" filter="blinds(horizontal)">
                                      <p:cBhvr>
                                        <p:cTn id="7" dur="500"/>
                                        <p:tgtEl>
                                          <p:spTgt spid="584713"/>
                                        </p:tgtEl>
                                      </p:cBhvr>
                                    </p:animEffect>
                                  </p:childTnLst>
                                </p:cTn>
                              </p:par>
                              <p:par>
                                <p:cTn id="8" presetID="3" presetClass="entr" presetSubtype="10" fill="hold" nodeType="withEffect">
                                  <p:stCondLst>
                                    <p:cond delay="0"/>
                                  </p:stCondLst>
                                  <p:childTnLst>
                                    <p:set>
                                      <p:cBhvr>
                                        <p:cTn id="9" dur="1" fill="hold">
                                          <p:stCondLst>
                                            <p:cond delay="0"/>
                                          </p:stCondLst>
                                        </p:cTn>
                                        <p:tgtEl>
                                          <p:spTgt spid="584714"/>
                                        </p:tgtEl>
                                        <p:attrNameLst>
                                          <p:attrName>style.visibility</p:attrName>
                                        </p:attrNameLst>
                                      </p:cBhvr>
                                      <p:to>
                                        <p:strVal val="visible"/>
                                      </p:to>
                                    </p:set>
                                    <p:animEffect transition="in" filter="blinds(horizontal)">
                                      <p:cBhvr>
                                        <p:cTn id="10" dur="500"/>
                                        <p:tgtEl>
                                          <p:spTgt spid="584714"/>
                                        </p:tgtEl>
                                      </p:cBhvr>
                                    </p:animEffect>
                                  </p:childTnLst>
                                </p:cTn>
                              </p:par>
                              <p:par>
                                <p:cTn id="11" presetID="3" presetClass="entr" presetSubtype="10" fill="hold" nodeType="withEffect">
                                  <p:stCondLst>
                                    <p:cond delay="0"/>
                                  </p:stCondLst>
                                  <p:childTnLst>
                                    <p:set>
                                      <p:cBhvr>
                                        <p:cTn id="12" dur="1" fill="hold">
                                          <p:stCondLst>
                                            <p:cond delay="0"/>
                                          </p:stCondLst>
                                        </p:cTn>
                                        <p:tgtEl>
                                          <p:spTgt spid="584715"/>
                                        </p:tgtEl>
                                        <p:attrNameLst>
                                          <p:attrName>style.visibility</p:attrName>
                                        </p:attrNameLst>
                                      </p:cBhvr>
                                      <p:to>
                                        <p:strVal val="visible"/>
                                      </p:to>
                                    </p:set>
                                    <p:animEffect transition="in" filter="blinds(horizontal)">
                                      <p:cBhvr>
                                        <p:cTn id="13" dur="500"/>
                                        <p:tgtEl>
                                          <p:spTgt spid="584715"/>
                                        </p:tgtEl>
                                      </p:cBhvr>
                                    </p:animEffect>
                                  </p:childTnLst>
                                </p:cTn>
                              </p:par>
                              <p:par>
                                <p:cTn id="14" presetID="3" presetClass="entr" presetSubtype="10" fill="hold" nodeType="withEffect">
                                  <p:stCondLst>
                                    <p:cond delay="0"/>
                                  </p:stCondLst>
                                  <p:childTnLst>
                                    <p:set>
                                      <p:cBhvr>
                                        <p:cTn id="15" dur="1" fill="hold">
                                          <p:stCondLst>
                                            <p:cond delay="0"/>
                                          </p:stCondLst>
                                        </p:cTn>
                                        <p:tgtEl>
                                          <p:spTgt spid="584718"/>
                                        </p:tgtEl>
                                        <p:attrNameLst>
                                          <p:attrName>style.visibility</p:attrName>
                                        </p:attrNameLst>
                                      </p:cBhvr>
                                      <p:to>
                                        <p:strVal val="visible"/>
                                      </p:to>
                                    </p:set>
                                    <p:animEffect transition="in" filter="blinds(horizontal)">
                                      <p:cBhvr>
                                        <p:cTn id="16" dur="500"/>
                                        <p:tgtEl>
                                          <p:spTgt spid="58471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584724"/>
                                        </p:tgtEl>
                                        <p:attrNameLst>
                                          <p:attrName>style.visibility</p:attrName>
                                        </p:attrNameLst>
                                      </p:cBhvr>
                                      <p:to>
                                        <p:strVal val="visible"/>
                                      </p:to>
                                    </p:set>
                                    <p:animEffect transition="in" filter="blinds(horizontal)">
                                      <p:cBhvr>
                                        <p:cTn id="21" dur="500"/>
                                        <p:tgtEl>
                                          <p:spTgt spid="58472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584725"/>
                                        </p:tgtEl>
                                        <p:attrNameLst>
                                          <p:attrName>style.visibility</p:attrName>
                                        </p:attrNameLst>
                                      </p:cBhvr>
                                      <p:to>
                                        <p:strVal val="visible"/>
                                      </p:to>
                                    </p:set>
                                    <p:animEffect transition="in" filter="blinds(horizontal)">
                                      <p:cBhvr>
                                        <p:cTn id="26" dur="500"/>
                                        <p:tgtEl>
                                          <p:spTgt spid="584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占位符 3">
            <a:extLst>
              <a:ext uri="{FF2B5EF4-FFF2-40B4-BE49-F238E27FC236}">
                <a16:creationId xmlns:a16="http://schemas.microsoft.com/office/drawing/2014/main" id="{E562FAC1-9186-4BFE-A859-DAAD3DF77831}"/>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6A2BCDDB-BF09-4E4C-8299-A6A91D3265E3}" type="slidenum">
              <a:rPr lang="de-DE" altLang="zh-CN" sz="1300" b="0" smtClean="0">
                <a:latin typeface="FrutigerNext LT Bold" pitchFamily="20" charset="0"/>
                <a:ea typeface="MS PGothic" panose="020B0600070205080204" pitchFamily="34" charset="-128"/>
              </a:rPr>
              <a:pPr>
                <a:lnSpc>
                  <a:spcPct val="85000"/>
                </a:lnSpc>
                <a:buClrTx/>
                <a:buSzTx/>
                <a:buFontTx/>
                <a:buNone/>
              </a:pPr>
              <a:t>42</a:t>
            </a:fld>
            <a:endParaRPr lang="en-GB" altLang="zh-CN" sz="1300" b="0">
              <a:latin typeface="FrutigerNext LT Bold" pitchFamily="20" charset="0"/>
              <a:ea typeface="MS PGothic" panose="020B0600070205080204" pitchFamily="34" charset="-128"/>
            </a:endParaRPr>
          </a:p>
        </p:txBody>
      </p:sp>
      <p:sp>
        <p:nvSpPr>
          <p:cNvPr id="67587" name="Rectangle 4">
            <a:extLst>
              <a:ext uri="{FF2B5EF4-FFF2-40B4-BE49-F238E27FC236}">
                <a16:creationId xmlns:a16="http://schemas.microsoft.com/office/drawing/2014/main" id="{CA28EAA5-63AB-4775-8558-C5842E758B15}"/>
              </a:ext>
            </a:extLst>
          </p:cNvPr>
          <p:cNvSpPr>
            <a:spLocks noChangeArrowheads="1"/>
          </p:cNvSpPr>
          <p:nvPr/>
        </p:nvSpPr>
        <p:spPr bwMode="auto">
          <a:xfrm>
            <a:off x="701675" y="1223963"/>
            <a:ext cx="6697663"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191" tIns="50095" rIns="100191" bIns="50095">
            <a:spAutoFit/>
          </a:bodyPr>
          <a:lstStyle>
            <a:lvl1pPr defTabSz="1001713">
              <a:defRPr sz="2400">
                <a:solidFill>
                  <a:schemeClr val="tx1"/>
                </a:solidFill>
                <a:latin typeface="Times New Roman" panose="02020603050405020304" pitchFamily="18" charset="0"/>
                <a:ea typeface="宋体" panose="02010600030101010101" pitchFamily="2" charset="-122"/>
              </a:defRPr>
            </a:lvl1pPr>
            <a:lvl2pPr marL="742950" indent="-285750" defTabSz="1001713">
              <a:defRPr sz="2400">
                <a:solidFill>
                  <a:schemeClr val="tx1"/>
                </a:solidFill>
                <a:latin typeface="Times New Roman" panose="02020603050405020304" pitchFamily="18" charset="0"/>
                <a:ea typeface="宋体" panose="02010600030101010101" pitchFamily="2" charset="-122"/>
              </a:defRPr>
            </a:lvl2pPr>
            <a:lvl3pPr marL="1143000" indent="-228600" defTabSz="1001713">
              <a:defRPr sz="2400">
                <a:solidFill>
                  <a:schemeClr val="tx1"/>
                </a:solidFill>
                <a:latin typeface="Times New Roman" panose="02020603050405020304" pitchFamily="18" charset="0"/>
                <a:ea typeface="宋体" panose="02010600030101010101" pitchFamily="2" charset="-122"/>
              </a:defRPr>
            </a:lvl3pPr>
            <a:lvl4pPr marL="1600200" indent="-228600" defTabSz="1001713">
              <a:defRPr sz="2400">
                <a:solidFill>
                  <a:schemeClr val="tx1"/>
                </a:solidFill>
                <a:latin typeface="Times New Roman" panose="02020603050405020304" pitchFamily="18" charset="0"/>
                <a:ea typeface="宋体" panose="02010600030101010101" pitchFamily="2" charset="-122"/>
              </a:defRPr>
            </a:lvl4pPr>
            <a:lvl5pPr marL="2057400" indent="-228600" defTabSz="1001713">
              <a:defRPr sz="2400">
                <a:solidFill>
                  <a:schemeClr val="tx1"/>
                </a:solidFill>
                <a:latin typeface="Times New Roman" panose="02020603050405020304" pitchFamily="18" charset="0"/>
                <a:ea typeface="宋体" panose="02010600030101010101" pitchFamily="2" charset="-122"/>
              </a:defRPr>
            </a:lvl5pPr>
            <a:lvl6pPr marL="25146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1001713"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Clr>
                <a:srgbClr val="990000"/>
              </a:buClr>
              <a:buSzPct val="90000"/>
              <a:buFont typeface="Wingdings" panose="05000000000000000000" pitchFamily="2" charset="2"/>
              <a:buChar char="m"/>
            </a:pPr>
            <a:r>
              <a:rPr lang="zh-CN" altLang="en-US" b="1">
                <a:solidFill>
                  <a:srgbClr val="990000"/>
                </a:solidFill>
                <a:latin typeface="华文新魏" panose="02010800040101010101" pitchFamily="2" charset="-122"/>
                <a:ea typeface="华文新魏" panose="02010800040101010101" pitchFamily="2" charset="-122"/>
              </a:rPr>
              <a:t>不定积分 </a:t>
            </a:r>
            <a:r>
              <a:rPr lang="en-US" altLang="zh-CN" b="1">
                <a:solidFill>
                  <a:srgbClr val="990000"/>
                </a:solidFill>
                <a:latin typeface="华文新魏" panose="02010800040101010101" pitchFamily="2" charset="-122"/>
                <a:ea typeface="华文新魏" panose="02010800040101010101" pitchFamily="2" charset="-122"/>
              </a:rPr>
              <a:t>(Indefinite Integral/Integration)</a:t>
            </a:r>
            <a:r>
              <a:rPr lang="zh-CN" altLang="en-US" b="1">
                <a:solidFill>
                  <a:srgbClr val="990000"/>
                </a:solidFill>
                <a:latin typeface="华文新魏" panose="02010800040101010101" pitchFamily="2" charset="-122"/>
                <a:ea typeface="华文新魏" panose="02010800040101010101" pitchFamily="2" charset="-122"/>
              </a:rPr>
              <a:t> </a:t>
            </a:r>
          </a:p>
        </p:txBody>
      </p:sp>
      <p:sp>
        <p:nvSpPr>
          <p:cNvPr id="589830" name="Rectangle 6">
            <a:extLst>
              <a:ext uri="{FF2B5EF4-FFF2-40B4-BE49-F238E27FC236}">
                <a16:creationId xmlns:a16="http://schemas.microsoft.com/office/drawing/2014/main" id="{A7CCEA2D-89C9-40B7-80E3-81DEA8C61A95}"/>
              </a:ext>
            </a:extLst>
          </p:cNvPr>
          <p:cNvSpPr>
            <a:spLocks noChangeArrowheads="1"/>
          </p:cNvSpPr>
          <p:nvPr/>
        </p:nvSpPr>
        <p:spPr bwMode="auto">
          <a:xfrm>
            <a:off x="989013" y="1871663"/>
            <a:ext cx="1376362"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
            </a:pPr>
            <a:r>
              <a:rPr lang="zh-CN" altLang="en-US">
                <a:latin typeface="华文新魏" panose="02010800040101010101" pitchFamily="2" charset="-122"/>
                <a:ea typeface="华文新魏" panose="02010800040101010101" pitchFamily="2" charset="-122"/>
              </a:rPr>
              <a:t>原函数</a:t>
            </a:r>
          </a:p>
        </p:txBody>
      </p:sp>
      <p:grpSp>
        <p:nvGrpSpPr>
          <p:cNvPr id="589840" name="Group 16">
            <a:extLst>
              <a:ext uri="{FF2B5EF4-FFF2-40B4-BE49-F238E27FC236}">
                <a16:creationId xmlns:a16="http://schemas.microsoft.com/office/drawing/2014/main" id="{4525E099-40AE-4BCC-8B1C-EC21EF230A76}"/>
              </a:ext>
            </a:extLst>
          </p:cNvPr>
          <p:cNvGrpSpPr>
            <a:grpSpLocks/>
          </p:cNvGrpSpPr>
          <p:nvPr/>
        </p:nvGrpSpPr>
        <p:grpSpPr bwMode="auto">
          <a:xfrm>
            <a:off x="989013" y="2447925"/>
            <a:ext cx="8353425" cy="560388"/>
            <a:chOff x="623" y="1542"/>
            <a:chExt cx="5262" cy="353"/>
          </a:xfrm>
        </p:grpSpPr>
        <p:sp>
          <p:nvSpPr>
            <p:cNvPr id="67594" name="Rectangle 5" descr="波浪线">
              <a:extLst>
                <a:ext uri="{FF2B5EF4-FFF2-40B4-BE49-F238E27FC236}">
                  <a16:creationId xmlns:a16="http://schemas.microsoft.com/office/drawing/2014/main" id="{4527FDBF-2523-4A80-A608-F267DC9FBBF2}"/>
                </a:ext>
              </a:extLst>
            </p:cNvPr>
            <p:cNvSpPr>
              <a:spLocks noChangeArrowheads="1"/>
            </p:cNvSpPr>
            <p:nvPr/>
          </p:nvSpPr>
          <p:spPr bwMode="auto">
            <a:xfrm>
              <a:off x="623" y="1542"/>
              <a:ext cx="5262" cy="353"/>
            </a:xfrm>
            <a:prstGeom prst="rect">
              <a:avLst/>
            </a:prstGeom>
            <a:noFill/>
            <a:ln>
              <a:noFill/>
            </a:ln>
            <a:effectLst/>
            <a:extLst>
              <a:ext uri="{909E8E84-426E-40DD-AFC4-6F175D3DCCD1}">
                <a14:hiddenFill xmlns:a14="http://schemas.microsoft.com/office/drawing/2010/main">
                  <a:pattFill prst="wave">
                    <a:fgClr>
                      <a:schemeClr val="accent1"/>
                    </a:fgClr>
                    <a:bgClr>
                      <a:schemeClr val="bg1"/>
                    </a:bgClr>
                  </a:patt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10000"/>
                </a:spcBef>
                <a:spcAft>
                  <a:spcPct val="10000"/>
                </a:spcAft>
              </a:pPr>
              <a:r>
                <a:rPr lang="zh-CN" altLang="en-US"/>
                <a:t>如果</a:t>
              </a:r>
              <a:r>
                <a:rPr lang="en-US" altLang="zh-CN"/>
                <a:t>        </a:t>
              </a:r>
              <a:r>
                <a:rPr lang="zh-CN" altLang="en-US"/>
                <a:t>是         的导数，则称</a:t>
              </a:r>
              <a:r>
                <a:rPr lang="en-US" altLang="zh-CN"/>
                <a:t>        </a:t>
              </a:r>
              <a:r>
                <a:rPr lang="zh-CN" altLang="en-US"/>
                <a:t>是</a:t>
              </a:r>
              <a:r>
                <a:rPr lang="en-US" altLang="zh-CN"/>
                <a:t>        </a:t>
              </a:r>
              <a:r>
                <a:rPr lang="zh-CN" altLang="en-US"/>
                <a:t>的逆导数或</a:t>
              </a:r>
              <a:r>
                <a:rPr lang="zh-CN" altLang="en-US">
                  <a:solidFill>
                    <a:srgbClr val="990000"/>
                  </a:solidFill>
                  <a:ea typeface="华文新魏" panose="02010800040101010101" pitchFamily="2" charset="-122"/>
                </a:rPr>
                <a:t>原函数</a:t>
              </a:r>
              <a:endParaRPr lang="zh-CN" altLang="en-US"/>
            </a:p>
          </p:txBody>
        </p:sp>
        <p:pic>
          <p:nvPicPr>
            <p:cNvPr id="67595" name="Picture 8">
              <a:extLst>
                <a:ext uri="{FF2B5EF4-FFF2-40B4-BE49-F238E27FC236}">
                  <a16:creationId xmlns:a16="http://schemas.microsoft.com/office/drawing/2014/main" id="{59E389B0-A101-4935-A26C-53616B0C88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 y="1623"/>
              <a:ext cx="36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7596" name="Picture 9">
              <a:extLst>
                <a:ext uri="{FF2B5EF4-FFF2-40B4-BE49-F238E27FC236}">
                  <a16:creationId xmlns:a16="http://schemas.microsoft.com/office/drawing/2014/main" id="{3289ED91-64A0-4A0C-A3C8-337A2F5EC4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8" y="1635"/>
              <a:ext cx="38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7597" name="Picture 10">
              <a:extLst>
                <a:ext uri="{FF2B5EF4-FFF2-40B4-BE49-F238E27FC236}">
                  <a16:creationId xmlns:a16="http://schemas.microsoft.com/office/drawing/2014/main" id="{D443CF2F-67D2-4659-99B4-68043C4DAB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8" y="1629"/>
              <a:ext cx="36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7598" name="Picture 11">
              <a:extLst>
                <a:ext uri="{FF2B5EF4-FFF2-40B4-BE49-F238E27FC236}">
                  <a16:creationId xmlns:a16="http://schemas.microsoft.com/office/drawing/2014/main" id="{96EAC945-08DB-4018-8043-E85349BC50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 y="1644"/>
              <a:ext cx="38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589841" name="Group 17">
            <a:extLst>
              <a:ext uri="{FF2B5EF4-FFF2-40B4-BE49-F238E27FC236}">
                <a16:creationId xmlns:a16="http://schemas.microsoft.com/office/drawing/2014/main" id="{D34EACD5-8A17-4CD5-88F4-5CA19BE8A3A1}"/>
              </a:ext>
            </a:extLst>
          </p:cNvPr>
          <p:cNvGrpSpPr>
            <a:grpSpLocks/>
          </p:cNvGrpSpPr>
          <p:nvPr/>
        </p:nvGrpSpPr>
        <p:grpSpPr bwMode="auto">
          <a:xfrm>
            <a:off x="1389063" y="4321175"/>
            <a:ext cx="7499350" cy="457200"/>
            <a:chOff x="875" y="2722"/>
            <a:chExt cx="4724" cy="288"/>
          </a:xfrm>
        </p:grpSpPr>
        <p:sp>
          <p:nvSpPr>
            <p:cNvPr id="67592" name="Rectangle 7">
              <a:extLst>
                <a:ext uri="{FF2B5EF4-FFF2-40B4-BE49-F238E27FC236}">
                  <a16:creationId xmlns:a16="http://schemas.microsoft.com/office/drawing/2014/main" id="{9488C974-8A7F-4FF5-B15D-109B701BFE76}"/>
                </a:ext>
              </a:extLst>
            </p:cNvPr>
            <p:cNvSpPr>
              <a:spLocks noChangeArrowheads="1"/>
            </p:cNvSpPr>
            <p:nvPr/>
          </p:nvSpPr>
          <p:spPr bwMode="auto">
            <a:xfrm>
              <a:off x="875" y="2722"/>
              <a:ext cx="47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a:t>求</a:t>
              </a:r>
              <a:r>
                <a:rPr lang="en-US" altLang="zh-CN"/>
                <a:t>        </a:t>
              </a:r>
              <a:r>
                <a:rPr lang="zh-CN" altLang="en-US"/>
                <a:t>的定积分就可以归结为求它的逆导数或原函数。</a:t>
              </a:r>
            </a:p>
          </p:txBody>
        </p:sp>
        <p:pic>
          <p:nvPicPr>
            <p:cNvPr id="67593" name="Picture 13">
              <a:extLst>
                <a:ext uri="{FF2B5EF4-FFF2-40B4-BE49-F238E27FC236}">
                  <a16:creationId xmlns:a16="http://schemas.microsoft.com/office/drawing/2014/main" id="{E766C2E9-C75D-4ED7-A5A0-13AFE2A446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 y="2755"/>
              <a:ext cx="36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589838" name="Picture 14">
            <a:extLst>
              <a:ext uri="{FF2B5EF4-FFF2-40B4-BE49-F238E27FC236}">
                <a16:creationId xmlns:a16="http://schemas.microsoft.com/office/drawing/2014/main" id="{0340BD26-0419-4150-8C2A-94F1739EF7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0325" y="3455988"/>
            <a:ext cx="1914525"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9830"/>
                                        </p:tgtEl>
                                        <p:attrNameLst>
                                          <p:attrName>style.visibility</p:attrName>
                                        </p:attrNameLst>
                                      </p:cBhvr>
                                      <p:to>
                                        <p:strVal val="visible"/>
                                      </p:to>
                                    </p:set>
                                    <p:animEffect transition="in" filter="blinds(horizontal)">
                                      <p:cBhvr>
                                        <p:cTn id="7" dur="500"/>
                                        <p:tgtEl>
                                          <p:spTgt spid="5898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9840"/>
                                        </p:tgtEl>
                                        <p:attrNameLst>
                                          <p:attrName>style.visibility</p:attrName>
                                        </p:attrNameLst>
                                      </p:cBhvr>
                                      <p:to>
                                        <p:strVal val="visible"/>
                                      </p:to>
                                    </p:set>
                                    <p:animEffect transition="in" filter="blinds(horizontal)">
                                      <p:cBhvr>
                                        <p:cTn id="12" dur="500"/>
                                        <p:tgtEl>
                                          <p:spTgt spid="589840"/>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589838"/>
                                        </p:tgtEl>
                                        <p:attrNameLst>
                                          <p:attrName>style.visibility</p:attrName>
                                        </p:attrNameLst>
                                      </p:cBhvr>
                                      <p:to>
                                        <p:strVal val="visible"/>
                                      </p:to>
                                    </p:set>
                                    <p:animEffect transition="in" filter="blinds(horizontal)">
                                      <p:cBhvr>
                                        <p:cTn id="16" dur="500"/>
                                        <p:tgtEl>
                                          <p:spTgt spid="58983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589841"/>
                                        </p:tgtEl>
                                        <p:attrNameLst>
                                          <p:attrName>style.visibility</p:attrName>
                                        </p:attrNameLst>
                                      </p:cBhvr>
                                      <p:to>
                                        <p:strVal val="visible"/>
                                      </p:to>
                                    </p:set>
                                    <p:animEffect transition="in" filter="blinds(horizontal)">
                                      <p:cBhvr>
                                        <p:cTn id="21" dur="500"/>
                                        <p:tgtEl>
                                          <p:spTgt spid="5898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3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3">
            <a:extLst>
              <a:ext uri="{FF2B5EF4-FFF2-40B4-BE49-F238E27FC236}">
                <a16:creationId xmlns:a16="http://schemas.microsoft.com/office/drawing/2014/main" id="{F6CD7B8B-CBE9-4484-BB43-2EEF4E764653}"/>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4AD91EF0-1398-4E4E-B576-7A5579BDF595}" type="slidenum">
              <a:rPr lang="de-DE" altLang="zh-CN" sz="1300" b="0" smtClean="0">
                <a:latin typeface="FrutigerNext LT Bold" pitchFamily="20" charset="0"/>
                <a:ea typeface="MS PGothic" panose="020B0600070205080204" pitchFamily="34" charset="-128"/>
              </a:rPr>
              <a:pPr>
                <a:lnSpc>
                  <a:spcPct val="85000"/>
                </a:lnSpc>
                <a:buClrTx/>
                <a:buSzTx/>
                <a:buFontTx/>
                <a:buNone/>
              </a:pPr>
              <a:t>43</a:t>
            </a:fld>
            <a:endParaRPr lang="en-GB" altLang="zh-CN" sz="1300" b="0">
              <a:latin typeface="FrutigerNext LT Bold" pitchFamily="20" charset="0"/>
              <a:ea typeface="MS PGothic" panose="020B0600070205080204" pitchFamily="34" charset="-128"/>
            </a:endParaRPr>
          </a:p>
        </p:txBody>
      </p:sp>
      <p:sp>
        <p:nvSpPr>
          <p:cNvPr id="590850" name="Rectangle 2">
            <a:extLst>
              <a:ext uri="{FF2B5EF4-FFF2-40B4-BE49-F238E27FC236}">
                <a16:creationId xmlns:a16="http://schemas.microsoft.com/office/drawing/2014/main" id="{C1FABA01-197B-406D-8D40-46C9E5D8422B}"/>
              </a:ext>
            </a:extLst>
          </p:cNvPr>
          <p:cNvSpPr>
            <a:spLocks noChangeArrowheads="1"/>
          </p:cNvSpPr>
          <p:nvPr/>
        </p:nvSpPr>
        <p:spPr bwMode="auto">
          <a:xfrm>
            <a:off x="701675" y="1223963"/>
            <a:ext cx="1755775"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
            </a:pPr>
            <a:r>
              <a:rPr lang="zh-CN" altLang="en-US">
                <a:latin typeface="华文新魏" panose="02010800040101010101" pitchFamily="2" charset="-122"/>
                <a:ea typeface="华文新魏" panose="02010800040101010101" pitchFamily="2" charset="-122"/>
              </a:rPr>
              <a:t>不定积分 </a:t>
            </a:r>
          </a:p>
        </p:txBody>
      </p:sp>
      <p:pic>
        <p:nvPicPr>
          <p:cNvPr id="590854" name="Picture 6">
            <a:extLst>
              <a:ext uri="{FF2B5EF4-FFF2-40B4-BE49-F238E27FC236}">
                <a16:creationId xmlns:a16="http://schemas.microsoft.com/office/drawing/2014/main" id="{E838C1D9-3F04-438C-A2A4-BC7854FD5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0" y="1897063"/>
            <a:ext cx="571500"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90855" name="Picture 7">
            <a:extLst>
              <a:ext uri="{FF2B5EF4-FFF2-40B4-BE49-F238E27FC236}">
                <a16:creationId xmlns:a16="http://schemas.microsoft.com/office/drawing/2014/main" id="{353ACE18-F847-471A-AC26-DAAC31A53E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25" y="1901825"/>
            <a:ext cx="60642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90856" name="Picture 8">
            <a:extLst>
              <a:ext uri="{FF2B5EF4-FFF2-40B4-BE49-F238E27FC236}">
                <a16:creationId xmlns:a16="http://schemas.microsoft.com/office/drawing/2014/main" id="{2802CC9E-DFD3-4097-9653-1B1F7DD81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5" y="2378075"/>
            <a:ext cx="5715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90857" name="Picture 9">
            <a:extLst>
              <a:ext uri="{FF2B5EF4-FFF2-40B4-BE49-F238E27FC236}">
                <a16:creationId xmlns:a16="http://schemas.microsoft.com/office/drawing/2014/main" id="{EAD0A195-F09A-4DC9-A5AD-24F14A5346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9250" y="3087688"/>
            <a:ext cx="1406525"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90860" name="Picture 12">
            <a:extLst>
              <a:ext uri="{FF2B5EF4-FFF2-40B4-BE49-F238E27FC236}">
                <a16:creationId xmlns:a16="http://schemas.microsoft.com/office/drawing/2014/main" id="{1B72DD7F-64FA-440A-AC20-43F8ECE41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6913" y="2378075"/>
            <a:ext cx="5715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0862" name="Rectangle 14">
            <a:extLst>
              <a:ext uri="{FF2B5EF4-FFF2-40B4-BE49-F238E27FC236}">
                <a16:creationId xmlns:a16="http://schemas.microsoft.com/office/drawing/2014/main" id="{83E8A27F-E4E3-4764-AB7F-A8A9EC24E8B4}"/>
              </a:ext>
            </a:extLst>
          </p:cNvPr>
          <p:cNvSpPr>
            <a:spLocks noChangeArrowheads="1"/>
          </p:cNvSpPr>
          <p:nvPr/>
        </p:nvSpPr>
        <p:spPr bwMode="auto">
          <a:xfrm>
            <a:off x="774700" y="1728788"/>
            <a:ext cx="8929688"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5000"/>
              </a:lnSpc>
              <a:spcBef>
                <a:spcPct val="10000"/>
              </a:spcBef>
              <a:spcAft>
                <a:spcPct val="10000"/>
              </a:spcAft>
            </a:pPr>
            <a:r>
              <a:rPr lang="zh-CN" altLang="en-US"/>
              <a:t>一般说来，在函数</a:t>
            </a:r>
            <a:r>
              <a:rPr lang="en-US" altLang="zh-CN"/>
              <a:t>        </a:t>
            </a:r>
            <a:r>
              <a:rPr lang="zh-CN" altLang="en-US"/>
              <a:t>的某个逆导数</a:t>
            </a:r>
            <a:r>
              <a:rPr lang="en-US" altLang="zh-CN"/>
              <a:t>        </a:t>
            </a:r>
            <a:r>
              <a:rPr lang="zh-CN" altLang="en-US"/>
              <a:t>上加一任意常量</a:t>
            </a:r>
            <a:r>
              <a:rPr lang="en-US" altLang="zh-CN"/>
              <a:t>    </a:t>
            </a:r>
            <a:r>
              <a:rPr lang="zh-CN" altLang="en-US"/>
              <a:t>，仍旧是</a:t>
            </a:r>
            <a:r>
              <a:rPr lang="en-US" altLang="zh-CN"/>
              <a:t>        </a:t>
            </a:r>
            <a:r>
              <a:rPr lang="zh-CN" altLang="en-US"/>
              <a:t>的逆导数。通常把一个函数</a:t>
            </a:r>
            <a:r>
              <a:rPr lang="en-US" altLang="zh-CN"/>
              <a:t>        </a:t>
            </a:r>
            <a:r>
              <a:rPr lang="zh-CN" altLang="en-US"/>
              <a:t>的逆导数的通式</a:t>
            </a:r>
          </a:p>
        </p:txBody>
      </p:sp>
      <p:pic>
        <p:nvPicPr>
          <p:cNvPr id="590864" name="Picture 16">
            <a:extLst>
              <a:ext uri="{FF2B5EF4-FFF2-40B4-BE49-F238E27FC236}">
                <a16:creationId xmlns:a16="http://schemas.microsoft.com/office/drawing/2014/main" id="{4CFA9370-911C-4874-B847-4F44270DAA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15350" y="1946275"/>
            <a:ext cx="246063" cy="32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590866" name="Group 18">
            <a:extLst>
              <a:ext uri="{FF2B5EF4-FFF2-40B4-BE49-F238E27FC236}">
                <a16:creationId xmlns:a16="http://schemas.microsoft.com/office/drawing/2014/main" id="{945B3921-43DF-4EB2-A0B4-731D94947D50}"/>
              </a:ext>
            </a:extLst>
          </p:cNvPr>
          <p:cNvGrpSpPr>
            <a:grpSpLocks/>
          </p:cNvGrpSpPr>
          <p:nvPr/>
        </p:nvGrpSpPr>
        <p:grpSpPr bwMode="auto">
          <a:xfrm>
            <a:off x="774700" y="3679825"/>
            <a:ext cx="5899150" cy="714375"/>
            <a:chOff x="533" y="2256"/>
            <a:chExt cx="3716" cy="450"/>
          </a:xfrm>
        </p:grpSpPr>
        <p:sp>
          <p:nvSpPr>
            <p:cNvPr id="68622" name="Rectangle 15">
              <a:extLst>
                <a:ext uri="{FF2B5EF4-FFF2-40B4-BE49-F238E27FC236}">
                  <a16:creationId xmlns:a16="http://schemas.microsoft.com/office/drawing/2014/main" id="{6041BBC6-0EF6-42F2-A5F0-1AB671086F71}"/>
                </a:ext>
              </a:extLst>
            </p:cNvPr>
            <p:cNvSpPr>
              <a:spLocks noChangeArrowheads="1"/>
            </p:cNvSpPr>
            <p:nvPr/>
          </p:nvSpPr>
          <p:spPr bwMode="auto">
            <a:xfrm>
              <a:off x="533" y="2266"/>
              <a:ext cx="3716"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5000"/>
                </a:lnSpc>
                <a:spcBef>
                  <a:spcPct val="10000"/>
                </a:spcBef>
                <a:spcAft>
                  <a:spcPct val="10000"/>
                </a:spcAft>
              </a:pPr>
              <a:r>
                <a:rPr lang="zh-CN" altLang="en-US"/>
                <a:t>称为它的</a:t>
              </a:r>
              <a:r>
                <a:rPr lang="zh-CN" altLang="en-US" b="1">
                  <a:solidFill>
                    <a:srgbClr val="990000"/>
                  </a:solidFill>
                  <a:ea typeface="华文新魏" panose="02010800040101010101" pitchFamily="2" charset="-122"/>
                </a:rPr>
                <a:t>不定积分</a:t>
              </a:r>
              <a:r>
                <a:rPr lang="zh-CN" altLang="en-US"/>
                <a:t>，并记作                  ， 即</a:t>
              </a:r>
            </a:p>
          </p:txBody>
        </p:sp>
        <p:pic>
          <p:nvPicPr>
            <p:cNvPr id="68623" name="Picture 17">
              <a:extLst>
                <a:ext uri="{FF2B5EF4-FFF2-40B4-BE49-F238E27FC236}">
                  <a16:creationId xmlns:a16="http://schemas.microsoft.com/office/drawing/2014/main" id="{89F5C504-943E-4A3F-8639-52C9F1D19C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 y="2256"/>
              <a:ext cx="808" cy="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590868" name="Picture 20">
            <a:extLst>
              <a:ext uri="{FF2B5EF4-FFF2-40B4-BE49-F238E27FC236}">
                <a16:creationId xmlns:a16="http://schemas.microsoft.com/office/drawing/2014/main" id="{77CA6D84-FC3B-44BC-938F-5CCB79BF4C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8050" y="4649788"/>
            <a:ext cx="3590925"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0869" name="Rectangle 21">
            <a:extLst>
              <a:ext uri="{FF2B5EF4-FFF2-40B4-BE49-F238E27FC236}">
                <a16:creationId xmlns:a16="http://schemas.microsoft.com/office/drawing/2014/main" id="{64F3DC4D-2021-4FEB-9AF3-0E7C6E335B5B}"/>
              </a:ext>
            </a:extLst>
          </p:cNvPr>
          <p:cNvSpPr>
            <a:spLocks noChangeArrowheads="1"/>
          </p:cNvSpPr>
          <p:nvPr/>
        </p:nvSpPr>
        <p:spPr bwMode="auto">
          <a:xfrm>
            <a:off x="774700" y="5905500"/>
            <a:ext cx="3613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b="1">
                <a:solidFill>
                  <a:srgbClr val="990000"/>
                </a:solidFill>
                <a:ea typeface="华文新魏" panose="02010800040101010101" pitchFamily="2" charset="-122"/>
              </a:rPr>
              <a:t>不定积分代表一组函数。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0850"/>
                                        </p:tgtEl>
                                        <p:attrNameLst>
                                          <p:attrName>style.visibility</p:attrName>
                                        </p:attrNameLst>
                                      </p:cBhvr>
                                      <p:to>
                                        <p:strVal val="visible"/>
                                      </p:to>
                                    </p:set>
                                    <p:animEffect transition="in" filter="blinds(horizontal)">
                                      <p:cBhvr>
                                        <p:cTn id="7" dur="500"/>
                                        <p:tgtEl>
                                          <p:spTgt spid="590850"/>
                                        </p:tgtEl>
                                      </p:cBhvr>
                                    </p:animEffect>
                                  </p:childTnLst>
                                </p:cTn>
                              </p:par>
                              <p:par>
                                <p:cTn id="8" presetID="3" presetClass="entr" presetSubtype="10" fill="hold" nodeType="withEffect">
                                  <p:stCondLst>
                                    <p:cond delay="0"/>
                                  </p:stCondLst>
                                  <p:childTnLst>
                                    <p:set>
                                      <p:cBhvr>
                                        <p:cTn id="9" dur="1" fill="hold">
                                          <p:stCondLst>
                                            <p:cond delay="0"/>
                                          </p:stCondLst>
                                        </p:cTn>
                                        <p:tgtEl>
                                          <p:spTgt spid="590854"/>
                                        </p:tgtEl>
                                        <p:attrNameLst>
                                          <p:attrName>style.visibility</p:attrName>
                                        </p:attrNameLst>
                                      </p:cBhvr>
                                      <p:to>
                                        <p:strVal val="visible"/>
                                      </p:to>
                                    </p:set>
                                    <p:animEffect transition="in" filter="blinds(horizontal)">
                                      <p:cBhvr>
                                        <p:cTn id="10" dur="500"/>
                                        <p:tgtEl>
                                          <p:spTgt spid="590854"/>
                                        </p:tgtEl>
                                      </p:cBhvr>
                                    </p:animEffect>
                                  </p:childTnLst>
                                </p:cTn>
                              </p:par>
                              <p:par>
                                <p:cTn id="11" presetID="3" presetClass="entr" presetSubtype="10" fill="hold" nodeType="withEffect">
                                  <p:stCondLst>
                                    <p:cond delay="0"/>
                                  </p:stCondLst>
                                  <p:childTnLst>
                                    <p:set>
                                      <p:cBhvr>
                                        <p:cTn id="12" dur="1" fill="hold">
                                          <p:stCondLst>
                                            <p:cond delay="0"/>
                                          </p:stCondLst>
                                        </p:cTn>
                                        <p:tgtEl>
                                          <p:spTgt spid="590855"/>
                                        </p:tgtEl>
                                        <p:attrNameLst>
                                          <p:attrName>style.visibility</p:attrName>
                                        </p:attrNameLst>
                                      </p:cBhvr>
                                      <p:to>
                                        <p:strVal val="visible"/>
                                      </p:to>
                                    </p:set>
                                    <p:animEffect transition="in" filter="blinds(horizontal)">
                                      <p:cBhvr>
                                        <p:cTn id="13" dur="500"/>
                                        <p:tgtEl>
                                          <p:spTgt spid="590855"/>
                                        </p:tgtEl>
                                      </p:cBhvr>
                                    </p:animEffect>
                                  </p:childTnLst>
                                </p:cTn>
                              </p:par>
                              <p:par>
                                <p:cTn id="14" presetID="3" presetClass="entr" presetSubtype="10" fill="hold" nodeType="withEffect">
                                  <p:stCondLst>
                                    <p:cond delay="0"/>
                                  </p:stCondLst>
                                  <p:childTnLst>
                                    <p:set>
                                      <p:cBhvr>
                                        <p:cTn id="15" dur="1" fill="hold">
                                          <p:stCondLst>
                                            <p:cond delay="0"/>
                                          </p:stCondLst>
                                        </p:cTn>
                                        <p:tgtEl>
                                          <p:spTgt spid="590856"/>
                                        </p:tgtEl>
                                        <p:attrNameLst>
                                          <p:attrName>style.visibility</p:attrName>
                                        </p:attrNameLst>
                                      </p:cBhvr>
                                      <p:to>
                                        <p:strVal val="visible"/>
                                      </p:to>
                                    </p:set>
                                    <p:animEffect transition="in" filter="blinds(horizontal)">
                                      <p:cBhvr>
                                        <p:cTn id="16" dur="500"/>
                                        <p:tgtEl>
                                          <p:spTgt spid="590856"/>
                                        </p:tgtEl>
                                      </p:cBhvr>
                                    </p:animEffect>
                                  </p:childTnLst>
                                </p:cTn>
                              </p:par>
                              <p:par>
                                <p:cTn id="17" presetID="3" presetClass="entr" presetSubtype="10" fill="hold" nodeType="withEffect">
                                  <p:stCondLst>
                                    <p:cond delay="0"/>
                                  </p:stCondLst>
                                  <p:childTnLst>
                                    <p:set>
                                      <p:cBhvr>
                                        <p:cTn id="18" dur="1" fill="hold">
                                          <p:stCondLst>
                                            <p:cond delay="0"/>
                                          </p:stCondLst>
                                        </p:cTn>
                                        <p:tgtEl>
                                          <p:spTgt spid="590857"/>
                                        </p:tgtEl>
                                        <p:attrNameLst>
                                          <p:attrName>style.visibility</p:attrName>
                                        </p:attrNameLst>
                                      </p:cBhvr>
                                      <p:to>
                                        <p:strVal val="visible"/>
                                      </p:to>
                                    </p:set>
                                    <p:animEffect transition="in" filter="blinds(horizontal)">
                                      <p:cBhvr>
                                        <p:cTn id="19" dur="500"/>
                                        <p:tgtEl>
                                          <p:spTgt spid="590857"/>
                                        </p:tgtEl>
                                      </p:cBhvr>
                                    </p:animEffect>
                                  </p:childTnLst>
                                </p:cTn>
                              </p:par>
                              <p:par>
                                <p:cTn id="20" presetID="3" presetClass="entr" presetSubtype="10" fill="hold" nodeType="withEffect">
                                  <p:stCondLst>
                                    <p:cond delay="0"/>
                                  </p:stCondLst>
                                  <p:childTnLst>
                                    <p:set>
                                      <p:cBhvr>
                                        <p:cTn id="21" dur="1" fill="hold">
                                          <p:stCondLst>
                                            <p:cond delay="0"/>
                                          </p:stCondLst>
                                        </p:cTn>
                                        <p:tgtEl>
                                          <p:spTgt spid="590860"/>
                                        </p:tgtEl>
                                        <p:attrNameLst>
                                          <p:attrName>style.visibility</p:attrName>
                                        </p:attrNameLst>
                                      </p:cBhvr>
                                      <p:to>
                                        <p:strVal val="visible"/>
                                      </p:to>
                                    </p:set>
                                    <p:animEffect transition="in" filter="blinds(horizontal)">
                                      <p:cBhvr>
                                        <p:cTn id="22" dur="500"/>
                                        <p:tgtEl>
                                          <p:spTgt spid="59086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90862"/>
                                        </p:tgtEl>
                                        <p:attrNameLst>
                                          <p:attrName>style.visibility</p:attrName>
                                        </p:attrNameLst>
                                      </p:cBhvr>
                                      <p:to>
                                        <p:strVal val="visible"/>
                                      </p:to>
                                    </p:set>
                                    <p:animEffect transition="in" filter="blinds(horizontal)">
                                      <p:cBhvr>
                                        <p:cTn id="25" dur="500"/>
                                        <p:tgtEl>
                                          <p:spTgt spid="590862"/>
                                        </p:tgtEl>
                                      </p:cBhvr>
                                    </p:animEffect>
                                  </p:childTnLst>
                                </p:cTn>
                              </p:par>
                              <p:par>
                                <p:cTn id="26" presetID="3" presetClass="entr" presetSubtype="10" fill="hold" nodeType="withEffect">
                                  <p:stCondLst>
                                    <p:cond delay="0"/>
                                  </p:stCondLst>
                                  <p:childTnLst>
                                    <p:set>
                                      <p:cBhvr>
                                        <p:cTn id="27" dur="1" fill="hold">
                                          <p:stCondLst>
                                            <p:cond delay="0"/>
                                          </p:stCondLst>
                                        </p:cTn>
                                        <p:tgtEl>
                                          <p:spTgt spid="590864"/>
                                        </p:tgtEl>
                                        <p:attrNameLst>
                                          <p:attrName>style.visibility</p:attrName>
                                        </p:attrNameLst>
                                      </p:cBhvr>
                                      <p:to>
                                        <p:strVal val="visible"/>
                                      </p:to>
                                    </p:set>
                                    <p:animEffect transition="in" filter="blinds(horizontal)">
                                      <p:cBhvr>
                                        <p:cTn id="28" dur="500"/>
                                        <p:tgtEl>
                                          <p:spTgt spid="590864"/>
                                        </p:tgtEl>
                                      </p:cBhvr>
                                    </p:animEffect>
                                  </p:childTnLst>
                                </p:cTn>
                              </p:par>
                              <p:par>
                                <p:cTn id="29" presetID="3" presetClass="entr" presetSubtype="10" fill="hold" nodeType="withEffect">
                                  <p:stCondLst>
                                    <p:cond delay="0"/>
                                  </p:stCondLst>
                                  <p:childTnLst>
                                    <p:set>
                                      <p:cBhvr>
                                        <p:cTn id="30" dur="1" fill="hold">
                                          <p:stCondLst>
                                            <p:cond delay="0"/>
                                          </p:stCondLst>
                                        </p:cTn>
                                        <p:tgtEl>
                                          <p:spTgt spid="590866"/>
                                        </p:tgtEl>
                                        <p:attrNameLst>
                                          <p:attrName>style.visibility</p:attrName>
                                        </p:attrNameLst>
                                      </p:cBhvr>
                                      <p:to>
                                        <p:strVal val="visible"/>
                                      </p:to>
                                    </p:set>
                                    <p:animEffect transition="in" filter="blinds(horizontal)">
                                      <p:cBhvr>
                                        <p:cTn id="31" dur="500"/>
                                        <p:tgtEl>
                                          <p:spTgt spid="59086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590868"/>
                                        </p:tgtEl>
                                        <p:attrNameLst>
                                          <p:attrName>style.visibility</p:attrName>
                                        </p:attrNameLst>
                                      </p:cBhvr>
                                      <p:to>
                                        <p:strVal val="visible"/>
                                      </p:to>
                                    </p:set>
                                    <p:animEffect transition="in" filter="blinds(horizontal)">
                                      <p:cBhvr>
                                        <p:cTn id="36" dur="500"/>
                                        <p:tgtEl>
                                          <p:spTgt spid="59086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590869"/>
                                        </p:tgtEl>
                                        <p:attrNameLst>
                                          <p:attrName>style.visibility</p:attrName>
                                        </p:attrNameLst>
                                      </p:cBhvr>
                                      <p:to>
                                        <p:strVal val="visible"/>
                                      </p:to>
                                    </p:set>
                                    <p:animEffect transition="in" filter="blinds(horizontal)">
                                      <p:cBhvr>
                                        <p:cTn id="41" dur="500"/>
                                        <p:tgtEl>
                                          <p:spTgt spid="590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0" grpId="0"/>
      <p:bldP spid="590862" grpId="0"/>
      <p:bldP spid="59086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日期占位符 3">
            <a:extLst>
              <a:ext uri="{FF2B5EF4-FFF2-40B4-BE49-F238E27FC236}">
                <a16:creationId xmlns:a16="http://schemas.microsoft.com/office/drawing/2014/main" id="{08AC5998-E55B-41AF-9292-5EFE40FF9DE7}"/>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1160886D-EA8D-46E5-9A9A-8AE58B2817B1}" type="slidenum">
              <a:rPr lang="de-DE" altLang="zh-CN" sz="1300" b="0" smtClean="0">
                <a:latin typeface="FrutigerNext LT Bold" pitchFamily="20" charset="0"/>
                <a:ea typeface="MS PGothic" panose="020B0600070205080204" pitchFamily="34" charset="-128"/>
              </a:rPr>
              <a:pPr>
                <a:lnSpc>
                  <a:spcPct val="85000"/>
                </a:lnSpc>
                <a:buClrTx/>
                <a:buSzTx/>
                <a:buFontTx/>
                <a:buNone/>
              </a:pPr>
              <a:t>44</a:t>
            </a:fld>
            <a:endParaRPr lang="en-GB" altLang="zh-CN" sz="1300" b="0">
              <a:latin typeface="FrutigerNext LT Bold" pitchFamily="20" charset="0"/>
              <a:ea typeface="MS PGothic" panose="020B0600070205080204" pitchFamily="34" charset="-128"/>
            </a:endParaRPr>
          </a:p>
        </p:txBody>
      </p:sp>
      <p:sp>
        <p:nvSpPr>
          <p:cNvPr id="69635" name="Rectangle 4">
            <a:extLst>
              <a:ext uri="{FF2B5EF4-FFF2-40B4-BE49-F238E27FC236}">
                <a16:creationId xmlns:a16="http://schemas.microsoft.com/office/drawing/2014/main" id="{7BECDD0F-5415-46CB-9A64-806A5091D5E7}"/>
              </a:ext>
            </a:extLst>
          </p:cNvPr>
          <p:cNvSpPr>
            <a:spLocks noChangeArrowheads="1"/>
          </p:cNvSpPr>
          <p:nvPr/>
        </p:nvSpPr>
        <p:spPr bwMode="auto">
          <a:xfrm>
            <a:off x="701675" y="1223963"/>
            <a:ext cx="424815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
            </a:pPr>
            <a:r>
              <a:rPr lang="zh-CN" altLang="en-US">
                <a:latin typeface="华文新魏" panose="02010800040101010101" pitchFamily="2" charset="-122"/>
                <a:ea typeface="华文新魏" panose="02010800040101010101" pitchFamily="2" charset="-122"/>
              </a:rPr>
              <a:t>几个有关积分运算的定理 </a:t>
            </a:r>
          </a:p>
        </p:txBody>
      </p:sp>
      <p:grpSp>
        <p:nvGrpSpPr>
          <p:cNvPr id="591880" name="Group 8">
            <a:extLst>
              <a:ext uri="{FF2B5EF4-FFF2-40B4-BE49-F238E27FC236}">
                <a16:creationId xmlns:a16="http://schemas.microsoft.com/office/drawing/2014/main" id="{DE368A76-646A-4A2B-9E10-DD36BA70CE43}"/>
              </a:ext>
            </a:extLst>
          </p:cNvPr>
          <p:cNvGrpSpPr>
            <a:grpSpLocks/>
          </p:cNvGrpSpPr>
          <p:nvPr/>
        </p:nvGrpSpPr>
        <p:grpSpPr bwMode="auto">
          <a:xfrm>
            <a:off x="846138" y="1893888"/>
            <a:ext cx="7632700" cy="409575"/>
            <a:chOff x="533" y="1193"/>
            <a:chExt cx="4808" cy="258"/>
          </a:xfrm>
        </p:grpSpPr>
        <p:sp>
          <p:nvSpPr>
            <p:cNvPr id="69644" name="Rectangle 5">
              <a:extLst>
                <a:ext uri="{FF2B5EF4-FFF2-40B4-BE49-F238E27FC236}">
                  <a16:creationId xmlns:a16="http://schemas.microsoft.com/office/drawing/2014/main" id="{2640597B-7C39-45E9-92DF-175C8A3B6A22}"/>
                </a:ext>
              </a:extLst>
            </p:cNvPr>
            <p:cNvSpPr>
              <a:spLocks noChangeArrowheads="1"/>
            </p:cNvSpPr>
            <p:nvPr/>
          </p:nvSpPr>
          <p:spPr bwMode="auto">
            <a:xfrm>
              <a:off x="533" y="1193"/>
              <a:ext cx="4808"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Clr>
                  <a:schemeClr val="tx1"/>
                </a:buClr>
                <a:buFont typeface="Wingdings" panose="05000000000000000000" pitchFamily="2" charset="2"/>
                <a:buChar char="@"/>
              </a:pPr>
              <a:r>
                <a:rPr lang="zh-CN" altLang="en-US" sz="2100" b="1">
                  <a:latin typeface="宋体" panose="02010600030101010101" pitchFamily="2" charset="-122"/>
                </a:rPr>
                <a:t>定理一  如果</a:t>
              </a:r>
              <a:r>
                <a:rPr lang="en-US" altLang="zh-CN" sz="2100" b="1">
                  <a:latin typeface="宋体" panose="02010600030101010101" pitchFamily="2" charset="-122"/>
                </a:rPr>
                <a:t>             (  </a:t>
              </a:r>
              <a:r>
                <a:rPr lang="zh-CN" altLang="en-US" sz="2100" b="1">
                  <a:latin typeface="宋体" panose="02010600030101010101" pitchFamily="2" charset="-122"/>
                </a:rPr>
                <a:t>是常量</a:t>
              </a:r>
              <a:r>
                <a:rPr lang="en-US" altLang="zh-CN" sz="2100" b="1">
                  <a:latin typeface="宋体" panose="02010600030101010101" pitchFamily="2" charset="-122"/>
                </a:rPr>
                <a:t>)</a:t>
              </a:r>
              <a:r>
                <a:rPr lang="zh-CN" altLang="en-US" sz="2100" b="1">
                  <a:latin typeface="宋体" panose="02010600030101010101" pitchFamily="2" charset="-122"/>
                </a:rPr>
                <a:t>，则</a:t>
              </a:r>
            </a:p>
          </p:txBody>
        </p:sp>
        <p:pic>
          <p:nvPicPr>
            <p:cNvPr id="69645" name="Picture 6">
              <a:extLst>
                <a:ext uri="{FF2B5EF4-FFF2-40B4-BE49-F238E27FC236}">
                  <a16:creationId xmlns:a16="http://schemas.microsoft.com/office/drawing/2014/main" id="{FDD26CA9-BD00-4640-A333-92C2BB854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 y="1218"/>
              <a:ext cx="108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9646" name="Picture 7">
              <a:extLst>
                <a:ext uri="{FF2B5EF4-FFF2-40B4-BE49-F238E27FC236}">
                  <a16:creationId xmlns:a16="http://schemas.microsoft.com/office/drawing/2014/main" id="{0AF3B72E-6DD5-446F-ACC4-E910C51C99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 y="1284"/>
              <a:ext cx="107"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591881" name="Picture 9">
            <a:extLst>
              <a:ext uri="{FF2B5EF4-FFF2-40B4-BE49-F238E27FC236}">
                <a16:creationId xmlns:a16="http://schemas.microsoft.com/office/drawing/2014/main" id="{1DEC1E93-4371-41D8-B34A-BC376C3BD9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4400" y="2447925"/>
            <a:ext cx="3440113"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1883" name="Rectangle 11">
            <a:extLst>
              <a:ext uri="{FF2B5EF4-FFF2-40B4-BE49-F238E27FC236}">
                <a16:creationId xmlns:a16="http://schemas.microsoft.com/office/drawing/2014/main" id="{9DCB0F11-1107-4EA7-9D2E-7E89040EDD8B}"/>
              </a:ext>
            </a:extLst>
          </p:cNvPr>
          <p:cNvSpPr>
            <a:spLocks noChangeArrowheads="1"/>
          </p:cNvSpPr>
          <p:nvPr/>
        </p:nvSpPr>
        <p:spPr bwMode="auto">
          <a:xfrm>
            <a:off x="846138" y="3406775"/>
            <a:ext cx="76327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Clr>
                <a:schemeClr val="tx1"/>
              </a:buClr>
              <a:buFont typeface="Wingdings" panose="05000000000000000000" pitchFamily="2" charset="2"/>
              <a:buChar char="@"/>
            </a:pPr>
            <a:r>
              <a:rPr lang="zh-CN" altLang="en-US" sz="2100" b="1">
                <a:latin typeface="宋体" panose="02010600030101010101" pitchFamily="2" charset="-122"/>
              </a:rPr>
              <a:t>定理二  如果</a:t>
            </a:r>
            <a:r>
              <a:rPr lang="en-US" altLang="zh-CN" sz="2100" b="1">
                <a:latin typeface="宋体" panose="02010600030101010101" pitchFamily="2" charset="-122"/>
              </a:rPr>
              <a:t>                    </a:t>
            </a:r>
            <a:r>
              <a:rPr lang="zh-CN" altLang="en-US" sz="2100" b="1">
                <a:latin typeface="宋体" panose="02010600030101010101" pitchFamily="2" charset="-122"/>
              </a:rPr>
              <a:t>，则</a:t>
            </a:r>
          </a:p>
        </p:txBody>
      </p:sp>
      <p:pic>
        <p:nvPicPr>
          <p:cNvPr id="591884" name="Picture 12">
            <a:extLst>
              <a:ext uri="{FF2B5EF4-FFF2-40B4-BE49-F238E27FC236}">
                <a16:creationId xmlns:a16="http://schemas.microsoft.com/office/drawing/2014/main" id="{710DF480-5162-4836-BC00-E288DDE225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7038" y="3455988"/>
            <a:ext cx="2487612"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91886" name="Picture 14">
            <a:extLst>
              <a:ext uri="{FF2B5EF4-FFF2-40B4-BE49-F238E27FC236}">
                <a16:creationId xmlns:a16="http://schemas.microsoft.com/office/drawing/2014/main" id="{5DFEF6D2-B8A6-42BA-BA5E-7B0720556B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6363" y="4032250"/>
            <a:ext cx="5006975"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1887" name="Rectangle 15">
            <a:extLst>
              <a:ext uri="{FF2B5EF4-FFF2-40B4-BE49-F238E27FC236}">
                <a16:creationId xmlns:a16="http://schemas.microsoft.com/office/drawing/2014/main" id="{10739189-43F6-400F-8C70-F3F2AC02A914}"/>
              </a:ext>
            </a:extLst>
          </p:cNvPr>
          <p:cNvSpPr>
            <a:spLocks noChangeArrowheads="1"/>
          </p:cNvSpPr>
          <p:nvPr/>
        </p:nvSpPr>
        <p:spPr bwMode="auto">
          <a:xfrm>
            <a:off x="846138" y="4968875"/>
            <a:ext cx="76327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Clr>
                <a:schemeClr val="tx1"/>
              </a:buClr>
              <a:buFont typeface="Wingdings" panose="05000000000000000000" pitchFamily="2" charset="2"/>
              <a:buChar char="@"/>
            </a:pPr>
            <a:r>
              <a:rPr lang="zh-CN" altLang="en-US" sz="2100" b="1">
                <a:latin typeface="宋体" panose="02010600030101010101" pitchFamily="2" charset="-122"/>
              </a:rPr>
              <a:t>定理三  如果</a:t>
            </a:r>
            <a:r>
              <a:rPr lang="en-US" altLang="zh-CN" sz="2100" b="1">
                <a:latin typeface="宋体" panose="02010600030101010101" pitchFamily="2" charset="-122"/>
              </a:rPr>
              <a:t>                  </a:t>
            </a:r>
            <a:r>
              <a:rPr lang="zh-CN" altLang="en-US" sz="2100" b="1">
                <a:latin typeface="宋体" panose="02010600030101010101" pitchFamily="2" charset="-122"/>
              </a:rPr>
              <a:t>，则</a:t>
            </a:r>
          </a:p>
        </p:txBody>
      </p:sp>
      <p:pic>
        <p:nvPicPr>
          <p:cNvPr id="591888" name="Picture 16">
            <a:extLst>
              <a:ext uri="{FF2B5EF4-FFF2-40B4-BE49-F238E27FC236}">
                <a16:creationId xmlns:a16="http://schemas.microsoft.com/office/drawing/2014/main" id="{A10006D4-3FE1-4374-B4BB-42A73DD43D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3700" y="5006975"/>
            <a:ext cx="2200275"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91889" name="Picture 17">
            <a:extLst>
              <a:ext uri="{FF2B5EF4-FFF2-40B4-BE49-F238E27FC236}">
                <a16:creationId xmlns:a16="http://schemas.microsoft.com/office/drawing/2014/main" id="{03D7697F-8B55-4320-BB85-2CEDB794F3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7763" y="5545138"/>
            <a:ext cx="5268912"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91880"/>
                                        </p:tgtEl>
                                        <p:attrNameLst>
                                          <p:attrName>style.visibility</p:attrName>
                                        </p:attrNameLst>
                                      </p:cBhvr>
                                      <p:to>
                                        <p:strVal val="visible"/>
                                      </p:to>
                                    </p:set>
                                    <p:animEffect transition="in" filter="blinds(horizontal)">
                                      <p:cBhvr>
                                        <p:cTn id="7" dur="500"/>
                                        <p:tgtEl>
                                          <p:spTgt spid="591880"/>
                                        </p:tgtEl>
                                      </p:cBhvr>
                                    </p:animEffect>
                                  </p:childTnLst>
                                </p:cTn>
                              </p:par>
                              <p:par>
                                <p:cTn id="8" presetID="3" presetClass="entr" presetSubtype="10" fill="hold" nodeType="withEffect">
                                  <p:stCondLst>
                                    <p:cond delay="0"/>
                                  </p:stCondLst>
                                  <p:childTnLst>
                                    <p:set>
                                      <p:cBhvr>
                                        <p:cTn id="9" dur="1" fill="hold">
                                          <p:stCondLst>
                                            <p:cond delay="0"/>
                                          </p:stCondLst>
                                        </p:cTn>
                                        <p:tgtEl>
                                          <p:spTgt spid="591881"/>
                                        </p:tgtEl>
                                        <p:attrNameLst>
                                          <p:attrName>style.visibility</p:attrName>
                                        </p:attrNameLst>
                                      </p:cBhvr>
                                      <p:to>
                                        <p:strVal val="visible"/>
                                      </p:to>
                                    </p:set>
                                    <p:animEffect transition="in" filter="blinds(horizontal)">
                                      <p:cBhvr>
                                        <p:cTn id="10" dur="500"/>
                                        <p:tgtEl>
                                          <p:spTgt spid="59188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91883"/>
                                        </p:tgtEl>
                                        <p:attrNameLst>
                                          <p:attrName>style.visibility</p:attrName>
                                        </p:attrNameLst>
                                      </p:cBhvr>
                                      <p:to>
                                        <p:strVal val="visible"/>
                                      </p:to>
                                    </p:set>
                                    <p:animEffect transition="in" filter="blinds(horizontal)">
                                      <p:cBhvr>
                                        <p:cTn id="15" dur="500"/>
                                        <p:tgtEl>
                                          <p:spTgt spid="591883"/>
                                        </p:tgtEl>
                                      </p:cBhvr>
                                    </p:animEffect>
                                  </p:childTnLst>
                                </p:cTn>
                              </p:par>
                              <p:par>
                                <p:cTn id="16" presetID="3" presetClass="entr" presetSubtype="10" fill="hold" nodeType="withEffect">
                                  <p:stCondLst>
                                    <p:cond delay="0"/>
                                  </p:stCondLst>
                                  <p:childTnLst>
                                    <p:set>
                                      <p:cBhvr>
                                        <p:cTn id="17" dur="1" fill="hold">
                                          <p:stCondLst>
                                            <p:cond delay="0"/>
                                          </p:stCondLst>
                                        </p:cTn>
                                        <p:tgtEl>
                                          <p:spTgt spid="591884"/>
                                        </p:tgtEl>
                                        <p:attrNameLst>
                                          <p:attrName>style.visibility</p:attrName>
                                        </p:attrNameLst>
                                      </p:cBhvr>
                                      <p:to>
                                        <p:strVal val="visible"/>
                                      </p:to>
                                    </p:set>
                                    <p:animEffect transition="in" filter="blinds(horizontal)">
                                      <p:cBhvr>
                                        <p:cTn id="18" dur="500"/>
                                        <p:tgtEl>
                                          <p:spTgt spid="591884"/>
                                        </p:tgtEl>
                                      </p:cBhvr>
                                    </p:animEffect>
                                  </p:childTnLst>
                                </p:cTn>
                              </p:par>
                              <p:par>
                                <p:cTn id="19" presetID="3" presetClass="entr" presetSubtype="10" fill="hold" nodeType="withEffect">
                                  <p:stCondLst>
                                    <p:cond delay="0"/>
                                  </p:stCondLst>
                                  <p:childTnLst>
                                    <p:set>
                                      <p:cBhvr>
                                        <p:cTn id="20" dur="1" fill="hold">
                                          <p:stCondLst>
                                            <p:cond delay="0"/>
                                          </p:stCondLst>
                                        </p:cTn>
                                        <p:tgtEl>
                                          <p:spTgt spid="591886"/>
                                        </p:tgtEl>
                                        <p:attrNameLst>
                                          <p:attrName>style.visibility</p:attrName>
                                        </p:attrNameLst>
                                      </p:cBhvr>
                                      <p:to>
                                        <p:strVal val="visible"/>
                                      </p:to>
                                    </p:set>
                                    <p:animEffect transition="in" filter="blinds(horizontal)">
                                      <p:cBhvr>
                                        <p:cTn id="21" dur="500"/>
                                        <p:tgtEl>
                                          <p:spTgt spid="59188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91887"/>
                                        </p:tgtEl>
                                        <p:attrNameLst>
                                          <p:attrName>style.visibility</p:attrName>
                                        </p:attrNameLst>
                                      </p:cBhvr>
                                      <p:to>
                                        <p:strVal val="visible"/>
                                      </p:to>
                                    </p:set>
                                    <p:animEffect transition="in" filter="blinds(horizontal)">
                                      <p:cBhvr>
                                        <p:cTn id="26" dur="500"/>
                                        <p:tgtEl>
                                          <p:spTgt spid="591887"/>
                                        </p:tgtEl>
                                      </p:cBhvr>
                                    </p:animEffect>
                                  </p:childTnLst>
                                </p:cTn>
                              </p:par>
                              <p:par>
                                <p:cTn id="27" presetID="3" presetClass="entr" presetSubtype="10" fill="hold" nodeType="withEffect">
                                  <p:stCondLst>
                                    <p:cond delay="0"/>
                                  </p:stCondLst>
                                  <p:childTnLst>
                                    <p:set>
                                      <p:cBhvr>
                                        <p:cTn id="28" dur="1" fill="hold">
                                          <p:stCondLst>
                                            <p:cond delay="0"/>
                                          </p:stCondLst>
                                        </p:cTn>
                                        <p:tgtEl>
                                          <p:spTgt spid="591888"/>
                                        </p:tgtEl>
                                        <p:attrNameLst>
                                          <p:attrName>style.visibility</p:attrName>
                                        </p:attrNameLst>
                                      </p:cBhvr>
                                      <p:to>
                                        <p:strVal val="visible"/>
                                      </p:to>
                                    </p:set>
                                    <p:animEffect transition="in" filter="blinds(horizontal)">
                                      <p:cBhvr>
                                        <p:cTn id="29" dur="500"/>
                                        <p:tgtEl>
                                          <p:spTgt spid="591888"/>
                                        </p:tgtEl>
                                      </p:cBhvr>
                                    </p:animEffect>
                                  </p:childTnLst>
                                </p:cTn>
                              </p:par>
                              <p:par>
                                <p:cTn id="30" presetID="3" presetClass="entr" presetSubtype="10" fill="hold" nodeType="withEffect">
                                  <p:stCondLst>
                                    <p:cond delay="0"/>
                                  </p:stCondLst>
                                  <p:childTnLst>
                                    <p:set>
                                      <p:cBhvr>
                                        <p:cTn id="31" dur="1" fill="hold">
                                          <p:stCondLst>
                                            <p:cond delay="0"/>
                                          </p:stCondLst>
                                        </p:cTn>
                                        <p:tgtEl>
                                          <p:spTgt spid="591889"/>
                                        </p:tgtEl>
                                        <p:attrNameLst>
                                          <p:attrName>style.visibility</p:attrName>
                                        </p:attrNameLst>
                                      </p:cBhvr>
                                      <p:to>
                                        <p:strVal val="visible"/>
                                      </p:to>
                                    </p:set>
                                    <p:animEffect transition="in" filter="blinds(horizontal)">
                                      <p:cBhvr>
                                        <p:cTn id="32" dur="500"/>
                                        <p:tgtEl>
                                          <p:spTgt spid="591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83" grpId="0"/>
      <p:bldP spid="59188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3">
            <a:extLst>
              <a:ext uri="{FF2B5EF4-FFF2-40B4-BE49-F238E27FC236}">
                <a16:creationId xmlns:a16="http://schemas.microsoft.com/office/drawing/2014/main" id="{84C983AB-71B1-4C22-BB8E-6861BF5AB9ED}"/>
              </a:ext>
            </a:extLst>
          </p:cNvPr>
          <p:cNvSpPr>
            <a:spLocks noGrp="1"/>
          </p:cNvSpPr>
          <p:nvPr>
            <p:ph type="dt" sz="quarter" idx="10"/>
          </p:nvPr>
        </p:nvSpPr>
        <p:spPr>
          <a:noFill/>
        </p:spPr>
        <p:txBody>
          <a:bodyPr/>
          <a:lstStyle>
            <a:lvl1pPr defTabSz="877888">
              <a:lnSpc>
                <a:spcPct val="140000"/>
              </a:lnSpc>
              <a:buClr>
                <a:schemeClr val="bg2"/>
              </a:buClr>
              <a:buSzPct val="60000"/>
              <a:buFont typeface="Wingdings" panose="05000000000000000000" pitchFamily="2" charset="2"/>
              <a:buChar char="l"/>
              <a:defRPr sz="2100" b="1">
                <a:solidFill>
                  <a:schemeClr val="tx1"/>
                </a:solidFill>
                <a:latin typeface="FrutigerNext LT Regular" pitchFamily="34" charset="0"/>
                <a:ea typeface="宋体" panose="02010600030101010101" pitchFamily="2" charset="-122"/>
              </a:defRPr>
            </a:lvl1pPr>
            <a:lvl2pPr marL="742950" indent="-285750" defTabSz="877888">
              <a:lnSpc>
                <a:spcPct val="140000"/>
              </a:lnSpc>
              <a:buClr>
                <a:schemeClr val="tx1"/>
              </a:buClr>
              <a:buSzPct val="50000"/>
              <a:buFont typeface="Wingdings" panose="05000000000000000000" pitchFamily="2" charset="2"/>
              <a:buChar char="p"/>
              <a:defRPr sz="1900">
                <a:solidFill>
                  <a:schemeClr val="tx1"/>
                </a:solidFill>
                <a:latin typeface="FrutigerNext LT Regular" pitchFamily="34" charset="0"/>
                <a:ea typeface="宋体" panose="02010600030101010101" pitchFamily="2" charset="-122"/>
              </a:defRPr>
            </a:lvl2pPr>
            <a:lvl3pPr marL="1143000" indent="-228600" defTabSz="877888">
              <a:lnSpc>
                <a:spcPct val="140000"/>
              </a:lnSpc>
              <a:buSzPct val="50000"/>
              <a:buFont typeface="Wingdings" panose="05000000000000000000" pitchFamily="2" charset="2"/>
              <a:buChar char="n"/>
              <a:defRPr sz="1700">
                <a:solidFill>
                  <a:schemeClr val="tx1"/>
                </a:solidFill>
                <a:latin typeface="FrutigerNext LT Light" pitchFamily="34" charset="0"/>
                <a:ea typeface="宋体" panose="02010600030101010101" pitchFamily="2" charset="-122"/>
              </a:defRPr>
            </a:lvl3pPr>
            <a:lvl4pPr marL="1600200" indent="-228600" defTabSz="877888">
              <a:lnSpc>
                <a:spcPct val="140000"/>
              </a:lnSpc>
              <a:buChar char="–"/>
              <a:defRPr sz="1500">
                <a:solidFill>
                  <a:schemeClr val="tx1"/>
                </a:solidFill>
                <a:latin typeface="FrutigerNext LT Medium" pitchFamily="34" charset="0"/>
                <a:ea typeface="宋体" panose="02010600030101010101" pitchFamily="2" charset="-122"/>
              </a:defRPr>
            </a:lvl4pPr>
            <a:lvl5pPr marL="2057400" indent="-228600" defTabSz="877888">
              <a:lnSpc>
                <a:spcPct val="140000"/>
              </a:lnSpc>
              <a:buFont typeface="FrutigerNext LT Medium" pitchFamily="34" charset="0"/>
              <a:buChar char="~"/>
              <a:defRPr sz="1300">
                <a:solidFill>
                  <a:schemeClr val="tx1"/>
                </a:solidFill>
                <a:latin typeface="FrutigerNext LT Medium" pitchFamily="34" charset="0"/>
                <a:ea typeface="宋体" panose="02010600030101010101" pitchFamily="2" charset="-122"/>
              </a:defRPr>
            </a:lvl5pPr>
            <a:lvl6pPr marL="25146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6pPr>
            <a:lvl7pPr marL="29718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7pPr>
            <a:lvl8pPr marL="34290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8pPr>
            <a:lvl9pPr marL="3886200" indent="-228600" defTabSz="877888" eaLnBrk="0" fontAlgn="base" hangingPunct="0">
              <a:lnSpc>
                <a:spcPct val="140000"/>
              </a:lnSpc>
              <a:spcBef>
                <a:spcPct val="0"/>
              </a:spcBef>
              <a:spcAft>
                <a:spcPct val="0"/>
              </a:spcAft>
              <a:buFont typeface="FrutigerNext LT Medium" pitchFamily="34" charset="0"/>
              <a:buChar char="~"/>
              <a:defRPr sz="1300">
                <a:solidFill>
                  <a:schemeClr val="tx1"/>
                </a:solidFill>
                <a:latin typeface="FrutigerNext LT Medium" pitchFamily="34" charset="0"/>
                <a:ea typeface="宋体" panose="02010600030101010101" pitchFamily="2" charset="-122"/>
              </a:defRPr>
            </a:lvl9pPr>
          </a:lstStyle>
          <a:p>
            <a:pPr>
              <a:lnSpc>
                <a:spcPct val="85000"/>
              </a:lnSpc>
              <a:buClrTx/>
              <a:buSzTx/>
              <a:buFontTx/>
              <a:buNone/>
            </a:pPr>
            <a:r>
              <a:rPr lang="de-DE" altLang="zh-CN" sz="1300" b="0">
                <a:latin typeface="FrutigerNext LT Bold" pitchFamily="20" charset="0"/>
                <a:ea typeface="MS PGothic" panose="020B0600070205080204" pitchFamily="34" charset="-128"/>
              </a:rPr>
              <a:t>Page </a:t>
            </a:r>
            <a:fld id="{58BAF4DD-6585-428B-A722-B62F6C8EF89B}" type="slidenum">
              <a:rPr lang="de-DE" altLang="zh-CN" sz="1300" b="0" smtClean="0">
                <a:latin typeface="FrutigerNext LT Bold" pitchFamily="20" charset="0"/>
                <a:ea typeface="MS PGothic" panose="020B0600070205080204" pitchFamily="34" charset="-128"/>
              </a:rPr>
              <a:pPr>
                <a:lnSpc>
                  <a:spcPct val="85000"/>
                </a:lnSpc>
                <a:buClrTx/>
                <a:buSzTx/>
                <a:buFontTx/>
                <a:buNone/>
              </a:pPr>
              <a:t>45</a:t>
            </a:fld>
            <a:endParaRPr lang="en-GB" altLang="zh-CN" sz="1300" b="0">
              <a:latin typeface="FrutigerNext LT Bold" pitchFamily="20" charset="0"/>
              <a:ea typeface="MS PGothic" panose="020B0600070205080204" pitchFamily="34" charset="-128"/>
            </a:endParaRPr>
          </a:p>
        </p:txBody>
      </p:sp>
      <p:sp>
        <p:nvSpPr>
          <p:cNvPr id="70659" name="Rectangle 7">
            <a:extLst>
              <a:ext uri="{FF2B5EF4-FFF2-40B4-BE49-F238E27FC236}">
                <a16:creationId xmlns:a16="http://schemas.microsoft.com/office/drawing/2014/main" id="{C052D224-DE1B-4E2E-9B54-AECD5D529DFA}"/>
              </a:ext>
            </a:extLst>
          </p:cNvPr>
          <p:cNvSpPr>
            <a:spLocks noChangeArrowheads="1"/>
          </p:cNvSpPr>
          <p:nvPr/>
        </p:nvSpPr>
        <p:spPr bwMode="auto">
          <a:xfrm>
            <a:off x="701675" y="1223963"/>
            <a:ext cx="424815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
            </a:pPr>
            <a:r>
              <a:rPr lang="zh-CN" altLang="en-US">
                <a:latin typeface="华文新魏" panose="02010800040101010101" pitchFamily="2" charset="-122"/>
                <a:ea typeface="华文新魏" panose="02010800040101010101" pitchFamily="2" charset="-122"/>
              </a:rPr>
              <a:t> 常用函数的不定积分</a:t>
            </a:r>
          </a:p>
        </p:txBody>
      </p:sp>
      <p:pic>
        <p:nvPicPr>
          <p:cNvPr id="592904" name="Picture 8">
            <a:extLst>
              <a:ext uri="{FF2B5EF4-FFF2-40B4-BE49-F238E27FC236}">
                <a16:creationId xmlns:a16="http://schemas.microsoft.com/office/drawing/2014/main" id="{5E32CD14-372F-4734-939C-73DA451F0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938" y="1944688"/>
            <a:ext cx="4430712" cy="849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92905" name="Picture 9">
            <a:extLst>
              <a:ext uri="{FF2B5EF4-FFF2-40B4-BE49-F238E27FC236}">
                <a16:creationId xmlns:a16="http://schemas.microsoft.com/office/drawing/2014/main" id="{855CBE13-F44C-45DE-9A2C-9A8E46CCA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500" y="3313113"/>
            <a:ext cx="3500438"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92906" name="Picture 10">
            <a:extLst>
              <a:ext uri="{FF2B5EF4-FFF2-40B4-BE49-F238E27FC236}">
                <a16:creationId xmlns:a16="http://schemas.microsoft.com/office/drawing/2014/main" id="{DA432CB7-6206-4C6F-9BFB-B76668BDE1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7938" y="4610100"/>
            <a:ext cx="3184525"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92907" name="Picture 11">
            <a:extLst>
              <a:ext uri="{FF2B5EF4-FFF2-40B4-BE49-F238E27FC236}">
                <a16:creationId xmlns:a16="http://schemas.microsoft.com/office/drawing/2014/main" id="{89EC4C4F-9904-44CC-9041-CF557239F7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8250" y="2016125"/>
            <a:ext cx="2816225"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92908" name="Picture 12">
            <a:extLst>
              <a:ext uri="{FF2B5EF4-FFF2-40B4-BE49-F238E27FC236}">
                <a16:creationId xmlns:a16="http://schemas.microsoft.com/office/drawing/2014/main" id="{20193A3B-151E-47D3-9E60-160CD1ED9A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8250" y="3313113"/>
            <a:ext cx="2447925"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2909" name="Text Box 13" descr="波浪线">
            <a:extLst>
              <a:ext uri="{FF2B5EF4-FFF2-40B4-BE49-F238E27FC236}">
                <a16:creationId xmlns:a16="http://schemas.microsoft.com/office/drawing/2014/main" id="{FD355A6C-C160-4AF2-987E-5F14F4FE4214}"/>
              </a:ext>
            </a:extLst>
          </p:cNvPr>
          <p:cNvSpPr txBox="1">
            <a:spLocks noChangeArrowheads="1"/>
          </p:cNvSpPr>
          <p:nvPr/>
        </p:nvSpPr>
        <p:spPr bwMode="auto">
          <a:xfrm>
            <a:off x="6246813" y="4679950"/>
            <a:ext cx="2736850" cy="523875"/>
          </a:xfrm>
          <a:prstGeom prst="rect">
            <a:avLst/>
          </a:prstGeom>
          <a:noFill/>
          <a:ln>
            <a:noFill/>
          </a:ln>
          <a:effectLst/>
          <a:extLst>
            <a:ext uri="{909E8E84-426E-40DD-AFC4-6F175D3DCCD1}">
              <a14:hiddenFill xmlns:a14="http://schemas.microsoft.com/office/drawing/2010/main">
                <a:pattFill prst="wave">
                  <a:fgClr>
                    <a:schemeClr val="accent1"/>
                  </a:fgClr>
                  <a:bgClr>
                    <a:schemeClr val="bg1"/>
                  </a:bgClr>
                </a:patt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0" tIns="43200" rIns="86400" bIns="4320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92904"/>
                                        </p:tgtEl>
                                        <p:attrNameLst>
                                          <p:attrName>style.visibility</p:attrName>
                                        </p:attrNameLst>
                                      </p:cBhvr>
                                      <p:to>
                                        <p:strVal val="visible"/>
                                      </p:to>
                                    </p:set>
                                    <p:animEffect transition="in" filter="blinds(horizontal)">
                                      <p:cBhvr>
                                        <p:cTn id="7" dur="500"/>
                                        <p:tgtEl>
                                          <p:spTgt spid="592904"/>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592905"/>
                                        </p:tgtEl>
                                        <p:attrNameLst>
                                          <p:attrName>style.visibility</p:attrName>
                                        </p:attrNameLst>
                                      </p:cBhvr>
                                      <p:to>
                                        <p:strVal val="visible"/>
                                      </p:to>
                                    </p:set>
                                    <p:animEffect transition="in" filter="blinds(horizontal)">
                                      <p:cBhvr>
                                        <p:cTn id="11" dur="500"/>
                                        <p:tgtEl>
                                          <p:spTgt spid="592905"/>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592906"/>
                                        </p:tgtEl>
                                        <p:attrNameLst>
                                          <p:attrName>style.visibility</p:attrName>
                                        </p:attrNameLst>
                                      </p:cBhvr>
                                      <p:to>
                                        <p:strVal val="visible"/>
                                      </p:to>
                                    </p:set>
                                    <p:animEffect transition="in" filter="blinds(horizontal)">
                                      <p:cBhvr>
                                        <p:cTn id="15" dur="500"/>
                                        <p:tgtEl>
                                          <p:spTgt spid="592906"/>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592907"/>
                                        </p:tgtEl>
                                        <p:attrNameLst>
                                          <p:attrName>style.visibility</p:attrName>
                                        </p:attrNameLst>
                                      </p:cBhvr>
                                      <p:to>
                                        <p:strVal val="visible"/>
                                      </p:to>
                                    </p:set>
                                    <p:animEffect transition="in" filter="blinds(horizontal)">
                                      <p:cBhvr>
                                        <p:cTn id="19" dur="500"/>
                                        <p:tgtEl>
                                          <p:spTgt spid="592907"/>
                                        </p:tgtEl>
                                      </p:cBhvr>
                                    </p:animEffect>
                                  </p:childTnLst>
                                </p:cTn>
                              </p:par>
                            </p:childTnLst>
                          </p:cTn>
                        </p:par>
                        <p:par>
                          <p:cTn id="20" fill="hold" nodeType="afterGroup">
                            <p:stCondLst>
                              <p:cond delay="2000"/>
                            </p:stCondLst>
                            <p:childTnLst>
                              <p:par>
                                <p:cTn id="21" presetID="3" presetClass="entr" presetSubtype="10" fill="hold" nodeType="afterEffect">
                                  <p:stCondLst>
                                    <p:cond delay="0"/>
                                  </p:stCondLst>
                                  <p:childTnLst>
                                    <p:set>
                                      <p:cBhvr>
                                        <p:cTn id="22" dur="1" fill="hold">
                                          <p:stCondLst>
                                            <p:cond delay="0"/>
                                          </p:stCondLst>
                                        </p:cTn>
                                        <p:tgtEl>
                                          <p:spTgt spid="592908"/>
                                        </p:tgtEl>
                                        <p:attrNameLst>
                                          <p:attrName>style.visibility</p:attrName>
                                        </p:attrNameLst>
                                      </p:cBhvr>
                                      <p:to>
                                        <p:strVal val="visible"/>
                                      </p:to>
                                    </p:set>
                                    <p:animEffect transition="in" filter="blinds(horizontal)">
                                      <p:cBhvr>
                                        <p:cTn id="23" dur="500"/>
                                        <p:tgtEl>
                                          <p:spTgt spid="592908"/>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592909"/>
                                        </p:tgtEl>
                                        <p:attrNameLst>
                                          <p:attrName>style.visibility</p:attrName>
                                        </p:attrNameLst>
                                      </p:cBhvr>
                                      <p:to>
                                        <p:strVal val="visible"/>
                                      </p:to>
                                    </p:set>
                                    <p:animEffect transition="in" filter="blinds(horizontal)">
                                      <p:cBhvr>
                                        <p:cTn id="27" dur="500"/>
                                        <p:tgtEl>
                                          <p:spTgt spid="592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0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6">
            <a:extLst>
              <a:ext uri="{FF2B5EF4-FFF2-40B4-BE49-F238E27FC236}">
                <a16:creationId xmlns:a16="http://schemas.microsoft.com/office/drawing/2014/main" id="{C5771EDE-3231-431F-B33B-7706C53A833D}"/>
              </a:ext>
            </a:extLst>
          </p:cNvPr>
          <p:cNvSpPr>
            <a:spLocks noGrp="1" noChangeArrowheads="1"/>
          </p:cNvSpPr>
          <p:nvPr>
            <p:ph type="dt" sz="quarter" idx="10"/>
          </p:nvPr>
        </p:nvSpPr>
        <p:spPr/>
        <p:txBody>
          <a:bodyPr/>
          <a:lstStyle/>
          <a:p>
            <a:pPr>
              <a:defRPr/>
            </a:pPr>
            <a:fld id="{B081190E-8646-4039-9E19-4E8D5161260C}" type="datetime1">
              <a:rPr lang="zh-CN" altLang="en-US"/>
              <a:pPr>
                <a:defRPr/>
              </a:pPr>
              <a:t>2017/9/7</a:t>
            </a:fld>
            <a:endParaRPr lang="en-US" altLang="zh-CN"/>
          </a:p>
        </p:txBody>
      </p:sp>
      <p:sp>
        <p:nvSpPr>
          <p:cNvPr id="71683" name="Rectangle 2">
            <a:extLst>
              <a:ext uri="{FF2B5EF4-FFF2-40B4-BE49-F238E27FC236}">
                <a16:creationId xmlns:a16="http://schemas.microsoft.com/office/drawing/2014/main" id="{9A36743B-4335-4D5E-8DEE-301605BDE56D}"/>
              </a:ext>
            </a:extLst>
          </p:cNvPr>
          <p:cNvSpPr>
            <a:spLocks noGrp="1" noChangeArrowheads="1"/>
          </p:cNvSpPr>
          <p:nvPr>
            <p:ph type="ctrTitle"/>
          </p:nvPr>
        </p:nvSpPr>
        <p:spPr>
          <a:xfrm>
            <a:off x="774700" y="1728788"/>
            <a:ext cx="5994400" cy="1749425"/>
          </a:xfrm>
          <a:noFill/>
        </p:spPr>
        <p:txBody>
          <a:bodyPr/>
          <a:lstStyle/>
          <a:p>
            <a:pPr eaLnBrk="1" hangingPunct="1"/>
            <a:r>
              <a:rPr lang="zh-CN" altLang="en-US"/>
              <a:t>本章结束</a:t>
            </a:r>
          </a:p>
        </p:txBody>
      </p:sp>
      <p:sp>
        <p:nvSpPr>
          <p:cNvPr id="71684" name="Rectangle 3">
            <a:extLst>
              <a:ext uri="{FF2B5EF4-FFF2-40B4-BE49-F238E27FC236}">
                <a16:creationId xmlns:a16="http://schemas.microsoft.com/office/drawing/2014/main" id="{CC5BC84A-F64F-4867-B853-C335B35ABB6D}"/>
              </a:ext>
            </a:extLst>
          </p:cNvPr>
          <p:cNvSpPr>
            <a:spLocks noGrp="1" noChangeArrowheads="1"/>
          </p:cNvSpPr>
          <p:nvPr>
            <p:ph type="subTitle" idx="1"/>
          </p:nvPr>
        </p:nvSpPr>
        <p:spPr>
          <a:xfrm>
            <a:off x="773113" y="3095625"/>
            <a:ext cx="5995987" cy="908050"/>
          </a:xfrm>
          <a:noFill/>
        </p:spPr>
        <p:txBody>
          <a:bodyPr/>
          <a:lstStyle/>
          <a:p>
            <a:pPr eaLnBrk="1" hangingPunct="1"/>
            <a:r>
              <a:rPr lang="en-US" altLang="zh-CN"/>
              <a:t>The End</a:t>
            </a:r>
            <a:r>
              <a:rPr lang="zh-CN" altLang="en-US"/>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6" descr="http://upload.wikimedia.org/wikipedia/commons/a/a7/Georgia_southern_across_lake_see_union.jpg">
            <a:extLst>
              <a:ext uri="{FF2B5EF4-FFF2-40B4-BE49-F238E27FC236}">
                <a16:creationId xmlns:a16="http://schemas.microsoft.com/office/drawing/2014/main" id="{51001B1B-390D-4C18-B2F3-81266614D0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425" y="1890713"/>
            <a:ext cx="9124950"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2">
            <a:extLst>
              <a:ext uri="{FF2B5EF4-FFF2-40B4-BE49-F238E27FC236}">
                <a16:creationId xmlns:a16="http://schemas.microsoft.com/office/drawing/2014/main" id="{EFF1D153-B66F-4CA8-98B9-8CDD9BC39AEA}"/>
              </a:ext>
            </a:extLst>
          </p:cNvPr>
          <p:cNvSpPr>
            <a:spLocks noGrp="1"/>
          </p:cNvSpPr>
          <p:nvPr>
            <p:ph type="title"/>
          </p:nvPr>
        </p:nvSpPr>
        <p:spPr/>
        <p:txBody>
          <a:bodyPr/>
          <a:lstStyle/>
          <a:p>
            <a:pPr>
              <a:defRPr/>
            </a:pPr>
            <a:r>
              <a:rPr lang="en-US" altLang="zh-CN"/>
              <a:t>About Georgia Southern</a:t>
            </a:r>
          </a:p>
        </p:txBody>
      </p:sp>
      <p:sp>
        <p:nvSpPr>
          <p:cNvPr id="26628" name="Text Box 8">
            <a:extLst>
              <a:ext uri="{FF2B5EF4-FFF2-40B4-BE49-F238E27FC236}">
                <a16:creationId xmlns:a16="http://schemas.microsoft.com/office/drawing/2014/main" id="{8432B9B4-20B1-40D8-8BEF-18E3C49DC88F}"/>
              </a:ext>
            </a:extLst>
          </p:cNvPr>
          <p:cNvSpPr txBox="1">
            <a:spLocks noChangeArrowheads="1"/>
          </p:cNvSpPr>
          <p:nvPr/>
        </p:nvSpPr>
        <p:spPr bwMode="auto">
          <a:xfrm>
            <a:off x="4286250" y="1120775"/>
            <a:ext cx="5681663" cy="574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n-US" altLang="zh-CN" sz="1470">
                <a:solidFill>
                  <a:prstClr val="black"/>
                </a:solidFill>
                <a:latin typeface="Arial" panose="020B0604020202020204" pitchFamily="34" charset="0"/>
              </a:rPr>
              <a:t>20,000+ students; 1000+ acre land, 800+ academic staff</a:t>
            </a:r>
          </a:p>
          <a:p>
            <a:pPr eaLnBrk="1" hangingPunct="1">
              <a:spcBef>
                <a:spcPct val="0"/>
              </a:spcBef>
              <a:buFontTx/>
              <a:buNone/>
              <a:defRPr/>
            </a:pPr>
            <a:r>
              <a:rPr lang="en-US" altLang="zh-CN" sz="1470">
                <a:solidFill>
                  <a:prstClr val="black"/>
                </a:solidFill>
                <a:latin typeface="Arial" panose="020B0604020202020204" pitchFamily="34" charset="0"/>
              </a:rPr>
              <a:t>The second largest public school in state</a:t>
            </a:r>
          </a:p>
          <a:p>
            <a:pPr eaLnBrk="1" hangingPunct="1">
              <a:spcBef>
                <a:spcPct val="0"/>
              </a:spcBef>
              <a:buFontTx/>
              <a:buNone/>
              <a:defRPr/>
            </a:pPr>
            <a:endParaRPr lang="en-US" altLang="zh-CN" sz="1470">
              <a:solidFill>
                <a:prstClr val="black"/>
              </a:solidFill>
              <a:latin typeface="Arial" panose="020B0604020202020204" pitchFamily="34" charset="0"/>
            </a:endParaRPr>
          </a:p>
          <a:p>
            <a:pPr eaLnBrk="1" hangingPunct="1">
              <a:spcBef>
                <a:spcPct val="0"/>
              </a:spcBef>
              <a:buFontTx/>
              <a:buNone/>
              <a:defRPr/>
            </a:pPr>
            <a:r>
              <a:rPr lang="en-US" altLang="zh-CN" sz="1470">
                <a:solidFill>
                  <a:prstClr val="black"/>
                </a:solidFill>
                <a:latin typeface="Arial" panose="020B0604020202020204" pitchFamily="34" charset="0"/>
              </a:rPr>
              <a:t>Allen E. Paulson College of Engineering and Information Technology</a:t>
            </a:r>
          </a:p>
          <a:p>
            <a:pPr eaLnBrk="1" hangingPunct="1">
              <a:spcBef>
                <a:spcPct val="0"/>
              </a:spcBef>
              <a:buFontTx/>
              <a:buNone/>
              <a:defRPr/>
            </a:pPr>
            <a:r>
              <a:rPr lang="en-US" altLang="zh-CN" sz="1470">
                <a:solidFill>
                  <a:prstClr val="black"/>
                </a:solidFill>
                <a:latin typeface="Arial" panose="020B0604020202020204" pitchFamily="34" charset="0"/>
              </a:rPr>
              <a:t>College of Business Administration</a:t>
            </a:r>
          </a:p>
          <a:p>
            <a:pPr eaLnBrk="1" hangingPunct="1">
              <a:spcBef>
                <a:spcPct val="0"/>
              </a:spcBef>
              <a:buFontTx/>
              <a:buNone/>
              <a:defRPr/>
            </a:pPr>
            <a:r>
              <a:rPr lang="en-US" altLang="zh-CN" sz="1470">
                <a:solidFill>
                  <a:prstClr val="black"/>
                </a:solidFill>
                <a:latin typeface="Arial" panose="020B0604020202020204" pitchFamily="34" charset="0"/>
              </a:rPr>
              <a:t>College of Education</a:t>
            </a:r>
          </a:p>
          <a:p>
            <a:pPr eaLnBrk="1" hangingPunct="1">
              <a:spcBef>
                <a:spcPct val="0"/>
              </a:spcBef>
              <a:buFontTx/>
              <a:buNone/>
              <a:defRPr/>
            </a:pPr>
            <a:r>
              <a:rPr lang="en-US" altLang="zh-CN" sz="1470">
                <a:solidFill>
                  <a:prstClr val="black"/>
                </a:solidFill>
                <a:latin typeface="Arial" panose="020B0604020202020204" pitchFamily="34" charset="0"/>
              </a:rPr>
              <a:t>College of Health and Human Sciences</a:t>
            </a:r>
          </a:p>
          <a:p>
            <a:pPr eaLnBrk="1" hangingPunct="1">
              <a:spcBef>
                <a:spcPct val="0"/>
              </a:spcBef>
              <a:buFontTx/>
              <a:buNone/>
              <a:defRPr/>
            </a:pPr>
            <a:r>
              <a:rPr lang="en-US" altLang="zh-CN" sz="1470">
                <a:solidFill>
                  <a:prstClr val="black"/>
                </a:solidFill>
                <a:latin typeface="Arial" panose="020B0604020202020204" pitchFamily="34" charset="0"/>
              </a:rPr>
              <a:t>College of Liberal Arts and Social Sciences</a:t>
            </a:r>
          </a:p>
          <a:p>
            <a:pPr eaLnBrk="1" hangingPunct="1">
              <a:spcBef>
                <a:spcPct val="0"/>
              </a:spcBef>
              <a:buFontTx/>
              <a:buNone/>
              <a:defRPr/>
            </a:pPr>
            <a:r>
              <a:rPr lang="en-US" altLang="zh-CN" sz="1470">
                <a:solidFill>
                  <a:prstClr val="black"/>
                </a:solidFill>
                <a:latin typeface="Arial" panose="020B0604020202020204" pitchFamily="34" charset="0"/>
              </a:rPr>
              <a:t>College of Science and Mathematics</a:t>
            </a:r>
          </a:p>
          <a:p>
            <a:pPr eaLnBrk="1" hangingPunct="1">
              <a:spcBef>
                <a:spcPct val="0"/>
              </a:spcBef>
              <a:buFontTx/>
              <a:buNone/>
              <a:defRPr/>
            </a:pPr>
            <a:r>
              <a:rPr lang="en-US" altLang="zh-CN" sz="1470">
                <a:solidFill>
                  <a:prstClr val="black"/>
                </a:solidFill>
                <a:latin typeface="Arial" panose="020B0604020202020204" pitchFamily="34" charset="0"/>
              </a:rPr>
              <a:t>Jiann-Ping Hsu College of Public Health</a:t>
            </a:r>
          </a:p>
          <a:p>
            <a:pPr eaLnBrk="1" hangingPunct="1">
              <a:spcBef>
                <a:spcPct val="0"/>
              </a:spcBef>
              <a:buFontTx/>
              <a:buNone/>
              <a:defRPr/>
            </a:pPr>
            <a:r>
              <a:rPr lang="en-US" altLang="zh-CN" sz="1470">
                <a:solidFill>
                  <a:prstClr val="black"/>
                </a:solidFill>
                <a:latin typeface="Arial" panose="020B0604020202020204" pitchFamily="34" charset="0"/>
              </a:rPr>
              <a:t>Jack N. Averitt College of Graduate Studies</a:t>
            </a:r>
          </a:p>
          <a:p>
            <a:pPr eaLnBrk="1" hangingPunct="1">
              <a:spcBef>
                <a:spcPct val="0"/>
              </a:spcBef>
              <a:buFontTx/>
              <a:buNone/>
              <a:defRPr/>
            </a:pPr>
            <a:r>
              <a:rPr lang="en-US" altLang="zh-CN" sz="1470">
                <a:solidFill>
                  <a:prstClr val="black"/>
                </a:solidFill>
                <a:latin typeface="Arial" panose="020B0604020202020204" pitchFamily="34" charset="0"/>
              </a:rPr>
              <a:t>Center for International Studies</a:t>
            </a:r>
          </a:p>
          <a:p>
            <a:pPr eaLnBrk="1" hangingPunct="1">
              <a:spcBef>
                <a:spcPct val="0"/>
              </a:spcBef>
              <a:buFontTx/>
              <a:buNone/>
              <a:defRPr/>
            </a:pPr>
            <a:endParaRPr lang="en-US" altLang="zh-CN" sz="1470">
              <a:solidFill>
                <a:prstClr val="black"/>
              </a:solidFill>
              <a:latin typeface="Arial" panose="020B0604020202020204" pitchFamily="34" charset="0"/>
            </a:endParaRPr>
          </a:p>
          <a:p>
            <a:pPr eaLnBrk="1" hangingPunct="1">
              <a:spcBef>
                <a:spcPct val="0"/>
              </a:spcBef>
              <a:buFontTx/>
              <a:buNone/>
              <a:defRPr/>
            </a:pPr>
            <a:r>
              <a:rPr lang="en-US" altLang="zh-CN" sz="1470">
                <a:solidFill>
                  <a:prstClr val="black"/>
                </a:solidFill>
                <a:latin typeface="Arial" panose="020B0604020202020204" pitchFamily="34" charset="0"/>
              </a:rPr>
              <a:t>Center for Africana Studies</a:t>
            </a:r>
          </a:p>
          <a:p>
            <a:pPr eaLnBrk="1" hangingPunct="1">
              <a:spcBef>
                <a:spcPct val="0"/>
              </a:spcBef>
              <a:buFontTx/>
              <a:buNone/>
              <a:defRPr/>
            </a:pPr>
            <a:r>
              <a:rPr lang="en-US" altLang="zh-CN" sz="1470">
                <a:solidFill>
                  <a:prstClr val="black"/>
                </a:solidFill>
                <a:latin typeface="Arial" panose="020B0604020202020204" pitchFamily="34" charset="0"/>
              </a:rPr>
              <a:t>Center for Sustainability</a:t>
            </a:r>
          </a:p>
          <a:p>
            <a:pPr eaLnBrk="1" hangingPunct="1">
              <a:spcBef>
                <a:spcPct val="0"/>
              </a:spcBef>
              <a:buFontTx/>
              <a:buNone/>
              <a:defRPr/>
            </a:pPr>
            <a:r>
              <a:rPr lang="en-US" altLang="zh-CN" sz="1470">
                <a:solidFill>
                  <a:prstClr val="black"/>
                </a:solidFill>
                <a:latin typeface="Arial" panose="020B0604020202020204" pitchFamily="34" charset="0"/>
              </a:rPr>
              <a:t>Center for Forensic Studies in Accounting and Business</a:t>
            </a:r>
          </a:p>
          <a:p>
            <a:pPr eaLnBrk="1" hangingPunct="1">
              <a:spcBef>
                <a:spcPct val="0"/>
              </a:spcBef>
              <a:buFontTx/>
              <a:buNone/>
              <a:defRPr/>
            </a:pPr>
            <a:r>
              <a:rPr lang="en-US" altLang="zh-CN" sz="1470">
                <a:solidFill>
                  <a:prstClr val="black"/>
                </a:solidFill>
                <a:latin typeface="Arial" panose="020B0604020202020204" pitchFamily="34" charset="0"/>
              </a:rPr>
              <a:t>Center for International Studies</a:t>
            </a:r>
          </a:p>
          <a:p>
            <a:pPr eaLnBrk="1" hangingPunct="1">
              <a:spcBef>
                <a:spcPct val="0"/>
              </a:spcBef>
              <a:buFontTx/>
              <a:buNone/>
              <a:defRPr/>
            </a:pPr>
            <a:r>
              <a:rPr lang="en-US" altLang="zh-CN" sz="1470">
                <a:solidFill>
                  <a:prstClr val="black"/>
                </a:solidFill>
                <a:latin typeface="Arial" panose="020B0604020202020204" pitchFamily="34" charset="0"/>
              </a:rPr>
              <a:t>Center for Irish Studies</a:t>
            </a:r>
          </a:p>
          <a:p>
            <a:pPr eaLnBrk="1" hangingPunct="1">
              <a:spcBef>
                <a:spcPct val="0"/>
              </a:spcBef>
              <a:buFontTx/>
              <a:buNone/>
              <a:defRPr/>
            </a:pPr>
            <a:r>
              <a:rPr lang="en-US" altLang="zh-CN" sz="1470">
                <a:solidFill>
                  <a:prstClr val="black"/>
                </a:solidFill>
                <a:latin typeface="Arial" panose="020B0604020202020204" pitchFamily="34" charset="0"/>
              </a:rPr>
              <a:t>Center for Retail Studies</a:t>
            </a:r>
          </a:p>
          <a:p>
            <a:pPr eaLnBrk="1" hangingPunct="1">
              <a:spcBef>
                <a:spcPct val="0"/>
              </a:spcBef>
              <a:buFontTx/>
              <a:buNone/>
              <a:defRPr/>
            </a:pPr>
            <a:r>
              <a:rPr lang="en-US" altLang="zh-CN" sz="1470">
                <a:solidFill>
                  <a:prstClr val="black"/>
                </a:solidFill>
                <a:latin typeface="Arial" panose="020B0604020202020204" pitchFamily="34" charset="0"/>
              </a:rPr>
              <a:t>Center for Rural Health and Research</a:t>
            </a:r>
          </a:p>
          <a:p>
            <a:pPr eaLnBrk="1" hangingPunct="1">
              <a:spcBef>
                <a:spcPct val="0"/>
              </a:spcBef>
              <a:buFontTx/>
              <a:buNone/>
              <a:defRPr/>
            </a:pPr>
            <a:r>
              <a:rPr lang="en-US" altLang="zh-CN" sz="1470">
                <a:solidFill>
                  <a:prstClr val="black"/>
                </a:solidFill>
                <a:latin typeface="Arial" panose="020B0604020202020204" pitchFamily="34" charset="0"/>
              </a:rPr>
              <a:t>Center for Undergraduate Research and Intellectual Opportunities</a:t>
            </a:r>
          </a:p>
          <a:p>
            <a:pPr eaLnBrk="1" hangingPunct="1">
              <a:spcBef>
                <a:spcPct val="0"/>
              </a:spcBef>
              <a:buFontTx/>
              <a:buNone/>
              <a:defRPr/>
            </a:pPr>
            <a:r>
              <a:rPr lang="en-US" altLang="zh-CN" sz="1470">
                <a:solidFill>
                  <a:prstClr val="black"/>
                </a:solidFill>
                <a:latin typeface="Arial" panose="020B0604020202020204" pitchFamily="34" charset="0"/>
              </a:rPr>
              <a:t>Center for Women's and Gender Studies</a:t>
            </a:r>
          </a:p>
          <a:p>
            <a:pPr eaLnBrk="1" hangingPunct="1">
              <a:spcBef>
                <a:spcPct val="0"/>
              </a:spcBef>
              <a:buFontTx/>
              <a:buNone/>
              <a:defRPr/>
            </a:pPr>
            <a:r>
              <a:rPr lang="en-US" altLang="zh-CN" sz="1470">
                <a:solidFill>
                  <a:prstClr val="black"/>
                </a:solidFill>
                <a:latin typeface="Arial" panose="020B0604020202020204" pitchFamily="34" charset="0"/>
              </a:rPr>
              <a:t>Small Business Development Center</a:t>
            </a:r>
          </a:p>
          <a:p>
            <a:pPr eaLnBrk="1" hangingPunct="1">
              <a:spcBef>
                <a:spcPct val="0"/>
              </a:spcBef>
              <a:buFontTx/>
              <a:buNone/>
              <a:defRPr/>
            </a:pPr>
            <a:r>
              <a:rPr lang="en-US" altLang="zh-CN" sz="1470">
                <a:solidFill>
                  <a:prstClr val="black"/>
                </a:solidFill>
                <a:latin typeface="Arial" panose="020B0604020202020204" pitchFamily="34" charset="0"/>
              </a:rPr>
              <a:t>University Writing Center</a:t>
            </a:r>
          </a:p>
        </p:txBody>
      </p:sp>
      <p:sp>
        <p:nvSpPr>
          <p:cNvPr id="26629" name="Rectangle 10">
            <a:extLst>
              <a:ext uri="{FF2B5EF4-FFF2-40B4-BE49-F238E27FC236}">
                <a16:creationId xmlns:a16="http://schemas.microsoft.com/office/drawing/2014/main" id="{405C689E-2A32-48FF-A6E7-FB34404E1E24}"/>
              </a:ext>
            </a:extLst>
          </p:cNvPr>
          <p:cNvSpPr>
            <a:spLocks noChangeArrowheads="1"/>
          </p:cNvSpPr>
          <p:nvPr/>
        </p:nvSpPr>
        <p:spPr bwMode="auto">
          <a:xfrm>
            <a:off x="6046788" y="6161088"/>
            <a:ext cx="5200650"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55000"/>
              </a:lnSpc>
              <a:spcBef>
                <a:spcPct val="55000"/>
              </a:spcBef>
              <a:buFontTx/>
              <a:buNone/>
              <a:defRPr/>
            </a:pPr>
            <a:endParaRPr lang="zh-CN" altLang="zh-CN" sz="1890">
              <a:solidFill>
                <a:prstClr val="black"/>
              </a:solidFill>
              <a:latin typeface="Arial" panose="020B0604020202020204" pitchFamily="34" charset="0"/>
            </a:endParaRPr>
          </a:p>
        </p:txBody>
      </p:sp>
      <p:pic>
        <p:nvPicPr>
          <p:cNvPr id="28678" name="Picture 2" descr="Georgia Southern Seal.svg">
            <a:extLst>
              <a:ext uri="{FF2B5EF4-FFF2-40B4-BE49-F238E27FC236}">
                <a16:creationId xmlns:a16="http://schemas.microsoft.com/office/drawing/2014/main" id="{12FD3A40-E712-48FE-8B93-2FC85A1ABC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550" y="960438"/>
            <a:ext cx="2039938" cy="203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779ACE6-E0A7-416D-995B-937C679161FD}"/>
              </a:ext>
            </a:extLst>
          </p:cNvPr>
          <p:cNvSpPr>
            <a:spLocks noGrp="1" noChangeArrowheads="1"/>
          </p:cNvSpPr>
          <p:nvPr>
            <p:ph type="title"/>
          </p:nvPr>
        </p:nvSpPr>
        <p:spPr/>
        <p:txBody>
          <a:bodyPr/>
          <a:lstStyle/>
          <a:p>
            <a:pPr eaLnBrk="1" hangingPunct="1">
              <a:defRPr/>
            </a:pPr>
            <a:r>
              <a:rPr lang="en-US" altLang="zh-CN" sz="3780">
                <a:solidFill>
                  <a:srgbClr val="FF0000"/>
                </a:solidFill>
                <a:latin typeface="Monotype Corsiva" panose="03010101010201010101" pitchFamily="66" charset="0"/>
              </a:rPr>
              <a:t>Large-Scale, Small-Feel Research University </a:t>
            </a:r>
          </a:p>
        </p:txBody>
      </p:sp>
      <p:pic>
        <p:nvPicPr>
          <p:cNvPr id="29699" name="Picture 15" descr="GerogiaU-1">
            <a:extLst>
              <a:ext uri="{FF2B5EF4-FFF2-40B4-BE49-F238E27FC236}">
                <a16:creationId xmlns:a16="http://schemas.microsoft.com/office/drawing/2014/main" id="{16A5722B-0E7A-4873-AD71-B05ED1231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13" y="1360488"/>
            <a:ext cx="38735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图片 2">
            <a:extLst>
              <a:ext uri="{FF2B5EF4-FFF2-40B4-BE49-F238E27FC236}">
                <a16:creationId xmlns:a16="http://schemas.microsoft.com/office/drawing/2014/main" id="{4995A876-C735-4448-A970-3E0B503DEE8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91113" y="4014788"/>
            <a:ext cx="4156075"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9D9E5B1-1680-48E5-8EE7-6634BFC40D7F}"/>
              </a:ext>
            </a:extLst>
          </p:cNvPr>
          <p:cNvSpPr>
            <a:spLocks noGrp="1" noChangeArrowheads="1"/>
          </p:cNvSpPr>
          <p:nvPr>
            <p:ph type="title"/>
          </p:nvPr>
        </p:nvSpPr>
        <p:spPr/>
        <p:txBody>
          <a:bodyPr/>
          <a:lstStyle/>
          <a:p>
            <a:pPr eaLnBrk="1" hangingPunct="1">
              <a:defRPr/>
            </a:pPr>
            <a:r>
              <a:rPr lang="en-US" altLang="zh-CN" sz="3780">
                <a:solidFill>
                  <a:srgbClr val="FF0000"/>
                </a:solidFill>
                <a:latin typeface="Monotype Corsiva" panose="03010101010201010101" pitchFamily="66" charset="0"/>
              </a:rPr>
              <a:t>Large-Scale, Small-Feel Research University </a:t>
            </a:r>
          </a:p>
        </p:txBody>
      </p:sp>
      <p:pic>
        <p:nvPicPr>
          <p:cNvPr id="54274" name="Picture 2" descr="http://files.campus.edublogs.org/blogs.georgiasouthern.edu/dist/e/3/files/2008/12/fortunephoto72dpi.jpg">
            <a:extLst>
              <a:ext uri="{FF2B5EF4-FFF2-40B4-BE49-F238E27FC236}">
                <a16:creationId xmlns:a16="http://schemas.microsoft.com/office/drawing/2014/main" id="{86AFB91F-F567-42F9-836F-692162EE8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513" y="1120775"/>
            <a:ext cx="8561387"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blinds(horizontal)">
                                      <p:cBhvr>
                                        <p:cTn id="7" dur="500"/>
                                        <p:tgtEl>
                                          <p:spTgt spid="54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1B39B1D-CD17-49C7-9CFF-EC14E6FB5BCD}"/>
              </a:ext>
            </a:extLst>
          </p:cNvPr>
          <p:cNvSpPr>
            <a:spLocks noGrp="1" noChangeArrowheads="1"/>
          </p:cNvSpPr>
          <p:nvPr>
            <p:ph type="title"/>
          </p:nvPr>
        </p:nvSpPr>
        <p:spPr/>
        <p:txBody>
          <a:bodyPr/>
          <a:lstStyle/>
          <a:p>
            <a:pPr eaLnBrk="1" hangingPunct="1">
              <a:defRPr/>
            </a:pPr>
            <a:r>
              <a:rPr lang="en-US" altLang="zh-CN" sz="3780">
                <a:solidFill>
                  <a:srgbClr val="FF0000"/>
                </a:solidFill>
                <a:latin typeface="Monotype Corsiva" panose="03010101010201010101" pitchFamily="66" charset="0"/>
              </a:rPr>
              <a:t>Large-Scale, Small-Feel Research University </a:t>
            </a:r>
          </a:p>
        </p:txBody>
      </p:sp>
      <p:pic>
        <p:nvPicPr>
          <p:cNvPr id="31747" name="Picture 2" descr="http://upload.wikimedia.org/wikipedia/commons/3/35/Georgia_southern_pedestrium_towards_ed_coba.jpg">
            <a:extLst>
              <a:ext uri="{FF2B5EF4-FFF2-40B4-BE49-F238E27FC236}">
                <a16:creationId xmlns:a16="http://schemas.microsoft.com/office/drawing/2014/main" id="{F09A65CD-F14A-4CA4-9FF5-ADF99F892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3" y="1360488"/>
            <a:ext cx="8967787"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894C76C-9232-4703-978F-9C486409EABB}"/>
              </a:ext>
            </a:extLst>
          </p:cNvPr>
          <p:cNvSpPr>
            <a:spLocks noGrp="1" noChangeArrowheads="1"/>
          </p:cNvSpPr>
          <p:nvPr>
            <p:ph type="title"/>
          </p:nvPr>
        </p:nvSpPr>
        <p:spPr/>
        <p:txBody>
          <a:bodyPr/>
          <a:lstStyle/>
          <a:p>
            <a:pPr eaLnBrk="1" hangingPunct="1">
              <a:defRPr/>
            </a:pPr>
            <a:r>
              <a:rPr lang="en-US" altLang="zh-CN" sz="3780">
                <a:solidFill>
                  <a:srgbClr val="FF0000"/>
                </a:solidFill>
                <a:latin typeface="Monotype Corsiva" panose="03010101010201010101" pitchFamily="66" charset="0"/>
              </a:rPr>
              <a:t>Large-Scale, Small-Feel Research University </a:t>
            </a:r>
          </a:p>
        </p:txBody>
      </p:sp>
      <p:pic>
        <p:nvPicPr>
          <p:cNvPr id="32771" name="Picture 5" descr="IMG_7310 by georgiasouthern1906.">
            <a:extLst>
              <a:ext uri="{FF2B5EF4-FFF2-40B4-BE49-F238E27FC236}">
                <a16:creationId xmlns:a16="http://schemas.microsoft.com/office/drawing/2014/main" id="{FEA40AB4-F4FC-4669-A7AD-167E16EB76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563" y="1120775"/>
            <a:ext cx="7681912" cy="566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p:sld>
</file>

<file path=ppt/theme/theme1.xml><?xml version="1.0" encoding="utf-8"?>
<a:theme xmlns:a="http://schemas.openxmlformats.org/drawingml/2006/main" name="Huawei">
  <a:themeElements>
    <a:clrScheme name="Huawe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uawei">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30000"/>
          </a:lnSpc>
          <a:spcBef>
            <a:spcPct val="10000"/>
          </a:spcBef>
          <a:spcAft>
            <a:spcPct val="1000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30000"/>
          </a:lnSpc>
          <a:spcBef>
            <a:spcPct val="10000"/>
          </a:spcBef>
          <a:spcAft>
            <a:spcPct val="1000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Huawe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uawei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uawei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uawei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uawei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uawei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uawei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uawei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uawei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uawei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uawei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uawei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Huawei">
  <a:themeElements>
    <a:clrScheme name="1_Huawe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Huawei">
      <a:majorFont>
        <a:latin typeface="FrutigerNext LT Medium"/>
        <a:ea typeface="黑体"/>
        <a:cs typeface=""/>
      </a:majorFont>
      <a:minorFont>
        <a:latin typeface="FrutigerNext LT Regular"/>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30000"/>
          </a:lnSpc>
          <a:spcBef>
            <a:spcPct val="10000"/>
          </a:spcBef>
          <a:spcAft>
            <a:spcPct val="1000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30000"/>
          </a:lnSpc>
          <a:spcBef>
            <a:spcPct val="10000"/>
          </a:spcBef>
          <a:spcAft>
            <a:spcPct val="1000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Huawe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Huawei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Huawei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Huawei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Huawei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Huawei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Huawei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Huawei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Huawei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Huawei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Huawei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Huawei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Huawei">
  <a:themeElements>
    <a:clrScheme name="2_Huawe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Huawei">
      <a:majorFont>
        <a:latin typeface="FrutigerNext LT Medium"/>
        <a:ea typeface="宋体"/>
        <a:cs typeface=""/>
      </a:majorFont>
      <a:minorFont>
        <a:latin typeface="FrutigerNext LT Regular"/>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30000"/>
          </a:lnSpc>
          <a:spcBef>
            <a:spcPct val="10000"/>
          </a:spcBef>
          <a:spcAft>
            <a:spcPct val="1000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30000"/>
          </a:lnSpc>
          <a:spcBef>
            <a:spcPct val="10000"/>
          </a:spcBef>
          <a:spcAft>
            <a:spcPct val="1000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2_Huawe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Huawei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Huawei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Huawei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Huawei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Huawei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Huawei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Huawei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Huawei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Huawei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Huawei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Huawei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Huawei">
  <a:themeElements>
    <a:clrScheme name="3_Huawe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Huawei">
      <a:majorFont>
        <a:latin typeface="FrutigerNext LT Medium"/>
        <a:ea typeface="宋体"/>
        <a:cs typeface=""/>
      </a:majorFont>
      <a:minorFont>
        <a:latin typeface="FrutigerNext LT Regular"/>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30000"/>
          </a:lnSpc>
          <a:spcBef>
            <a:spcPct val="10000"/>
          </a:spcBef>
          <a:spcAft>
            <a:spcPct val="1000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30000"/>
          </a:lnSpc>
          <a:spcBef>
            <a:spcPct val="10000"/>
          </a:spcBef>
          <a:spcAft>
            <a:spcPct val="1000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3_Huawe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Huawei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Huawei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Huawei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Huawei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Huawei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Huawei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Huawei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Huawei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Huawei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Huawei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Huawei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Huawei">
  <a:themeElements>
    <a:clrScheme name="4_Huawe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Huawei">
      <a:majorFont>
        <a:latin typeface="FrutigerNext LT Medium"/>
        <a:ea typeface="宋体"/>
        <a:cs typeface=""/>
      </a:majorFont>
      <a:minorFont>
        <a:latin typeface="FrutigerNext LT Regular"/>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30000"/>
          </a:lnSpc>
          <a:spcBef>
            <a:spcPct val="10000"/>
          </a:spcBef>
          <a:spcAft>
            <a:spcPct val="1000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30000"/>
          </a:lnSpc>
          <a:spcBef>
            <a:spcPct val="10000"/>
          </a:spcBef>
          <a:spcAft>
            <a:spcPct val="1000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4_Huawe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Huawei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Huawei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Huawei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Huawei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Huawei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Huawei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Huawei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Huawei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Huawei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Huawei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Huawei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Huawei">
  <a:themeElements>
    <a:clrScheme name="5_Huawe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Huawei">
      <a:majorFont>
        <a:latin typeface="FrutigerNext LT Medium"/>
        <a:ea typeface="宋体"/>
        <a:cs typeface=""/>
      </a:majorFont>
      <a:minorFont>
        <a:latin typeface="FrutigerNext LT Regular"/>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30000"/>
          </a:lnSpc>
          <a:spcBef>
            <a:spcPct val="10000"/>
          </a:spcBef>
          <a:spcAft>
            <a:spcPct val="1000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30000"/>
          </a:lnSpc>
          <a:spcBef>
            <a:spcPct val="10000"/>
          </a:spcBef>
          <a:spcAft>
            <a:spcPct val="1000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5_Huawe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Huawei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Huawei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Huawei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Huawei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Huawei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Huawei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Huawei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Huawei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Huawei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Huawei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Huawei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Huawei</Template>
  <TotalTime>2344</TotalTime>
  <Words>1698</Words>
  <Application>Microsoft Office PowerPoint</Application>
  <PresentationFormat>自定义</PresentationFormat>
  <Paragraphs>219</Paragraphs>
  <Slides>46</Slides>
  <Notes>2</Notes>
  <HiddenSlides>0</HiddenSlides>
  <MMClips>0</MMClips>
  <ScaleCrop>false</ScaleCrop>
  <HeadingPairs>
    <vt:vector size="8" baseType="variant">
      <vt:variant>
        <vt:lpstr>已用的字体</vt:lpstr>
      </vt:variant>
      <vt:variant>
        <vt:i4>20</vt:i4>
      </vt:variant>
      <vt:variant>
        <vt:lpstr>主题</vt:lpstr>
      </vt:variant>
      <vt:variant>
        <vt:i4>7</vt:i4>
      </vt:variant>
      <vt:variant>
        <vt:lpstr>嵌入 OLE 服务器</vt:lpstr>
      </vt:variant>
      <vt:variant>
        <vt:i4>1</vt:i4>
      </vt:variant>
      <vt:variant>
        <vt:lpstr>幻灯片标题</vt:lpstr>
      </vt:variant>
      <vt:variant>
        <vt:i4>46</vt:i4>
      </vt:variant>
    </vt:vector>
  </HeadingPairs>
  <TitlesOfParts>
    <vt:vector size="74" baseType="lpstr">
      <vt:lpstr>Times New Roman</vt:lpstr>
      <vt:lpstr>宋体</vt:lpstr>
      <vt:lpstr>Arial</vt:lpstr>
      <vt:lpstr>FrutigerNext LT Medium</vt:lpstr>
      <vt:lpstr>黑体</vt:lpstr>
      <vt:lpstr>FrutigerNext LT Regular</vt:lpstr>
      <vt:lpstr>华文细黑</vt:lpstr>
      <vt:lpstr>Wingdings</vt:lpstr>
      <vt:lpstr>FrutigerNext LT Light</vt:lpstr>
      <vt:lpstr>Arial Rounded MT Bold</vt:lpstr>
      <vt:lpstr>Calibri</vt:lpstr>
      <vt:lpstr>FrutigerNext LT Bold</vt:lpstr>
      <vt:lpstr>MS PGothic</vt:lpstr>
      <vt:lpstr>华文新魏</vt:lpstr>
      <vt:lpstr>KaiTi</vt:lpstr>
      <vt:lpstr>Symbol</vt:lpstr>
      <vt:lpstr>Monotype Corsiva</vt:lpstr>
      <vt:lpstr>Arial Unicode MS</vt:lpstr>
      <vt:lpstr>楷体_GB2312</vt:lpstr>
      <vt:lpstr>Comic Sans MS</vt:lpstr>
      <vt:lpstr>Huawei</vt:lpstr>
      <vt:lpstr>1_Huawei</vt:lpstr>
      <vt:lpstr>2_Huawei</vt:lpstr>
      <vt:lpstr>3_Huawei</vt:lpstr>
      <vt:lpstr>4_Huawei</vt:lpstr>
      <vt:lpstr>5_Huawei</vt:lpstr>
      <vt:lpstr>Office Theme</vt:lpstr>
      <vt:lpstr>Microsoft 公式 3.0</vt:lpstr>
      <vt:lpstr>SYLLABUS • PHYSIS-MECHANICS • FALL 2015</vt:lpstr>
      <vt:lpstr>GRADING POLICY</vt:lpstr>
      <vt:lpstr>ATTENDANCE POLICY</vt:lpstr>
      <vt:lpstr>Georgia Southern University</vt:lpstr>
      <vt:lpstr>About Georgia Southern</vt:lpstr>
      <vt:lpstr>Large-Scale, Small-Feel Research University </vt:lpstr>
      <vt:lpstr>Large-Scale, Small-Feel Research University </vt:lpstr>
      <vt:lpstr>Large-Scale, Small-Feel Research University </vt:lpstr>
      <vt:lpstr>Large-Scale, Small-Feel Research University </vt:lpstr>
      <vt:lpstr>The 4th Most Popular University</vt:lpstr>
      <vt:lpstr>力  学 (Mechanics)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定积分的几何意义</vt:lpstr>
      <vt:lpstr>PowerPoint 演示文稿</vt:lpstr>
      <vt:lpstr>PowerPoint 演示文稿</vt:lpstr>
      <vt:lpstr>PowerPoint 演示文稿</vt:lpstr>
      <vt:lpstr>PowerPoint 演示文稿</vt:lpstr>
      <vt:lpstr>PowerPoint 演示文稿</vt:lpstr>
      <vt:lpstr>本章结束</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张伯望</cp:lastModifiedBy>
  <cp:revision>308</cp:revision>
  <dcterms:created xsi:type="dcterms:W3CDTF">2010-01-26T11:59:06Z</dcterms:created>
  <dcterms:modified xsi:type="dcterms:W3CDTF">2017-09-07T11:16:28Z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0008004a1d0000000000010242200207f6000400038000</vt:lpwstr>
  </property>
</Properties>
</file>