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33"/>
  </p:notesMasterIdLst>
  <p:sldIdLst>
    <p:sldId id="328" r:id="rId2"/>
    <p:sldId id="329" r:id="rId3"/>
    <p:sldId id="388" r:id="rId4"/>
    <p:sldId id="413" r:id="rId5"/>
    <p:sldId id="414" r:id="rId6"/>
    <p:sldId id="402" r:id="rId7"/>
    <p:sldId id="389" r:id="rId8"/>
    <p:sldId id="403" r:id="rId9"/>
    <p:sldId id="405" r:id="rId10"/>
    <p:sldId id="407" r:id="rId11"/>
    <p:sldId id="390" r:id="rId12"/>
    <p:sldId id="417" r:id="rId13"/>
    <p:sldId id="391" r:id="rId14"/>
    <p:sldId id="400" r:id="rId15"/>
    <p:sldId id="392" r:id="rId16"/>
    <p:sldId id="393" r:id="rId17"/>
    <p:sldId id="408" r:id="rId18"/>
    <p:sldId id="396" r:id="rId19"/>
    <p:sldId id="415" r:id="rId20"/>
    <p:sldId id="397" r:id="rId21"/>
    <p:sldId id="394" r:id="rId22"/>
    <p:sldId id="395" r:id="rId23"/>
    <p:sldId id="398" r:id="rId24"/>
    <p:sldId id="410" r:id="rId25"/>
    <p:sldId id="399" r:id="rId26"/>
    <p:sldId id="401" r:id="rId27"/>
    <p:sldId id="387" r:id="rId28"/>
    <p:sldId id="419" r:id="rId29"/>
    <p:sldId id="416" r:id="rId30"/>
    <p:sldId id="411" r:id="rId31"/>
    <p:sldId id="412" r:id="rId32"/>
  </p:sldIdLst>
  <p:sldSz cx="9144000" cy="6858000" type="screen4x3"/>
  <p:notesSz cx="6858000" cy="9144000"/>
  <p:defaultTextStyle>
    <a:defPPr>
      <a:defRPr lang="en-US"/>
    </a:defPPr>
    <a:lvl1pPr algn="l" rtl="0" eaLnBrk="0" fontAlgn="base" hangingPunct="0">
      <a:spcBef>
        <a:spcPct val="0"/>
      </a:spcBef>
      <a:spcAft>
        <a:spcPct val="0"/>
      </a:spcAft>
      <a:defRPr sz="60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60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60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60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6000" kern="1200">
        <a:solidFill>
          <a:schemeClr val="tx1"/>
        </a:solidFill>
        <a:latin typeface="Times New Roman" panose="02020603050405020304" pitchFamily="18" charset="0"/>
        <a:ea typeface="+mn-ea"/>
        <a:cs typeface="+mn-cs"/>
      </a:defRPr>
    </a:lvl5pPr>
    <a:lvl6pPr marL="2286000" algn="l" defTabSz="914400" rtl="0" eaLnBrk="1" latinLnBrk="0" hangingPunct="1">
      <a:defRPr sz="6000" kern="1200">
        <a:solidFill>
          <a:schemeClr val="tx1"/>
        </a:solidFill>
        <a:latin typeface="Times New Roman" panose="02020603050405020304" pitchFamily="18" charset="0"/>
        <a:ea typeface="+mn-ea"/>
        <a:cs typeface="+mn-cs"/>
      </a:defRPr>
    </a:lvl6pPr>
    <a:lvl7pPr marL="2743200" algn="l" defTabSz="914400" rtl="0" eaLnBrk="1" latinLnBrk="0" hangingPunct="1">
      <a:defRPr sz="6000" kern="1200">
        <a:solidFill>
          <a:schemeClr val="tx1"/>
        </a:solidFill>
        <a:latin typeface="Times New Roman" panose="02020603050405020304" pitchFamily="18" charset="0"/>
        <a:ea typeface="+mn-ea"/>
        <a:cs typeface="+mn-cs"/>
      </a:defRPr>
    </a:lvl7pPr>
    <a:lvl8pPr marL="3200400" algn="l" defTabSz="914400" rtl="0" eaLnBrk="1" latinLnBrk="0" hangingPunct="1">
      <a:defRPr sz="6000" kern="1200">
        <a:solidFill>
          <a:schemeClr val="tx1"/>
        </a:solidFill>
        <a:latin typeface="Times New Roman" panose="02020603050405020304" pitchFamily="18" charset="0"/>
        <a:ea typeface="+mn-ea"/>
        <a:cs typeface="+mn-cs"/>
      </a:defRPr>
    </a:lvl8pPr>
    <a:lvl9pPr marL="3657600" algn="l" defTabSz="914400" rtl="0" eaLnBrk="1" latinLnBrk="0" hangingPunct="1">
      <a:defRPr sz="6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173">
          <p15:clr>
            <a:srgbClr val="A4A3A4"/>
          </p15:clr>
        </p15:guide>
        <p15:guide id="2" pos="16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4C00"/>
    <a:srgbClr val="CC6666"/>
    <a:srgbClr val="99CC62"/>
    <a:srgbClr val="99CC67"/>
    <a:srgbClr val="67DDE3"/>
    <a:srgbClr val="6CDAE3"/>
    <a:srgbClr val="68D0E3"/>
    <a:srgbClr val="FBB7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94615" autoAdjust="0"/>
  </p:normalViewPr>
  <p:slideViewPr>
    <p:cSldViewPr snapToGrid="0">
      <p:cViewPr varScale="1">
        <p:scale>
          <a:sx n="83" d="100"/>
          <a:sy n="83" d="100"/>
        </p:scale>
        <p:origin x="1459" y="67"/>
      </p:cViewPr>
      <p:guideLst>
        <p:guide orient="horz" pos="1173"/>
        <p:guide pos="16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5C37A024-890B-4DA1-A3FA-9652028C0C7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80227" name="Rectangle 3">
            <a:extLst>
              <a:ext uri="{FF2B5EF4-FFF2-40B4-BE49-F238E27FC236}">
                <a16:creationId xmlns:a16="http://schemas.microsoft.com/office/drawing/2014/main" id="{83290132-8233-4703-A3A7-4F161CA40D8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3076" name="Rectangle 4">
            <a:extLst>
              <a:ext uri="{FF2B5EF4-FFF2-40B4-BE49-F238E27FC236}">
                <a16:creationId xmlns:a16="http://schemas.microsoft.com/office/drawing/2014/main" id="{E3E6CD15-5CB2-47DA-9453-E1371AB67D9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0229" name="Rectangle 5">
            <a:extLst>
              <a:ext uri="{FF2B5EF4-FFF2-40B4-BE49-F238E27FC236}">
                <a16:creationId xmlns:a16="http://schemas.microsoft.com/office/drawing/2014/main" id="{8818156C-05AE-43E5-8524-11279EBD094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0230" name="Rectangle 6">
            <a:extLst>
              <a:ext uri="{FF2B5EF4-FFF2-40B4-BE49-F238E27FC236}">
                <a16:creationId xmlns:a16="http://schemas.microsoft.com/office/drawing/2014/main" id="{594D97B4-5E37-4065-AAD8-5406002199D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80231" name="Rectangle 7">
            <a:extLst>
              <a:ext uri="{FF2B5EF4-FFF2-40B4-BE49-F238E27FC236}">
                <a16:creationId xmlns:a16="http://schemas.microsoft.com/office/drawing/2014/main" id="{F5C780CD-5F4E-472E-B74C-528AB1AE130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3406260F-5CA7-45F2-A7F4-EC7FE660050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B3BDA30-55FD-4399-9E68-0D3544C81117}"/>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5004B197-4661-49C0-8093-80798C425365}" type="slidenum">
              <a:rPr lang="en-US" altLang="zh-CN" sz="1200" smtClean="0"/>
              <a:pPr/>
              <a:t>1</a:t>
            </a:fld>
            <a:endParaRPr lang="en-US" altLang="zh-CN" sz="1200"/>
          </a:p>
        </p:txBody>
      </p:sp>
      <p:sp>
        <p:nvSpPr>
          <p:cNvPr id="5123" name="Rectangle 2">
            <a:extLst>
              <a:ext uri="{FF2B5EF4-FFF2-40B4-BE49-F238E27FC236}">
                <a16:creationId xmlns:a16="http://schemas.microsoft.com/office/drawing/2014/main" id="{67837DEC-C22C-4F17-97FD-9843D74A03A9}"/>
              </a:ext>
            </a:extLst>
          </p:cNvPr>
          <p:cNvSpPr>
            <a:spLocks noChangeArrowheads="1" noTextEdit="1"/>
          </p:cNvSpPr>
          <p:nvPr>
            <p:ph type="sldImg"/>
          </p:nvPr>
        </p:nvSpPr>
        <p:spPr>
          <a:ln/>
        </p:spPr>
      </p:sp>
      <p:sp>
        <p:nvSpPr>
          <p:cNvPr id="5124" name="Rectangle 3">
            <a:extLst>
              <a:ext uri="{FF2B5EF4-FFF2-40B4-BE49-F238E27FC236}">
                <a16:creationId xmlns:a16="http://schemas.microsoft.com/office/drawing/2014/main" id="{40E7E412-D69D-4479-BEF7-0D9944D6274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44434CB-2DAD-4B83-A0E4-4C2866B680EB}"/>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172D8179-D632-4FE3-B455-77B8E3EE4BC6}" type="slidenum">
              <a:rPr lang="en-US" altLang="zh-CN" sz="1200" smtClean="0"/>
              <a:pPr/>
              <a:t>18</a:t>
            </a:fld>
            <a:endParaRPr lang="en-US" altLang="zh-CN" sz="1200"/>
          </a:p>
        </p:txBody>
      </p:sp>
      <p:sp>
        <p:nvSpPr>
          <p:cNvPr id="31747" name="Rectangle 2">
            <a:extLst>
              <a:ext uri="{FF2B5EF4-FFF2-40B4-BE49-F238E27FC236}">
                <a16:creationId xmlns:a16="http://schemas.microsoft.com/office/drawing/2014/main" id="{AB54EE5E-D7EF-4B3E-A9D8-28546FB2DC23}"/>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86A99384-B02A-4882-AB69-66344692740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D78EB83-0A45-407D-A5D9-9053AB6795A6}"/>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E65B9931-7A3F-410D-A526-DC375249F007}" type="slidenum">
              <a:rPr lang="en-US" altLang="zh-CN" sz="1200" smtClean="0"/>
              <a:pPr/>
              <a:t>20</a:t>
            </a:fld>
            <a:endParaRPr lang="en-US" altLang="zh-CN" sz="1200"/>
          </a:p>
        </p:txBody>
      </p:sp>
      <p:sp>
        <p:nvSpPr>
          <p:cNvPr id="34819" name="Rectangle 2">
            <a:extLst>
              <a:ext uri="{FF2B5EF4-FFF2-40B4-BE49-F238E27FC236}">
                <a16:creationId xmlns:a16="http://schemas.microsoft.com/office/drawing/2014/main" id="{4E42CDE8-D926-409C-9CB8-7A25A394529E}"/>
              </a:ext>
            </a:extLst>
          </p:cNvPr>
          <p:cNvSpPr>
            <a:spLocks noChangeArrowheads="1" noTextEdit="1"/>
          </p:cNvSpPr>
          <p:nvPr>
            <p:ph type="sldImg"/>
          </p:nvPr>
        </p:nvSpPr>
        <p:spPr>
          <a:ln/>
        </p:spPr>
      </p:sp>
      <p:sp>
        <p:nvSpPr>
          <p:cNvPr id="34820" name="Rectangle 3">
            <a:extLst>
              <a:ext uri="{FF2B5EF4-FFF2-40B4-BE49-F238E27FC236}">
                <a16:creationId xmlns:a16="http://schemas.microsoft.com/office/drawing/2014/main" id="{7829248C-6C90-4E42-B6D0-683C3DF3753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7C3B6CE-D06C-4684-BA3D-FD1559412952}"/>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8A0922BF-D626-4FCB-9908-F232118E5DC3}" type="slidenum">
              <a:rPr lang="en-US" altLang="zh-CN" sz="1200" smtClean="0"/>
              <a:pPr/>
              <a:t>21</a:t>
            </a:fld>
            <a:endParaRPr lang="en-US" altLang="zh-CN" sz="1200"/>
          </a:p>
        </p:txBody>
      </p:sp>
      <p:sp>
        <p:nvSpPr>
          <p:cNvPr id="36867" name="Rectangle 2">
            <a:extLst>
              <a:ext uri="{FF2B5EF4-FFF2-40B4-BE49-F238E27FC236}">
                <a16:creationId xmlns:a16="http://schemas.microsoft.com/office/drawing/2014/main" id="{123320E1-65BA-4F02-BEDA-2D418D7BCF93}"/>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32867FBF-F7E9-45B5-A948-3D1A0BBB4A0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BA8DF8C-701E-428F-B70C-E694651F3EE4}"/>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C2746B9B-5612-4484-B640-1EF68D7CF66F}" type="slidenum">
              <a:rPr lang="en-US" altLang="zh-CN" sz="1200" smtClean="0"/>
              <a:pPr/>
              <a:t>22</a:t>
            </a:fld>
            <a:endParaRPr lang="en-US" altLang="zh-CN" sz="1200"/>
          </a:p>
        </p:txBody>
      </p:sp>
      <p:sp>
        <p:nvSpPr>
          <p:cNvPr id="38915" name="Rectangle 2">
            <a:extLst>
              <a:ext uri="{FF2B5EF4-FFF2-40B4-BE49-F238E27FC236}">
                <a16:creationId xmlns:a16="http://schemas.microsoft.com/office/drawing/2014/main" id="{B1A3D716-FCD2-49E0-90F2-ADF50C366C1B}"/>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CFF4103B-C0F2-49A2-B8CD-600D611734F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B134445-4F4D-4EFF-AC78-5BC135027A91}"/>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332B2A49-D15D-461D-9AB0-ECFB10C3B21D}" type="slidenum">
              <a:rPr lang="en-US" altLang="zh-CN" sz="1200" smtClean="0"/>
              <a:pPr/>
              <a:t>23</a:t>
            </a:fld>
            <a:endParaRPr lang="en-US" altLang="zh-CN" sz="1200"/>
          </a:p>
        </p:txBody>
      </p:sp>
      <p:sp>
        <p:nvSpPr>
          <p:cNvPr id="40963" name="Rectangle 2">
            <a:extLst>
              <a:ext uri="{FF2B5EF4-FFF2-40B4-BE49-F238E27FC236}">
                <a16:creationId xmlns:a16="http://schemas.microsoft.com/office/drawing/2014/main" id="{AD03668D-7D4C-48D8-847B-B1A637F41068}"/>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BADAB6F4-F0A5-4B96-9B1D-B2939D81512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07AF187-8CA6-4BD2-A381-8EAD210D4808}"/>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A237A492-3E7F-42D2-B391-602333243648}" type="slidenum">
              <a:rPr lang="en-US" altLang="zh-CN" sz="1200" smtClean="0"/>
              <a:pPr/>
              <a:t>25</a:t>
            </a:fld>
            <a:endParaRPr lang="en-US" altLang="zh-CN" sz="1200"/>
          </a:p>
        </p:txBody>
      </p:sp>
      <p:sp>
        <p:nvSpPr>
          <p:cNvPr id="44035" name="Rectangle 2">
            <a:extLst>
              <a:ext uri="{FF2B5EF4-FFF2-40B4-BE49-F238E27FC236}">
                <a16:creationId xmlns:a16="http://schemas.microsoft.com/office/drawing/2014/main" id="{2839789F-FB25-4258-8AA5-67D6F06BF076}"/>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A18E91D1-1303-4DFC-B934-C0974167EC1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D2E81EF-FAFD-4B85-B6DE-6A348236B502}"/>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75FC7548-D21E-46E6-AD5F-14B6161782A6}" type="slidenum">
              <a:rPr lang="en-US" altLang="zh-CN" sz="1200" smtClean="0"/>
              <a:pPr/>
              <a:t>27</a:t>
            </a:fld>
            <a:endParaRPr lang="en-US" altLang="zh-CN" sz="1200"/>
          </a:p>
        </p:txBody>
      </p:sp>
      <p:sp>
        <p:nvSpPr>
          <p:cNvPr id="47107" name="Rectangle 2">
            <a:extLst>
              <a:ext uri="{FF2B5EF4-FFF2-40B4-BE49-F238E27FC236}">
                <a16:creationId xmlns:a16="http://schemas.microsoft.com/office/drawing/2014/main" id="{7FE40788-550D-4DAD-BC89-9D42B122FFF4}"/>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E6B8DCB9-E33B-4B98-9844-3AE1E29DC5B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6453654-B254-4475-980D-DC301610BE2C}"/>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0F30FCC9-3708-4A34-8F20-110B286165AF}" type="slidenum">
              <a:rPr lang="en-US" altLang="zh-CN" sz="1200" smtClean="0"/>
              <a:pPr/>
              <a:t>2</a:t>
            </a:fld>
            <a:endParaRPr lang="en-US" altLang="zh-CN" sz="1200"/>
          </a:p>
        </p:txBody>
      </p:sp>
      <p:sp>
        <p:nvSpPr>
          <p:cNvPr id="7171" name="Rectangle 2">
            <a:extLst>
              <a:ext uri="{FF2B5EF4-FFF2-40B4-BE49-F238E27FC236}">
                <a16:creationId xmlns:a16="http://schemas.microsoft.com/office/drawing/2014/main" id="{9B8EFC03-DA32-40C1-8AF3-1CDF6BF8C870}"/>
              </a:ext>
            </a:extLst>
          </p:cNvPr>
          <p:cNvSpPr>
            <a:spLocks noChangeArrowheads="1" noTextEdit="1"/>
          </p:cNvSpPr>
          <p:nvPr>
            <p:ph type="sldImg"/>
          </p:nvPr>
        </p:nvSpPr>
        <p:spPr>
          <a:ln/>
        </p:spPr>
      </p:sp>
      <p:sp>
        <p:nvSpPr>
          <p:cNvPr id="7172" name="Rectangle 3">
            <a:extLst>
              <a:ext uri="{FF2B5EF4-FFF2-40B4-BE49-F238E27FC236}">
                <a16:creationId xmlns:a16="http://schemas.microsoft.com/office/drawing/2014/main" id="{00F0CE6F-3315-49D0-902B-6E4B8F45969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573D056-6A07-42E5-A743-2EE27124A537}"/>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C7B86040-C39D-4F2A-87F2-FB2849B65CC5}" type="slidenum">
              <a:rPr lang="en-US" altLang="zh-CN" sz="1200" smtClean="0"/>
              <a:pPr/>
              <a:t>3</a:t>
            </a:fld>
            <a:endParaRPr lang="en-US" altLang="zh-CN" sz="1200"/>
          </a:p>
        </p:txBody>
      </p:sp>
      <p:sp>
        <p:nvSpPr>
          <p:cNvPr id="9219" name="Rectangle 2">
            <a:extLst>
              <a:ext uri="{FF2B5EF4-FFF2-40B4-BE49-F238E27FC236}">
                <a16:creationId xmlns:a16="http://schemas.microsoft.com/office/drawing/2014/main" id="{E027831E-BC97-4C7D-A8FF-EB72F4D98B20}"/>
              </a:ext>
            </a:extLst>
          </p:cNvPr>
          <p:cNvSpPr>
            <a:spLocks noChangeArrowheads="1" noTextEdit="1"/>
          </p:cNvSpPr>
          <p:nvPr>
            <p:ph type="sldImg"/>
          </p:nvPr>
        </p:nvSpPr>
        <p:spPr>
          <a:ln/>
        </p:spPr>
      </p:sp>
      <p:sp>
        <p:nvSpPr>
          <p:cNvPr id="9220" name="Rectangle 3">
            <a:extLst>
              <a:ext uri="{FF2B5EF4-FFF2-40B4-BE49-F238E27FC236}">
                <a16:creationId xmlns:a16="http://schemas.microsoft.com/office/drawing/2014/main" id="{570540F8-5C81-458F-B7EF-F99E8C0E038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423663B-7B07-4EF6-AC56-53E64BFEB8BA}"/>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8C083529-7F00-4A7F-91BE-ADF67D6223D1}" type="slidenum">
              <a:rPr lang="en-US" altLang="zh-CN" sz="1200" smtClean="0"/>
              <a:pPr/>
              <a:t>7</a:t>
            </a:fld>
            <a:endParaRPr lang="en-US" altLang="zh-CN" sz="1200"/>
          </a:p>
        </p:txBody>
      </p:sp>
      <p:sp>
        <p:nvSpPr>
          <p:cNvPr id="14339" name="Rectangle 2">
            <a:extLst>
              <a:ext uri="{FF2B5EF4-FFF2-40B4-BE49-F238E27FC236}">
                <a16:creationId xmlns:a16="http://schemas.microsoft.com/office/drawing/2014/main" id="{92A277B1-8061-49B0-A90B-10CA0337EF33}"/>
              </a:ext>
            </a:extLst>
          </p:cNvPr>
          <p:cNvSpPr>
            <a:spLocks noChangeArrowheads="1" noTextEdit="1"/>
          </p:cNvSpPr>
          <p:nvPr>
            <p:ph type="sldImg"/>
          </p:nvPr>
        </p:nvSpPr>
        <p:spPr>
          <a:ln/>
        </p:spPr>
      </p:sp>
      <p:sp>
        <p:nvSpPr>
          <p:cNvPr id="14340" name="Rectangle 3">
            <a:extLst>
              <a:ext uri="{FF2B5EF4-FFF2-40B4-BE49-F238E27FC236}">
                <a16:creationId xmlns:a16="http://schemas.microsoft.com/office/drawing/2014/main" id="{F2CC8E8B-ACAE-4331-B894-6C60B191DA0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99439FF6-7F8B-49C4-8103-B83F63ADD12A}"/>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6724B4FE-192C-4962-AA3A-77814FE48F51}" type="slidenum">
              <a:rPr lang="en-US" altLang="zh-CN" sz="1200" smtClean="0"/>
              <a:pPr/>
              <a:t>11</a:t>
            </a:fld>
            <a:endParaRPr lang="en-US" altLang="zh-CN" sz="1200"/>
          </a:p>
        </p:txBody>
      </p:sp>
      <p:sp>
        <p:nvSpPr>
          <p:cNvPr id="19459" name="Rectangle 2">
            <a:extLst>
              <a:ext uri="{FF2B5EF4-FFF2-40B4-BE49-F238E27FC236}">
                <a16:creationId xmlns:a16="http://schemas.microsoft.com/office/drawing/2014/main" id="{5BB137BC-5AC6-4494-8AA0-4519EA261DF6}"/>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2E2A83DD-8290-441A-A196-D79F36A3514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0AAF97C-BD72-46AB-B599-CA19314B8A80}"/>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B07BF04C-D1D4-49EA-9884-275233B37947}" type="slidenum">
              <a:rPr lang="en-US" altLang="zh-CN" sz="1200" smtClean="0"/>
              <a:pPr/>
              <a:t>13</a:t>
            </a:fld>
            <a:endParaRPr lang="en-US" altLang="zh-CN" sz="1200"/>
          </a:p>
        </p:txBody>
      </p:sp>
      <p:sp>
        <p:nvSpPr>
          <p:cNvPr id="22531" name="Rectangle 2">
            <a:extLst>
              <a:ext uri="{FF2B5EF4-FFF2-40B4-BE49-F238E27FC236}">
                <a16:creationId xmlns:a16="http://schemas.microsoft.com/office/drawing/2014/main" id="{FD8962DF-8E06-478F-AA58-4868D17F72AE}"/>
              </a:ext>
            </a:extLst>
          </p:cNvPr>
          <p:cNvSpPr>
            <a:spLocks noChangeArrowheads="1" noTextEdit="1"/>
          </p:cNvSpPr>
          <p:nvPr>
            <p:ph type="sldImg"/>
          </p:nvPr>
        </p:nvSpPr>
        <p:spPr>
          <a:ln/>
        </p:spPr>
      </p:sp>
      <p:sp>
        <p:nvSpPr>
          <p:cNvPr id="22532" name="Rectangle 3">
            <a:extLst>
              <a:ext uri="{FF2B5EF4-FFF2-40B4-BE49-F238E27FC236}">
                <a16:creationId xmlns:a16="http://schemas.microsoft.com/office/drawing/2014/main" id="{0A1A9F97-4B24-4E81-B6F6-9867B878856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0137D46-8460-4A0E-9459-E7D3A1594C99}"/>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6176D310-4C12-48EE-B903-025F659C5CBB}" type="slidenum">
              <a:rPr lang="en-US" altLang="zh-CN" sz="1200" smtClean="0"/>
              <a:pPr/>
              <a:t>14</a:t>
            </a:fld>
            <a:endParaRPr lang="en-US" altLang="zh-CN" sz="1200"/>
          </a:p>
        </p:txBody>
      </p:sp>
      <p:sp>
        <p:nvSpPr>
          <p:cNvPr id="24579" name="Rectangle 2">
            <a:extLst>
              <a:ext uri="{FF2B5EF4-FFF2-40B4-BE49-F238E27FC236}">
                <a16:creationId xmlns:a16="http://schemas.microsoft.com/office/drawing/2014/main" id="{8EF15F9C-44FA-478D-9DED-5609D77876CA}"/>
              </a:ext>
            </a:extLst>
          </p:cNvPr>
          <p:cNvSpPr>
            <a:spLocks noChangeArrowheads="1" noTextEdit="1"/>
          </p:cNvSpPr>
          <p:nvPr>
            <p:ph type="sldImg"/>
          </p:nvPr>
        </p:nvSpPr>
        <p:spPr>
          <a:ln/>
        </p:spPr>
      </p:sp>
      <p:sp>
        <p:nvSpPr>
          <p:cNvPr id="24580" name="Rectangle 3">
            <a:extLst>
              <a:ext uri="{FF2B5EF4-FFF2-40B4-BE49-F238E27FC236}">
                <a16:creationId xmlns:a16="http://schemas.microsoft.com/office/drawing/2014/main" id="{1ECE4B6A-83BA-4DE1-83C5-546165DEFCF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29A4DC6-8F47-48F1-B1C9-2238C109C280}"/>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383BCB35-0E7D-4E5A-949E-469490940EE6}" type="slidenum">
              <a:rPr lang="en-US" altLang="zh-CN" sz="1200" smtClean="0"/>
              <a:pPr/>
              <a:t>15</a:t>
            </a:fld>
            <a:endParaRPr lang="en-US" altLang="zh-CN" sz="1200"/>
          </a:p>
        </p:txBody>
      </p:sp>
      <p:sp>
        <p:nvSpPr>
          <p:cNvPr id="26627" name="Rectangle 2">
            <a:extLst>
              <a:ext uri="{FF2B5EF4-FFF2-40B4-BE49-F238E27FC236}">
                <a16:creationId xmlns:a16="http://schemas.microsoft.com/office/drawing/2014/main" id="{00B8DD1F-9BA1-4228-97E5-73B674EB1083}"/>
              </a:ext>
            </a:extLst>
          </p:cNvPr>
          <p:cNvSpPr>
            <a:spLocks noChangeArrowheads="1" noTextEdit="1"/>
          </p:cNvSpPr>
          <p:nvPr>
            <p:ph type="sldImg"/>
          </p:nvPr>
        </p:nvSpPr>
        <p:spPr>
          <a:ln/>
        </p:spPr>
      </p:sp>
      <p:sp>
        <p:nvSpPr>
          <p:cNvPr id="26628" name="Rectangle 3">
            <a:extLst>
              <a:ext uri="{FF2B5EF4-FFF2-40B4-BE49-F238E27FC236}">
                <a16:creationId xmlns:a16="http://schemas.microsoft.com/office/drawing/2014/main" id="{445DEDF7-ED31-48C9-B0C2-21E589983A2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1471006-5855-4DED-AE73-8167A5D0783D}"/>
              </a:ext>
            </a:extLst>
          </p:cNvPr>
          <p:cNvSpPr>
            <a:spLocks noGrp="1" noChangeArrowheads="1"/>
          </p:cNvSpPr>
          <p:nvPr>
            <p:ph type="sldNum" sz="quarter" idx="5"/>
          </p:nvPr>
        </p:nvSpPr>
        <p:spPr>
          <a:noFill/>
        </p:spPr>
        <p:txBody>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fld id="{28DD8B0C-356E-48E5-B711-100E3937BC0D}" type="slidenum">
              <a:rPr lang="en-US" altLang="zh-CN" sz="1200" smtClean="0"/>
              <a:pPr/>
              <a:t>16</a:t>
            </a:fld>
            <a:endParaRPr lang="en-US" altLang="zh-CN" sz="1200"/>
          </a:p>
        </p:txBody>
      </p:sp>
      <p:sp>
        <p:nvSpPr>
          <p:cNvPr id="28675" name="Rectangle 2">
            <a:extLst>
              <a:ext uri="{FF2B5EF4-FFF2-40B4-BE49-F238E27FC236}">
                <a16:creationId xmlns:a16="http://schemas.microsoft.com/office/drawing/2014/main" id="{5B650BBC-E2CC-443B-97A3-B6D3FD55D21D}"/>
              </a:ext>
            </a:extLst>
          </p:cNvPr>
          <p:cNvSpPr>
            <a:spLocks noChangeArrowheads="1" noTextEdit="1"/>
          </p:cNvSpPr>
          <p:nvPr>
            <p:ph type="sldImg"/>
          </p:nvPr>
        </p:nvSpPr>
        <p:spPr>
          <a:ln/>
        </p:spPr>
      </p:sp>
      <p:sp>
        <p:nvSpPr>
          <p:cNvPr id="28676" name="Rectangle 3">
            <a:extLst>
              <a:ext uri="{FF2B5EF4-FFF2-40B4-BE49-F238E27FC236}">
                <a16:creationId xmlns:a16="http://schemas.microsoft.com/office/drawing/2014/main" id="{D24A176D-B2A4-47ED-8CD9-98CB6098DD9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7A8A2B6-9C66-4ADC-B593-C632F397922C}"/>
              </a:ext>
            </a:extLst>
          </p:cNvPr>
          <p:cNvSpPr txBox="1">
            <a:spLocks noChangeArrowheads="1"/>
          </p:cNvSpPr>
          <p:nvPr/>
        </p:nvSpPr>
        <p:spPr bwMode="auto">
          <a:xfrm>
            <a:off x="533400" y="881063"/>
            <a:ext cx="8372475"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01838" algn="l"/>
              </a:tabLst>
              <a:defRPr sz="2400">
                <a:solidFill>
                  <a:schemeClr val="tx1"/>
                </a:solidFill>
                <a:latin typeface="Times New Roman" pitchFamily="18" charset="0"/>
              </a:defRPr>
            </a:lvl1pPr>
            <a:lvl2pPr>
              <a:tabLst>
                <a:tab pos="2001838" algn="l"/>
              </a:tabLst>
              <a:defRPr sz="2400">
                <a:solidFill>
                  <a:schemeClr val="tx1"/>
                </a:solidFill>
                <a:latin typeface="Times New Roman" pitchFamily="18" charset="0"/>
              </a:defRPr>
            </a:lvl2pPr>
            <a:lvl3pPr>
              <a:tabLst>
                <a:tab pos="2001838" algn="l"/>
              </a:tabLst>
              <a:defRPr sz="2400">
                <a:solidFill>
                  <a:schemeClr val="tx1"/>
                </a:solidFill>
                <a:latin typeface="Times New Roman" pitchFamily="18" charset="0"/>
              </a:defRPr>
            </a:lvl3pPr>
            <a:lvl4pPr>
              <a:tabLst>
                <a:tab pos="2001838" algn="l"/>
              </a:tabLst>
              <a:defRPr sz="2400">
                <a:solidFill>
                  <a:schemeClr val="tx1"/>
                </a:solidFill>
                <a:latin typeface="Times New Roman" pitchFamily="18" charset="0"/>
              </a:defRPr>
            </a:lvl4pPr>
            <a:lvl5pPr>
              <a:tabLst>
                <a:tab pos="2001838" algn="l"/>
              </a:tabLst>
              <a:defRPr sz="2400">
                <a:solidFill>
                  <a:schemeClr val="tx1"/>
                </a:solidFill>
                <a:latin typeface="Times New Roman" pitchFamily="18" charset="0"/>
              </a:defRPr>
            </a:lvl5pPr>
            <a:lvl6pPr eaLnBrk="0" fontAlgn="base" hangingPunct="0">
              <a:spcBef>
                <a:spcPct val="0"/>
              </a:spcBef>
              <a:spcAft>
                <a:spcPct val="0"/>
              </a:spcAft>
              <a:tabLst>
                <a:tab pos="2001838" algn="l"/>
              </a:tabLst>
              <a:defRPr sz="2400">
                <a:solidFill>
                  <a:schemeClr val="tx1"/>
                </a:solidFill>
                <a:latin typeface="Times New Roman" pitchFamily="18" charset="0"/>
              </a:defRPr>
            </a:lvl6pPr>
            <a:lvl7pPr eaLnBrk="0" fontAlgn="base" hangingPunct="0">
              <a:spcBef>
                <a:spcPct val="0"/>
              </a:spcBef>
              <a:spcAft>
                <a:spcPct val="0"/>
              </a:spcAft>
              <a:tabLst>
                <a:tab pos="2001838" algn="l"/>
              </a:tabLst>
              <a:defRPr sz="2400">
                <a:solidFill>
                  <a:schemeClr val="tx1"/>
                </a:solidFill>
                <a:latin typeface="Times New Roman" pitchFamily="18" charset="0"/>
              </a:defRPr>
            </a:lvl7pPr>
            <a:lvl8pPr eaLnBrk="0" fontAlgn="base" hangingPunct="0">
              <a:spcBef>
                <a:spcPct val="0"/>
              </a:spcBef>
              <a:spcAft>
                <a:spcPct val="0"/>
              </a:spcAft>
              <a:tabLst>
                <a:tab pos="2001838" algn="l"/>
              </a:tabLst>
              <a:defRPr sz="2400">
                <a:solidFill>
                  <a:schemeClr val="tx1"/>
                </a:solidFill>
                <a:latin typeface="Times New Roman" pitchFamily="18" charset="0"/>
              </a:defRPr>
            </a:lvl8pPr>
            <a:lvl9pPr eaLnBrk="0" fontAlgn="base" hangingPunct="0">
              <a:spcBef>
                <a:spcPct val="0"/>
              </a:spcBef>
              <a:spcAft>
                <a:spcPct val="0"/>
              </a:spcAft>
              <a:tabLst>
                <a:tab pos="2001838" algn="l"/>
              </a:tabLst>
              <a:defRPr sz="2400">
                <a:solidFill>
                  <a:schemeClr val="tx1"/>
                </a:solidFill>
                <a:latin typeface="Times New Roman" pitchFamily="18" charset="0"/>
              </a:defRPr>
            </a:lvl9pPr>
          </a:lstStyle>
          <a:p>
            <a:pPr algn="r" eaLnBrk="1" hangingPunct="1">
              <a:spcBef>
                <a:spcPct val="50000"/>
              </a:spcBef>
              <a:defRPr/>
            </a:pPr>
            <a:r>
              <a:rPr lang="en-US" sz="3600" b="1">
                <a:latin typeface="Arial" pitchFamily="34" charset="0"/>
              </a:rPr>
              <a:t>Essential University Physics</a:t>
            </a:r>
          </a:p>
          <a:p>
            <a:pPr algn="r">
              <a:defRPr/>
            </a:pPr>
            <a:r>
              <a:rPr lang="en-US">
                <a:latin typeface="Arial" pitchFamily="34" charset="0"/>
              </a:rPr>
              <a:t>	Richard Wolfson</a:t>
            </a:r>
          </a:p>
          <a:p>
            <a:pPr algn="r" eaLnBrk="1" hangingPunct="1">
              <a:defRPr/>
            </a:pPr>
            <a:r>
              <a:rPr lang="en-US" altLang="zh-TW" sz="1800">
                <a:latin typeface="Arial" pitchFamily="34" charset="0"/>
                <a:ea typeface="PMingLiU" pitchFamily="18" charset="-120"/>
              </a:rPr>
              <a:t>	2</a:t>
            </a:r>
            <a:r>
              <a:rPr lang="en-US" altLang="zh-TW" sz="1800" baseline="30000">
                <a:latin typeface="Arial" pitchFamily="34" charset="0"/>
                <a:ea typeface="PMingLiU" pitchFamily="18" charset="-120"/>
              </a:rPr>
              <a:t>nd</a:t>
            </a:r>
            <a:r>
              <a:rPr lang="en-US" altLang="zh-TW" sz="1800">
                <a:latin typeface="Arial" pitchFamily="34" charset="0"/>
                <a:ea typeface="PMingLiU" pitchFamily="18" charset="-120"/>
              </a:rPr>
              <a:t> Edition</a:t>
            </a:r>
          </a:p>
        </p:txBody>
      </p:sp>
      <p:sp>
        <p:nvSpPr>
          <p:cNvPr id="5" name="Rectangle 5">
            <a:extLst>
              <a:ext uri="{FF2B5EF4-FFF2-40B4-BE49-F238E27FC236}">
                <a16:creationId xmlns:a16="http://schemas.microsoft.com/office/drawing/2014/main" id="{8C5D8E2C-2B81-4A4A-93FF-FBD86977FB9B}"/>
              </a:ext>
            </a:extLst>
          </p:cNvPr>
          <p:cNvSpPr>
            <a:spLocks noChangeArrowheads="1"/>
          </p:cNvSpPr>
          <p:nvPr/>
        </p:nvSpPr>
        <p:spPr bwMode="auto">
          <a:xfrm>
            <a:off x="0" y="0"/>
            <a:ext cx="9144000" cy="609600"/>
          </a:xfrm>
          <a:prstGeom prst="rect">
            <a:avLst/>
          </a:prstGeom>
          <a:solidFill>
            <a:srgbClr val="143C8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pPr>
              <a:defRPr/>
            </a:pPr>
            <a:endParaRPr lang="zh-CN" altLang="zh-CN">
              <a:ea typeface="宋体" panose="02010600030101010101" pitchFamily="2" charset="-122"/>
            </a:endParaRPr>
          </a:p>
        </p:txBody>
      </p:sp>
      <p:sp>
        <p:nvSpPr>
          <p:cNvPr id="6" name="Text Box 6">
            <a:extLst>
              <a:ext uri="{FF2B5EF4-FFF2-40B4-BE49-F238E27FC236}">
                <a16:creationId xmlns:a16="http://schemas.microsoft.com/office/drawing/2014/main" id="{5066CC1D-18C9-4406-8F19-B56FE4E97200}"/>
              </a:ext>
            </a:extLst>
          </p:cNvPr>
          <p:cNvSpPr txBox="1">
            <a:spLocks noChangeArrowheads="1"/>
          </p:cNvSpPr>
          <p:nvPr/>
        </p:nvSpPr>
        <p:spPr bwMode="auto">
          <a:xfrm>
            <a:off x="365125" y="44450"/>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6000">
                <a:solidFill>
                  <a:schemeClr val="tx1"/>
                </a:solidFill>
                <a:latin typeface="Times New Roman" pitchFamily="18" charset="0"/>
              </a:defRPr>
            </a:lvl1pPr>
            <a:lvl2pPr marL="742950" indent="-285750">
              <a:defRPr sz="6000">
                <a:solidFill>
                  <a:schemeClr val="tx1"/>
                </a:solidFill>
                <a:latin typeface="Times New Roman" pitchFamily="18" charset="0"/>
              </a:defRPr>
            </a:lvl2pPr>
            <a:lvl3pPr marL="1143000" indent="-228600">
              <a:defRPr sz="6000">
                <a:solidFill>
                  <a:schemeClr val="tx1"/>
                </a:solidFill>
                <a:latin typeface="Times New Roman" pitchFamily="18" charset="0"/>
              </a:defRPr>
            </a:lvl3pPr>
            <a:lvl4pPr marL="1600200" indent="-228600">
              <a:defRPr sz="6000">
                <a:solidFill>
                  <a:schemeClr val="tx1"/>
                </a:solidFill>
                <a:latin typeface="Times New Roman" pitchFamily="18" charset="0"/>
              </a:defRPr>
            </a:lvl4pPr>
            <a:lvl5pPr marL="2057400" indent="-228600">
              <a:defRPr sz="6000">
                <a:solidFill>
                  <a:schemeClr val="tx1"/>
                </a:solidFill>
                <a:latin typeface="Times New Roman" pitchFamily="18" charset="0"/>
              </a:defRPr>
            </a:lvl5pPr>
            <a:lvl6pPr marL="2514600" indent="-228600" eaLnBrk="0" fontAlgn="base" hangingPunct="0">
              <a:spcBef>
                <a:spcPct val="0"/>
              </a:spcBef>
              <a:spcAft>
                <a:spcPct val="0"/>
              </a:spcAft>
              <a:defRPr sz="6000">
                <a:solidFill>
                  <a:schemeClr val="tx1"/>
                </a:solidFill>
                <a:latin typeface="Times New Roman" pitchFamily="18" charset="0"/>
              </a:defRPr>
            </a:lvl6pPr>
            <a:lvl7pPr marL="2971800" indent="-228600" eaLnBrk="0" fontAlgn="base" hangingPunct="0">
              <a:spcBef>
                <a:spcPct val="0"/>
              </a:spcBef>
              <a:spcAft>
                <a:spcPct val="0"/>
              </a:spcAft>
              <a:defRPr sz="6000">
                <a:solidFill>
                  <a:schemeClr val="tx1"/>
                </a:solidFill>
                <a:latin typeface="Times New Roman" pitchFamily="18" charset="0"/>
              </a:defRPr>
            </a:lvl7pPr>
            <a:lvl8pPr marL="3429000" indent="-228600" eaLnBrk="0" fontAlgn="base" hangingPunct="0">
              <a:spcBef>
                <a:spcPct val="0"/>
              </a:spcBef>
              <a:spcAft>
                <a:spcPct val="0"/>
              </a:spcAft>
              <a:defRPr sz="6000">
                <a:solidFill>
                  <a:schemeClr val="tx1"/>
                </a:solidFill>
                <a:latin typeface="Times New Roman" pitchFamily="18" charset="0"/>
              </a:defRPr>
            </a:lvl8pPr>
            <a:lvl9pPr marL="3886200" indent="-228600" eaLnBrk="0" fontAlgn="base" hangingPunct="0">
              <a:spcBef>
                <a:spcPct val="0"/>
              </a:spcBef>
              <a:spcAft>
                <a:spcPct val="0"/>
              </a:spcAft>
              <a:defRPr sz="6000">
                <a:solidFill>
                  <a:schemeClr val="tx1"/>
                </a:solidFill>
                <a:latin typeface="Times New Roman" pitchFamily="18" charset="0"/>
              </a:defRPr>
            </a:lvl9pPr>
          </a:lstStyle>
          <a:p>
            <a:pPr eaLnBrk="1" hangingPunct="1">
              <a:spcBef>
                <a:spcPct val="50000"/>
              </a:spcBef>
              <a:defRPr/>
            </a:pPr>
            <a:r>
              <a:rPr lang="en-US" sz="3200" b="1">
                <a:solidFill>
                  <a:schemeClr val="bg1"/>
                </a:solidFill>
                <a:latin typeface="Arial" pitchFamily="34" charset="0"/>
              </a:rPr>
              <a:t>Chapter </a:t>
            </a:r>
            <a:r>
              <a:rPr lang="en-US" altLang="zh-TW" sz="3200" b="1">
                <a:solidFill>
                  <a:schemeClr val="bg1"/>
                </a:solidFill>
                <a:latin typeface="Arial" pitchFamily="34" charset="0"/>
                <a:ea typeface="PMingLiU" pitchFamily="18" charset="-120"/>
              </a:rPr>
              <a:t>3</a:t>
            </a:r>
            <a:r>
              <a:rPr lang="en-US" sz="3200" b="1">
                <a:solidFill>
                  <a:schemeClr val="bg1"/>
                </a:solidFill>
                <a:latin typeface="Arial" pitchFamily="34" charset="0"/>
              </a:rPr>
              <a:t> Lecture</a:t>
            </a:r>
          </a:p>
        </p:txBody>
      </p:sp>
      <p:sp>
        <p:nvSpPr>
          <p:cNvPr id="7" name="Text Box 9">
            <a:extLst>
              <a:ext uri="{FF2B5EF4-FFF2-40B4-BE49-F238E27FC236}">
                <a16:creationId xmlns:a16="http://schemas.microsoft.com/office/drawing/2014/main" id="{C7355ABD-0A19-46CC-B1F8-80AED15F0305}"/>
              </a:ext>
            </a:extLst>
          </p:cNvPr>
          <p:cNvSpPr txBox="1">
            <a:spLocks noChangeArrowheads="1"/>
          </p:cNvSpPr>
          <p:nvPr userDrawn="1"/>
        </p:nvSpPr>
        <p:spPr bwMode="auto">
          <a:xfrm>
            <a:off x="8259763" y="6583363"/>
            <a:ext cx="8842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pPr>
              <a:defRPr/>
            </a:pPr>
            <a:r>
              <a:rPr lang="en-US" altLang="zh-TW" sz="1200">
                <a:latin typeface="Arial" panose="020B0604020202020204" pitchFamily="34" charset="0"/>
                <a:ea typeface="PMingLiU" panose="02020500000000000000" pitchFamily="18" charset="-120"/>
              </a:rPr>
              <a:t>Slide 3-</a:t>
            </a:r>
            <a:fld id="{3A8463DD-2E65-4EEF-8C5E-610D887A5E10}" type="slidenum">
              <a:rPr lang="en-US" altLang="zh-CN" sz="1200" smtClean="0">
                <a:latin typeface="Arial" panose="020B0604020202020204" pitchFamily="34" charset="0"/>
                <a:ea typeface="宋体" panose="02010600030101010101" pitchFamily="2" charset="-122"/>
              </a:rPr>
              <a:pPr>
                <a:defRPr/>
              </a:pPr>
              <a:t>‹#›</a:t>
            </a:fld>
            <a:endParaRPr lang="en-US" altLang="zh-CN" sz="1200">
              <a:latin typeface="Arial" panose="020B0604020202020204" pitchFamily="34" charset="0"/>
              <a:ea typeface="宋体" panose="02010600030101010101" pitchFamily="2" charset="-122"/>
            </a:endParaRPr>
          </a:p>
        </p:txBody>
      </p:sp>
      <p:sp>
        <p:nvSpPr>
          <p:cNvPr id="573442" name="Rectangle 2"/>
          <p:cNvSpPr>
            <a:spLocks noGrp="1" noChangeArrowheads="1"/>
          </p:cNvSpPr>
          <p:nvPr>
            <p:ph type="ctrTitle"/>
          </p:nvPr>
        </p:nvSpPr>
        <p:spPr>
          <a:xfrm>
            <a:off x="365125" y="3124200"/>
            <a:ext cx="7772400" cy="641350"/>
          </a:xfrm>
          <a:noFill/>
          <a:extLst>
            <a:ext uri="{909E8E84-426E-40DD-AFC4-6F175D3DCCD1}">
              <a14:hiddenFill xmlns:a14="http://schemas.microsoft.com/office/drawing/2010/main">
                <a:solidFill>
                  <a:schemeClr val="accent1"/>
                </a:solidFill>
              </a14:hiddenFill>
            </a:ext>
          </a:extLst>
        </p:spPr>
        <p:txBody>
          <a:bodyPr lIns="91440"/>
          <a:lstStyle>
            <a:lvl1pPr>
              <a:defRPr sz="3600">
                <a:solidFill>
                  <a:schemeClr val="tx1"/>
                </a:solidFill>
                <a:latin typeface="Verdana" pitchFamily="34" charset="0"/>
              </a:defRPr>
            </a:lvl1pPr>
          </a:lstStyle>
          <a:p>
            <a:pPr lvl="0"/>
            <a:r>
              <a:rPr lang="en-US" noProof="0"/>
              <a:t>Click to edit Master title style</a:t>
            </a:r>
          </a:p>
        </p:txBody>
      </p:sp>
      <p:sp>
        <p:nvSpPr>
          <p:cNvPr id="573443" name="Rectangle 3"/>
          <p:cNvSpPr>
            <a:spLocks noGrp="1" noChangeArrowheads="1"/>
          </p:cNvSpPr>
          <p:nvPr>
            <p:ph type="subTitle" idx="1"/>
          </p:nvPr>
        </p:nvSpPr>
        <p:spPr>
          <a:xfrm>
            <a:off x="365125" y="3811588"/>
            <a:ext cx="6400800" cy="396875"/>
          </a:xfrm>
        </p:spPr>
        <p:txBody>
          <a:bodyPr/>
          <a:lstStyle>
            <a:lvl1pPr marL="0" indent="0">
              <a:buFontTx/>
              <a:buNone/>
              <a:defRPr sz="2000"/>
            </a:lvl1pPr>
          </a:lstStyle>
          <a:p>
            <a:pPr lvl="0"/>
            <a:r>
              <a:rPr lang="en-US" noProof="0"/>
              <a:t>Click to edit Master subtitle style</a:t>
            </a:r>
          </a:p>
        </p:txBody>
      </p:sp>
    </p:spTree>
    <p:extLst>
      <p:ext uri="{BB962C8B-B14F-4D97-AF65-F5344CB8AC3E}">
        <p14:creationId xmlns:p14="http://schemas.microsoft.com/office/powerpoint/2010/main" val="1252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539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3124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3124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9615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9438"/>
          </a:xfrm>
        </p:spPr>
        <p:txBody>
          <a:bodyPr/>
          <a:lstStyle/>
          <a:p>
            <a:r>
              <a:rPr lang="en-US"/>
              <a:t>Click to edit Master title style</a:t>
            </a:r>
          </a:p>
        </p:txBody>
      </p:sp>
      <p:sp>
        <p:nvSpPr>
          <p:cNvPr id="3" name="Text Placeholder 2"/>
          <p:cNvSpPr>
            <a:spLocks noGrp="1"/>
          </p:cNvSpPr>
          <p:nvPr>
            <p:ph type="body" sz="half" idx="1"/>
          </p:nvPr>
        </p:nvSpPr>
        <p:spPr>
          <a:xfrm>
            <a:off x="365125" y="1141413"/>
            <a:ext cx="4038600" cy="198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56125" y="1141413"/>
            <a:ext cx="4038600" cy="198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10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4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2008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1141413"/>
            <a:ext cx="4038600" cy="198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56125" y="1141413"/>
            <a:ext cx="4038600" cy="198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42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89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421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6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141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4046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B8F1FAE-2D3A-40A1-92D0-DA2B56A70B32}"/>
              </a:ext>
            </a:extLst>
          </p:cNvPr>
          <p:cNvSpPr>
            <a:spLocks noGrp="1" noChangeArrowheads="1"/>
          </p:cNvSpPr>
          <p:nvPr>
            <p:ph type="title"/>
          </p:nvPr>
        </p:nvSpPr>
        <p:spPr bwMode="auto">
          <a:xfrm>
            <a:off x="0" y="0"/>
            <a:ext cx="9144000" cy="579438"/>
          </a:xfrm>
          <a:prstGeom prst="rect">
            <a:avLst/>
          </a:prstGeom>
          <a:solidFill>
            <a:srgbClr val="143C8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45720" rIns="91440" bIns="45720" numCol="1" anchor="t" anchorCtr="0" compatLnSpc="1">
            <a:prstTxWarp prst="textNoShape">
              <a:avLst/>
            </a:prstTxWarp>
            <a:spAutoFit/>
          </a:bodyPr>
          <a:lstStyle/>
          <a:p>
            <a:pPr lvl="0"/>
            <a:r>
              <a:rPr lang="en-US" altLang="zh-CN"/>
              <a:t>Click to edit Master title style</a:t>
            </a:r>
          </a:p>
        </p:txBody>
      </p:sp>
      <p:sp>
        <p:nvSpPr>
          <p:cNvPr id="1027" name="Rectangle 3">
            <a:extLst>
              <a:ext uri="{FF2B5EF4-FFF2-40B4-BE49-F238E27FC236}">
                <a16:creationId xmlns:a16="http://schemas.microsoft.com/office/drawing/2014/main" id="{DA13258B-7BD2-4A83-AB24-2570F8D45B03}"/>
              </a:ext>
            </a:extLst>
          </p:cNvPr>
          <p:cNvSpPr>
            <a:spLocks noGrp="1" noChangeArrowheads="1"/>
          </p:cNvSpPr>
          <p:nvPr>
            <p:ph type="body" idx="1"/>
          </p:nvPr>
        </p:nvSpPr>
        <p:spPr bwMode="auto">
          <a:xfrm>
            <a:off x="365125" y="1141413"/>
            <a:ext cx="8229600" cy="19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Text Box 4">
            <a:extLst>
              <a:ext uri="{FF2B5EF4-FFF2-40B4-BE49-F238E27FC236}">
                <a16:creationId xmlns:a16="http://schemas.microsoft.com/office/drawing/2014/main" id="{84A1ECD3-0F4E-4929-BFC5-360436503978}"/>
              </a:ext>
            </a:extLst>
          </p:cNvPr>
          <p:cNvSpPr txBox="1">
            <a:spLocks noChangeArrowheads="1"/>
          </p:cNvSpPr>
          <p:nvPr userDrawn="1"/>
        </p:nvSpPr>
        <p:spPr bwMode="auto">
          <a:xfrm>
            <a:off x="8245475" y="6569075"/>
            <a:ext cx="8842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6000">
                <a:solidFill>
                  <a:schemeClr val="tx1"/>
                </a:solidFill>
                <a:latin typeface="Times New Roman" panose="02020603050405020304" pitchFamily="18" charset="0"/>
              </a:defRPr>
            </a:lvl1pPr>
            <a:lvl2pPr marL="742950" indent="-285750">
              <a:defRPr sz="6000">
                <a:solidFill>
                  <a:schemeClr val="tx1"/>
                </a:solidFill>
                <a:latin typeface="Times New Roman" panose="02020603050405020304" pitchFamily="18" charset="0"/>
              </a:defRPr>
            </a:lvl2pPr>
            <a:lvl3pPr marL="1143000" indent="-228600">
              <a:defRPr sz="6000">
                <a:solidFill>
                  <a:schemeClr val="tx1"/>
                </a:solidFill>
                <a:latin typeface="Times New Roman" panose="02020603050405020304" pitchFamily="18" charset="0"/>
              </a:defRPr>
            </a:lvl3pPr>
            <a:lvl4pPr marL="1600200" indent="-228600">
              <a:defRPr sz="6000">
                <a:solidFill>
                  <a:schemeClr val="tx1"/>
                </a:solidFill>
                <a:latin typeface="Times New Roman" panose="02020603050405020304" pitchFamily="18" charset="0"/>
              </a:defRPr>
            </a:lvl4pPr>
            <a:lvl5pPr marL="2057400" indent="-22860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pPr>
              <a:defRPr/>
            </a:pPr>
            <a:r>
              <a:rPr lang="en-US" altLang="zh-TW" sz="1200">
                <a:latin typeface="Arial" panose="020B0604020202020204" pitchFamily="34" charset="0"/>
                <a:ea typeface="PMingLiU" panose="02020500000000000000" pitchFamily="18" charset="-120"/>
              </a:rPr>
              <a:t>Slide 3-</a:t>
            </a:r>
            <a:fld id="{FE568FB5-66CC-432E-97BC-B5796D83CF6B}" type="slidenum">
              <a:rPr lang="en-US" altLang="zh-CN" sz="1200" smtClean="0">
                <a:latin typeface="Arial" panose="020B0604020202020204" pitchFamily="34" charset="0"/>
                <a:ea typeface="宋体" panose="02010600030101010101" pitchFamily="2" charset="-122"/>
              </a:rPr>
              <a:pPr>
                <a:defRPr/>
              </a:pPr>
              <a:t>‹#›</a:t>
            </a:fld>
            <a:endParaRPr lang="en-US" altLang="zh-CN" sz="120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9"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rtl="0" eaLnBrk="0" fontAlgn="base" hangingPunct="0">
        <a:spcBef>
          <a:spcPct val="50000"/>
        </a:spcBef>
        <a:spcAft>
          <a:spcPct val="0"/>
        </a:spcAft>
        <a:defRPr sz="3200" b="1">
          <a:solidFill>
            <a:schemeClr val="bg1"/>
          </a:solidFill>
          <a:latin typeface="+mj-lt"/>
          <a:ea typeface="+mj-ea"/>
          <a:cs typeface="+mj-cs"/>
        </a:defRPr>
      </a:lvl1pPr>
      <a:lvl2pPr algn="l" rtl="0" eaLnBrk="0" fontAlgn="base" hangingPunct="0">
        <a:spcBef>
          <a:spcPct val="50000"/>
        </a:spcBef>
        <a:spcAft>
          <a:spcPct val="0"/>
        </a:spcAft>
        <a:defRPr sz="3200" b="1">
          <a:solidFill>
            <a:schemeClr val="bg1"/>
          </a:solidFill>
          <a:latin typeface="Arial" pitchFamily="34" charset="0"/>
          <a:cs typeface="Times New Roman" pitchFamily="18" charset="0"/>
        </a:defRPr>
      </a:lvl2pPr>
      <a:lvl3pPr algn="l" rtl="0" eaLnBrk="0" fontAlgn="base" hangingPunct="0">
        <a:spcBef>
          <a:spcPct val="50000"/>
        </a:spcBef>
        <a:spcAft>
          <a:spcPct val="0"/>
        </a:spcAft>
        <a:defRPr sz="3200" b="1">
          <a:solidFill>
            <a:schemeClr val="bg1"/>
          </a:solidFill>
          <a:latin typeface="Arial" pitchFamily="34" charset="0"/>
          <a:cs typeface="Times New Roman" pitchFamily="18" charset="0"/>
        </a:defRPr>
      </a:lvl3pPr>
      <a:lvl4pPr algn="l" rtl="0" eaLnBrk="0" fontAlgn="base" hangingPunct="0">
        <a:spcBef>
          <a:spcPct val="50000"/>
        </a:spcBef>
        <a:spcAft>
          <a:spcPct val="0"/>
        </a:spcAft>
        <a:defRPr sz="3200" b="1">
          <a:solidFill>
            <a:schemeClr val="bg1"/>
          </a:solidFill>
          <a:latin typeface="Arial" pitchFamily="34" charset="0"/>
          <a:cs typeface="Times New Roman" pitchFamily="18" charset="0"/>
        </a:defRPr>
      </a:lvl4pPr>
      <a:lvl5pPr algn="l" rtl="0" eaLnBrk="0" fontAlgn="base" hangingPunct="0">
        <a:spcBef>
          <a:spcPct val="50000"/>
        </a:spcBef>
        <a:spcAft>
          <a:spcPct val="0"/>
        </a:spcAft>
        <a:defRPr sz="3200" b="1">
          <a:solidFill>
            <a:schemeClr val="bg1"/>
          </a:solidFill>
          <a:latin typeface="Arial" pitchFamily="34" charset="0"/>
          <a:cs typeface="Times New Roman" pitchFamily="18" charset="0"/>
        </a:defRPr>
      </a:lvl5pPr>
      <a:lvl6pPr marL="457200" algn="l" rtl="0" fontAlgn="base">
        <a:spcBef>
          <a:spcPct val="50000"/>
        </a:spcBef>
        <a:spcAft>
          <a:spcPct val="0"/>
        </a:spcAft>
        <a:defRPr sz="3200" b="1">
          <a:solidFill>
            <a:schemeClr val="bg1"/>
          </a:solidFill>
          <a:latin typeface="Arial" pitchFamily="34" charset="0"/>
          <a:cs typeface="Times New Roman" pitchFamily="18" charset="0"/>
        </a:defRPr>
      </a:lvl6pPr>
      <a:lvl7pPr marL="914400" algn="l" rtl="0" fontAlgn="base">
        <a:spcBef>
          <a:spcPct val="50000"/>
        </a:spcBef>
        <a:spcAft>
          <a:spcPct val="0"/>
        </a:spcAft>
        <a:defRPr sz="3200" b="1">
          <a:solidFill>
            <a:schemeClr val="bg1"/>
          </a:solidFill>
          <a:latin typeface="Arial" pitchFamily="34" charset="0"/>
          <a:cs typeface="Times New Roman" pitchFamily="18" charset="0"/>
        </a:defRPr>
      </a:lvl7pPr>
      <a:lvl8pPr marL="1371600" algn="l" rtl="0" fontAlgn="base">
        <a:spcBef>
          <a:spcPct val="50000"/>
        </a:spcBef>
        <a:spcAft>
          <a:spcPct val="0"/>
        </a:spcAft>
        <a:defRPr sz="3200" b="1">
          <a:solidFill>
            <a:schemeClr val="bg1"/>
          </a:solidFill>
          <a:latin typeface="Arial" pitchFamily="34" charset="0"/>
          <a:cs typeface="Times New Roman" pitchFamily="18" charset="0"/>
        </a:defRPr>
      </a:lvl8pPr>
      <a:lvl9pPr marL="1828800" algn="l" rtl="0" fontAlgn="base">
        <a:spcBef>
          <a:spcPct val="50000"/>
        </a:spcBef>
        <a:spcAft>
          <a:spcPct val="0"/>
        </a:spcAft>
        <a:defRPr sz="3200" b="1">
          <a:solidFill>
            <a:schemeClr val="bg1"/>
          </a:solidFill>
          <a:latin typeface="Arial" pitchFamily="34" charset="0"/>
          <a:cs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8.wmf"/><Relationship Id="rId10" Type="http://schemas.openxmlformats.org/officeDocument/2006/relationships/image" Target="../media/image21.jpeg"/><Relationship Id="rId4" Type="http://schemas.openxmlformats.org/officeDocument/2006/relationships/oleObject" Target="../embeddings/oleObject8.bin"/><Relationship Id="rId9" Type="http://schemas.openxmlformats.org/officeDocument/2006/relationships/image" Target="../media/image20.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6.wmf"/><Relationship Id="rId3" Type="http://schemas.openxmlformats.org/officeDocument/2006/relationships/notesSlide" Target="../notesSlides/notesSlide7.xml"/><Relationship Id="rId7" Type="http://schemas.openxmlformats.org/officeDocument/2006/relationships/image" Target="../media/image23.wmf"/><Relationship Id="rId12"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4.wmf"/><Relationship Id="rId1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8.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8.wmf"/><Relationship Id="rId4" Type="http://schemas.openxmlformats.org/officeDocument/2006/relationships/oleObject" Target="../embeddings/oleObject17.bin"/><Relationship Id="rId9" Type="http://schemas.openxmlformats.org/officeDocument/2006/relationships/image" Target="../media/image30.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5.wmf"/><Relationship Id="rId18" Type="http://schemas.openxmlformats.org/officeDocument/2006/relationships/image" Target="../media/image39.jpeg"/><Relationship Id="rId3" Type="http://schemas.openxmlformats.org/officeDocument/2006/relationships/notesSlide" Target="../notesSlides/notesSlide9.xml"/><Relationship Id="rId7" Type="http://schemas.openxmlformats.org/officeDocument/2006/relationships/image" Target="../media/image32.wmf"/><Relationship Id="rId12" Type="http://schemas.openxmlformats.org/officeDocument/2006/relationships/oleObject" Target="../embeddings/oleObject24.bin"/><Relationship Id="rId17" Type="http://schemas.openxmlformats.org/officeDocument/2006/relationships/image" Target="../media/image38.jpeg"/><Relationship Id="rId2" Type="http://schemas.openxmlformats.org/officeDocument/2006/relationships/slideLayout" Target="../slideLayouts/slideLayout2.xml"/><Relationship Id="rId16" Type="http://schemas.openxmlformats.org/officeDocument/2006/relationships/image" Target="../media/image37.jpeg"/><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3.wmf"/><Relationship Id="rId1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27.bin"/><Relationship Id="rId4" Type="http://schemas.openxmlformats.org/officeDocument/2006/relationships/image" Target="../media/image40.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0.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0.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5.wmf"/></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0.jpe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9.jpeg"/><Relationship Id="rId5" Type="http://schemas.openxmlformats.org/officeDocument/2006/relationships/image" Target="../media/image48.wmf"/><Relationship Id="rId4"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2.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51.wmf"/><Relationship Id="rId10" Type="http://schemas.openxmlformats.org/officeDocument/2006/relationships/image" Target="../media/image54.jpeg"/><Relationship Id="rId4" Type="http://schemas.openxmlformats.org/officeDocument/2006/relationships/oleObject" Target="../embeddings/oleObject34.bin"/><Relationship Id="rId9" Type="http://schemas.openxmlformats.org/officeDocument/2006/relationships/image" Target="../media/image5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13.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8.bin"/><Relationship Id="rId5" Type="http://schemas.openxmlformats.org/officeDocument/2006/relationships/image" Target="../media/image55.wmf"/><Relationship Id="rId4" Type="http://schemas.openxmlformats.org/officeDocument/2006/relationships/oleObject" Target="../embeddings/oleObject37.bin"/><Relationship Id="rId9" Type="http://schemas.openxmlformats.org/officeDocument/2006/relationships/image" Target="../media/image57.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9.jpeg"/><Relationship Id="rId5" Type="http://schemas.openxmlformats.org/officeDocument/2006/relationships/image" Target="../media/image58.wmf"/><Relationship Id="rId4" Type="http://schemas.openxmlformats.org/officeDocument/2006/relationships/oleObject" Target="../embeddings/oleObject40.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0.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65.wmf"/><Relationship Id="rId3" Type="http://schemas.openxmlformats.org/officeDocument/2006/relationships/notesSlide" Target="../notesSlides/notesSlide15.xml"/><Relationship Id="rId7" Type="http://schemas.openxmlformats.org/officeDocument/2006/relationships/image" Target="../media/image62.wmf"/><Relationship Id="rId12" Type="http://schemas.openxmlformats.org/officeDocument/2006/relationships/oleObject" Target="../embeddings/oleObject46.bin"/><Relationship Id="rId2" Type="http://schemas.openxmlformats.org/officeDocument/2006/relationships/slideLayout" Target="../slideLayouts/slideLayout2.xml"/><Relationship Id="rId16" Type="http://schemas.openxmlformats.org/officeDocument/2006/relationships/image" Target="../media/image67.jpeg"/><Relationship Id="rId1" Type="http://schemas.openxmlformats.org/officeDocument/2006/relationships/vmlDrawing" Target="../drawings/vmlDrawing16.vml"/><Relationship Id="rId6" Type="http://schemas.openxmlformats.org/officeDocument/2006/relationships/oleObject" Target="../embeddings/oleObject43.bin"/><Relationship Id="rId11" Type="http://schemas.openxmlformats.org/officeDocument/2006/relationships/image" Target="../media/image64.wmf"/><Relationship Id="rId5" Type="http://schemas.openxmlformats.org/officeDocument/2006/relationships/image" Target="../media/image61.wmf"/><Relationship Id="rId15" Type="http://schemas.openxmlformats.org/officeDocument/2006/relationships/image" Target="../media/image66.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63.wmf"/><Relationship Id="rId14" Type="http://schemas.openxmlformats.org/officeDocument/2006/relationships/oleObject" Target="../embeddings/oleObject47.bin"/></Relationships>
</file>

<file path=ppt/slides/_rels/slide2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1.jpeg"/><Relationship Id="rId3" Type="http://schemas.openxmlformats.org/officeDocument/2006/relationships/notesSlide" Target="../notesSlides/notesSlide16.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9.bin"/><Relationship Id="rId5" Type="http://schemas.openxmlformats.org/officeDocument/2006/relationships/image" Target="../media/image69.wmf"/><Relationship Id="rId10" Type="http://schemas.openxmlformats.org/officeDocument/2006/relationships/image" Target="../media/image73.jpeg"/><Relationship Id="rId4" Type="http://schemas.openxmlformats.org/officeDocument/2006/relationships/oleObject" Target="../embeddings/oleObject48.bin"/><Relationship Id="rId9" Type="http://schemas.openxmlformats.org/officeDocument/2006/relationships/image" Target="../media/image7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10.wmf"/><Relationship Id="rId12"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4798176-2652-4C3F-9CDF-9B07C37E0B49}"/>
              </a:ext>
            </a:extLst>
          </p:cNvPr>
          <p:cNvSpPr>
            <a:spLocks noGrp="1" noChangeArrowheads="1"/>
          </p:cNvSpPr>
          <p:nvPr>
            <p:ph type="ctrTitle"/>
          </p:nvPr>
        </p:nvSpPr>
        <p:spPr>
          <a:xfrm>
            <a:off x="111125" y="3170238"/>
            <a:ext cx="8961438" cy="1739900"/>
          </a:xfrm>
          <a:noFill/>
        </p:spPr>
        <p:txBody>
          <a:bodyPr/>
          <a:lstStyle/>
          <a:p>
            <a:pPr eaLnBrk="1" hangingPunct="1"/>
            <a:r>
              <a:rPr lang="en-US" altLang="zh-CN">
                <a:ea typeface="宋体" panose="02010600030101010101" pitchFamily="2" charset="-122"/>
              </a:rPr>
              <a:t>Motion in Two</a:t>
            </a:r>
            <a:r>
              <a:rPr lang="en-US" altLang="zh-TW">
                <a:ea typeface="PMingLiU" pitchFamily="18" charset="-120"/>
              </a:rPr>
              <a:t> </a:t>
            </a:r>
            <a:r>
              <a:rPr lang="en-US" altLang="zh-CN">
                <a:ea typeface="宋体" panose="02010600030101010101" pitchFamily="2" charset="-122"/>
              </a:rPr>
              <a:t>and Three Dimensions</a:t>
            </a:r>
            <a:br>
              <a:rPr lang="en-US" altLang="zh-CN">
                <a:ea typeface="宋体" panose="02010600030101010101" pitchFamily="2" charset="-122"/>
              </a:rPr>
            </a:br>
            <a:endParaRPr lang="en-US" altLang="zh-CN">
              <a:ea typeface="宋体" panose="02010600030101010101" pitchFamily="2" charset="-122"/>
            </a:endParaRPr>
          </a:p>
        </p:txBody>
      </p:sp>
      <p:sp>
        <p:nvSpPr>
          <p:cNvPr id="4099" name="Rectangle 9">
            <a:extLst>
              <a:ext uri="{FF2B5EF4-FFF2-40B4-BE49-F238E27FC236}">
                <a16:creationId xmlns:a16="http://schemas.microsoft.com/office/drawing/2014/main" id="{6970536D-F7D8-4723-997C-D995DDF5076B}"/>
              </a:ext>
            </a:extLst>
          </p:cNvPr>
          <p:cNvSpPr>
            <a:spLocks noChangeArrowheads="1"/>
          </p:cNvSpPr>
          <p:nvPr/>
        </p:nvSpPr>
        <p:spPr bwMode="auto">
          <a:xfrm>
            <a:off x="47625" y="5100638"/>
            <a:ext cx="128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endParaRPr lang="zh-CN" altLang="zh-CN" sz="2400">
              <a:solidFill>
                <a:srgbClr val="993333"/>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a:extLst>
              <a:ext uri="{FF2B5EF4-FFF2-40B4-BE49-F238E27FC236}">
                <a16:creationId xmlns:a16="http://schemas.microsoft.com/office/drawing/2014/main" id="{F12C29AB-13E8-4C8C-A6D5-91B4EA7CB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525463"/>
            <a:ext cx="9166225" cy="608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Title 1">
            <a:extLst>
              <a:ext uri="{FF2B5EF4-FFF2-40B4-BE49-F238E27FC236}">
                <a16:creationId xmlns:a16="http://schemas.microsoft.com/office/drawing/2014/main" id="{B9E19ADC-B87D-412F-93B4-E747B79EAFD4}"/>
              </a:ext>
            </a:extLst>
          </p:cNvPr>
          <p:cNvSpPr>
            <a:spLocks noGrp="1"/>
          </p:cNvSpPr>
          <p:nvPr>
            <p:ph type="title"/>
          </p:nvPr>
        </p:nvSpPr>
        <p:spPr/>
        <p:txBody>
          <a:bodyPr/>
          <a:lstStyle/>
          <a:p>
            <a:pPr eaLnBrk="1" hangingPunct="1"/>
            <a:r>
              <a:rPr lang="en-US" altLang="zh-CN">
                <a:ea typeface="宋体" panose="02010600030101010101" pitchFamily="2" charset="-122"/>
              </a:rPr>
              <a:t>Vector Addition: Example</a:t>
            </a:r>
          </a:p>
        </p:txBody>
      </p:sp>
      <p:sp>
        <p:nvSpPr>
          <p:cNvPr id="17412" name="Right Arrow 3">
            <a:extLst>
              <a:ext uri="{FF2B5EF4-FFF2-40B4-BE49-F238E27FC236}">
                <a16:creationId xmlns:a16="http://schemas.microsoft.com/office/drawing/2014/main" id="{557274A6-3718-4982-A356-6790634BA900}"/>
              </a:ext>
            </a:extLst>
          </p:cNvPr>
          <p:cNvSpPr>
            <a:spLocks noChangeArrowheads="1"/>
          </p:cNvSpPr>
          <p:nvPr/>
        </p:nvSpPr>
        <p:spPr bwMode="auto">
          <a:xfrm>
            <a:off x="2778125" y="21844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13" name="Right Arrow 10">
            <a:extLst>
              <a:ext uri="{FF2B5EF4-FFF2-40B4-BE49-F238E27FC236}">
                <a16:creationId xmlns:a16="http://schemas.microsoft.com/office/drawing/2014/main" id="{5BF2D256-3076-4041-906D-CA2BA12DC016}"/>
              </a:ext>
            </a:extLst>
          </p:cNvPr>
          <p:cNvSpPr>
            <a:spLocks noChangeArrowheads="1"/>
          </p:cNvSpPr>
          <p:nvPr/>
        </p:nvSpPr>
        <p:spPr bwMode="auto">
          <a:xfrm>
            <a:off x="3082925" y="24892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14" name="Right Arrow 12">
            <a:extLst>
              <a:ext uri="{FF2B5EF4-FFF2-40B4-BE49-F238E27FC236}">
                <a16:creationId xmlns:a16="http://schemas.microsoft.com/office/drawing/2014/main" id="{D05377E7-FC1C-4773-8EB1-A1A5DA48B26D}"/>
              </a:ext>
            </a:extLst>
          </p:cNvPr>
          <p:cNvSpPr>
            <a:spLocks noChangeArrowheads="1"/>
          </p:cNvSpPr>
          <p:nvPr/>
        </p:nvSpPr>
        <p:spPr bwMode="auto">
          <a:xfrm>
            <a:off x="3387725" y="27940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15" name="Right Arrow 14">
            <a:extLst>
              <a:ext uri="{FF2B5EF4-FFF2-40B4-BE49-F238E27FC236}">
                <a16:creationId xmlns:a16="http://schemas.microsoft.com/office/drawing/2014/main" id="{45DCF0F4-753E-4451-9BF9-248256747BB3}"/>
              </a:ext>
            </a:extLst>
          </p:cNvPr>
          <p:cNvSpPr>
            <a:spLocks noChangeArrowheads="1"/>
          </p:cNvSpPr>
          <p:nvPr/>
        </p:nvSpPr>
        <p:spPr bwMode="auto">
          <a:xfrm>
            <a:off x="3692525" y="30988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16" name="Right Arrow 16">
            <a:extLst>
              <a:ext uri="{FF2B5EF4-FFF2-40B4-BE49-F238E27FC236}">
                <a16:creationId xmlns:a16="http://schemas.microsoft.com/office/drawing/2014/main" id="{7A662F5B-89EE-4016-A0C8-C5495DAA4EA5}"/>
              </a:ext>
            </a:extLst>
          </p:cNvPr>
          <p:cNvSpPr>
            <a:spLocks noChangeArrowheads="1"/>
          </p:cNvSpPr>
          <p:nvPr/>
        </p:nvSpPr>
        <p:spPr bwMode="auto">
          <a:xfrm>
            <a:off x="3997325" y="34036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17" name="Right Arrow 18">
            <a:extLst>
              <a:ext uri="{FF2B5EF4-FFF2-40B4-BE49-F238E27FC236}">
                <a16:creationId xmlns:a16="http://schemas.microsoft.com/office/drawing/2014/main" id="{34BC8DEB-3617-4875-A7C6-85B22065A4F3}"/>
              </a:ext>
            </a:extLst>
          </p:cNvPr>
          <p:cNvSpPr>
            <a:spLocks noChangeArrowheads="1"/>
          </p:cNvSpPr>
          <p:nvPr/>
        </p:nvSpPr>
        <p:spPr bwMode="auto">
          <a:xfrm>
            <a:off x="4302125" y="37084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18" name="Right Arrow 20">
            <a:extLst>
              <a:ext uri="{FF2B5EF4-FFF2-40B4-BE49-F238E27FC236}">
                <a16:creationId xmlns:a16="http://schemas.microsoft.com/office/drawing/2014/main" id="{AB243C2E-82F0-43A3-8B70-CDCF050F92B7}"/>
              </a:ext>
            </a:extLst>
          </p:cNvPr>
          <p:cNvSpPr>
            <a:spLocks noChangeArrowheads="1"/>
          </p:cNvSpPr>
          <p:nvPr/>
        </p:nvSpPr>
        <p:spPr bwMode="auto">
          <a:xfrm>
            <a:off x="4606925" y="40132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19" name="Right Arrow 22">
            <a:extLst>
              <a:ext uri="{FF2B5EF4-FFF2-40B4-BE49-F238E27FC236}">
                <a16:creationId xmlns:a16="http://schemas.microsoft.com/office/drawing/2014/main" id="{5D43953B-994B-4F5A-9D09-25AF05EB8C25}"/>
              </a:ext>
            </a:extLst>
          </p:cNvPr>
          <p:cNvSpPr>
            <a:spLocks noChangeArrowheads="1"/>
          </p:cNvSpPr>
          <p:nvPr/>
        </p:nvSpPr>
        <p:spPr bwMode="auto">
          <a:xfrm>
            <a:off x="4911725" y="43180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20" name="Right Arrow 24">
            <a:extLst>
              <a:ext uri="{FF2B5EF4-FFF2-40B4-BE49-F238E27FC236}">
                <a16:creationId xmlns:a16="http://schemas.microsoft.com/office/drawing/2014/main" id="{5ED61840-6F98-4C6F-9008-95780C176C4F}"/>
              </a:ext>
            </a:extLst>
          </p:cNvPr>
          <p:cNvSpPr>
            <a:spLocks noChangeArrowheads="1"/>
          </p:cNvSpPr>
          <p:nvPr/>
        </p:nvSpPr>
        <p:spPr bwMode="auto">
          <a:xfrm>
            <a:off x="5216525" y="46228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21" name="Right Arrow 27">
            <a:extLst>
              <a:ext uri="{FF2B5EF4-FFF2-40B4-BE49-F238E27FC236}">
                <a16:creationId xmlns:a16="http://schemas.microsoft.com/office/drawing/2014/main" id="{FD6520EB-0A97-47D5-BA2B-38BA196A2FF1}"/>
              </a:ext>
            </a:extLst>
          </p:cNvPr>
          <p:cNvSpPr>
            <a:spLocks noChangeArrowheads="1"/>
          </p:cNvSpPr>
          <p:nvPr/>
        </p:nvSpPr>
        <p:spPr bwMode="auto">
          <a:xfrm>
            <a:off x="5521325" y="49276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22" name="Right Arrow 30">
            <a:extLst>
              <a:ext uri="{FF2B5EF4-FFF2-40B4-BE49-F238E27FC236}">
                <a16:creationId xmlns:a16="http://schemas.microsoft.com/office/drawing/2014/main" id="{D7262747-CAF0-4AEF-9FB7-294AAAF02BD0}"/>
              </a:ext>
            </a:extLst>
          </p:cNvPr>
          <p:cNvSpPr>
            <a:spLocks noChangeArrowheads="1"/>
          </p:cNvSpPr>
          <p:nvPr/>
        </p:nvSpPr>
        <p:spPr bwMode="auto">
          <a:xfrm>
            <a:off x="5826125" y="52324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23" name="Down Arrow 4">
            <a:extLst>
              <a:ext uri="{FF2B5EF4-FFF2-40B4-BE49-F238E27FC236}">
                <a16:creationId xmlns:a16="http://schemas.microsoft.com/office/drawing/2014/main" id="{A1044722-2A99-4709-9E19-9BE223BB4BDC}"/>
              </a:ext>
            </a:extLst>
          </p:cNvPr>
          <p:cNvSpPr>
            <a:spLocks noChangeArrowheads="1"/>
          </p:cNvSpPr>
          <p:nvPr/>
        </p:nvSpPr>
        <p:spPr bwMode="auto">
          <a:xfrm>
            <a:off x="6303963" y="1946275"/>
            <a:ext cx="541337" cy="3851275"/>
          </a:xfrm>
          <a:prstGeom prst="downArrow">
            <a:avLst>
              <a:gd name="adj1" fmla="val 50000"/>
              <a:gd name="adj2" fmla="val 50031"/>
            </a:avLst>
          </a:prstGeom>
          <a:solidFill>
            <a:srgbClr val="FF0000"/>
          </a:solidFill>
          <a:ln w="9525" algn="ctr">
            <a:solidFill>
              <a:schemeClr val="tx1"/>
            </a:solidFill>
            <a:round/>
            <a:headEnd/>
            <a:tailEnd/>
          </a:ln>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24" name="Down Arrow 35">
            <a:extLst>
              <a:ext uri="{FF2B5EF4-FFF2-40B4-BE49-F238E27FC236}">
                <a16:creationId xmlns:a16="http://schemas.microsoft.com/office/drawing/2014/main" id="{E152F64F-0715-4706-AF8C-8ED9AF859D17}"/>
              </a:ext>
            </a:extLst>
          </p:cNvPr>
          <p:cNvSpPr>
            <a:spLocks noChangeArrowheads="1"/>
          </p:cNvSpPr>
          <p:nvPr/>
        </p:nvSpPr>
        <p:spPr bwMode="auto">
          <a:xfrm rot="-5400000">
            <a:off x="4061619" y="-427831"/>
            <a:ext cx="541337" cy="4473575"/>
          </a:xfrm>
          <a:prstGeom prst="downArrow">
            <a:avLst>
              <a:gd name="adj1" fmla="val 50000"/>
              <a:gd name="adj2" fmla="val 50004"/>
            </a:avLst>
          </a:prstGeom>
          <a:solidFill>
            <a:srgbClr val="FF0000"/>
          </a:solidFill>
          <a:ln w="9525" algn="ctr">
            <a:solidFill>
              <a:schemeClr val="tx1"/>
            </a:solidFill>
            <a:round/>
            <a:headEnd/>
            <a:tailEnd/>
          </a:ln>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25" name="TextBox 5">
            <a:extLst>
              <a:ext uri="{FF2B5EF4-FFF2-40B4-BE49-F238E27FC236}">
                <a16:creationId xmlns:a16="http://schemas.microsoft.com/office/drawing/2014/main" id="{5B246DDF-9E84-4A21-BDC6-B95EAC22E839}"/>
              </a:ext>
            </a:extLst>
          </p:cNvPr>
          <p:cNvSpPr txBox="1">
            <a:spLocks noChangeArrowheads="1"/>
          </p:cNvSpPr>
          <p:nvPr/>
        </p:nvSpPr>
        <p:spPr bwMode="auto">
          <a:xfrm rot="-5400000">
            <a:off x="5286375" y="4292600"/>
            <a:ext cx="1266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Flow</a:t>
            </a:r>
          </a:p>
        </p:txBody>
      </p:sp>
      <p:sp>
        <p:nvSpPr>
          <p:cNvPr id="17426" name="TextBox 37">
            <a:extLst>
              <a:ext uri="{FF2B5EF4-FFF2-40B4-BE49-F238E27FC236}">
                <a16:creationId xmlns:a16="http://schemas.microsoft.com/office/drawing/2014/main" id="{9D91AB14-7789-4B64-8FC3-6E47385D76E3}"/>
              </a:ext>
            </a:extLst>
          </p:cNvPr>
          <p:cNvSpPr txBox="1">
            <a:spLocks noChangeArrowheads="1"/>
          </p:cNvSpPr>
          <p:nvPr/>
        </p:nvSpPr>
        <p:spPr bwMode="auto">
          <a:xfrm>
            <a:off x="4760913" y="955675"/>
            <a:ext cx="12112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Boat</a:t>
            </a:r>
          </a:p>
        </p:txBody>
      </p:sp>
      <p:sp>
        <p:nvSpPr>
          <p:cNvPr id="17427" name="Down Arrow 19">
            <a:extLst>
              <a:ext uri="{FF2B5EF4-FFF2-40B4-BE49-F238E27FC236}">
                <a16:creationId xmlns:a16="http://schemas.microsoft.com/office/drawing/2014/main" id="{E3261358-0923-45A6-A8A7-EA516CCE80AC}"/>
              </a:ext>
            </a:extLst>
          </p:cNvPr>
          <p:cNvSpPr>
            <a:spLocks noChangeArrowheads="1"/>
          </p:cNvSpPr>
          <p:nvPr/>
        </p:nvSpPr>
        <p:spPr bwMode="auto">
          <a:xfrm rot="-2694623">
            <a:off x="3965575" y="1006475"/>
            <a:ext cx="541338" cy="5951538"/>
          </a:xfrm>
          <a:prstGeom prst="downArrow">
            <a:avLst>
              <a:gd name="adj1" fmla="val 50000"/>
              <a:gd name="adj2" fmla="val 50033"/>
            </a:avLst>
          </a:prstGeom>
          <a:solidFill>
            <a:srgbClr val="FF0000"/>
          </a:solidFill>
          <a:ln w="9525" algn="ctr">
            <a:solidFill>
              <a:schemeClr val="tx1"/>
            </a:solidFill>
            <a:round/>
            <a:headEnd/>
            <a:tailEnd/>
          </a:ln>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7428" name="TextBox 2">
            <a:extLst>
              <a:ext uri="{FF2B5EF4-FFF2-40B4-BE49-F238E27FC236}">
                <a16:creationId xmlns:a16="http://schemas.microsoft.com/office/drawing/2014/main" id="{E585712A-A51B-484C-9FF3-32E812C333A9}"/>
              </a:ext>
            </a:extLst>
          </p:cNvPr>
          <p:cNvSpPr txBox="1">
            <a:spLocks noChangeArrowheads="1"/>
          </p:cNvSpPr>
          <p:nvPr/>
        </p:nvSpPr>
        <p:spPr bwMode="auto">
          <a:xfrm rot="2649199">
            <a:off x="1754188" y="3725863"/>
            <a:ext cx="30892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6000" b="1" i="1">
                <a:solidFill>
                  <a:srgbClr val="FF0000"/>
                </a:solidFill>
                <a:latin typeface="Times New Roman" panose="02020603050405020304" pitchFamily="18" charset="0"/>
                <a:ea typeface="宋体" panose="02010600030101010101" pitchFamily="2" charset="-122"/>
              </a:rPr>
              <a:t>v</a:t>
            </a:r>
            <a:r>
              <a:rPr lang="en-US" altLang="zh-CN" sz="6000" baseline="-25000">
                <a:solidFill>
                  <a:srgbClr val="FF0000"/>
                </a:solidFill>
                <a:latin typeface="Times New Roman" panose="02020603050405020304" pitchFamily="18" charset="0"/>
                <a:ea typeface="宋体" panose="02010600030101010101" pitchFamily="2" charset="-122"/>
              </a:rPr>
              <a:t>R</a:t>
            </a:r>
            <a:r>
              <a:rPr lang="en-US" altLang="zh-CN" sz="6000">
                <a:solidFill>
                  <a:srgbClr val="FF0000"/>
                </a:solidFill>
                <a:latin typeface="Times New Roman" panose="02020603050405020304" pitchFamily="18" charset="0"/>
                <a:ea typeface="宋体" panose="02010600030101010101" pitchFamily="2" charset="-122"/>
              </a:rPr>
              <a:t>=</a:t>
            </a:r>
            <a:r>
              <a:rPr lang="en-US" altLang="zh-CN" sz="6000" b="1" i="1">
                <a:solidFill>
                  <a:srgbClr val="FF0000"/>
                </a:solidFill>
                <a:latin typeface="Times New Roman" panose="02020603050405020304" pitchFamily="18" charset="0"/>
                <a:ea typeface="宋体" panose="02010600030101010101" pitchFamily="2" charset="-122"/>
              </a:rPr>
              <a:t>v</a:t>
            </a:r>
            <a:r>
              <a:rPr lang="en-US" altLang="zh-CN" sz="6000" baseline="-25000">
                <a:solidFill>
                  <a:srgbClr val="FF0000"/>
                </a:solidFill>
                <a:latin typeface="Times New Roman" panose="02020603050405020304" pitchFamily="18" charset="0"/>
                <a:ea typeface="宋体" panose="02010600030101010101" pitchFamily="2" charset="-122"/>
              </a:rPr>
              <a:t>B</a:t>
            </a:r>
            <a:r>
              <a:rPr lang="en-US" altLang="zh-CN" sz="6000">
                <a:solidFill>
                  <a:srgbClr val="FF0000"/>
                </a:solidFill>
                <a:latin typeface="Times New Roman" panose="02020603050405020304" pitchFamily="18" charset="0"/>
                <a:ea typeface="宋体" panose="02010600030101010101" pitchFamily="2" charset="-122"/>
              </a:rPr>
              <a:t>+</a:t>
            </a:r>
            <a:r>
              <a:rPr lang="en-US" altLang="zh-CN" sz="6000" b="1" i="1">
                <a:solidFill>
                  <a:srgbClr val="FF0000"/>
                </a:solidFill>
                <a:latin typeface="Times New Roman" panose="02020603050405020304" pitchFamily="18" charset="0"/>
                <a:ea typeface="宋体" panose="02010600030101010101" pitchFamily="2" charset="-122"/>
              </a:rPr>
              <a:t>v</a:t>
            </a:r>
            <a:r>
              <a:rPr lang="en-US" altLang="zh-CN" sz="6000" baseline="-25000">
                <a:solidFill>
                  <a:srgbClr val="FF0000"/>
                </a:solidFill>
                <a:latin typeface="Times New Roman" panose="02020603050405020304" pitchFamily="18" charset="0"/>
                <a:ea typeface="宋体" panose="02010600030101010101" pitchFamily="2" charset="-122"/>
              </a:rPr>
              <a:t>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a:extLst>
              <a:ext uri="{FF2B5EF4-FFF2-40B4-BE49-F238E27FC236}">
                <a16:creationId xmlns:a16="http://schemas.microsoft.com/office/drawing/2014/main" id="{546428CD-1FAA-4EC7-8821-8B083756D366}"/>
              </a:ext>
            </a:extLst>
          </p:cNvPr>
          <p:cNvSpPr>
            <a:spLocks noChangeArrowheads="1"/>
          </p:cNvSpPr>
          <p:nvPr/>
        </p:nvSpPr>
        <p:spPr bwMode="auto">
          <a:xfrm>
            <a:off x="152400" y="2592388"/>
            <a:ext cx="8662988"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r>
              <a:rPr lang="en-US" altLang="zh-CN">
                <a:ea typeface="宋体" panose="02010600030101010101" pitchFamily="2" charset="-122"/>
              </a:rPr>
              <a:t>To subtract vectors, add the negative of the second vector to the first:</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Vector arithmetic is commutative and associative:</a:t>
            </a:r>
          </a:p>
        </p:txBody>
      </p:sp>
      <p:sp>
        <p:nvSpPr>
          <p:cNvPr id="18435" name="Rectangle 2">
            <a:extLst>
              <a:ext uri="{FF2B5EF4-FFF2-40B4-BE49-F238E27FC236}">
                <a16:creationId xmlns:a16="http://schemas.microsoft.com/office/drawing/2014/main" id="{2EDAEFDE-03DD-4819-9A14-A5426ECB0541}"/>
              </a:ext>
            </a:extLst>
          </p:cNvPr>
          <p:cNvSpPr>
            <a:spLocks noGrp="1" noChangeArrowheads="1"/>
          </p:cNvSpPr>
          <p:nvPr>
            <p:ph type="title"/>
          </p:nvPr>
        </p:nvSpPr>
        <p:spPr/>
        <p:txBody>
          <a:bodyPr/>
          <a:lstStyle/>
          <a:p>
            <a:pPr eaLnBrk="1" hangingPunct="1"/>
            <a:r>
              <a:rPr lang="en-US" altLang="zh-CN">
                <a:ea typeface="宋体" panose="02010600030101010101" pitchFamily="2" charset="-122"/>
              </a:rPr>
              <a:t>Vector Arithmetic</a:t>
            </a:r>
          </a:p>
        </p:txBody>
      </p:sp>
      <p:sp>
        <p:nvSpPr>
          <p:cNvPr id="18436" name="Rectangle 3">
            <a:extLst>
              <a:ext uri="{FF2B5EF4-FFF2-40B4-BE49-F238E27FC236}">
                <a16:creationId xmlns:a16="http://schemas.microsoft.com/office/drawing/2014/main" id="{5FF8A406-8C37-4350-AB0D-7E69C8079384}"/>
              </a:ext>
            </a:extLst>
          </p:cNvPr>
          <p:cNvSpPr>
            <a:spLocks noGrp="1" noChangeArrowheads="1"/>
          </p:cNvSpPr>
          <p:nvPr>
            <p:ph type="body" idx="1"/>
          </p:nvPr>
        </p:nvSpPr>
        <p:spPr>
          <a:xfrm>
            <a:off x="152400" y="668338"/>
            <a:ext cx="8662988" cy="1822450"/>
          </a:xfrm>
        </p:spPr>
        <p:txBody>
          <a:bodyPr/>
          <a:lstStyle/>
          <a:p>
            <a:pPr eaLnBrk="1" hangingPunct="1"/>
            <a:r>
              <a:rPr lang="en-US" altLang="zh-CN">
                <a:ea typeface="宋体" panose="02010600030101010101" pitchFamily="2" charset="-122"/>
              </a:rPr>
              <a:t>To multiply a vector by a scalar, multiply the vector</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s magnitude by the scalar.</a:t>
            </a:r>
          </a:p>
          <a:p>
            <a:pPr lvl="1" eaLnBrk="1" hangingPunct="1"/>
            <a:r>
              <a:rPr lang="en-US" altLang="zh-CN">
                <a:ea typeface="宋体" panose="02010600030101010101" pitchFamily="2" charset="-122"/>
              </a:rPr>
              <a:t>For a positive scalar the direction is unchanged.</a:t>
            </a:r>
          </a:p>
          <a:p>
            <a:pPr lvl="1" eaLnBrk="1" hangingPunct="1"/>
            <a:r>
              <a:rPr lang="en-US" altLang="zh-CN">
                <a:ea typeface="宋体" panose="02010600030101010101" pitchFamily="2" charset="-122"/>
              </a:rPr>
              <a:t>For a negative scalar the direction reverses.</a:t>
            </a:r>
          </a:p>
        </p:txBody>
      </p:sp>
      <p:graphicFrame>
        <p:nvGraphicFramePr>
          <p:cNvPr id="18437" name="Object 10">
            <a:extLst>
              <a:ext uri="{FF2B5EF4-FFF2-40B4-BE49-F238E27FC236}">
                <a16:creationId xmlns:a16="http://schemas.microsoft.com/office/drawing/2014/main" id="{47E1EFD7-BA5E-49CC-992D-AB081BC362CD}"/>
              </a:ext>
            </a:extLst>
          </p:cNvPr>
          <p:cNvGraphicFramePr>
            <a:graphicFrameLocks noChangeAspect="1"/>
          </p:cNvGraphicFramePr>
          <p:nvPr/>
        </p:nvGraphicFramePr>
        <p:xfrm>
          <a:off x="3606800" y="3422650"/>
          <a:ext cx="2108200" cy="533400"/>
        </p:xfrm>
        <a:graphic>
          <a:graphicData uri="http://schemas.openxmlformats.org/presentationml/2006/ole">
            <mc:AlternateContent xmlns:mc="http://schemas.openxmlformats.org/markup-compatibility/2006">
              <mc:Choice xmlns:v="urn:schemas-microsoft-com:vml" Requires="v">
                <p:oleObj spid="_x0000_s18439" name="Equation" r:id="rId4" imgW="2108200" imgH="533400" progId="Equation.DSMT4">
                  <p:embed/>
                </p:oleObj>
              </mc:Choice>
              <mc:Fallback>
                <p:oleObj name="Equation" r:id="rId4" imgW="2108200" imgH="5334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0" y="3422650"/>
                        <a:ext cx="210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438" name="Picture 17" descr="03_03_Figure">
            <a:extLst>
              <a:ext uri="{FF2B5EF4-FFF2-40B4-BE49-F238E27FC236}">
                <a16:creationId xmlns:a16="http://schemas.microsoft.com/office/drawing/2014/main" id="{B01D87C1-A587-4886-B8FE-EB00EE71EA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9925" y="4591050"/>
            <a:ext cx="55387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62C7CE8-6638-4787-B707-EE1E0DE80CEA}"/>
              </a:ext>
            </a:extLst>
          </p:cNvPr>
          <p:cNvSpPr>
            <a:spLocks noGrp="1"/>
          </p:cNvSpPr>
          <p:nvPr>
            <p:ph type="title"/>
          </p:nvPr>
        </p:nvSpPr>
        <p:spPr>
          <a:xfrm>
            <a:off x="0" y="0"/>
            <a:ext cx="9144000" cy="584200"/>
          </a:xfrm>
        </p:spPr>
        <p:txBody>
          <a:bodyPr/>
          <a:lstStyle/>
          <a:p>
            <a:r>
              <a:rPr lang="en-US" altLang="zh-CN" sz="3100">
                <a:ea typeface="宋体" panose="02010600030101010101" pitchFamily="2" charset="-122"/>
              </a:rPr>
              <a:t>Vector Addition: Graphic &amp; Analytic methods</a:t>
            </a:r>
          </a:p>
        </p:txBody>
      </p:sp>
      <p:sp>
        <p:nvSpPr>
          <p:cNvPr id="20483" name="TextBox 4">
            <a:extLst>
              <a:ext uri="{FF2B5EF4-FFF2-40B4-BE49-F238E27FC236}">
                <a16:creationId xmlns:a16="http://schemas.microsoft.com/office/drawing/2014/main" id="{A0395AD8-59B7-4D7B-B70D-9A579486ED72}"/>
              </a:ext>
            </a:extLst>
          </p:cNvPr>
          <p:cNvSpPr txBox="1">
            <a:spLocks noChangeArrowheads="1"/>
          </p:cNvSpPr>
          <p:nvPr/>
        </p:nvSpPr>
        <p:spPr bwMode="auto">
          <a:xfrm>
            <a:off x="511175" y="5757863"/>
            <a:ext cx="738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b="1">
                <a:solidFill>
                  <a:srgbClr val="FF0000"/>
                </a:solidFill>
                <a:latin typeface="Times New Roman" panose="02020603050405020304" pitchFamily="18" charset="0"/>
                <a:ea typeface="宋体" panose="02010600030101010101" pitchFamily="2" charset="-122"/>
              </a:rPr>
              <a:t>Graphic Method			Analytic Method</a:t>
            </a:r>
          </a:p>
        </p:txBody>
      </p:sp>
      <p:graphicFrame>
        <p:nvGraphicFramePr>
          <p:cNvPr id="20484" name="Object 3">
            <a:extLst>
              <a:ext uri="{FF2B5EF4-FFF2-40B4-BE49-F238E27FC236}">
                <a16:creationId xmlns:a16="http://schemas.microsoft.com/office/drawing/2014/main" id="{3C1CC439-508A-4059-935D-228E2BC28400}"/>
              </a:ext>
            </a:extLst>
          </p:cNvPr>
          <p:cNvGraphicFramePr>
            <a:graphicFrameLocks noChangeAspect="1"/>
          </p:cNvGraphicFramePr>
          <p:nvPr/>
        </p:nvGraphicFramePr>
        <p:xfrm>
          <a:off x="4191000" y="952500"/>
          <a:ext cx="5376863" cy="3006725"/>
        </p:xfrm>
        <a:graphic>
          <a:graphicData uri="http://schemas.openxmlformats.org/presentationml/2006/ole">
            <mc:AlternateContent xmlns:mc="http://schemas.openxmlformats.org/markup-compatibility/2006">
              <mc:Choice xmlns:v="urn:schemas-microsoft-com:vml" Requires="v">
                <p:oleObj spid="_x0000_s20522" name="Equation" r:id="rId3" imgW="2362200" imgH="1320800" progId="Equation.3">
                  <p:embed/>
                </p:oleObj>
              </mc:Choice>
              <mc:Fallback>
                <p:oleObj name="Equation" r:id="rId3" imgW="2362200" imgH="1320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952500"/>
                        <a:ext cx="5376863" cy="300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Arc 51">
            <a:extLst>
              <a:ext uri="{FF2B5EF4-FFF2-40B4-BE49-F238E27FC236}">
                <a16:creationId xmlns:a16="http://schemas.microsoft.com/office/drawing/2014/main" id="{8422A28C-DEF5-4EFD-9ED7-A7AF4EE7A9E9}"/>
              </a:ext>
            </a:extLst>
          </p:cNvPr>
          <p:cNvSpPr/>
          <p:nvPr/>
        </p:nvSpPr>
        <p:spPr bwMode="auto">
          <a:xfrm>
            <a:off x="925513" y="3900488"/>
            <a:ext cx="1487487" cy="2192337"/>
          </a:xfrm>
          <a:prstGeom prst="arc">
            <a:avLst>
              <a:gd name="adj1" fmla="val 16142949"/>
              <a:gd name="adj2" fmla="val 0"/>
            </a:avLst>
          </a:prstGeom>
          <a:noFill/>
          <a:ln w="9525" cap="flat" cmpd="sng" algn="ctr">
            <a:solidFill>
              <a:schemeClr val="tx1"/>
            </a:solidFill>
            <a:prstDash val="solid"/>
            <a:round/>
            <a:headEnd type="triangle" w="med" len="med"/>
            <a:tailEnd type="triangle" w="med" len="med"/>
          </a:ln>
          <a:effectLst/>
          <a:extLst/>
        </p:spPr>
        <p:txBody>
          <a:bodyPr anchor="ctr"/>
          <a:lstStyle/>
          <a:p>
            <a:pPr algn="ctr">
              <a:defRPr/>
            </a:pPr>
            <a:endParaRPr lang="en-US"/>
          </a:p>
        </p:txBody>
      </p:sp>
      <p:grpSp>
        <p:nvGrpSpPr>
          <p:cNvPr id="20486" name="Group 102">
            <a:extLst>
              <a:ext uri="{FF2B5EF4-FFF2-40B4-BE49-F238E27FC236}">
                <a16:creationId xmlns:a16="http://schemas.microsoft.com/office/drawing/2014/main" id="{0786F657-4808-4CD0-AA74-CDEE720133DD}"/>
              </a:ext>
            </a:extLst>
          </p:cNvPr>
          <p:cNvGrpSpPr>
            <a:grpSpLocks/>
          </p:cNvGrpSpPr>
          <p:nvPr/>
        </p:nvGrpSpPr>
        <p:grpSpPr bwMode="auto">
          <a:xfrm>
            <a:off x="-12700" y="760413"/>
            <a:ext cx="4224338" cy="4821237"/>
            <a:chOff x="248538" y="760164"/>
            <a:chExt cx="4224313" cy="4821328"/>
          </a:xfrm>
        </p:grpSpPr>
        <p:cxnSp>
          <p:nvCxnSpPr>
            <p:cNvPr id="20487" name="Straight Arrow Connector 6">
              <a:extLst>
                <a:ext uri="{FF2B5EF4-FFF2-40B4-BE49-F238E27FC236}">
                  <a16:creationId xmlns:a16="http://schemas.microsoft.com/office/drawing/2014/main" id="{A372D839-D86D-4097-B977-CD176BC32BDF}"/>
                </a:ext>
              </a:extLst>
            </p:cNvPr>
            <p:cNvCxnSpPr>
              <a:cxnSpLocks noChangeShapeType="1"/>
            </p:cNvCxnSpPr>
            <p:nvPr/>
          </p:nvCxnSpPr>
          <p:spPr bwMode="auto">
            <a:xfrm flipV="1">
              <a:off x="672032" y="1101687"/>
              <a:ext cx="3569465" cy="3866920"/>
            </a:xfrm>
            <a:prstGeom prst="straightConnector1">
              <a:avLst/>
            </a:prstGeom>
            <a:noFill/>
            <a:ln w="57150"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20488" name="TextBox 7">
              <a:extLst>
                <a:ext uri="{FF2B5EF4-FFF2-40B4-BE49-F238E27FC236}">
                  <a16:creationId xmlns:a16="http://schemas.microsoft.com/office/drawing/2014/main" id="{90BD6496-6419-4626-8720-3F0B9AD0F1E1}"/>
                </a:ext>
              </a:extLst>
            </p:cNvPr>
            <p:cNvSpPr txBox="1">
              <a:spLocks noChangeArrowheads="1"/>
            </p:cNvSpPr>
            <p:nvPr/>
          </p:nvSpPr>
          <p:spPr bwMode="auto">
            <a:xfrm>
              <a:off x="1983037" y="3018619"/>
              <a:ext cx="481222"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3200" b="1" i="1">
                  <a:latin typeface="Arial Rounded MT Bold" panose="020F0704030504030204" pitchFamily="34" charset="0"/>
                  <a:ea typeface="宋体" panose="02010600030101010101" pitchFamily="2" charset="-122"/>
                </a:rPr>
                <a:t>R</a:t>
              </a:r>
            </a:p>
          </p:txBody>
        </p:sp>
        <p:cxnSp>
          <p:nvCxnSpPr>
            <p:cNvPr id="20489" name="Straight Arrow Connector 9">
              <a:extLst>
                <a:ext uri="{FF2B5EF4-FFF2-40B4-BE49-F238E27FC236}">
                  <a16:creationId xmlns:a16="http://schemas.microsoft.com/office/drawing/2014/main" id="{ADE06377-09D6-49CF-9B8B-93955AEF3104}"/>
                </a:ext>
              </a:extLst>
            </p:cNvPr>
            <p:cNvCxnSpPr>
              <a:cxnSpLocks noChangeShapeType="1"/>
            </p:cNvCxnSpPr>
            <p:nvPr/>
          </p:nvCxnSpPr>
          <p:spPr bwMode="auto">
            <a:xfrm flipV="1">
              <a:off x="1773718" y="1134737"/>
              <a:ext cx="2401677" cy="1288975"/>
            </a:xfrm>
            <a:prstGeom prst="straightConnector1">
              <a:avLst/>
            </a:prstGeom>
            <a:noFill/>
            <a:ln w="571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490" name="Straight Arrow Connector 10">
              <a:extLst>
                <a:ext uri="{FF2B5EF4-FFF2-40B4-BE49-F238E27FC236}">
                  <a16:creationId xmlns:a16="http://schemas.microsoft.com/office/drawing/2014/main" id="{861615C4-6073-4633-88A2-C2C175CAAD3E}"/>
                </a:ext>
              </a:extLst>
            </p:cNvPr>
            <p:cNvCxnSpPr>
              <a:cxnSpLocks noChangeShapeType="1"/>
            </p:cNvCxnSpPr>
            <p:nvPr/>
          </p:nvCxnSpPr>
          <p:spPr bwMode="auto">
            <a:xfrm flipV="1">
              <a:off x="679376" y="2401677"/>
              <a:ext cx="1105359" cy="2552242"/>
            </a:xfrm>
            <a:prstGeom prst="straightConnector1">
              <a:avLst/>
            </a:prstGeom>
            <a:noFill/>
            <a:ln w="571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0491" name="TextBox 16">
              <a:extLst>
                <a:ext uri="{FF2B5EF4-FFF2-40B4-BE49-F238E27FC236}">
                  <a16:creationId xmlns:a16="http://schemas.microsoft.com/office/drawing/2014/main" id="{7F031C70-423C-482D-8DF5-235BA2A2529D}"/>
                </a:ext>
              </a:extLst>
            </p:cNvPr>
            <p:cNvSpPr txBox="1">
              <a:spLocks noChangeArrowheads="1"/>
            </p:cNvSpPr>
            <p:nvPr/>
          </p:nvSpPr>
          <p:spPr bwMode="auto">
            <a:xfrm>
              <a:off x="2443910" y="1617640"/>
              <a:ext cx="481222"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3200" b="1" i="1">
                  <a:latin typeface="Arial Rounded MT Bold" panose="020F0704030504030204" pitchFamily="34" charset="0"/>
                  <a:ea typeface="宋体" panose="02010600030101010101" pitchFamily="2" charset="-122"/>
                </a:rPr>
                <a:t>B</a:t>
              </a:r>
            </a:p>
          </p:txBody>
        </p:sp>
        <p:sp>
          <p:nvSpPr>
            <p:cNvPr id="20492" name="TextBox 17">
              <a:extLst>
                <a:ext uri="{FF2B5EF4-FFF2-40B4-BE49-F238E27FC236}">
                  <a16:creationId xmlns:a16="http://schemas.microsoft.com/office/drawing/2014/main" id="{C4286424-F0F2-4843-86EA-F437AA034407}"/>
                </a:ext>
              </a:extLst>
            </p:cNvPr>
            <p:cNvSpPr txBox="1">
              <a:spLocks noChangeArrowheads="1"/>
            </p:cNvSpPr>
            <p:nvPr/>
          </p:nvSpPr>
          <p:spPr bwMode="auto">
            <a:xfrm>
              <a:off x="1086997" y="3047998"/>
              <a:ext cx="481222"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3200" b="1" i="1">
                  <a:latin typeface="Arial Rounded MT Bold" panose="020F0704030504030204" pitchFamily="34" charset="0"/>
                  <a:ea typeface="宋体" panose="02010600030101010101" pitchFamily="2" charset="-122"/>
                </a:rPr>
                <a:t>A</a:t>
              </a:r>
            </a:p>
          </p:txBody>
        </p:sp>
        <p:cxnSp>
          <p:nvCxnSpPr>
            <p:cNvPr id="20493" name="Straight Arrow Connector 19">
              <a:extLst>
                <a:ext uri="{FF2B5EF4-FFF2-40B4-BE49-F238E27FC236}">
                  <a16:creationId xmlns:a16="http://schemas.microsoft.com/office/drawing/2014/main" id="{BF5EF804-BD89-47FB-A0F9-AB4472E39127}"/>
                </a:ext>
              </a:extLst>
            </p:cNvPr>
            <p:cNvCxnSpPr>
              <a:cxnSpLocks/>
            </p:cNvCxnSpPr>
            <p:nvPr/>
          </p:nvCxnSpPr>
          <p:spPr bwMode="auto">
            <a:xfrm flipV="1">
              <a:off x="661015" y="4990641"/>
              <a:ext cx="3811836" cy="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4" name="Straight Arrow Connector 31">
              <a:extLst>
                <a:ext uri="{FF2B5EF4-FFF2-40B4-BE49-F238E27FC236}">
                  <a16:creationId xmlns:a16="http://schemas.microsoft.com/office/drawing/2014/main" id="{6A691244-F330-4D73-8CF2-E67CFF208356}"/>
                </a:ext>
              </a:extLst>
            </p:cNvPr>
            <p:cNvCxnSpPr>
              <a:cxnSpLocks/>
            </p:cNvCxnSpPr>
            <p:nvPr/>
          </p:nvCxnSpPr>
          <p:spPr bwMode="auto">
            <a:xfrm flipV="1">
              <a:off x="670197" y="760164"/>
              <a:ext cx="1835" cy="426169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5" name="Straight Connector 34">
              <a:extLst>
                <a:ext uri="{FF2B5EF4-FFF2-40B4-BE49-F238E27FC236}">
                  <a16:creationId xmlns:a16="http://schemas.microsoft.com/office/drawing/2014/main" id="{A2603C55-097C-408D-90BC-AACA850FFD0B}"/>
                </a:ext>
              </a:extLst>
            </p:cNvPr>
            <p:cNvCxnSpPr>
              <a:cxnSpLocks noChangeShapeType="1"/>
            </p:cNvCxnSpPr>
            <p:nvPr/>
          </p:nvCxnSpPr>
          <p:spPr bwMode="auto">
            <a:xfrm flipH="1">
              <a:off x="1784735" y="2456761"/>
              <a:ext cx="11018" cy="2555914"/>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0496" name="Straight Connector 36">
              <a:extLst>
                <a:ext uri="{FF2B5EF4-FFF2-40B4-BE49-F238E27FC236}">
                  <a16:creationId xmlns:a16="http://schemas.microsoft.com/office/drawing/2014/main" id="{F7FA92C4-0880-430F-B0C2-DF2712750B27}"/>
                </a:ext>
              </a:extLst>
            </p:cNvPr>
            <p:cNvCxnSpPr>
              <a:cxnSpLocks noChangeShapeType="1"/>
            </p:cNvCxnSpPr>
            <p:nvPr/>
          </p:nvCxnSpPr>
          <p:spPr bwMode="auto">
            <a:xfrm flipH="1">
              <a:off x="4164379" y="1121884"/>
              <a:ext cx="20198" cy="3868757"/>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0497" name="Straight Connector 38">
              <a:extLst>
                <a:ext uri="{FF2B5EF4-FFF2-40B4-BE49-F238E27FC236}">
                  <a16:creationId xmlns:a16="http://schemas.microsoft.com/office/drawing/2014/main" id="{275DD857-D678-4D29-A286-D979F45A9781}"/>
                </a:ext>
              </a:extLst>
            </p:cNvPr>
            <p:cNvCxnSpPr>
              <a:cxnSpLocks noChangeShapeType="1"/>
            </p:cNvCxnSpPr>
            <p:nvPr/>
          </p:nvCxnSpPr>
          <p:spPr bwMode="auto">
            <a:xfrm flipH="1">
              <a:off x="627967" y="2434728"/>
              <a:ext cx="1167785" cy="22033"/>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0498" name="Straight Connector 43">
              <a:extLst>
                <a:ext uri="{FF2B5EF4-FFF2-40B4-BE49-F238E27FC236}">
                  <a16:creationId xmlns:a16="http://schemas.microsoft.com/office/drawing/2014/main" id="{663426A8-DE50-4AE0-B94B-9FEBFEBA42A9}"/>
                </a:ext>
              </a:extLst>
            </p:cNvPr>
            <p:cNvCxnSpPr>
              <a:cxnSpLocks noChangeShapeType="1"/>
            </p:cNvCxnSpPr>
            <p:nvPr/>
          </p:nvCxnSpPr>
          <p:spPr bwMode="auto">
            <a:xfrm flipH="1">
              <a:off x="683048" y="1121885"/>
              <a:ext cx="3534580" cy="1835"/>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46" name="TextBox 45">
              <a:extLst>
                <a:ext uri="{FF2B5EF4-FFF2-40B4-BE49-F238E27FC236}">
                  <a16:creationId xmlns:a16="http://schemas.microsoft.com/office/drawing/2014/main" id="{B20C2A73-DBF3-40B9-9244-7CEEA1C65D98}"/>
                </a:ext>
              </a:extLst>
            </p:cNvPr>
            <p:cNvSpPr txBox="1"/>
            <p:nvPr/>
          </p:nvSpPr>
          <p:spPr>
            <a:xfrm>
              <a:off x="1080383" y="4897267"/>
              <a:ext cx="492122" cy="461971"/>
            </a:xfrm>
            <a:prstGeom prst="rect">
              <a:avLst/>
            </a:prstGeom>
            <a:noFill/>
          </p:spPr>
          <p:txBody>
            <a:bodyPr wrap="none">
              <a:spAutoFit/>
            </a:bodyPr>
            <a:lstStyle/>
            <a:p>
              <a:pPr>
                <a:defRPr/>
              </a:pPr>
              <a:r>
                <a:rPr lang="en-US" sz="2400" i="1" dirty="0">
                  <a:solidFill>
                    <a:srgbClr val="FF0000"/>
                  </a:solidFill>
                  <a:latin typeface="+mn-lt"/>
                </a:rPr>
                <a:t>A</a:t>
              </a:r>
              <a:r>
                <a:rPr lang="en-US" sz="2400" i="1" baseline="-25000" dirty="0">
                  <a:solidFill>
                    <a:srgbClr val="FF0000"/>
                  </a:solidFill>
                  <a:latin typeface="+mn-lt"/>
                </a:rPr>
                <a:t>x</a:t>
              </a:r>
            </a:p>
          </p:txBody>
        </p:sp>
        <p:sp>
          <p:nvSpPr>
            <p:cNvPr id="47" name="TextBox 46">
              <a:extLst>
                <a:ext uri="{FF2B5EF4-FFF2-40B4-BE49-F238E27FC236}">
                  <a16:creationId xmlns:a16="http://schemas.microsoft.com/office/drawing/2014/main" id="{99A33E21-16EF-4C4F-897B-547E269A5049}"/>
                </a:ext>
              </a:extLst>
            </p:cNvPr>
            <p:cNvSpPr txBox="1"/>
            <p:nvPr/>
          </p:nvSpPr>
          <p:spPr>
            <a:xfrm>
              <a:off x="2861548" y="2436596"/>
              <a:ext cx="492122" cy="460384"/>
            </a:xfrm>
            <a:prstGeom prst="rect">
              <a:avLst/>
            </a:prstGeom>
            <a:noFill/>
          </p:spPr>
          <p:txBody>
            <a:bodyPr wrap="none">
              <a:spAutoFit/>
            </a:bodyPr>
            <a:lstStyle/>
            <a:p>
              <a:pPr>
                <a:defRPr/>
              </a:pPr>
              <a:r>
                <a:rPr lang="en-US" sz="2400" i="1" dirty="0" err="1">
                  <a:solidFill>
                    <a:srgbClr val="0070C0"/>
                  </a:solidFill>
                  <a:latin typeface="+mn-lt"/>
                </a:rPr>
                <a:t>B</a:t>
              </a:r>
              <a:r>
                <a:rPr lang="en-US" sz="2400" i="1" baseline="-25000" dirty="0" err="1">
                  <a:solidFill>
                    <a:srgbClr val="0070C0"/>
                  </a:solidFill>
                  <a:latin typeface="+mn-lt"/>
                </a:rPr>
                <a:t>x</a:t>
              </a:r>
              <a:endParaRPr lang="en-US" sz="2400" i="1" baseline="-25000" dirty="0">
                <a:solidFill>
                  <a:srgbClr val="0070C0"/>
                </a:solidFill>
                <a:latin typeface="+mn-lt"/>
              </a:endParaRPr>
            </a:p>
          </p:txBody>
        </p:sp>
        <p:sp>
          <p:nvSpPr>
            <p:cNvPr id="48" name="TextBox 47">
              <a:extLst>
                <a:ext uri="{FF2B5EF4-FFF2-40B4-BE49-F238E27FC236}">
                  <a16:creationId xmlns:a16="http://schemas.microsoft.com/office/drawing/2014/main" id="{DEA20F36-FE1D-4C67-A458-A355F0ADCF53}"/>
                </a:ext>
              </a:extLst>
            </p:cNvPr>
            <p:cNvSpPr txBox="1"/>
            <p:nvPr/>
          </p:nvSpPr>
          <p:spPr>
            <a:xfrm>
              <a:off x="1593143" y="1472964"/>
              <a:ext cx="493709" cy="460384"/>
            </a:xfrm>
            <a:prstGeom prst="rect">
              <a:avLst/>
            </a:prstGeom>
            <a:noFill/>
          </p:spPr>
          <p:txBody>
            <a:bodyPr wrap="none">
              <a:spAutoFit/>
            </a:bodyPr>
            <a:lstStyle/>
            <a:p>
              <a:pPr>
                <a:defRPr/>
              </a:pPr>
              <a:r>
                <a:rPr lang="en-US" sz="2400" i="1" dirty="0">
                  <a:solidFill>
                    <a:srgbClr val="0070C0"/>
                  </a:solidFill>
                  <a:latin typeface="+mn-lt"/>
                </a:rPr>
                <a:t>B</a:t>
              </a:r>
              <a:r>
                <a:rPr lang="en-US" sz="2400" i="1" baseline="-25000" dirty="0">
                  <a:solidFill>
                    <a:srgbClr val="0070C0"/>
                  </a:solidFill>
                  <a:latin typeface="+mn-lt"/>
                </a:rPr>
                <a:t>y</a:t>
              </a:r>
            </a:p>
          </p:txBody>
        </p:sp>
        <p:sp>
          <p:nvSpPr>
            <p:cNvPr id="49" name="TextBox 48">
              <a:extLst>
                <a:ext uri="{FF2B5EF4-FFF2-40B4-BE49-F238E27FC236}">
                  <a16:creationId xmlns:a16="http://schemas.microsoft.com/office/drawing/2014/main" id="{A8F6FEA7-ACD1-47E0-BFFF-0E5E63797BAA}"/>
                </a:ext>
              </a:extLst>
            </p:cNvPr>
            <p:cNvSpPr txBox="1"/>
            <p:nvPr/>
          </p:nvSpPr>
          <p:spPr>
            <a:xfrm>
              <a:off x="602549" y="2916030"/>
              <a:ext cx="490534" cy="461971"/>
            </a:xfrm>
            <a:prstGeom prst="rect">
              <a:avLst/>
            </a:prstGeom>
            <a:noFill/>
          </p:spPr>
          <p:txBody>
            <a:bodyPr wrap="none">
              <a:spAutoFit/>
            </a:bodyPr>
            <a:lstStyle/>
            <a:p>
              <a:pPr>
                <a:defRPr/>
              </a:pPr>
              <a:r>
                <a:rPr lang="en-US" sz="2400" i="1" dirty="0">
                  <a:solidFill>
                    <a:srgbClr val="FF0000"/>
                  </a:solidFill>
                  <a:latin typeface="+mn-lt"/>
                </a:rPr>
                <a:t>A</a:t>
              </a:r>
              <a:r>
                <a:rPr lang="en-US" sz="2400" i="1" baseline="-25000" dirty="0">
                  <a:solidFill>
                    <a:srgbClr val="FF0000"/>
                  </a:solidFill>
                  <a:latin typeface="+mn-lt"/>
                </a:rPr>
                <a:t>y</a:t>
              </a:r>
            </a:p>
          </p:txBody>
        </p:sp>
        <p:sp>
          <p:nvSpPr>
            <p:cNvPr id="50" name="TextBox 49">
              <a:extLst>
                <a:ext uri="{FF2B5EF4-FFF2-40B4-BE49-F238E27FC236}">
                  <a16:creationId xmlns:a16="http://schemas.microsoft.com/office/drawing/2014/main" id="{ADEF8E62-943B-47A5-9CEC-0334C2BAA992}"/>
                </a:ext>
              </a:extLst>
            </p:cNvPr>
            <p:cNvSpPr txBox="1"/>
            <p:nvPr/>
          </p:nvSpPr>
          <p:spPr>
            <a:xfrm>
              <a:off x="2266239" y="5119521"/>
              <a:ext cx="509584" cy="461971"/>
            </a:xfrm>
            <a:prstGeom prst="rect">
              <a:avLst/>
            </a:prstGeom>
            <a:noFill/>
          </p:spPr>
          <p:txBody>
            <a:bodyPr wrap="none">
              <a:spAutoFit/>
            </a:bodyPr>
            <a:lstStyle/>
            <a:p>
              <a:pPr>
                <a:defRPr/>
              </a:pPr>
              <a:r>
                <a:rPr lang="en-US" sz="2400" i="1" dirty="0">
                  <a:latin typeface="+mn-lt"/>
                </a:rPr>
                <a:t>R</a:t>
              </a:r>
              <a:r>
                <a:rPr lang="en-US" sz="2400" i="1" baseline="-25000" dirty="0">
                  <a:latin typeface="+mn-lt"/>
                </a:rPr>
                <a:t>x</a:t>
              </a:r>
            </a:p>
          </p:txBody>
        </p:sp>
        <p:sp>
          <p:nvSpPr>
            <p:cNvPr id="51" name="TextBox 50">
              <a:extLst>
                <a:ext uri="{FF2B5EF4-FFF2-40B4-BE49-F238E27FC236}">
                  <a16:creationId xmlns:a16="http://schemas.microsoft.com/office/drawing/2014/main" id="{87D2DF13-1499-4BC0-A0BF-D4ED83E1886C}"/>
                </a:ext>
              </a:extLst>
            </p:cNvPr>
            <p:cNvSpPr txBox="1"/>
            <p:nvPr/>
          </p:nvSpPr>
          <p:spPr>
            <a:xfrm>
              <a:off x="248538" y="2695363"/>
              <a:ext cx="509585" cy="461972"/>
            </a:xfrm>
            <a:prstGeom prst="rect">
              <a:avLst/>
            </a:prstGeom>
            <a:noFill/>
          </p:spPr>
          <p:txBody>
            <a:bodyPr wrap="none">
              <a:spAutoFit/>
            </a:bodyPr>
            <a:lstStyle/>
            <a:p>
              <a:pPr>
                <a:defRPr/>
              </a:pPr>
              <a:r>
                <a:rPr lang="en-US" sz="2400" i="1" dirty="0" err="1">
                  <a:latin typeface="+mn-lt"/>
                </a:rPr>
                <a:t>R</a:t>
              </a:r>
              <a:r>
                <a:rPr lang="en-US" sz="2400" i="1" baseline="-25000" dirty="0" err="1">
                  <a:latin typeface="+mn-lt"/>
                </a:rPr>
                <a:t>y</a:t>
              </a:r>
              <a:endParaRPr lang="en-US" sz="2400" i="1" baseline="-25000" dirty="0">
                <a:latin typeface="+mn-lt"/>
              </a:endParaRPr>
            </a:p>
          </p:txBody>
        </p:sp>
        <p:sp>
          <p:nvSpPr>
            <p:cNvPr id="20505" name="TextBox 52">
              <a:extLst>
                <a:ext uri="{FF2B5EF4-FFF2-40B4-BE49-F238E27FC236}">
                  <a16:creationId xmlns:a16="http://schemas.microsoft.com/office/drawing/2014/main" id="{16B19D96-49FC-4231-A301-5C1B26108395}"/>
                </a:ext>
              </a:extLst>
            </p:cNvPr>
            <p:cNvSpPr txBox="1">
              <a:spLocks noChangeArrowheads="1"/>
            </p:cNvSpPr>
            <p:nvPr/>
          </p:nvSpPr>
          <p:spPr bwMode="auto">
            <a:xfrm>
              <a:off x="1905919" y="4263527"/>
              <a:ext cx="3449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2400" i="1">
                  <a:latin typeface="Times New Roman" panose="02020603050405020304" pitchFamily="18" charset="0"/>
                  <a:ea typeface="宋体" panose="02010600030101010101" pitchFamily="2" charset="-122"/>
                  <a:sym typeface="Symbol" panose="05050102010706020507" pitchFamily="18" charset="2"/>
                </a:rPr>
                <a:t></a:t>
              </a:r>
              <a:endParaRPr lang="en-US" altLang="zh-CN" sz="2400" i="1">
                <a:latin typeface="Times New Roman" panose="02020603050405020304" pitchFamily="18" charset="0"/>
                <a:ea typeface="宋体" panose="02010600030101010101" pitchFamily="2" charset="-122"/>
              </a:endParaRPr>
            </a:p>
          </p:txBody>
        </p:sp>
        <p:sp>
          <p:nvSpPr>
            <p:cNvPr id="54" name="Arc 53">
              <a:extLst>
                <a:ext uri="{FF2B5EF4-FFF2-40B4-BE49-F238E27FC236}">
                  <a16:creationId xmlns:a16="http://schemas.microsoft.com/office/drawing/2014/main" id="{1D4BB8CD-5E6A-484F-B222-01AAC65D865A}"/>
                </a:ext>
              </a:extLst>
            </p:cNvPr>
            <p:cNvSpPr/>
            <p:nvPr/>
          </p:nvSpPr>
          <p:spPr bwMode="auto">
            <a:xfrm>
              <a:off x="816860" y="4397195"/>
              <a:ext cx="315911" cy="1012844"/>
            </a:xfrm>
            <a:prstGeom prst="arc">
              <a:avLst>
                <a:gd name="adj1" fmla="val 15702419"/>
                <a:gd name="adj2" fmla="val 1308095"/>
              </a:avLst>
            </a:prstGeom>
            <a:noFill/>
            <a:ln w="28575" cap="flat" cmpd="sng" algn="ctr">
              <a:solidFill>
                <a:srgbClr val="FF0000"/>
              </a:solidFill>
              <a:prstDash val="solid"/>
              <a:round/>
              <a:headEnd type="none" w="med" len="med"/>
              <a:tailEnd type="arrow"/>
            </a:ln>
            <a:effectLst/>
            <a:extLst/>
          </p:spPr>
          <p:txBody>
            <a:bodyPr anchor="ctr"/>
            <a:lstStyle/>
            <a:p>
              <a:pPr algn="ctr">
                <a:defRPr/>
              </a:pPr>
              <a:endParaRPr lang="en-US"/>
            </a:p>
          </p:txBody>
        </p:sp>
        <p:cxnSp>
          <p:nvCxnSpPr>
            <p:cNvPr id="20507" name="Straight Connector 55">
              <a:extLst>
                <a:ext uri="{FF2B5EF4-FFF2-40B4-BE49-F238E27FC236}">
                  <a16:creationId xmlns:a16="http://schemas.microsoft.com/office/drawing/2014/main" id="{8D38E43F-239B-4E60-A0C7-57C301D22F8D}"/>
                </a:ext>
              </a:extLst>
            </p:cNvPr>
            <p:cNvCxnSpPr>
              <a:cxnSpLocks noChangeShapeType="1"/>
            </p:cNvCxnSpPr>
            <p:nvPr/>
          </p:nvCxnSpPr>
          <p:spPr bwMode="auto">
            <a:xfrm>
              <a:off x="1752600" y="2449285"/>
              <a:ext cx="2405743" cy="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57" name="Arc 56">
              <a:extLst>
                <a:ext uri="{FF2B5EF4-FFF2-40B4-BE49-F238E27FC236}">
                  <a16:creationId xmlns:a16="http://schemas.microsoft.com/office/drawing/2014/main" id="{791318AE-DB6A-478C-8646-361D08296423}"/>
                </a:ext>
              </a:extLst>
            </p:cNvPr>
            <p:cNvSpPr/>
            <p:nvPr/>
          </p:nvSpPr>
          <p:spPr bwMode="auto">
            <a:xfrm>
              <a:off x="2036052" y="2209578"/>
              <a:ext cx="315911" cy="425458"/>
            </a:xfrm>
            <a:prstGeom prst="arc">
              <a:avLst>
                <a:gd name="adj1" fmla="val 15702419"/>
                <a:gd name="adj2" fmla="val 1308095"/>
              </a:avLst>
            </a:prstGeom>
            <a:noFill/>
            <a:ln w="28575" cap="flat" cmpd="sng" algn="ctr">
              <a:solidFill>
                <a:srgbClr val="0070C0"/>
              </a:solidFill>
              <a:prstDash val="solid"/>
              <a:round/>
              <a:headEnd type="none" w="med" len="med"/>
              <a:tailEnd type="arrow"/>
            </a:ln>
            <a:effectLst/>
            <a:extLst/>
          </p:spPr>
          <p:txBody>
            <a:bodyPr anchor="ctr"/>
            <a:lstStyle/>
            <a:p>
              <a:pPr algn="ctr">
                <a:defRPr/>
              </a:pPr>
              <a:endParaRPr lang="en-US"/>
            </a:p>
          </p:txBody>
        </p:sp>
        <p:cxnSp>
          <p:nvCxnSpPr>
            <p:cNvPr id="20509" name="Straight Arrow Connector 64">
              <a:extLst>
                <a:ext uri="{FF2B5EF4-FFF2-40B4-BE49-F238E27FC236}">
                  <a16:creationId xmlns:a16="http://schemas.microsoft.com/office/drawing/2014/main" id="{815907E4-7AD7-4DD3-996B-8F767E241214}"/>
                </a:ext>
              </a:extLst>
            </p:cNvPr>
            <p:cNvCxnSpPr>
              <a:cxnSpLocks noChangeShapeType="1"/>
            </p:cNvCxnSpPr>
            <p:nvPr/>
          </p:nvCxnSpPr>
          <p:spPr bwMode="auto">
            <a:xfrm>
              <a:off x="1436914" y="5105400"/>
              <a:ext cx="391886" cy="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0510" name="Straight Arrow Connector 68">
              <a:extLst>
                <a:ext uri="{FF2B5EF4-FFF2-40B4-BE49-F238E27FC236}">
                  <a16:creationId xmlns:a16="http://schemas.microsoft.com/office/drawing/2014/main" id="{E5B9D6D0-D399-4703-AF0D-3146BD5D5928}"/>
                </a:ext>
              </a:extLst>
            </p:cNvPr>
            <p:cNvCxnSpPr>
              <a:cxnSpLocks noChangeShapeType="1"/>
              <a:stCxn id="46" idx="1"/>
            </p:cNvCxnSpPr>
            <p:nvPr/>
          </p:nvCxnSpPr>
          <p:spPr bwMode="auto">
            <a:xfrm flipH="1" flipV="1">
              <a:off x="642257" y="5127171"/>
              <a:ext cx="438444" cy="144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0511" name="Straight Arrow Connector 71">
              <a:extLst>
                <a:ext uri="{FF2B5EF4-FFF2-40B4-BE49-F238E27FC236}">
                  <a16:creationId xmlns:a16="http://schemas.microsoft.com/office/drawing/2014/main" id="{32C0BE20-BEA3-4C6C-84D2-86BF3F7A8EF1}"/>
                </a:ext>
              </a:extLst>
            </p:cNvPr>
            <p:cNvCxnSpPr>
              <a:cxnSpLocks noChangeShapeType="1"/>
              <a:stCxn id="50" idx="3"/>
              <a:endCxn id="50" idx="3"/>
            </p:cNvCxnSpPr>
            <p:nvPr/>
          </p:nvCxnSpPr>
          <p:spPr bwMode="auto">
            <a:xfrm>
              <a:off x="2776141" y="5350660"/>
              <a:ext cx="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12" name="Straight Arrow Connector 75">
              <a:extLst>
                <a:ext uri="{FF2B5EF4-FFF2-40B4-BE49-F238E27FC236}">
                  <a16:creationId xmlns:a16="http://schemas.microsoft.com/office/drawing/2014/main" id="{A9B75E5F-49EB-40CC-8427-F7D5FF81837E}"/>
                </a:ext>
              </a:extLst>
            </p:cNvPr>
            <p:cNvCxnSpPr>
              <a:cxnSpLocks noChangeShapeType="1"/>
              <a:stCxn id="50" idx="3"/>
            </p:cNvCxnSpPr>
            <p:nvPr/>
          </p:nvCxnSpPr>
          <p:spPr bwMode="auto">
            <a:xfrm flipV="1">
              <a:off x="2776141" y="5344886"/>
              <a:ext cx="1414859" cy="5774"/>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13" name="Straight Arrow Connector 77">
              <a:extLst>
                <a:ext uri="{FF2B5EF4-FFF2-40B4-BE49-F238E27FC236}">
                  <a16:creationId xmlns:a16="http://schemas.microsoft.com/office/drawing/2014/main" id="{C3745AE2-7607-447F-98A9-D8FACDC98C77}"/>
                </a:ext>
              </a:extLst>
            </p:cNvPr>
            <p:cNvCxnSpPr>
              <a:cxnSpLocks noChangeShapeType="1"/>
            </p:cNvCxnSpPr>
            <p:nvPr/>
          </p:nvCxnSpPr>
          <p:spPr bwMode="auto">
            <a:xfrm flipH="1">
              <a:off x="653143" y="5377543"/>
              <a:ext cx="1567543" cy="0"/>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14" name="Straight Arrow Connector 81">
              <a:extLst>
                <a:ext uri="{FF2B5EF4-FFF2-40B4-BE49-F238E27FC236}">
                  <a16:creationId xmlns:a16="http://schemas.microsoft.com/office/drawing/2014/main" id="{45404F9F-31B7-49EB-9363-2796F940C7CE}"/>
                </a:ext>
              </a:extLst>
            </p:cNvPr>
            <p:cNvCxnSpPr>
              <a:cxnSpLocks noChangeShapeType="1"/>
            </p:cNvCxnSpPr>
            <p:nvPr/>
          </p:nvCxnSpPr>
          <p:spPr bwMode="auto">
            <a:xfrm>
              <a:off x="3353814" y="2644967"/>
              <a:ext cx="837186" cy="11147"/>
            </a:xfrm>
            <a:prstGeom prst="straightConnector1">
              <a:avLst/>
            </a:prstGeom>
            <a:noFill/>
            <a:ln w="190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515" name="Straight Arrow Connector 85">
              <a:extLst>
                <a:ext uri="{FF2B5EF4-FFF2-40B4-BE49-F238E27FC236}">
                  <a16:creationId xmlns:a16="http://schemas.microsoft.com/office/drawing/2014/main" id="{F4FE4B9E-492C-4A3B-BF39-707FD67A7B1D}"/>
                </a:ext>
              </a:extLst>
            </p:cNvPr>
            <p:cNvCxnSpPr>
              <a:cxnSpLocks noChangeShapeType="1"/>
            </p:cNvCxnSpPr>
            <p:nvPr/>
          </p:nvCxnSpPr>
          <p:spPr bwMode="auto">
            <a:xfrm flipH="1" flipV="1">
              <a:off x="1785257" y="2634343"/>
              <a:ext cx="957943" cy="10886"/>
            </a:xfrm>
            <a:prstGeom prst="straightConnector1">
              <a:avLst/>
            </a:prstGeom>
            <a:noFill/>
            <a:ln w="190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516" name="Straight Arrow Connector 89">
              <a:extLst>
                <a:ext uri="{FF2B5EF4-FFF2-40B4-BE49-F238E27FC236}">
                  <a16:creationId xmlns:a16="http://schemas.microsoft.com/office/drawing/2014/main" id="{9FAC5CAD-BC45-4C84-9094-F3CF162C0DA1}"/>
                </a:ext>
              </a:extLst>
            </p:cNvPr>
            <p:cNvCxnSpPr>
              <a:cxnSpLocks noChangeShapeType="1"/>
            </p:cNvCxnSpPr>
            <p:nvPr/>
          </p:nvCxnSpPr>
          <p:spPr bwMode="auto">
            <a:xfrm>
              <a:off x="1796142" y="1861457"/>
              <a:ext cx="0" cy="587828"/>
            </a:xfrm>
            <a:prstGeom prst="straightConnector1">
              <a:avLst/>
            </a:prstGeom>
            <a:noFill/>
            <a:ln w="190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517" name="Straight Arrow Connector 92">
              <a:extLst>
                <a:ext uri="{FF2B5EF4-FFF2-40B4-BE49-F238E27FC236}">
                  <a16:creationId xmlns:a16="http://schemas.microsoft.com/office/drawing/2014/main" id="{375ED27A-4E7C-43D3-9A35-21F05A3E1039}"/>
                </a:ext>
              </a:extLst>
            </p:cNvPr>
            <p:cNvCxnSpPr>
              <a:cxnSpLocks noChangeShapeType="1"/>
            </p:cNvCxnSpPr>
            <p:nvPr/>
          </p:nvCxnSpPr>
          <p:spPr bwMode="auto">
            <a:xfrm flipH="1" flipV="1">
              <a:off x="1828798" y="1121228"/>
              <a:ext cx="181" cy="351097"/>
            </a:xfrm>
            <a:prstGeom prst="straightConnector1">
              <a:avLst/>
            </a:prstGeom>
            <a:noFill/>
            <a:ln w="19050"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518" name="Straight Arrow Connector 94">
              <a:extLst>
                <a:ext uri="{FF2B5EF4-FFF2-40B4-BE49-F238E27FC236}">
                  <a16:creationId xmlns:a16="http://schemas.microsoft.com/office/drawing/2014/main" id="{DDD21E1F-C6B2-464A-BAF4-C48224826D34}"/>
                </a:ext>
              </a:extLst>
            </p:cNvPr>
            <p:cNvCxnSpPr>
              <a:cxnSpLocks noChangeShapeType="1"/>
            </p:cNvCxnSpPr>
            <p:nvPr/>
          </p:nvCxnSpPr>
          <p:spPr bwMode="auto">
            <a:xfrm flipV="1">
              <a:off x="760833" y="2438400"/>
              <a:ext cx="1167" cy="499431"/>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0519" name="Straight Arrow Connector 96">
              <a:extLst>
                <a:ext uri="{FF2B5EF4-FFF2-40B4-BE49-F238E27FC236}">
                  <a16:creationId xmlns:a16="http://schemas.microsoft.com/office/drawing/2014/main" id="{CDA4F150-6727-49A7-814A-AFF5C7846BA3}"/>
                </a:ext>
              </a:extLst>
            </p:cNvPr>
            <p:cNvCxnSpPr>
              <a:cxnSpLocks noChangeShapeType="1"/>
            </p:cNvCxnSpPr>
            <p:nvPr/>
          </p:nvCxnSpPr>
          <p:spPr bwMode="auto">
            <a:xfrm flipH="1">
              <a:off x="718453" y="3396343"/>
              <a:ext cx="21776" cy="1621971"/>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0520" name="Straight Arrow Connector 99">
              <a:extLst>
                <a:ext uri="{FF2B5EF4-FFF2-40B4-BE49-F238E27FC236}">
                  <a16:creationId xmlns:a16="http://schemas.microsoft.com/office/drawing/2014/main" id="{6800595C-9FD9-4718-AA19-2F5452B223F2}"/>
                </a:ext>
              </a:extLst>
            </p:cNvPr>
            <p:cNvCxnSpPr>
              <a:cxnSpLocks noChangeShapeType="1"/>
            </p:cNvCxnSpPr>
            <p:nvPr/>
          </p:nvCxnSpPr>
          <p:spPr bwMode="auto">
            <a:xfrm>
              <a:off x="544290" y="3254829"/>
              <a:ext cx="10886" cy="1763485"/>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21" name="Straight Arrow Connector 101">
              <a:extLst>
                <a:ext uri="{FF2B5EF4-FFF2-40B4-BE49-F238E27FC236}">
                  <a16:creationId xmlns:a16="http://schemas.microsoft.com/office/drawing/2014/main" id="{EBCEACB4-8CC1-42C4-B479-620322BB604F}"/>
                </a:ext>
              </a:extLst>
            </p:cNvPr>
            <p:cNvCxnSpPr>
              <a:cxnSpLocks noChangeShapeType="1"/>
            </p:cNvCxnSpPr>
            <p:nvPr/>
          </p:nvCxnSpPr>
          <p:spPr bwMode="auto">
            <a:xfrm flipV="1">
              <a:off x="568892" y="1088571"/>
              <a:ext cx="8055" cy="1639939"/>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56BDC1DD-C83B-4B36-B83D-B855FAAACA3B}"/>
              </a:ext>
            </a:extLst>
          </p:cNvPr>
          <p:cNvSpPr>
            <a:spLocks noGrp="1" noChangeArrowheads="1"/>
          </p:cNvSpPr>
          <p:nvPr>
            <p:ph type="title"/>
          </p:nvPr>
        </p:nvSpPr>
        <p:spPr/>
        <p:txBody>
          <a:bodyPr/>
          <a:lstStyle/>
          <a:p>
            <a:pPr eaLnBrk="1" hangingPunct="1"/>
            <a:r>
              <a:rPr lang="en-US" altLang="zh-CN">
                <a:ea typeface="宋体" panose="02010600030101010101" pitchFamily="2" charset="-122"/>
              </a:rPr>
              <a:t>Unit Vectors</a:t>
            </a:r>
          </a:p>
        </p:txBody>
      </p:sp>
      <p:sp>
        <p:nvSpPr>
          <p:cNvPr id="21507" name="Rectangle 4">
            <a:extLst>
              <a:ext uri="{FF2B5EF4-FFF2-40B4-BE49-F238E27FC236}">
                <a16:creationId xmlns:a16="http://schemas.microsoft.com/office/drawing/2014/main" id="{7E1550DA-DEF7-477C-85B0-7B9000218B7E}"/>
              </a:ext>
            </a:extLst>
          </p:cNvPr>
          <p:cNvSpPr>
            <a:spLocks noGrp="1" noChangeArrowheads="1"/>
          </p:cNvSpPr>
          <p:nvPr>
            <p:ph type="body" idx="1"/>
          </p:nvPr>
        </p:nvSpPr>
        <p:spPr>
          <a:xfrm>
            <a:off x="123825" y="736600"/>
            <a:ext cx="8548688" cy="2735263"/>
          </a:xfrm>
        </p:spPr>
        <p:txBody>
          <a:bodyPr/>
          <a:lstStyle/>
          <a:p>
            <a:pPr eaLnBrk="1" hangingPunct="1"/>
            <a:r>
              <a:rPr lang="en-US" altLang="zh-CN">
                <a:ea typeface="宋体" panose="02010600030101010101" pitchFamily="2" charset="-122"/>
              </a:rPr>
              <a:t>Unit vectors have magnitude 1, no units, and point along the coordinate axes.</a:t>
            </a:r>
            <a:endParaRPr lang="en-US" altLang="zh-TW">
              <a:ea typeface="PMingLiU" pitchFamily="18" charset="-120"/>
            </a:endParaRPr>
          </a:p>
          <a:p>
            <a:pPr eaLnBrk="1" hangingPunct="1"/>
            <a:endParaRPr lang="en-US" altLang="zh-CN" sz="1000">
              <a:ea typeface="宋体" panose="02010600030101010101" pitchFamily="2" charset="-122"/>
            </a:endParaRPr>
          </a:p>
          <a:p>
            <a:pPr lvl="1" eaLnBrk="1" hangingPunct="1"/>
            <a:r>
              <a:rPr lang="en-US" altLang="zh-CN">
                <a:ea typeface="宋体" panose="02010600030101010101" pitchFamily="2" charset="-122"/>
              </a:rPr>
              <a:t>They</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re used to specify direction in compact mathematical representations of vectors.</a:t>
            </a:r>
          </a:p>
          <a:p>
            <a:pPr lvl="1" eaLnBrk="1" hangingPunct="1"/>
            <a:r>
              <a:rPr lang="en-US" altLang="zh-CN">
                <a:ea typeface="宋体" panose="02010600030101010101" pitchFamily="2" charset="-122"/>
              </a:rPr>
              <a:t>Unit vectors in the </a:t>
            </a:r>
            <a:r>
              <a:rPr lang="en-US" altLang="zh-CN" i="1">
                <a:ea typeface="宋体" panose="02010600030101010101" pitchFamily="2" charset="-122"/>
              </a:rPr>
              <a:t>x</a:t>
            </a:r>
            <a:r>
              <a:rPr lang="en-US" altLang="zh-CN">
                <a:ea typeface="宋体" panose="02010600030101010101" pitchFamily="2" charset="-122"/>
              </a:rPr>
              <a:t>, </a:t>
            </a:r>
            <a:r>
              <a:rPr lang="en-US" altLang="zh-CN" i="1">
                <a:ea typeface="宋体" panose="02010600030101010101" pitchFamily="2" charset="-122"/>
              </a:rPr>
              <a:t>y</a:t>
            </a:r>
            <a:r>
              <a:rPr lang="en-US" altLang="zh-CN">
                <a:ea typeface="宋体" panose="02010600030101010101" pitchFamily="2" charset="-122"/>
              </a:rPr>
              <a:t>, and </a:t>
            </a:r>
            <a:r>
              <a:rPr lang="en-US" altLang="zh-CN" i="1">
                <a:ea typeface="宋体" panose="02010600030101010101" pitchFamily="2" charset="-122"/>
              </a:rPr>
              <a:t>z</a:t>
            </a:r>
            <a:r>
              <a:rPr lang="en-US" altLang="zh-CN">
                <a:ea typeface="宋体" panose="02010600030101010101" pitchFamily="2" charset="-122"/>
              </a:rPr>
              <a:t> directions </a:t>
            </a:r>
            <a:br>
              <a:rPr lang="en-US" altLang="zh-CN">
                <a:ea typeface="宋体" panose="02010600030101010101" pitchFamily="2" charset="-122"/>
              </a:rPr>
            </a:br>
            <a:r>
              <a:rPr lang="en-US" altLang="zh-CN">
                <a:ea typeface="宋体" panose="02010600030101010101" pitchFamily="2" charset="-122"/>
              </a:rPr>
              <a:t>are designated</a:t>
            </a:r>
          </a:p>
        </p:txBody>
      </p:sp>
      <p:graphicFrame>
        <p:nvGraphicFramePr>
          <p:cNvPr id="21508" name="Object 10">
            <a:extLst>
              <a:ext uri="{FF2B5EF4-FFF2-40B4-BE49-F238E27FC236}">
                <a16:creationId xmlns:a16="http://schemas.microsoft.com/office/drawing/2014/main" id="{7A7BAEDC-FA23-4A11-872F-6656AC69E717}"/>
              </a:ext>
            </a:extLst>
          </p:cNvPr>
          <p:cNvGraphicFramePr>
            <a:graphicFrameLocks noChangeAspect="1"/>
          </p:cNvGraphicFramePr>
          <p:nvPr/>
        </p:nvGraphicFramePr>
        <p:xfrm>
          <a:off x="3044825" y="3025775"/>
          <a:ext cx="1435100" cy="431800"/>
        </p:xfrm>
        <a:graphic>
          <a:graphicData uri="http://schemas.openxmlformats.org/presentationml/2006/ole">
            <mc:AlternateContent xmlns:mc="http://schemas.openxmlformats.org/markup-compatibility/2006">
              <mc:Choice xmlns:v="urn:schemas-microsoft-com:vml" Requires="v">
                <p:oleObj spid="_x0000_s21514" name="Equation" r:id="rId4" imgW="1358310" imgH="431613" progId="Equation.DSMT4">
                  <p:embed/>
                </p:oleObj>
              </mc:Choice>
              <mc:Fallback>
                <p:oleObj name="Equation" r:id="rId4" imgW="1358310" imgH="431613"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4825" y="3025775"/>
                        <a:ext cx="1435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09" name="Group 19">
            <a:extLst>
              <a:ext uri="{FF2B5EF4-FFF2-40B4-BE49-F238E27FC236}">
                <a16:creationId xmlns:a16="http://schemas.microsoft.com/office/drawing/2014/main" id="{B1851E52-D278-45B6-839D-5876DC1353B7}"/>
              </a:ext>
            </a:extLst>
          </p:cNvPr>
          <p:cNvGrpSpPr>
            <a:grpSpLocks/>
          </p:cNvGrpSpPr>
          <p:nvPr/>
        </p:nvGrpSpPr>
        <p:grpSpPr bwMode="auto">
          <a:xfrm>
            <a:off x="146050" y="3560763"/>
            <a:ext cx="5197475" cy="2355850"/>
            <a:chOff x="164" y="2369"/>
            <a:chExt cx="3274" cy="1484"/>
          </a:xfrm>
        </p:grpSpPr>
        <p:sp>
          <p:nvSpPr>
            <p:cNvPr id="21511" name="Rectangle 8">
              <a:extLst>
                <a:ext uri="{FF2B5EF4-FFF2-40B4-BE49-F238E27FC236}">
                  <a16:creationId xmlns:a16="http://schemas.microsoft.com/office/drawing/2014/main" id="{86FF54D7-5969-433B-8369-50137C56812C}"/>
                </a:ext>
              </a:extLst>
            </p:cNvPr>
            <p:cNvSpPr>
              <a:spLocks noChangeArrowheads="1"/>
            </p:cNvSpPr>
            <p:nvPr/>
          </p:nvSpPr>
          <p:spPr bwMode="auto">
            <a:xfrm>
              <a:off x="164" y="2369"/>
              <a:ext cx="3274" cy="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lvl="1" eaLnBrk="1" hangingPunct="1"/>
              <a:r>
                <a:rPr lang="en-US" altLang="zh-CN">
                  <a:ea typeface="宋体" panose="02010600030101010101" pitchFamily="2" charset="-122"/>
                </a:rPr>
                <a:t>Any vector in two dimensions can be written as a linear combination of </a:t>
              </a:r>
            </a:p>
            <a:p>
              <a:pPr lvl="1" eaLnBrk="1" hangingPunct="1"/>
              <a:r>
                <a:rPr lang="en-US" altLang="zh-CN">
                  <a:ea typeface="宋体" panose="02010600030101010101" pitchFamily="2" charset="-122"/>
                </a:rPr>
                <a:t>Any vector in three dimensions can be written as a linear combination of</a:t>
              </a:r>
            </a:p>
          </p:txBody>
        </p:sp>
        <p:graphicFrame>
          <p:nvGraphicFramePr>
            <p:cNvPr id="21512" name="Object 11">
              <a:extLst>
                <a:ext uri="{FF2B5EF4-FFF2-40B4-BE49-F238E27FC236}">
                  <a16:creationId xmlns:a16="http://schemas.microsoft.com/office/drawing/2014/main" id="{F4372C37-98A2-4E85-BD74-40C22916C64D}"/>
                </a:ext>
              </a:extLst>
            </p:cNvPr>
            <p:cNvGraphicFramePr>
              <a:graphicFrameLocks noChangeAspect="1"/>
            </p:cNvGraphicFramePr>
            <p:nvPr/>
          </p:nvGraphicFramePr>
          <p:xfrm>
            <a:off x="2023" y="2841"/>
            <a:ext cx="608" cy="264"/>
          </p:xfrm>
          <a:graphic>
            <a:graphicData uri="http://schemas.openxmlformats.org/presentationml/2006/ole">
              <mc:AlternateContent xmlns:mc="http://schemas.openxmlformats.org/markup-compatibility/2006">
                <mc:Choice xmlns:v="urn:schemas-microsoft-com:vml" Requires="v">
                  <p:oleObj spid="_x0000_s21515" name="Equation" r:id="rId6" imgW="901309" imgH="418918" progId="Equation.DSMT4">
                    <p:embed/>
                  </p:oleObj>
                </mc:Choice>
                <mc:Fallback>
                  <p:oleObj name="Equation" r:id="rId6" imgW="901309" imgH="418918"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3" y="2841"/>
                          <a:ext cx="60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3" name="Object 12">
              <a:extLst>
                <a:ext uri="{FF2B5EF4-FFF2-40B4-BE49-F238E27FC236}">
                  <a16:creationId xmlns:a16="http://schemas.microsoft.com/office/drawing/2014/main" id="{7F6E3C31-2FD3-4303-9A0A-A9D16FB182D3}"/>
                </a:ext>
              </a:extLst>
            </p:cNvPr>
            <p:cNvGraphicFramePr>
              <a:graphicFrameLocks noChangeAspect="1"/>
            </p:cNvGraphicFramePr>
            <p:nvPr/>
          </p:nvGraphicFramePr>
          <p:xfrm>
            <a:off x="1994" y="3581"/>
            <a:ext cx="889" cy="272"/>
          </p:xfrm>
          <a:graphic>
            <a:graphicData uri="http://schemas.openxmlformats.org/presentationml/2006/ole">
              <mc:AlternateContent xmlns:mc="http://schemas.openxmlformats.org/markup-compatibility/2006">
                <mc:Choice xmlns:v="urn:schemas-microsoft-com:vml" Requires="v">
                  <p:oleObj spid="_x0000_s21516" name="Equation" r:id="rId8" imgW="1358310" imgH="431613" progId="Equation.DSMT4">
                    <p:embed/>
                  </p:oleObj>
                </mc:Choice>
                <mc:Fallback>
                  <p:oleObj name="Equation" r:id="rId8" imgW="1358310" imgH="431613"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4" y="3581"/>
                          <a:ext cx="88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1510" name="Picture 21" descr="03_05_Figure">
            <a:extLst>
              <a:ext uri="{FF2B5EF4-FFF2-40B4-BE49-F238E27FC236}">
                <a16:creationId xmlns:a16="http://schemas.microsoft.com/office/drawing/2014/main" id="{3AF4F296-13B8-4EC7-9652-B118086191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9263" y="2244725"/>
            <a:ext cx="2230437"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9F2056-9F30-49A5-9E13-F459B796EA18}"/>
              </a:ext>
            </a:extLst>
          </p:cNvPr>
          <p:cNvSpPr>
            <a:spLocks noGrp="1" noChangeArrowheads="1"/>
          </p:cNvSpPr>
          <p:nvPr>
            <p:ph type="title"/>
          </p:nvPr>
        </p:nvSpPr>
        <p:spPr/>
        <p:txBody>
          <a:bodyPr/>
          <a:lstStyle/>
          <a:p>
            <a:pPr eaLnBrk="1" hangingPunct="1"/>
            <a:r>
              <a:rPr lang="en-US" altLang="zh-CN">
                <a:ea typeface="宋体" panose="02010600030101010101" pitchFamily="2" charset="-122"/>
              </a:rPr>
              <a:t>Vector Arithmetic with Unit Vectors</a:t>
            </a:r>
          </a:p>
        </p:txBody>
      </p:sp>
      <p:sp>
        <p:nvSpPr>
          <p:cNvPr id="23555" name="Rectangle 3">
            <a:extLst>
              <a:ext uri="{FF2B5EF4-FFF2-40B4-BE49-F238E27FC236}">
                <a16:creationId xmlns:a16="http://schemas.microsoft.com/office/drawing/2014/main" id="{7283D365-21B9-480C-AF71-BBE38D6DAFE3}"/>
              </a:ext>
            </a:extLst>
          </p:cNvPr>
          <p:cNvSpPr>
            <a:spLocks noGrp="1" noChangeArrowheads="1"/>
          </p:cNvSpPr>
          <p:nvPr>
            <p:ph type="body" sz="half" idx="1"/>
          </p:nvPr>
        </p:nvSpPr>
        <p:spPr>
          <a:xfrm>
            <a:off x="309563" y="730250"/>
            <a:ext cx="8281987" cy="2495550"/>
          </a:xfrm>
        </p:spPr>
        <p:txBody>
          <a:bodyPr/>
          <a:lstStyle/>
          <a:p>
            <a:pPr eaLnBrk="1" hangingPunct="1"/>
            <a:r>
              <a:rPr lang="en-US" altLang="zh-CN">
                <a:ea typeface="宋体" panose="02010600030101010101" pitchFamily="2" charset="-122"/>
              </a:rPr>
              <a:t>To add vectors, add the individual components:</a:t>
            </a:r>
          </a:p>
          <a:p>
            <a:pPr lvl="1" eaLnBrk="1" hangingPunct="1"/>
            <a:r>
              <a:rPr lang="en-US" altLang="zh-CN" sz="2800">
                <a:solidFill>
                  <a:srgbClr val="000732"/>
                </a:solidFill>
                <a:ea typeface="宋体" panose="02010600030101010101" pitchFamily="2" charset="-122"/>
              </a:rPr>
              <a:t> </a:t>
            </a:r>
            <a:r>
              <a:rPr lang="en-US" altLang="zh-TW" sz="2800">
                <a:solidFill>
                  <a:srgbClr val="000732"/>
                </a:solidFill>
                <a:ea typeface="PMingLiU" pitchFamily="18" charset="-120"/>
              </a:rPr>
              <a:t>                                             </a:t>
            </a:r>
            <a:r>
              <a:rPr lang="en-US" altLang="zh-TW">
                <a:solidFill>
                  <a:srgbClr val="000732"/>
                </a:solidFill>
                <a:ea typeface="PMingLiU" pitchFamily="18" charset="-120"/>
              </a:rPr>
              <a:t>, then</a:t>
            </a:r>
            <a:endParaRPr lang="en-US" altLang="zh-CN">
              <a:solidFill>
                <a:srgbClr val="000732"/>
              </a:solidFill>
              <a:ea typeface="宋体" panose="02010600030101010101" pitchFamily="2" charset="-122"/>
            </a:endParaRPr>
          </a:p>
          <a:p>
            <a:pPr lvl="1" eaLnBrk="1" hangingPunct="1"/>
            <a:endParaRPr lang="en-US" altLang="zh-TW" sz="2800">
              <a:solidFill>
                <a:srgbClr val="000732"/>
              </a:solidFill>
              <a:ea typeface="PMingLiU" pitchFamily="18" charset="-120"/>
            </a:endParaRPr>
          </a:p>
          <a:p>
            <a:pPr lvl="1" eaLnBrk="1" hangingPunct="1"/>
            <a:endParaRPr lang="en-US" altLang="zh-TW" sz="2800">
              <a:solidFill>
                <a:srgbClr val="000732"/>
              </a:solidFill>
              <a:ea typeface="PMingLiU" pitchFamily="18" charset="-120"/>
            </a:endParaRPr>
          </a:p>
          <a:p>
            <a:pPr lvl="1" eaLnBrk="1" hangingPunct="1"/>
            <a:r>
              <a:rPr lang="en-US" altLang="zh-TW">
                <a:ea typeface="PMingLiU" pitchFamily="18" charset="-120"/>
              </a:rPr>
              <a:t>Similarly,</a:t>
            </a:r>
            <a:r>
              <a:rPr lang="en-US" altLang="zh-TW">
                <a:solidFill>
                  <a:srgbClr val="000732"/>
                </a:solidFill>
                <a:ea typeface="PMingLiU" pitchFamily="18" charset="-120"/>
              </a:rPr>
              <a:t> </a:t>
            </a:r>
            <a:endParaRPr lang="en-US" altLang="zh-CN">
              <a:solidFill>
                <a:srgbClr val="000732"/>
              </a:solidFill>
              <a:ea typeface="宋体" panose="02010600030101010101" pitchFamily="2" charset="-122"/>
            </a:endParaRPr>
          </a:p>
        </p:txBody>
      </p:sp>
      <p:graphicFrame>
        <p:nvGraphicFramePr>
          <p:cNvPr id="23556" name="Object 10">
            <a:extLst>
              <a:ext uri="{FF2B5EF4-FFF2-40B4-BE49-F238E27FC236}">
                <a16:creationId xmlns:a16="http://schemas.microsoft.com/office/drawing/2014/main" id="{10851CFD-0C9A-4C3C-8792-FC78F83C0E24}"/>
              </a:ext>
            </a:extLst>
          </p:cNvPr>
          <p:cNvGraphicFramePr>
            <a:graphicFrameLocks noChangeAspect="1"/>
          </p:cNvGraphicFramePr>
          <p:nvPr/>
        </p:nvGraphicFramePr>
        <p:xfrm>
          <a:off x="4127500" y="3111500"/>
          <a:ext cx="190500" cy="330200"/>
        </p:xfrm>
        <a:graphic>
          <a:graphicData uri="http://schemas.openxmlformats.org/presentationml/2006/ole">
            <mc:AlternateContent xmlns:mc="http://schemas.openxmlformats.org/markup-compatibility/2006">
              <mc:Choice xmlns:v="urn:schemas-microsoft-com:vml" Requires="v">
                <p:oleObj spid="_x0000_s23563" name="Equation" r:id="rId4" imgW="190500" imgH="330200" progId="Equation.DSMT4">
                  <p:embed/>
                </p:oleObj>
              </mc:Choice>
              <mc:Fallback>
                <p:oleObj name="Equation" r:id="rId4" imgW="190500" imgH="3302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0" y="3111500"/>
                        <a:ext cx="1905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11">
            <a:extLst>
              <a:ext uri="{FF2B5EF4-FFF2-40B4-BE49-F238E27FC236}">
                <a16:creationId xmlns:a16="http://schemas.microsoft.com/office/drawing/2014/main" id="{226742A8-5A28-49B5-98CF-6B2979851800}"/>
              </a:ext>
            </a:extLst>
          </p:cNvPr>
          <p:cNvGraphicFramePr>
            <a:graphicFrameLocks noChangeAspect="1"/>
          </p:cNvGraphicFramePr>
          <p:nvPr/>
        </p:nvGraphicFramePr>
        <p:xfrm>
          <a:off x="1398588" y="1330325"/>
          <a:ext cx="4178300" cy="469900"/>
        </p:xfrm>
        <a:graphic>
          <a:graphicData uri="http://schemas.openxmlformats.org/presentationml/2006/ole">
            <mc:AlternateContent xmlns:mc="http://schemas.openxmlformats.org/markup-compatibility/2006">
              <mc:Choice xmlns:v="urn:schemas-microsoft-com:vml" Requires="v">
                <p:oleObj spid="_x0000_s23564" name="Equation" r:id="rId6" imgW="4178300" imgH="469900" progId="Equation.DSMT4">
                  <p:embed/>
                </p:oleObj>
              </mc:Choice>
              <mc:Fallback>
                <p:oleObj name="Equation" r:id="rId6" imgW="4178300" imgH="4699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588" y="1330325"/>
                        <a:ext cx="4178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12">
            <a:extLst>
              <a:ext uri="{FF2B5EF4-FFF2-40B4-BE49-F238E27FC236}">
                <a16:creationId xmlns:a16="http://schemas.microsoft.com/office/drawing/2014/main" id="{C05C87D2-7B9D-4C31-A3CE-ADB951500574}"/>
              </a:ext>
            </a:extLst>
          </p:cNvPr>
          <p:cNvGraphicFramePr>
            <a:graphicFrameLocks noChangeAspect="1"/>
          </p:cNvGraphicFramePr>
          <p:nvPr/>
        </p:nvGraphicFramePr>
        <p:xfrm>
          <a:off x="2119313" y="2001838"/>
          <a:ext cx="3911600" cy="508000"/>
        </p:xfrm>
        <a:graphic>
          <a:graphicData uri="http://schemas.openxmlformats.org/presentationml/2006/ole">
            <mc:AlternateContent xmlns:mc="http://schemas.openxmlformats.org/markup-compatibility/2006">
              <mc:Choice xmlns:v="urn:schemas-microsoft-com:vml" Requires="v">
                <p:oleObj spid="_x0000_s23565" name="Equation" r:id="rId8" imgW="3911600" imgH="508000" progId="Equation.DSMT4">
                  <p:embed/>
                </p:oleObj>
              </mc:Choice>
              <mc:Fallback>
                <p:oleObj name="Equation" r:id="rId8" imgW="3911600" imgH="5080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9313" y="2001838"/>
                        <a:ext cx="39116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Rectangle 13">
            <a:extLst>
              <a:ext uri="{FF2B5EF4-FFF2-40B4-BE49-F238E27FC236}">
                <a16:creationId xmlns:a16="http://schemas.microsoft.com/office/drawing/2014/main" id="{B2A63DC5-8248-47B1-9B7D-32D838C35B91}"/>
              </a:ext>
            </a:extLst>
          </p:cNvPr>
          <p:cNvSpPr>
            <a:spLocks noChangeArrowheads="1"/>
          </p:cNvSpPr>
          <p:nvPr/>
        </p:nvSpPr>
        <p:spPr bwMode="auto">
          <a:xfrm>
            <a:off x="346075" y="3408363"/>
            <a:ext cx="869791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r>
              <a:rPr lang="en-US" altLang="zh-CN">
                <a:ea typeface="宋体" panose="02010600030101010101" pitchFamily="2" charset="-122"/>
              </a:rPr>
              <a:t>To multiply by a scalar, distribute the scalar; that is, multiply the individual components by the scalar:</a:t>
            </a:r>
            <a:endParaRPr lang="en-US" altLang="zh-TW">
              <a:ea typeface="PMingLiU" pitchFamily="18" charset="-120"/>
            </a:endParaRPr>
          </a:p>
          <a:p>
            <a:pPr eaLnBrk="1" hangingPunct="1"/>
            <a:endParaRPr lang="en-US" altLang="zh-CN" sz="1200">
              <a:ea typeface="宋体" panose="02010600030101010101" pitchFamily="2" charset="-122"/>
            </a:endParaRPr>
          </a:p>
          <a:p>
            <a:pPr lvl="1" eaLnBrk="1" hangingPunct="1"/>
            <a:r>
              <a:rPr lang="en-US" altLang="zh-CN">
                <a:solidFill>
                  <a:srgbClr val="000732"/>
                </a:solidFill>
                <a:ea typeface="宋体" panose="02010600030101010101" pitchFamily="2" charset="-122"/>
              </a:rPr>
              <a:t> </a:t>
            </a:r>
          </a:p>
          <a:p>
            <a:pPr lvl="1" eaLnBrk="1" hangingPunct="1"/>
            <a:r>
              <a:rPr lang="en-US" altLang="zh-CN">
                <a:solidFill>
                  <a:srgbClr val="000732"/>
                </a:solidFill>
                <a:ea typeface="宋体" panose="02010600030101010101" pitchFamily="2" charset="-122"/>
              </a:rPr>
              <a:t> </a:t>
            </a:r>
          </a:p>
        </p:txBody>
      </p:sp>
      <p:graphicFrame>
        <p:nvGraphicFramePr>
          <p:cNvPr id="23560" name="Object 14">
            <a:extLst>
              <a:ext uri="{FF2B5EF4-FFF2-40B4-BE49-F238E27FC236}">
                <a16:creationId xmlns:a16="http://schemas.microsoft.com/office/drawing/2014/main" id="{0E647B59-C8BF-439F-9D78-5A24A1040028}"/>
              </a:ext>
            </a:extLst>
          </p:cNvPr>
          <p:cNvGraphicFramePr>
            <a:graphicFrameLocks noChangeAspect="1"/>
          </p:cNvGraphicFramePr>
          <p:nvPr/>
        </p:nvGraphicFramePr>
        <p:xfrm>
          <a:off x="1333500" y="4486275"/>
          <a:ext cx="2100263" cy="511175"/>
        </p:xfrm>
        <a:graphic>
          <a:graphicData uri="http://schemas.openxmlformats.org/presentationml/2006/ole">
            <mc:AlternateContent xmlns:mc="http://schemas.openxmlformats.org/markup-compatibility/2006">
              <mc:Choice xmlns:v="urn:schemas-microsoft-com:vml" Requires="v">
                <p:oleObj spid="_x0000_s23566" name="Equation" r:id="rId10" imgW="1930400" imgH="469900" progId="Equation.DSMT4">
                  <p:embed/>
                </p:oleObj>
              </mc:Choice>
              <mc:Fallback>
                <p:oleObj name="Equation" r:id="rId10" imgW="1930400" imgH="4699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3500" y="4486275"/>
                        <a:ext cx="21002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1" name="Object 15">
            <a:extLst>
              <a:ext uri="{FF2B5EF4-FFF2-40B4-BE49-F238E27FC236}">
                <a16:creationId xmlns:a16="http://schemas.microsoft.com/office/drawing/2014/main" id="{24CF5BCB-B623-4965-8D63-941FE70A9E23}"/>
              </a:ext>
            </a:extLst>
          </p:cNvPr>
          <p:cNvGraphicFramePr>
            <a:graphicFrameLocks noChangeAspect="1"/>
          </p:cNvGraphicFramePr>
          <p:nvPr/>
        </p:nvGraphicFramePr>
        <p:xfrm>
          <a:off x="1300163" y="4994275"/>
          <a:ext cx="3008312" cy="539750"/>
        </p:xfrm>
        <a:graphic>
          <a:graphicData uri="http://schemas.openxmlformats.org/presentationml/2006/ole">
            <mc:AlternateContent xmlns:mc="http://schemas.openxmlformats.org/markup-compatibility/2006">
              <mc:Choice xmlns:v="urn:schemas-microsoft-com:vml" Requires="v">
                <p:oleObj spid="_x0000_s23567" name="Equation" r:id="rId12" imgW="2616200" imgH="469900" progId="Equation.DSMT4">
                  <p:embed/>
                </p:oleObj>
              </mc:Choice>
              <mc:Fallback>
                <p:oleObj name="Equation" r:id="rId12" imgW="2616200" imgH="4699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00163" y="4994275"/>
                        <a:ext cx="300831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2" name="Object 19">
            <a:extLst>
              <a:ext uri="{FF2B5EF4-FFF2-40B4-BE49-F238E27FC236}">
                <a16:creationId xmlns:a16="http://schemas.microsoft.com/office/drawing/2014/main" id="{19C8A144-BD7B-4B28-9AD9-4BCD5A624EF1}"/>
              </a:ext>
            </a:extLst>
          </p:cNvPr>
          <p:cNvGraphicFramePr>
            <a:graphicFrameLocks noChangeAspect="1"/>
          </p:cNvGraphicFramePr>
          <p:nvPr>
            <p:ph sz="half" idx="2"/>
          </p:nvPr>
        </p:nvGraphicFramePr>
        <p:xfrm>
          <a:off x="2470150" y="2789238"/>
          <a:ext cx="3898900" cy="508000"/>
        </p:xfrm>
        <a:graphic>
          <a:graphicData uri="http://schemas.openxmlformats.org/presentationml/2006/ole">
            <mc:AlternateContent xmlns:mc="http://schemas.openxmlformats.org/markup-compatibility/2006">
              <mc:Choice xmlns:v="urn:schemas-microsoft-com:vml" Requires="v">
                <p:oleObj spid="_x0000_s23568" name="Equation" r:id="rId14" imgW="3898900" imgH="508000" progId="Equation.DSMT4">
                  <p:embed/>
                </p:oleObj>
              </mc:Choice>
              <mc:Fallback>
                <p:oleObj name="Equation" r:id="rId14" imgW="3898900" imgH="508000"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70150" y="2789238"/>
                        <a:ext cx="38989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8681C73-2E81-4083-BD5E-C03B5E5907A2}"/>
              </a:ext>
            </a:extLst>
          </p:cNvPr>
          <p:cNvSpPr>
            <a:spLocks noGrp="1" noChangeArrowheads="1"/>
          </p:cNvSpPr>
          <p:nvPr>
            <p:ph type="title"/>
          </p:nvPr>
        </p:nvSpPr>
        <p:spPr/>
        <p:txBody>
          <a:bodyPr/>
          <a:lstStyle/>
          <a:p>
            <a:pPr eaLnBrk="1" hangingPunct="1"/>
            <a:r>
              <a:rPr lang="en-US" altLang="zh-CN">
                <a:ea typeface="宋体" panose="02010600030101010101" pitchFamily="2" charset="-122"/>
              </a:rPr>
              <a:t>Velocity and Acceleration Vectors</a:t>
            </a:r>
          </a:p>
        </p:txBody>
      </p:sp>
      <p:sp>
        <p:nvSpPr>
          <p:cNvPr id="25603" name="Rectangle 3">
            <a:extLst>
              <a:ext uri="{FF2B5EF4-FFF2-40B4-BE49-F238E27FC236}">
                <a16:creationId xmlns:a16="http://schemas.microsoft.com/office/drawing/2014/main" id="{0EE1F7D3-AD3E-4A13-B1A9-F3DC7F8B4DA4}"/>
              </a:ext>
            </a:extLst>
          </p:cNvPr>
          <p:cNvSpPr>
            <a:spLocks noGrp="1" noChangeArrowheads="1"/>
          </p:cNvSpPr>
          <p:nvPr>
            <p:ph type="body" idx="1"/>
          </p:nvPr>
        </p:nvSpPr>
        <p:spPr>
          <a:xfrm>
            <a:off x="127000" y="935038"/>
            <a:ext cx="8834438" cy="4645025"/>
          </a:xfrm>
        </p:spPr>
        <p:txBody>
          <a:bodyPr/>
          <a:lstStyle/>
          <a:p>
            <a:pPr eaLnBrk="1" hangingPunct="1"/>
            <a:r>
              <a:rPr lang="en-US" altLang="zh-CN">
                <a:ea typeface="宋体" panose="02010600030101010101" pitchFamily="2" charset="-122"/>
              </a:rPr>
              <a:t>Velocity is the rate of change of position.</a:t>
            </a:r>
          </a:p>
          <a:p>
            <a:pPr lvl="1" eaLnBrk="1" hangingPunct="1"/>
            <a:r>
              <a:rPr lang="en-US" altLang="zh-CN">
                <a:ea typeface="宋体" panose="02010600030101010101" pitchFamily="2" charset="-122"/>
              </a:rPr>
              <a:t>The average velocity over a time interval ∆</a:t>
            </a:r>
            <a:r>
              <a:rPr lang="en-US" altLang="zh-CN" i="1">
                <a:ea typeface="宋体" panose="02010600030101010101" pitchFamily="2" charset="-122"/>
              </a:rPr>
              <a:t>t</a:t>
            </a:r>
            <a:r>
              <a:rPr lang="en-US" altLang="zh-CN">
                <a:ea typeface="宋体" panose="02010600030101010101" pitchFamily="2" charset="-122"/>
              </a:rPr>
              <a:t> is the change in the position vector divided by the time.</a:t>
            </a:r>
          </a:p>
          <a:p>
            <a:pPr marL="1085850" lvl="2" eaLnBrk="1" hangingPunct="1"/>
            <a:r>
              <a:rPr lang="en-US" altLang="zh-CN">
                <a:ea typeface="宋体" panose="02010600030101010101" pitchFamily="2" charset="-122"/>
              </a:rPr>
              <a:t>Here dividing by ∆</a:t>
            </a:r>
            <a:r>
              <a:rPr lang="en-US" altLang="zh-CN" i="1">
                <a:ea typeface="宋体" panose="02010600030101010101" pitchFamily="2" charset="-122"/>
              </a:rPr>
              <a:t>t</a:t>
            </a:r>
            <a:r>
              <a:rPr lang="en-US" altLang="zh-CN">
                <a:ea typeface="宋体" panose="02010600030101010101" pitchFamily="2" charset="-122"/>
              </a:rPr>
              <a:t> means multiplying by the scalar 1/∆</a:t>
            </a:r>
            <a:r>
              <a:rPr lang="en-US" altLang="zh-CN" i="1">
                <a:ea typeface="宋体" panose="02010600030101010101" pitchFamily="2" charset="-122"/>
              </a:rPr>
              <a:t>t</a:t>
            </a:r>
            <a:r>
              <a:rPr lang="en-US" altLang="zh-CN">
                <a:ea typeface="宋体" panose="02010600030101010101" pitchFamily="2" charset="-122"/>
              </a:rPr>
              <a:t>:</a:t>
            </a:r>
            <a:br>
              <a:rPr lang="en-US" altLang="zh-CN" i="1">
                <a:ea typeface="宋体" panose="02010600030101010101" pitchFamily="2" charset="-122"/>
              </a:rPr>
            </a:br>
            <a:endParaRPr lang="en-US" altLang="zh-CN" i="1">
              <a:ea typeface="宋体" panose="02010600030101010101" pitchFamily="2" charset="-122"/>
            </a:endParaRPr>
          </a:p>
          <a:p>
            <a:pPr marL="1085850" lvl="2" eaLnBrk="1" hangingPunct="1">
              <a:buFontTx/>
              <a:buNone/>
            </a:pPr>
            <a:endParaRPr lang="en-US" altLang="zh-CN">
              <a:ea typeface="宋体" panose="02010600030101010101" pitchFamily="2" charset="-122"/>
            </a:endParaRPr>
          </a:p>
          <a:p>
            <a:pPr eaLnBrk="1" hangingPunct="1"/>
            <a:r>
              <a:rPr lang="en-US" altLang="zh-CN">
                <a:ea typeface="宋体" panose="02010600030101010101" pitchFamily="2" charset="-122"/>
              </a:rPr>
              <a:t>Instantaneous velocity is the time derivative of position:</a:t>
            </a:r>
            <a:br>
              <a:rPr lang="en-US" altLang="zh-CN">
                <a:ea typeface="宋体" panose="02010600030101010101" pitchFamily="2" charset="-122"/>
              </a:rPr>
            </a:br>
            <a:br>
              <a:rPr lang="en-US" altLang="zh-CN">
                <a:ea typeface="宋体" panose="02010600030101010101" pitchFamily="2" charset="-122"/>
              </a:rPr>
            </a:br>
            <a:endParaRPr lang="en-US" altLang="zh-CN" sz="2000">
              <a:ea typeface="宋体" panose="02010600030101010101" pitchFamily="2" charset="-122"/>
            </a:endParaRPr>
          </a:p>
          <a:p>
            <a:pPr eaLnBrk="1" hangingPunct="1"/>
            <a:r>
              <a:rPr lang="en-US" altLang="zh-CN">
                <a:ea typeface="宋体" panose="02010600030101010101" pitchFamily="2" charset="-122"/>
              </a:rPr>
              <a:t>Acceleration is the rate of change of velocity:</a:t>
            </a:r>
          </a:p>
        </p:txBody>
      </p:sp>
      <p:graphicFrame>
        <p:nvGraphicFramePr>
          <p:cNvPr id="25604" name="Object 10">
            <a:extLst>
              <a:ext uri="{FF2B5EF4-FFF2-40B4-BE49-F238E27FC236}">
                <a16:creationId xmlns:a16="http://schemas.microsoft.com/office/drawing/2014/main" id="{48C8E8DA-1CEA-4AFA-BA10-F119DF2A30AE}"/>
              </a:ext>
            </a:extLst>
          </p:cNvPr>
          <p:cNvGraphicFramePr>
            <a:graphicFrameLocks noChangeAspect="1"/>
          </p:cNvGraphicFramePr>
          <p:nvPr/>
        </p:nvGraphicFramePr>
        <p:xfrm>
          <a:off x="3838575" y="2651125"/>
          <a:ext cx="901700" cy="736600"/>
        </p:xfrm>
        <a:graphic>
          <a:graphicData uri="http://schemas.openxmlformats.org/presentationml/2006/ole">
            <mc:AlternateContent xmlns:mc="http://schemas.openxmlformats.org/markup-compatibility/2006">
              <mc:Choice xmlns:v="urn:schemas-microsoft-com:vml" Requires="v">
                <p:oleObj spid="_x0000_s25607" name="Equation" r:id="rId4" imgW="901700" imgH="736600" progId="Equation.DSMT4">
                  <p:embed/>
                </p:oleObj>
              </mc:Choice>
              <mc:Fallback>
                <p:oleObj name="Equation" r:id="rId4" imgW="901700" imgH="736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575" y="2651125"/>
                        <a:ext cx="9017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11">
            <a:extLst>
              <a:ext uri="{FF2B5EF4-FFF2-40B4-BE49-F238E27FC236}">
                <a16:creationId xmlns:a16="http://schemas.microsoft.com/office/drawing/2014/main" id="{CF0AF9BC-65AF-4A8A-9F0D-1C8B10D0D2DC}"/>
              </a:ext>
            </a:extLst>
          </p:cNvPr>
          <p:cNvGraphicFramePr>
            <a:graphicFrameLocks noChangeAspect="1"/>
          </p:cNvGraphicFramePr>
          <p:nvPr/>
        </p:nvGraphicFramePr>
        <p:xfrm>
          <a:off x="3197225" y="4071938"/>
          <a:ext cx="2032000" cy="736600"/>
        </p:xfrm>
        <a:graphic>
          <a:graphicData uri="http://schemas.openxmlformats.org/presentationml/2006/ole">
            <mc:AlternateContent xmlns:mc="http://schemas.openxmlformats.org/markup-compatibility/2006">
              <mc:Choice xmlns:v="urn:schemas-microsoft-com:vml" Requires="v">
                <p:oleObj spid="_x0000_s25608" name="Equation" r:id="rId6" imgW="2032000" imgH="736600" progId="Equation.DSMT4">
                  <p:embed/>
                </p:oleObj>
              </mc:Choice>
              <mc:Fallback>
                <p:oleObj name="Equation" r:id="rId6" imgW="2032000" imgH="7366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225" y="4071938"/>
                        <a:ext cx="20320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12">
            <a:extLst>
              <a:ext uri="{FF2B5EF4-FFF2-40B4-BE49-F238E27FC236}">
                <a16:creationId xmlns:a16="http://schemas.microsoft.com/office/drawing/2014/main" id="{EF772647-EF5D-4643-BE70-2262C129238A}"/>
              </a:ext>
            </a:extLst>
          </p:cNvPr>
          <p:cNvGraphicFramePr>
            <a:graphicFrameLocks noChangeAspect="1"/>
          </p:cNvGraphicFramePr>
          <p:nvPr/>
        </p:nvGraphicFramePr>
        <p:xfrm>
          <a:off x="1774825" y="5662613"/>
          <a:ext cx="5335588" cy="736600"/>
        </p:xfrm>
        <a:graphic>
          <a:graphicData uri="http://schemas.openxmlformats.org/presentationml/2006/ole">
            <mc:AlternateContent xmlns:mc="http://schemas.openxmlformats.org/markup-compatibility/2006">
              <mc:Choice xmlns:v="urn:schemas-microsoft-com:vml" Requires="v">
                <p:oleObj spid="_x0000_s25609" name="Equation" r:id="rId8" imgW="5334000" imgH="736600" progId="Equation.DSMT4">
                  <p:embed/>
                </p:oleObj>
              </mc:Choice>
              <mc:Fallback>
                <p:oleObj name="Equation" r:id="rId8" imgW="5334000" imgH="7366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4825" y="5662613"/>
                        <a:ext cx="533558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004D211-B27F-4FE0-961F-7D958394C016}"/>
              </a:ext>
            </a:extLst>
          </p:cNvPr>
          <p:cNvSpPr>
            <a:spLocks noGrp="1" noChangeArrowheads="1"/>
          </p:cNvSpPr>
          <p:nvPr>
            <p:ph type="title"/>
          </p:nvPr>
        </p:nvSpPr>
        <p:spPr>
          <a:xfrm>
            <a:off x="0" y="0"/>
            <a:ext cx="9144000" cy="549275"/>
          </a:xfrm>
        </p:spPr>
        <p:txBody>
          <a:bodyPr/>
          <a:lstStyle/>
          <a:p>
            <a:pPr eaLnBrk="1" hangingPunct="1"/>
            <a:r>
              <a:rPr lang="en-US" altLang="zh-CN" sz="3000">
                <a:ea typeface="宋体" panose="02010600030101010101" pitchFamily="2" charset="-122"/>
              </a:rPr>
              <a:t>Velocity and Acceleration in Two Dimensions</a:t>
            </a:r>
            <a:endParaRPr lang="en-US" altLang="zh-CN">
              <a:ea typeface="宋体" panose="02010600030101010101" pitchFamily="2" charset="-122"/>
            </a:endParaRPr>
          </a:p>
        </p:txBody>
      </p:sp>
      <p:sp>
        <p:nvSpPr>
          <p:cNvPr id="27651" name="Rectangle 3">
            <a:extLst>
              <a:ext uri="{FF2B5EF4-FFF2-40B4-BE49-F238E27FC236}">
                <a16:creationId xmlns:a16="http://schemas.microsoft.com/office/drawing/2014/main" id="{2CD12B94-13C8-4A57-9A12-F15EBAF2781B}"/>
              </a:ext>
            </a:extLst>
          </p:cNvPr>
          <p:cNvSpPr>
            <a:spLocks noGrp="1" noChangeArrowheads="1"/>
          </p:cNvSpPr>
          <p:nvPr>
            <p:ph type="body" idx="1"/>
          </p:nvPr>
        </p:nvSpPr>
        <p:spPr>
          <a:xfrm>
            <a:off x="241300" y="666750"/>
            <a:ext cx="8574088" cy="1384300"/>
          </a:xfrm>
        </p:spPr>
        <p:txBody>
          <a:bodyPr/>
          <a:lstStyle/>
          <a:p>
            <a:pPr eaLnBrk="1" hangingPunct="1"/>
            <a:r>
              <a:rPr lang="en-US" altLang="zh-CN">
                <a:ea typeface="宋体" panose="02010600030101010101" pitchFamily="2" charset="-122"/>
              </a:rPr>
              <a:t>An acceleration     acting for time ∆</a:t>
            </a:r>
            <a:r>
              <a:rPr lang="en-US" altLang="zh-CN" i="1">
                <a:ea typeface="宋体" panose="02010600030101010101" pitchFamily="2" charset="-122"/>
              </a:rPr>
              <a:t>t</a:t>
            </a:r>
            <a:r>
              <a:rPr lang="en-US" altLang="zh-CN">
                <a:ea typeface="宋体" panose="02010600030101010101" pitchFamily="2" charset="-122"/>
              </a:rPr>
              <a:t> produces a velocity change      </a:t>
            </a:r>
            <a:endParaRPr lang="en-US" altLang="zh-CN" i="1">
              <a:solidFill>
                <a:srgbClr val="000732"/>
              </a:solidFill>
              <a:ea typeface="宋体" panose="02010600030101010101" pitchFamily="2" charset="-122"/>
            </a:endParaRPr>
          </a:p>
          <a:p>
            <a:pPr lvl="1" eaLnBrk="1" hangingPunct="1"/>
            <a:r>
              <a:rPr lang="en-US" altLang="zh-CN">
                <a:ea typeface="宋体" panose="02010600030101010101" pitchFamily="2" charset="-122"/>
              </a:rPr>
              <a:t>The change adds </a:t>
            </a:r>
            <a:r>
              <a:rPr lang="en-US" altLang="zh-CN" i="1">
                <a:ea typeface="宋体" panose="02010600030101010101" pitchFamily="2" charset="-122"/>
              </a:rPr>
              <a:t>vectorially</a:t>
            </a:r>
            <a:r>
              <a:rPr lang="en-US" altLang="zh-CN">
                <a:ea typeface="宋体" panose="02010600030101010101" pitchFamily="2" charset="-122"/>
              </a:rPr>
              <a:t> to give the new velocity:</a:t>
            </a:r>
          </a:p>
        </p:txBody>
      </p:sp>
      <p:graphicFrame>
        <p:nvGraphicFramePr>
          <p:cNvPr id="27652" name="Object 7">
            <a:extLst>
              <a:ext uri="{FF2B5EF4-FFF2-40B4-BE49-F238E27FC236}">
                <a16:creationId xmlns:a16="http://schemas.microsoft.com/office/drawing/2014/main" id="{D4BEB0A7-C3F6-4C47-8DBE-51B9199A9D09}"/>
              </a:ext>
            </a:extLst>
          </p:cNvPr>
          <p:cNvGraphicFramePr>
            <a:graphicFrameLocks noChangeAspect="1"/>
          </p:cNvGraphicFramePr>
          <p:nvPr/>
        </p:nvGraphicFramePr>
        <p:xfrm>
          <a:off x="3246438" y="819150"/>
          <a:ext cx="203200" cy="279400"/>
        </p:xfrm>
        <a:graphic>
          <a:graphicData uri="http://schemas.openxmlformats.org/presentationml/2006/ole">
            <mc:AlternateContent xmlns:mc="http://schemas.openxmlformats.org/markup-compatibility/2006">
              <mc:Choice xmlns:v="urn:schemas-microsoft-com:vml" Requires="v">
                <p:oleObj spid="_x0000_s27662" name="Equation" r:id="rId4" imgW="203112" imgH="279279" progId="Equation.DSMT4">
                  <p:embed/>
                </p:oleObj>
              </mc:Choice>
              <mc:Fallback>
                <p:oleObj name="Equation" r:id="rId4" imgW="203112" imgH="279279"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6438" y="819150"/>
                        <a:ext cx="2032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8">
            <a:extLst>
              <a:ext uri="{FF2B5EF4-FFF2-40B4-BE49-F238E27FC236}">
                <a16:creationId xmlns:a16="http://schemas.microsoft.com/office/drawing/2014/main" id="{739179F6-E2FC-4959-AF0B-4CD1E9177E59}"/>
              </a:ext>
            </a:extLst>
          </p:cNvPr>
          <p:cNvGraphicFramePr>
            <a:graphicFrameLocks noChangeAspect="1"/>
          </p:cNvGraphicFramePr>
          <p:nvPr/>
        </p:nvGraphicFramePr>
        <p:xfrm>
          <a:off x="3271838" y="1198563"/>
          <a:ext cx="1231900" cy="342900"/>
        </p:xfrm>
        <a:graphic>
          <a:graphicData uri="http://schemas.openxmlformats.org/presentationml/2006/ole">
            <mc:AlternateContent xmlns:mc="http://schemas.openxmlformats.org/markup-compatibility/2006">
              <mc:Choice xmlns:v="urn:schemas-microsoft-com:vml" Requires="v">
                <p:oleObj spid="_x0000_s27663" name="Equation" r:id="rId6" imgW="1231366" imgH="342751" progId="Equation.DSMT4">
                  <p:embed/>
                </p:oleObj>
              </mc:Choice>
              <mc:Fallback>
                <p:oleObj name="Equation" r:id="rId6" imgW="1231366" imgH="342751"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1838" y="1198563"/>
                        <a:ext cx="12319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9">
            <a:extLst>
              <a:ext uri="{FF2B5EF4-FFF2-40B4-BE49-F238E27FC236}">
                <a16:creationId xmlns:a16="http://schemas.microsoft.com/office/drawing/2014/main" id="{FEF6E77C-6ABB-49D2-84A2-56011FECC925}"/>
              </a:ext>
            </a:extLst>
          </p:cNvPr>
          <p:cNvGraphicFramePr>
            <a:graphicFrameLocks noChangeAspect="1"/>
          </p:cNvGraphicFramePr>
          <p:nvPr/>
        </p:nvGraphicFramePr>
        <p:xfrm>
          <a:off x="3467100" y="2173288"/>
          <a:ext cx="1511300" cy="381000"/>
        </p:xfrm>
        <a:graphic>
          <a:graphicData uri="http://schemas.openxmlformats.org/presentationml/2006/ole">
            <mc:AlternateContent xmlns:mc="http://schemas.openxmlformats.org/markup-compatibility/2006">
              <mc:Choice xmlns:v="urn:schemas-microsoft-com:vml" Requires="v">
                <p:oleObj spid="_x0000_s27664" name="Equation" r:id="rId8" imgW="1511300" imgH="381000" progId="Equation.DSMT4">
                  <p:embed/>
                </p:oleObj>
              </mc:Choice>
              <mc:Fallback>
                <p:oleObj name="Equation" r:id="rId8" imgW="1511300" imgH="3810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7100" y="2173288"/>
                        <a:ext cx="1511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Rectangle 10">
            <a:extLst>
              <a:ext uri="{FF2B5EF4-FFF2-40B4-BE49-F238E27FC236}">
                <a16:creationId xmlns:a16="http://schemas.microsoft.com/office/drawing/2014/main" id="{34F98D20-41AA-440B-9EA1-A644A96780F2}"/>
              </a:ext>
            </a:extLst>
          </p:cNvPr>
          <p:cNvSpPr>
            <a:spLocks noChangeArrowheads="1"/>
          </p:cNvSpPr>
          <p:nvPr/>
        </p:nvSpPr>
        <p:spPr bwMode="auto">
          <a:xfrm>
            <a:off x="241300" y="2609850"/>
            <a:ext cx="85740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r>
              <a:rPr lang="en-US" altLang="zh-CN">
                <a:ea typeface="宋体" panose="02010600030101010101" pitchFamily="2" charset="-122"/>
              </a:rPr>
              <a:t>The new velocity depends on the magnitude of the acceleration as well as its direction:</a:t>
            </a:r>
            <a:endParaRPr lang="en-US" altLang="zh-CN">
              <a:solidFill>
                <a:srgbClr val="000732"/>
              </a:solidFill>
              <a:ea typeface="宋体" panose="02010600030101010101" pitchFamily="2" charset="-122"/>
            </a:endParaRPr>
          </a:p>
        </p:txBody>
      </p:sp>
      <p:graphicFrame>
        <p:nvGraphicFramePr>
          <p:cNvPr id="27656" name="Object 12">
            <a:extLst>
              <a:ext uri="{FF2B5EF4-FFF2-40B4-BE49-F238E27FC236}">
                <a16:creationId xmlns:a16="http://schemas.microsoft.com/office/drawing/2014/main" id="{5664A3DE-C9AD-4F50-8F60-C093423AE67B}"/>
              </a:ext>
            </a:extLst>
          </p:cNvPr>
          <p:cNvGraphicFramePr>
            <a:graphicFrameLocks noChangeAspect="1"/>
          </p:cNvGraphicFramePr>
          <p:nvPr/>
        </p:nvGraphicFramePr>
        <p:xfrm>
          <a:off x="558800" y="3662363"/>
          <a:ext cx="1909763" cy="531812"/>
        </p:xfrm>
        <a:graphic>
          <a:graphicData uri="http://schemas.openxmlformats.org/presentationml/2006/ole">
            <mc:AlternateContent xmlns:mc="http://schemas.openxmlformats.org/markup-compatibility/2006">
              <mc:Choice xmlns:v="urn:schemas-microsoft-com:vml" Requires="v">
                <p:oleObj spid="_x0000_s27665" name="Equation" r:id="rId10" imgW="2387600" imgH="660400" progId="Equation.DSMT4">
                  <p:embed/>
                </p:oleObj>
              </mc:Choice>
              <mc:Fallback>
                <p:oleObj name="Equation" r:id="rId10" imgW="2387600" imgH="6604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800" y="3662363"/>
                        <a:ext cx="1909763"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7" name="Object 14">
            <a:extLst>
              <a:ext uri="{FF2B5EF4-FFF2-40B4-BE49-F238E27FC236}">
                <a16:creationId xmlns:a16="http://schemas.microsoft.com/office/drawing/2014/main" id="{10808C51-EF1D-4FCF-BD25-5663593E6606}"/>
              </a:ext>
            </a:extLst>
          </p:cNvPr>
          <p:cNvGraphicFramePr>
            <a:graphicFrameLocks noChangeAspect="1"/>
          </p:cNvGraphicFramePr>
          <p:nvPr/>
        </p:nvGraphicFramePr>
        <p:xfrm>
          <a:off x="2994025" y="3676650"/>
          <a:ext cx="2224088" cy="531813"/>
        </p:xfrm>
        <a:graphic>
          <a:graphicData uri="http://schemas.openxmlformats.org/presentationml/2006/ole">
            <mc:AlternateContent xmlns:mc="http://schemas.openxmlformats.org/markup-compatibility/2006">
              <mc:Choice xmlns:v="urn:schemas-microsoft-com:vml" Requires="v">
                <p:oleObj spid="_x0000_s27666" name="Equation" r:id="rId12" imgW="2781300" imgH="660400" progId="Equation.DSMT4">
                  <p:embed/>
                </p:oleObj>
              </mc:Choice>
              <mc:Fallback>
                <p:oleObj name="Equation" r:id="rId12" imgW="2781300" imgH="6604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94025" y="3676650"/>
                        <a:ext cx="22240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8" name="Object 19">
            <a:extLst>
              <a:ext uri="{FF2B5EF4-FFF2-40B4-BE49-F238E27FC236}">
                <a16:creationId xmlns:a16="http://schemas.microsoft.com/office/drawing/2014/main" id="{B9ADA143-CF96-4D2B-A9A7-69FDE3A9989A}"/>
              </a:ext>
            </a:extLst>
          </p:cNvPr>
          <p:cNvGraphicFramePr>
            <a:graphicFrameLocks noChangeAspect="1"/>
          </p:cNvGraphicFramePr>
          <p:nvPr/>
        </p:nvGraphicFramePr>
        <p:xfrm>
          <a:off x="5837238" y="3681413"/>
          <a:ext cx="3148012" cy="520700"/>
        </p:xfrm>
        <a:graphic>
          <a:graphicData uri="http://schemas.openxmlformats.org/presentationml/2006/ole">
            <mc:AlternateContent xmlns:mc="http://schemas.openxmlformats.org/markup-compatibility/2006">
              <mc:Choice xmlns:v="urn:schemas-microsoft-com:vml" Requires="v">
                <p:oleObj spid="_x0000_s27667" name="Equation" r:id="rId14" imgW="3937000" imgH="647700" progId="Equation.DSMT4">
                  <p:embed/>
                </p:oleObj>
              </mc:Choice>
              <mc:Fallback>
                <p:oleObj name="Equation" r:id="rId14" imgW="3937000" imgH="647700"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37238" y="3681413"/>
                        <a:ext cx="3148012"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659" name="Picture 31" descr="03_07_Figure">
            <a:extLst>
              <a:ext uri="{FF2B5EF4-FFF2-40B4-BE49-F238E27FC236}">
                <a16:creationId xmlns:a16="http://schemas.microsoft.com/office/drawing/2014/main" id="{84732307-2602-4184-9452-8794631F904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1838" y="4241800"/>
            <a:ext cx="158115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32" descr="03_09_FigureB">
            <a:extLst>
              <a:ext uri="{FF2B5EF4-FFF2-40B4-BE49-F238E27FC236}">
                <a16:creationId xmlns:a16="http://schemas.microsoft.com/office/drawing/2014/main" id="{3EEB7B01-CC5B-4443-8809-F7EA23E7A65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4125" y="4400550"/>
            <a:ext cx="29987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33" descr="03_08_Figure">
            <a:extLst>
              <a:ext uri="{FF2B5EF4-FFF2-40B4-BE49-F238E27FC236}">
                <a16:creationId xmlns:a16="http://schemas.microsoft.com/office/drawing/2014/main" id="{88964D7E-2B3C-4E8F-A992-053D06E7A15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59488" y="4427538"/>
            <a:ext cx="2989262"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40D680B-58F6-4186-8C15-7F3352FEBCD6}"/>
              </a:ext>
            </a:extLst>
          </p:cNvPr>
          <p:cNvSpPr>
            <a:spLocks noGrp="1"/>
          </p:cNvSpPr>
          <p:nvPr>
            <p:ph type="title"/>
          </p:nvPr>
        </p:nvSpPr>
        <p:spPr/>
        <p:txBody>
          <a:bodyPr/>
          <a:lstStyle/>
          <a:p>
            <a:pPr eaLnBrk="1" hangingPunct="1"/>
            <a:r>
              <a:rPr lang="en-US" altLang="zh-CN">
                <a:latin typeface="Arial Rounded MT Bold" panose="020F0704030504030204" pitchFamily="34" charset="0"/>
                <a:ea typeface="宋体" panose="02010600030101010101" pitchFamily="2" charset="-122"/>
              </a:rPr>
              <a:t>Kinematic Equations</a:t>
            </a:r>
            <a:endParaRPr lang="en-US" altLang="zh-CN">
              <a:ea typeface="宋体" panose="02010600030101010101" pitchFamily="2" charset="-122"/>
            </a:endParaRPr>
          </a:p>
        </p:txBody>
      </p:sp>
      <p:graphicFrame>
        <p:nvGraphicFramePr>
          <p:cNvPr id="29699" name="Object 9">
            <a:extLst>
              <a:ext uri="{FF2B5EF4-FFF2-40B4-BE49-F238E27FC236}">
                <a16:creationId xmlns:a16="http://schemas.microsoft.com/office/drawing/2014/main" id="{C1FE2701-9C8F-49EE-A440-871C362AD56F}"/>
              </a:ext>
            </a:extLst>
          </p:cNvPr>
          <p:cNvGraphicFramePr>
            <a:graphicFrameLocks noGrp="1" noChangeAspect="1"/>
          </p:cNvGraphicFramePr>
          <p:nvPr>
            <p:ph sz="half" idx="1"/>
          </p:nvPr>
        </p:nvGraphicFramePr>
        <p:xfrm>
          <a:off x="2913063" y="1743075"/>
          <a:ext cx="2981325" cy="1784350"/>
        </p:xfrm>
        <a:graphic>
          <a:graphicData uri="http://schemas.openxmlformats.org/presentationml/2006/ole">
            <mc:AlternateContent xmlns:mc="http://schemas.openxmlformats.org/markup-compatibility/2006">
              <mc:Choice xmlns:v="urn:schemas-microsoft-com:vml" Requires="v">
                <p:oleObj spid="_x0000_s29705" name="Equation" r:id="rId3" imgW="1384300" imgH="1295400" progId="Equation.DSMT4">
                  <p:embed/>
                </p:oleObj>
              </mc:Choice>
              <mc:Fallback>
                <p:oleObj name="Equation" r:id="rId3" imgW="1384300" imgH="1295400" progId="Equation.DSMT4">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063" y="1743075"/>
                        <a:ext cx="2981325" cy="178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9700" name="Object 15">
            <a:extLst>
              <a:ext uri="{FF2B5EF4-FFF2-40B4-BE49-F238E27FC236}">
                <a16:creationId xmlns:a16="http://schemas.microsoft.com/office/drawing/2014/main" id="{6DC40BC5-6DB2-4318-837A-F83F32C781AB}"/>
              </a:ext>
            </a:extLst>
          </p:cNvPr>
          <p:cNvGraphicFramePr>
            <a:graphicFrameLocks noChangeAspect="1"/>
          </p:cNvGraphicFramePr>
          <p:nvPr/>
        </p:nvGraphicFramePr>
        <p:xfrm>
          <a:off x="533400" y="3479800"/>
          <a:ext cx="3124200" cy="2819400"/>
        </p:xfrm>
        <a:graphic>
          <a:graphicData uri="http://schemas.openxmlformats.org/presentationml/2006/ole">
            <mc:AlternateContent xmlns:mc="http://schemas.openxmlformats.org/markup-compatibility/2006">
              <mc:Choice xmlns:v="urn:schemas-microsoft-com:vml" Requires="v">
                <p:oleObj spid="_x0000_s29706" name="Equation" r:id="rId5" imgW="1435100" imgH="1295400" progId="Equation.DSMT4">
                  <p:embed/>
                </p:oleObj>
              </mc:Choice>
              <mc:Fallback>
                <p:oleObj name="Equation" r:id="rId5" imgW="1435100" imgH="12954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479800"/>
                        <a:ext cx="3124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20">
            <a:extLst>
              <a:ext uri="{FF2B5EF4-FFF2-40B4-BE49-F238E27FC236}">
                <a16:creationId xmlns:a16="http://schemas.microsoft.com/office/drawing/2014/main" id="{58EBC3C3-F242-4730-BB87-77D1ED9C3A8E}"/>
              </a:ext>
            </a:extLst>
          </p:cNvPr>
          <p:cNvGraphicFramePr>
            <a:graphicFrameLocks noChangeAspect="1"/>
          </p:cNvGraphicFramePr>
          <p:nvPr/>
        </p:nvGraphicFramePr>
        <p:xfrm>
          <a:off x="5943600" y="3438525"/>
          <a:ext cx="3200400" cy="2868613"/>
        </p:xfrm>
        <a:graphic>
          <a:graphicData uri="http://schemas.openxmlformats.org/presentationml/2006/ole">
            <mc:AlternateContent xmlns:mc="http://schemas.openxmlformats.org/markup-compatibility/2006">
              <mc:Choice xmlns:v="urn:schemas-microsoft-com:vml" Requires="v">
                <p:oleObj spid="_x0000_s29707" name="Equation" r:id="rId7" imgW="1473200" imgH="1320800" progId="Equation.DSMT4">
                  <p:embed/>
                </p:oleObj>
              </mc:Choice>
              <mc:Fallback>
                <p:oleObj name="Equation" r:id="rId7" imgW="1473200" imgH="13208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438525"/>
                        <a:ext cx="32004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reeform 22">
            <a:extLst>
              <a:ext uri="{FF2B5EF4-FFF2-40B4-BE49-F238E27FC236}">
                <a16:creationId xmlns:a16="http://schemas.microsoft.com/office/drawing/2014/main" id="{DB06ED5F-BADE-4056-8395-8AF08727BCB0}"/>
              </a:ext>
            </a:extLst>
          </p:cNvPr>
          <p:cNvSpPr>
            <a:spLocks/>
          </p:cNvSpPr>
          <p:nvPr/>
        </p:nvSpPr>
        <p:spPr bwMode="auto">
          <a:xfrm>
            <a:off x="1524000" y="2547938"/>
            <a:ext cx="1290638" cy="881062"/>
          </a:xfrm>
          <a:custGeom>
            <a:avLst/>
            <a:gdLst>
              <a:gd name="T0" fmla="*/ 2147483647 w 1008"/>
              <a:gd name="T1" fmla="*/ 20161251 h 920"/>
              <a:gd name="T2" fmla="*/ 1209675104 w 1008"/>
              <a:gd name="T3" fmla="*/ 383063748 h 920"/>
              <a:gd name="T4" fmla="*/ 0 w 1008"/>
              <a:gd name="T5" fmla="*/ 2147483647 h 920"/>
              <a:gd name="T6" fmla="*/ 0 60000 65536"/>
              <a:gd name="T7" fmla="*/ 0 60000 65536"/>
              <a:gd name="T8" fmla="*/ 0 60000 65536"/>
              <a:gd name="T9" fmla="*/ 0 w 1008"/>
              <a:gd name="T10" fmla="*/ 0 h 920"/>
              <a:gd name="T11" fmla="*/ 1008 w 1008"/>
              <a:gd name="T12" fmla="*/ 920 h 920"/>
            </a:gdLst>
            <a:ahLst/>
            <a:cxnLst>
              <a:cxn ang="T6">
                <a:pos x="T0" y="T1"/>
              </a:cxn>
              <a:cxn ang="T7">
                <a:pos x="T2" y="T3"/>
              </a:cxn>
              <a:cxn ang="T8">
                <a:pos x="T4" y="T5"/>
              </a:cxn>
            </a:cxnLst>
            <a:rect l="T9" t="T10" r="T11" b="T12"/>
            <a:pathLst>
              <a:path w="1008" h="920">
                <a:moveTo>
                  <a:pt x="1008" y="8"/>
                </a:moveTo>
                <a:cubicBezTo>
                  <a:pt x="828" y="4"/>
                  <a:pt x="648" y="0"/>
                  <a:pt x="480" y="152"/>
                </a:cubicBezTo>
                <a:cubicBezTo>
                  <a:pt x="312" y="304"/>
                  <a:pt x="156" y="612"/>
                  <a:pt x="0" y="920"/>
                </a:cubicBezTo>
              </a:path>
            </a:pathLst>
          </a:custGeom>
          <a:noFill/>
          <a:ln w="38100" cmpd="sng">
            <a:solidFill>
              <a:srgbClr val="FF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9" name="Freeform 23">
            <a:extLst>
              <a:ext uri="{FF2B5EF4-FFF2-40B4-BE49-F238E27FC236}">
                <a16:creationId xmlns:a16="http://schemas.microsoft.com/office/drawing/2014/main" id="{46FAEBA1-B6C7-4156-B8FC-C3FC2F1FB222}"/>
              </a:ext>
            </a:extLst>
          </p:cNvPr>
          <p:cNvSpPr>
            <a:spLocks/>
          </p:cNvSpPr>
          <p:nvPr/>
        </p:nvSpPr>
        <p:spPr bwMode="auto">
          <a:xfrm flipH="1">
            <a:off x="5562600" y="2635250"/>
            <a:ext cx="1600200" cy="730250"/>
          </a:xfrm>
          <a:custGeom>
            <a:avLst/>
            <a:gdLst>
              <a:gd name="T0" fmla="*/ 2147483647 w 1008"/>
              <a:gd name="T1" fmla="*/ 20161251 h 920"/>
              <a:gd name="T2" fmla="*/ 1209675104 w 1008"/>
              <a:gd name="T3" fmla="*/ 383063748 h 920"/>
              <a:gd name="T4" fmla="*/ 0 w 1008"/>
              <a:gd name="T5" fmla="*/ 2147483647 h 920"/>
              <a:gd name="T6" fmla="*/ 0 60000 65536"/>
              <a:gd name="T7" fmla="*/ 0 60000 65536"/>
              <a:gd name="T8" fmla="*/ 0 60000 65536"/>
              <a:gd name="T9" fmla="*/ 0 w 1008"/>
              <a:gd name="T10" fmla="*/ 0 h 920"/>
              <a:gd name="T11" fmla="*/ 1008 w 1008"/>
              <a:gd name="T12" fmla="*/ 920 h 920"/>
            </a:gdLst>
            <a:ahLst/>
            <a:cxnLst>
              <a:cxn ang="T6">
                <a:pos x="T0" y="T1"/>
              </a:cxn>
              <a:cxn ang="T7">
                <a:pos x="T2" y="T3"/>
              </a:cxn>
              <a:cxn ang="T8">
                <a:pos x="T4" y="T5"/>
              </a:cxn>
            </a:cxnLst>
            <a:rect l="T9" t="T10" r="T11" b="T12"/>
            <a:pathLst>
              <a:path w="1008" h="920">
                <a:moveTo>
                  <a:pt x="1008" y="8"/>
                </a:moveTo>
                <a:cubicBezTo>
                  <a:pt x="828" y="4"/>
                  <a:pt x="648" y="0"/>
                  <a:pt x="480" y="152"/>
                </a:cubicBezTo>
                <a:cubicBezTo>
                  <a:pt x="312" y="304"/>
                  <a:pt x="156" y="612"/>
                  <a:pt x="0" y="920"/>
                </a:cubicBezTo>
              </a:path>
            </a:pathLst>
          </a:custGeom>
          <a:noFill/>
          <a:ln w="38100" cmpd="sng">
            <a:solidFill>
              <a:srgbClr val="FF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0" name="Rectangle 9">
            <a:extLst>
              <a:ext uri="{FF2B5EF4-FFF2-40B4-BE49-F238E27FC236}">
                <a16:creationId xmlns:a16="http://schemas.microsoft.com/office/drawing/2014/main" id="{E5C14C07-D28F-44AA-893E-5910F35CC094}"/>
              </a:ext>
            </a:extLst>
          </p:cNvPr>
          <p:cNvSpPr/>
          <p:nvPr/>
        </p:nvSpPr>
        <p:spPr>
          <a:xfrm>
            <a:off x="484188" y="709613"/>
            <a:ext cx="8056562" cy="830262"/>
          </a:xfrm>
          <a:prstGeom prst="rect">
            <a:avLst/>
          </a:prstGeom>
        </p:spPr>
        <p:txBody>
          <a:bodyPr>
            <a:spAutoFit/>
          </a:bodyPr>
          <a:lstStyle/>
          <a:p>
            <a:pPr eaLnBrk="1" fontAlgn="auto" hangingPunct="1">
              <a:spcBef>
                <a:spcPts val="0"/>
              </a:spcBef>
              <a:spcAft>
                <a:spcPts val="0"/>
              </a:spcAft>
              <a:defRPr/>
            </a:pPr>
            <a:r>
              <a:rPr lang="en-US" sz="2400" kern="0" dirty="0">
                <a:solidFill>
                  <a:srgbClr val="000000"/>
                </a:solidFill>
              </a:rPr>
              <a:t>Both </a:t>
            </a:r>
            <a:r>
              <a:rPr lang="en-US" sz="2400" b="1" i="1" kern="0" dirty="0">
                <a:solidFill>
                  <a:srgbClr val="000000"/>
                </a:solidFill>
              </a:rPr>
              <a:t>v</a:t>
            </a:r>
            <a:r>
              <a:rPr lang="en-US" sz="2400" kern="0" dirty="0">
                <a:solidFill>
                  <a:srgbClr val="000000"/>
                </a:solidFill>
              </a:rPr>
              <a:t> and </a:t>
            </a:r>
            <a:r>
              <a:rPr lang="en-US" sz="2400" b="1" i="1" kern="0" dirty="0">
                <a:solidFill>
                  <a:srgbClr val="000000"/>
                </a:solidFill>
              </a:rPr>
              <a:t>a</a:t>
            </a:r>
            <a:r>
              <a:rPr lang="en-US" sz="2400" kern="0" dirty="0">
                <a:solidFill>
                  <a:srgbClr val="000000"/>
                </a:solidFill>
              </a:rPr>
              <a:t> can be projected to x and y components</a:t>
            </a:r>
          </a:p>
          <a:p>
            <a:pPr eaLnBrk="1" fontAlgn="auto" hangingPunct="1">
              <a:spcBef>
                <a:spcPts val="0"/>
              </a:spcBef>
              <a:spcAft>
                <a:spcPts val="0"/>
              </a:spcAft>
              <a:defRPr/>
            </a:pPr>
            <a:r>
              <a:rPr lang="en-US" sz="2400" kern="0" dirty="0">
                <a:solidFill>
                  <a:srgbClr val="000000"/>
                </a:solidFill>
              </a:rPr>
              <a:t>The kinematic equations will be good on both components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BF597A5-B7DB-4047-BFF6-F87B6937954F}"/>
              </a:ext>
            </a:extLst>
          </p:cNvPr>
          <p:cNvSpPr>
            <a:spLocks noGrp="1" noChangeArrowheads="1"/>
          </p:cNvSpPr>
          <p:nvPr>
            <p:ph type="title"/>
          </p:nvPr>
        </p:nvSpPr>
        <p:spPr/>
        <p:txBody>
          <a:bodyPr/>
          <a:lstStyle/>
          <a:p>
            <a:pPr eaLnBrk="1" hangingPunct="1"/>
            <a:r>
              <a:rPr lang="en-US" altLang="zh-CN">
                <a:ea typeface="宋体" panose="02010600030101010101" pitchFamily="2" charset="-122"/>
              </a:rPr>
              <a:t>Projectile Motion</a:t>
            </a:r>
          </a:p>
        </p:txBody>
      </p:sp>
      <p:sp>
        <p:nvSpPr>
          <p:cNvPr id="30723" name="Rectangle 3">
            <a:extLst>
              <a:ext uri="{FF2B5EF4-FFF2-40B4-BE49-F238E27FC236}">
                <a16:creationId xmlns:a16="http://schemas.microsoft.com/office/drawing/2014/main" id="{7246D1C7-8096-4336-88BB-66789158AE5E}"/>
              </a:ext>
            </a:extLst>
          </p:cNvPr>
          <p:cNvSpPr>
            <a:spLocks noGrp="1" noChangeArrowheads="1"/>
          </p:cNvSpPr>
          <p:nvPr>
            <p:ph type="body" idx="1"/>
          </p:nvPr>
        </p:nvSpPr>
        <p:spPr>
          <a:xfrm>
            <a:off x="279400" y="728663"/>
            <a:ext cx="8535988" cy="1844675"/>
          </a:xfrm>
        </p:spPr>
        <p:txBody>
          <a:bodyPr/>
          <a:lstStyle/>
          <a:p>
            <a:pPr eaLnBrk="1" hangingPunct="1"/>
            <a:r>
              <a:rPr lang="en-US" altLang="zh-CN" sz="2400">
                <a:ea typeface="宋体" panose="02010600030101010101" pitchFamily="2" charset="-122"/>
              </a:rPr>
              <a:t>Motion under the influence of gravity near Earth</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s surface has essentially constant acceleration    whose magnitude is </a:t>
            </a:r>
            <a:r>
              <a:rPr lang="en-US" altLang="zh-CN" sz="2400" i="1">
                <a:ea typeface="宋体" panose="02010600030101010101" pitchFamily="2" charset="-122"/>
              </a:rPr>
              <a:t>g </a:t>
            </a:r>
            <a:r>
              <a:rPr lang="en-US" altLang="zh-CN" sz="2400">
                <a:ea typeface="宋体" panose="02010600030101010101" pitchFamily="2" charset="-122"/>
              </a:rPr>
              <a:t>= 9.8 m/s</a:t>
            </a:r>
            <a:r>
              <a:rPr lang="en-US" altLang="zh-CN" sz="2400" baseline="30000">
                <a:ea typeface="宋体" panose="02010600030101010101" pitchFamily="2" charset="-122"/>
              </a:rPr>
              <a:t>2</a:t>
            </a:r>
            <a:r>
              <a:rPr lang="en-US" altLang="zh-CN" sz="2400">
                <a:ea typeface="宋体" panose="02010600030101010101" pitchFamily="2" charset="-122"/>
              </a:rPr>
              <a:t>, and whose direction is downward.</a:t>
            </a:r>
            <a:endParaRPr lang="en-US" altLang="zh-TW" sz="2400">
              <a:ea typeface="PMingLiU" pitchFamily="18" charset="-120"/>
            </a:endParaRPr>
          </a:p>
          <a:p>
            <a:pPr eaLnBrk="1" hangingPunct="1"/>
            <a:endParaRPr lang="en-US" altLang="zh-CN" sz="1200">
              <a:ea typeface="宋体" panose="02010600030101010101" pitchFamily="2" charset="-122"/>
            </a:endParaRPr>
          </a:p>
          <a:p>
            <a:pPr lvl="1" eaLnBrk="1" hangingPunct="1"/>
            <a:r>
              <a:rPr lang="en-US" altLang="zh-CN">
                <a:ea typeface="宋体" panose="02010600030101010101" pitchFamily="2" charset="-122"/>
              </a:rPr>
              <a:t>Such motion is called </a:t>
            </a:r>
            <a:r>
              <a:rPr lang="en-US" altLang="zh-CN" b="1">
                <a:ea typeface="宋体" panose="02010600030101010101" pitchFamily="2" charset="-122"/>
              </a:rPr>
              <a:t>projectile motion</a:t>
            </a:r>
            <a:r>
              <a:rPr lang="en-US" altLang="zh-CN">
                <a:ea typeface="宋体" panose="02010600030101010101" pitchFamily="2" charset="-122"/>
              </a:rPr>
              <a:t>.</a:t>
            </a:r>
          </a:p>
        </p:txBody>
      </p:sp>
      <p:graphicFrame>
        <p:nvGraphicFramePr>
          <p:cNvPr id="30724" name="Object 5">
            <a:extLst>
              <a:ext uri="{FF2B5EF4-FFF2-40B4-BE49-F238E27FC236}">
                <a16:creationId xmlns:a16="http://schemas.microsoft.com/office/drawing/2014/main" id="{AC38C226-17E3-427B-8108-1783F2E43999}"/>
              </a:ext>
            </a:extLst>
          </p:cNvPr>
          <p:cNvGraphicFramePr>
            <a:graphicFrameLocks noChangeAspect="1"/>
          </p:cNvGraphicFramePr>
          <p:nvPr/>
        </p:nvGraphicFramePr>
        <p:xfrm>
          <a:off x="5738813" y="1173163"/>
          <a:ext cx="255587" cy="382587"/>
        </p:xfrm>
        <a:graphic>
          <a:graphicData uri="http://schemas.openxmlformats.org/presentationml/2006/ole">
            <mc:AlternateContent xmlns:mc="http://schemas.openxmlformats.org/markup-compatibility/2006">
              <mc:Choice xmlns:v="urn:schemas-microsoft-com:vml" Requires="v">
                <p:oleObj spid="_x0000_s30740" name="Equation" r:id="rId4" imgW="228501" imgH="342751" progId="Equation.DSMT4">
                  <p:embed/>
                </p:oleObj>
              </mc:Choice>
              <mc:Fallback>
                <p:oleObj name="Equation" r:id="rId4" imgW="228501" imgH="342751"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8813" y="1173163"/>
                        <a:ext cx="255587"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19">
            <a:extLst>
              <a:ext uri="{FF2B5EF4-FFF2-40B4-BE49-F238E27FC236}">
                <a16:creationId xmlns:a16="http://schemas.microsoft.com/office/drawing/2014/main" id="{D11AEFB8-8B10-4809-B3C8-349285E9FF84}"/>
              </a:ext>
            </a:extLst>
          </p:cNvPr>
          <p:cNvGraphicFramePr>
            <a:graphicFrameLocks noChangeAspect="1"/>
          </p:cNvGraphicFramePr>
          <p:nvPr/>
        </p:nvGraphicFramePr>
        <p:xfrm>
          <a:off x="485775" y="3116263"/>
          <a:ext cx="3962400" cy="1098550"/>
        </p:xfrm>
        <a:graphic>
          <a:graphicData uri="http://schemas.openxmlformats.org/presentationml/2006/ole">
            <mc:AlternateContent xmlns:mc="http://schemas.openxmlformats.org/markup-compatibility/2006">
              <mc:Choice xmlns:v="urn:schemas-microsoft-com:vml" Requires="v">
                <p:oleObj spid="_x0000_s30741" name="Equation" r:id="rId6" imgW="1739900" imgH="482600" progId="Equation.3">
                  <p:embed/>
                </p:oleObj>
              </mc:Choice>
              <mc:Fallback>
                <p:oleObj name="Equation" r:id="rId6" imgW="1739900" imgH="4826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 y="3116263"/>
                        <a:ext cx="39624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21">
            <a:extLst>
              <a:ext uri="{FF2B5EF4-FFF2-40B4-BE49-F238E27FC236}">
                <a16:creationId xmlns:a16="http://schemas.microsoft.com/office/drawing/2014/main" id="{2B0F39BD-2606-49AA-93F8-C3536A21C9D8}"/>
              </a:ext>
            </a:extLst>
          </p:cNvPr>
          <p:cNvGraphicFramePr>
            <a:graphicFrameLocks noChangeAspect="1"/>
          </p:cNvGraphicFramePr>
          <p:nvPr/>
        </p:nvGraphicFramePr>
        <p:xfrm>
          <a:off x="1019175" y="4564063"/>
          <a:ext cx="2438400" cy="1371600"/>
        </p:xfrm>
        <a:graphic>
          <a:graphicData uri="http://schemas.openxmlformats.org/presentationml/2006/ole">
            <mc:AlternateContent xmlns:mc="http://schemas.openxmlformats.org/markup-compatibility/2006">
              <mc:Choice xmlns:v="urn:schemas-microsoft-com:vml" Requires="v">
                <p:oleObj spid="_x0000_s30742" name="Equation" r:id="rId8" imgW="812447" imgH="457002" progId="Equation.DSMT4">
                  <p:embed/>
                </p:oleObj>
              </mc:Choice>
              <mc:Fallback>
                <p:oleObj name="Equation" r:id="rId8" imgW="812447" imgH="457002"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9175" y="4564063"/>
                        <a:ext cx="2438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23">
            <a:extLst>
              <a:ext uri="{FF2B5EF4-FFF2-40B4-BE49-F238E27FC236}">
                <a16:creationId xmlns:a16="http://schemas.microsoft.com/office/drawing/2014/main" id="{20DFE778-7187-479A-91E6-38FE27F7C450}"/>
              </a:ext>
            </a:extLst>
          </p:cNvPr>
          <p:cNvGraphicFramePr>
            <a:graphicFrameLocks noChangeAspect="1"/>
          </p:cNvGraphicFramePr>
          <p:nvPr/>
        </p:nvGraphicFramePr>
        <p:xfrm>
          <a:off x="4981575" y="4640263"/>
          <a:ext cx="3048000" cy="1450975"/>
        </p:xfrm>
        <a:graphic>
          <a:graphicData uri="http://schemas.openxmlformats.org/presentationml/2006/ole">
            <mc:AlternateContent xmlns:mc="http://schemas.openxmlformats.org/markup-compatibility/2006">
              <mc:Choice xmlns:v="urn:schemas-microsoft-com:vml" Requires="v">
                <p:oleObj spid="_x0000_s30743" name="Equation" r:id="rId10" imgW="1333500" imgH="635000" progId="Equation.DSMT4">
                  <p:embed/>
                </p:oleObj>
              </mc:Choice>
              <mc:Fallback>
                <p:oleObj name="Equation" r:id="rId10" imgW="1333500" imgH="635000"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81575" y="4640263"/>
                        <a:ext cx="3048000"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Freeform 9">
            <a:extLst>
              <a:ext uri="{FF2B5EF4-FFF2-40B4-BE49-F238E27FC236}">
                <a16:creationId xmlns:a16="http://schemas.microsoft.com/office/drawing/2014/main" id="{9D0C78A2-9399-41C6-9DF6-34FDCE035DF2}"/>
              </a:ext>
            </a:extLst>
          </p:cNvPr>
          <p:cNvSpPr>
            <a:spLocks/>
          </p:cNvSpPr>
          <p:nvPr/>
        </p:nvSpPr>
        <p:spPr bwMode="auto">
          <a:xfrm>
            <a:off x="4676775" y="3497263"/>
            <a:ext cx="3657600" cy="914400"/>
          </a:xfrm>
          <a:custGeom>
            <a:avLst/>
            <a:gdLst>
              <a:gd name="T0" fmla="*/ 0 w 2304"/>
              <a:gd name="T1" fmla="*/ 1451609782 h 576"/>
              <a:gd name="T2" fmla="*/ 2147483647 w 2304"/>
              <a:gd name="T3" fmla="*/ 0 h 576"/>
              <a:gd name="T4" fmla="*/ 2147483647 w 2304"/>
              <a:gd name="T5" fmla="*/ 1451609782 h 576"/>
              <a:gd name="T6" fmla="*/ 0 60000 65536"/>
              <a:gd name="T7" fmla="*/ 0 60000 65536"/>
              <a:gd name="T8" fmla="*/ 0 60000 65536"/>
              <a:gd name="T9" fmla="*/ 0 w 2304"/>
              <a:gd name="T10" fmla="*/ 0 h 576"/>
              <a:gd name="T11" fmla="*/ 2304 w 2304"/>
              <a:gd name="T12" fmla="*/ 576 h 576"/>
            </a:gdLst>
            <a:ahLst/>
            <a:cxnLst>
              <a:cxn ang="T6">
                <a:pos x="T0" y="T1"/>
              </a:cxn>
              <a:cxn ang="T7">
                <a:pos x="T2" y="T3"/>
              </a:cxn>
              <a:cxn ang="T8">
                <a:pos x="T4" y="T5"/>
              </a:cxn>
            </a:cxnLst>
            <a:rect l="T9" t="T10" r="T11" b="T12"/>
            <a:pathLst>
              <a:path w="2304" h="576">
                <a:moveTo>
                  <a:pt x="0" y="576"/>
                </a:moveTo>
                <a:cubicBezTo>
                  <a:pt x="384" y="288"/>
                  <a:pt x="768" y="0"/>
                  <a:pt x="1152" y="0"/>
                </a:cubicBezTo>
                <a:cubicBezTo>
                  <a:pt x="1536" y="0"/>
                  <a:pt x="1920" y="288"/>
                  <a:pt x="2304" y="576"/>
                </a:cubicBezTo>
              </a:path>
            </a:pathLst>
          </a:custGeom>
          <a:noFill/>
          <a:ln w="28575"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3" name="Line 10">
            <a:extLst>
              <a:ext uri="{FF2B5EF4-FFF2-40B4-BE49-F238E27FC236}">
                <a16:creationId xmlns:a16="http://schemas.microsoft.com/office/drawing/2014/main" id="{02397790-56B9-4775-BB4B-B1F72A1BEE52}"/>
              </a:ext>
            </a:extLst>
          </p:cNvPr>
          <p:cNvSpPr>
            <a:spLocks noChangeShapeType="1"/>
          </p:cNvSpPr>
          <p:nvPr/>
        </p:nvSpPr>
        <p:spPr bwMode="auto">
          <a:xfrm flipV="1">
            <a:off x="4676775" y="2963863"/>
            <a:ext cx="0" cy="160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4" name="Line 11">
            <a:extLst>
              <a:ext uri="{FF2B5EF4-FFF2-40B4-BE49-F238E27FC236}">
                <a16:creationId xmlns:a16="http://schemas.microsoft.com/office/drawing/2014/main" id="{9F8DBF72-315D-413F-B55B-4FCE94E1F4C3}"/>
              </a:ext>
            </a:extLst>
          </p:cNvPr>
          <p:cNvSpPr>
            <a:spLocks noChangeShapeType="1"/>
          </p:cNvSpPr>
          <p:nvPr/>
        </p:nvSpPr>
        <p:spPr bwMode="auto">
          <a:xfrm>
            <a:off x="4524375" y="4411663"/>
            <a:ext cx="449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5" name="Line 12">
            <a:extLst>
              <a:ext uri="{FF2B5EF4-FFF2-40B4-BE49-F238E27FC236}">
                <a16:creationId xmlns:a16="http://schemas.microsoft.com/office/drawing/2014/main" id="{64C14637-DC76-46B8-8E91-1C250A06ACCB}"/>
              </a:ext>
            </a:extLst>
          </p:cNvPr>
          <p:cNvSpPr>
            <a:spLocks noChangeShapeType="1"/>
          </p:cNvSpPr>
          <p:nvPr/>
        </p:nvSpPr>
        <p:spPr bwMode="auto">
          <a:xfrm flipV="1">
            <a:off x="4676775" y="3878263"/>
            <a:ext cx="609600" cy="533400"/>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6" name="Freeform 14">
            <a:extLst>
              <a:ext uri="{FF2B5EF4-FFF2-40B4-BE49-F238E27FC236}">
                <a16:creationId xmlns:a16="http://schemas.microsoft.com/office/drawing/2014/main" id="{EF6045E6-E3EF-467C-B540-2AE9742EDA1C}"/>
              </a:ext>
            </a:extLst>
          </p:cNvPr>
          <p:cNvSpPr>
            <a:spLocks/>
          </p:cNvSpPr>
          <p:nvPr/>
        </p:nvSpPr>
        <p:spPr bwMode="auto">
          <a:xfrm>
            <a:off x="5057775" y="4106863"/>
            <a:ext cx="88900" cy="304800"/>
          </a:xfrm>
          <a:custGeom>
            <a:avLst/>
            <a:gdLst>
              <a:gd name="T0" fmla="*/ 0 w 56"/>
              <a:gd name="T1" fmla="*/ 0 h 192"/>
              <a:gd name="T2" fmla="*/ 120967517 w 56"/>
              <a:gd name="T3" fmla="*/ 241935022 h 192"/>
              <a:gd name="T4" fmla="*/ 120967517 w 56"/>
              <a:gd name="T5" fmla="*/ 483870045 h 192"/>
              <a:gd name="T6" fmla="*/ 0 60000 65536"/>
              <a:gd name="T7" fmla="*/ 0 60000 65536"/>
              <a:gd name="T8" fmla="*/ 0 60000 65536"/>
              <a:gd name="T9" fmla="*/ 0 w 56"/>
              <a:gd name="T10" fmla="*/ 0 h 192"/>
              <a:gd name="T11" fmla="*/ 56 w 56"/>
              <a:gd name="T12" fmla="*/ 192 h 192"/>
            </a:gdLst>
            <a:ahLst/>
            <a:cxnLst>
              <a:cxn ang="T6">
                <a:pos x="T0" y="T1"/>
              </a:cxn>
              <a:cxn ang="T7">
                <a:pos x="T2" y="T3"/>
              </a:cxn>
              <a:cxn ang="T8">
                <a:pos x="T4" y="T5"/>
              </a:cxn>
            </a:cxnLst>
            <a:rect l="T9" t="T10" r="T11" b="T12"/>
            <a:pathLst>
              <a:path w="56" h="192">
                <a:moveTo>
                  <a:pt x="0" y="0"/>
                </a:moveTo>
                <a:cubicBezTo>
                  <a:pt x="20" y="32"/>
                  <a:pt x="40" y="64"/>
                  <a:pt x="48" y="96"/>
                </a:cubicBezTo>
                <a:cubicBezTo>
                  <a:pt x="56" y="128"/>
                  <a:pt x="52" y="160"/>
                  <a:pt x="48" y="192"/>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7" name="Text Box 15">
            <a:extLst>
              <a:ext uri="{FF2B5EF4-FFF2-40B4-BE49-F238E27FC236}">
                <a16:creationId xmlns:a16="http://schemas.microsoft.com/office/drawing/2014/main" id="{5B9FC3D9-1390-4991-A432-6A2836B9077C}"/>
              </a:ext>
            </a:extLst>
          </p:cNvPr>
          <p:cNvSpPr txBox="1">
            <a:spLocks noChangeArrowheads="1"/>
          </p:cNvSpPr>
          <p:nvPr/>
        </p:nvSpPr>
        <p:spPr bwMode="auto">
          <a:xfrm>
            <a:off x="5194300" y="3987800"/>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sz="1800" b="1" kern="0" dirty="0">
                <a:solidFill>
                  <a:srgbClr val="333399"/>
                </a:solidFill>
                <a:latin typeface="Symbol" pitchFamily="18" charset="2"/>
              </a:rPr>
              <a:t>a</a:t>
            </a:r>
          </a:p>
        </p:txBody>
      </p:sp>
      <p:sp>
        <p:nvSpPr>
          <p:cNvPr id="18" name="Text Box 16">
            <a:extLst>
              <a:ext uri="{FF2B5EF4-FFF2-40B4-BE49-F238E27FC236}">
                <a16:creationId xmlns:a16="http://schemas.microsoft.com/office/drawing/2014/main" id="{4B4D2301-B12E-4EFB-A95F-EB2917010515}"/>
              </a:ext>
            </a:extLst>
          </p:cNvPr>
          <p:cNvSpPr txBox="1">
            <a:spLocks noChangeArrowheads="1"/>
          </p:cNvSpPr>
          <p:nvPr/>
        </p:nvSpPr>
        <p:spPr bwMode="auto">
          <a:xfrm>
            <a:off x="4752975" y="3578225"/>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sz="1800" b="1" i="1" kern="0">
                <a:solidFill>
                  <a:srgbClr val="333399"/>
                </a:solidFill>
                <a:latin typeface="Times New Roman" pitchFamily="18" charset="0"/>
              </a:rPr>
              <a:t>v</a:t>
            </a:r>
            <a:r>
              <a:rPr lang="en-US" sz="1800" b="1" kern="0" baseline="-25000">
                <a:solidFill>
                  <a:srgbClr val="333399"/>
                </a:solidFill>
                <a:latin typeface="Times New Roman" pitchFamily="18" charset="0"/>
              </a:rPr>
              <a:t>0</a:t>
            </a:r>
          </a:p>
        </p:txBody>
      </p:sp>
      <p:sp>
        <p:nvSpPr>
          <p:cNvPr id="30735" name="Text Box 17">
            <a:extLst>
              <a:ext uri="{FF2B5EF4-FFF2-40B4-BE49-F238E27FC236}">
                <a16:creationId xmlns:a16="http://schemas.microsoft.com/office/drawing/2014/main" id="{DC0D7A97-8E80-4591-9D54-00AF4905800E}"/>
              </a:ext>
            </a:extLst>
          </p:cNvPr>
          <p:cNvSpPr txBox="1">
            <a:spLocks noChangeArrowheads="1"/>
          </p:cNvSpPr>
          <p:nvPr/>
        </p:nvSpPr>
        <p:spPr bwMode="auto">
          <a:xfrm>
            <a:off x="698500" y="30765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zh-CN" sz="1800">
              <a:solidFill>
                <a:srgbClr val="000000"/>
              </a:solidFill>
              <a:ea typeface="宋体" panose="02010600030101010101" pitchFamily="2" charset="-122"/>
            </a:endParaRPr>
          </a:p>
        </p:txBody>
      </p:sp>
      <p:sp>
        <p:nvSpPr>
          <p:cNvPr id="30736" name="Text Box 18">
            <a:extLst>
              <a:ext uri="{FF2B5EF4-FFF2-40B4-BE49-F238E27FC236}">
                <a16:creationId xmlns:a16="http://schemas.microsoft.com/office/drawing/2014/main" id="{A90F0F51-0968-4561-ABD4-8BB195618A88}"/>
              </a:ext>
            </a:extLst>
          </p:cNvPr>
          <p:cNvSpPr txBox="1">
            <a:spLocks noChangeArrowheads="1"/>
          </p:cNvSpPr>
          <p:nvPr/>
        </p:nvSpPr>
        <p:spPr bwMode="auto">
          <a:xfrm>
            <a:off x="774700" y="32289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zh-CN" sz="1800">
              <a:solidFill>
                <a:srgbClr val="000000"/>
              </a:solidFill>
              <a:ea typeface="宋体" panose="02010600030101010101" pitchFamily="2" charset="-122"/>
            </a:endParaRPr>
          </a:p>
        </p:txBody>
      </p:sp>
      <p:sp>
        <p:nvSpPr>
          <p:cNvPr id="30737" name="Text Box 32">
            <a:extLst>
              <a:ext uri="{FF2B5EF4-FFF2-40B4-BE49-F238E27FC236}">
                <a16:creationId xmlns:a16="http://schemas.microsoft.com/office/drawing/2014/main" id="{E1743D4A-9C67-4CA8-9200-26FBAC5FA9E4}"/>
              </a:ext>
            </a:extLst>
          </p:cNvPr>
          <p:cNvSpPr txBox="1">
            <a:spLocks noChangeArrowheads="1"/>
          </p:cNvSpPr>
          <p:nvPr/>
        </p:nvSpPr>
        <p:spPr bwMode="auto">
          <a:xfrm>
            <a:off x="4660900" y="2849563"/>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800" i="1">
                <a:latin typeface="Times New Roman" panose="02020603050405020304" pitchFamily="18" charset="0"/>
                <a:ea typeface="宋体" panose="02010600030101010101" pitchFamily="2" charset="-122"/>
              </a:rPr>
              <a:t>y</a:t>
            </a:r>
          </a:p>
        </p:txBody>
      </p:sp>
      <p:sp>
        <p:nvSpPr>
          <p:cNvPr id="30738" name="Text Box 33">
            <a:extLst>
              <a:ext uri="{FF2B5EF4-FFF2-40B4-BE49-F238E27FC236}">
                <a16:creationId xmlns:a16="http://schemas.microsoft.com/office/drawing/2014/main" id="{D47467B8-E5CC-44AF-A625-A282F6540BF4}"/>
              </a:ext>
            </a:extLst>
          </p:cNvPr>
          <p:cNvSpPr txBox="1">
            <a:spLocks noChangeArrowheads="1"/>
          </p:cNvSpPr>
          <p:nvPr/>
        </p:nvSpPr>
        <p:spPr bwMode="auto">
          <a:xfrm>
            <a:off x="8715375" y="4030663"/>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800" i="1">
                <a:latin typeface="Times New Roman" panose="02020603050405020304" pitchFamily="18" charset="0"/>
                <a:ea typeface="宋体" panose="02010600030101010101" pitchFamily="2" charset="-122"/>
              </a:rPr>
              <a:t>x</a:t>
            </a:r>
          </a:p>
        </p:txBody>
      </p:sp>
      <p:sp>
        <p:nvSpPr>
          <p:cNvPr id="30739" name="Text Box 34">
            <a:extLst>
              <a:ext uri="{FF2B5EF4-FFF2-40B4-BE49-F238E27FC236}">
                <a16:creationId xmlns:a16="http://schemas.microsoft.com/office/drawing/2014/main" id="{F5BFD675-8469-463D-A67E-044520D05C5A}"/>
              </a:ext>
            </a:extLst>
          </p:cNvPr>
          <p:cNvSpPr txBox="1">
            <a:spLocks noChangeArrowheads="1"/>
          </p:cNvSpPr>
          <p:nvPr/>
        </p:nvSpPr>
        <p:spPr bwMode="auto">
          <a:xfrm>
            <a:off x="6353175" y="40306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800" i="1">
                <a:latin typeface="Times New Roman" panose="02020603050405020304" pitchFamily="18" charset="0"/>
                <a:ea typeface="宋体" panose="02010600030101010101" pitchFamily="2" charset="-122"/>
              </a:rPr>
              <a:t>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6ACC1EC4-E152-4430-9D77-4379B9E89979}"/>
              </a:ext>
            </a:extLst>
          </p:cNvPr>
          <p:cNvSpPr>
            <a:spLocks noGrp="1"/>
          </p:cNvSpPr>
          <p:nvPr>
            <p:ph type="title"/>
          </p:nvPr>
        </p:nvSpPr>
        <p:spPr/>
        <p:txBody>
          <a:bodyPr/>
          <a:lstStyle/>
          <a:p>
            <a:r>
              <a:rPr lang="en-US" altLang="zh-CN">
                <a:ea typeface="宋体" panose="02010600030101010101" pitchFamily="2" charset="-122"/>
              </a:rPr>
              <a:t>Projectile Motion</a:t>
            </a:r>
          </a:p>
        </p:txBody>
      </p:sp>
      <p:pic>
        <p:nvPicPr>
          <p:cNvPr id="32771" name="Picture 3">
            <a:extLst>
              <a:ext uri="{FF2B5EF4-FFF2-40B4-BE49-F238E27FC236}">
                <a16:creationId xmlns:a16="http://schemas.microsoft.com/office/drawing/2014/main" id="{DD49B7F0-8CFD-41E2-9D42-C9A858CF0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911225"/>
            <a:ext cx="593407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CEE3C1F-48F6-44F8-BE9F-403118590112}"/>
              </a:ext>
            </a:extLst>
          </p:cNvPr>
          <p:cNvSpPr>
            <a:spLocks noGrp="1" noChangeArrowheads="1"/>
          </p:cNvSpPr>
          <p:nvPr>
            <p:ph type="title"/>
          </p:nvPr>
        </p:nvSpPr>
        <p:spPr/>
        <p:txBody>
          <a:bodyPr/>
          <a:lstStyle/>
          <a:p>
            <a:pPr eaLnBrk="1" hangingPunct="1"/>
            <a:r>
              <a:rPr lang="en-US" altLang="zh-CN">
                <a:ea typeface="宋体" panose="02010600030101010101" pitchFamily="2" charset="-122"/>
              </a:rPr>
              <a:t>In this lecture you’ll learn</a:t>
            </a:r>
          </a:p>
        </p:txBody>
      </p:sp>
      <p:sp>
        <p:nvSpPr>
          <p:cNvPr id="6147" name="Rectangle 3">
            <a:extLst>
              <a:ext uri="{FF2B5EF4-FFF2-40B4-BE49-F238E27FC236}">
                <a16:creationId xmlns:a16="http://schemas.microsoft.com/office/drawing/2014/main" id="{B282C8A3-BF05-4313-AFC5-2C8070D4B210}"/>
              </a:ext>
            </a:extLst>
          </p:cNvPr>
          <p:cNvSpPr>
            <a:spLocks noGrp="1" noChangeArrowheads="1"/>
          </p:cNvSpPr>
          <p:nvPr>
            <p:ph type="body" idx="1"/>
          </p:nvPr>
        </p:nvSpPr>
        <p:spPr>
          <a:xfrm>
            <a:off x="125413" y="661988"/>
            <a:ext cx="5340350" cy="5740400"/>
          </a:xfrm>
          <a:solidFill>
            <a:schemeClr val="bg1"/>
          </a:solidFill>
        </p:spPr>
        <p:txBody>
          <a:bodyPr/>
          <a:lstStyle/>
          <a:p>
            <a:pPr eaLnBrk="1" hangingPunct="1"/>
            <a:r>
              <a:rPr lang="en-US" altLang="zh-CN" sz="2400">
                <a:ea typeface="宋体" panose="02010600030101010101" pitchFamily="2" charset="-122"/>
              </a:rPr>
              <a:t>To describe position, velocity, and acceleration in three-dimensional space using the language of vectors</a:t>
            </a:r>
          </a:p>
          <a:p>
            <a:pPr eaLnBrk="1" hangingPunct="1"/>
            <a:r>
              <a:rPr lang="en-US" altLang="zh-CN" sz="2400">
                <a:ea typeface="宋体" panose="02010600030101010101" pitchFamily="2" charset="-122"/>
              </a:rPr>
              <a:t>To manipulate vectors algebraically</a:t>
            </a:r>
          </a:p>
          <a:p>
            <a:pPr eaLnBrk="1" hangingPunct="1"/>
            <a:r>
              <a:rPr lang="en-US" altLang="zh-CN" sz="2400">
                <a:ea typeface="宋体" panose="02010600030101010101" pitchFamily="2" charset="-122"/>
              </a:rPr>
              <a:t>To transform velocities to different reference frames</a:t>
            </a:r>
          </a:p>
          <a:p>
            <a:pPr eaLnBrk="1" hangingPunct="1"/>
            <a:r>
              <a:rPr lang="en-US" altLang="zh-CN" sz="2400">
                <a:ea typeface="宋体" panose="02010600030101010101" pitchFamily="2" charset="-122"/>
              </a:rPr>
              <a:t>To solve problems involving constant acceleration in two dimensions</a:t>
            </a:r>
          </a:p>
          <a:p>
            <a:pPr lvl="1" eaLnBrk="1" hangingPunct="1"/>
            <a:r>
              <a:rPr lang="en-US" altLang="zh-CN" sz="2000">
                <a:ea typeface="宋体" panose="02010600030101010101" pitchFamily="2" charset="-122"/>
              </a:rPr>
              <a:t>Including projectile motion due to the constant acceleration of gravity near Earth’s surface</a:t>
            </a:r>
          </a:p>
          <a:p>
            <a:pPr eaLnBrk="1" hangingPunct="1"/>
            <a:r>
              <a:rPr lang="en-US" altLang="zh-CN" sz="2400">
                <a:ea typeface="宋体" panose="02010600030101010101" pitchFamily="2" charset="-122"/>
              </a:rPr>
              <a:t>To evaluate acceleration in circular motion</a:t>
            </a:r>
          </a:p>
        </p:txBody>
      </p:sp>
      <p:pic>
        <p:nvPicPr>
          <p:cNvPr id="291859" name="Picture 19" descr="03_00_ChOpener3">
            <a:extLst>
              <a:ext uri="{FF2B5EF4-FFF2-40B4-BE49-F238E27FC236}">
                <a16:creationId xmlns:a16="http://schemas.microsoft.com/office/drawing/2014/main" id="{2F47F161-50DE-4FEF-A16B-362B1E11D5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3863" y="707060"/>
            <a:ext cx="3602037" cy="3162300"/>
          </a:xfrm>
          <a:prstGeom prst="rect">
            <a:avLst/>
          </a:prstGeom>
          <a:noFill/>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Lst>
        </p:spPr>
      </p:pic>
      <p:cxnSp>
        <p:nvCxnSpPr>
          <p:cNvPr id="6149" name="Straight Arrow Connector 2">
            <a:extLst>
              <a:ext uri="{FF2B5EF4-FFF2-40B4-BE49-F238E27FC236}">
                <a16:creationId xmlns:a16="http://schemas.microsoft.com/office/drawing/2014/main" id="{AFF3E8E8-ACE6-48BD-B17C-E36B89C80586}"/>
              </a:ext>
            </a:extLst>
          </p:cNvPr>
          <p:cNvCxnSpPr>
            <a:cxnSpLocks noChangeShapeType="1"/>
          </p:cNvCxnSpPr>
          <p:nvPr/>
        </p:nvCxnSpPr>
        <p:spPr bwMode="auto">
          <a:xfrm flipV="1">
            <a:off x="6054725" y="3400425"/>
            <a:ext cx="3051175" cy="34925"/>
          </a:xfrm>
          <a:prstGeom prst="straightConnector1">
            <a:avLst/>
          </a:prstGeom>
          <a:noFill/>
          <a:ln w="285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0" name="Straight Arrow Connector 6">
            <a:extLst>
              <a:ext uri="{FF2B5EF4-FFF2-40B4-BE49-F238E27FC236}">
                <a16:creationId xmlns:a16="http://schemas.microsoft.com/office/drawing/2014/main" id="{C086C710-68B9-44F1-84C1-D361F5CCE7EF}"/>
              </a:ext>
            </a:extLst>
          </p:cNvPr>
          <p:cNvCxnSpPr>
            <a:cxnSpLocks noChangeShapeType="1"/>
          </p:cNvCxnSpPr>
          <p:nvPr/>
        </p:nvCxnSpPr>
        <p:spPr bwMode="auto">
          <a:xfrm flipV="1">
            <a:off x="6207125" y="706438"/>
            <a:ext cx="0" cy="2881312"/>
          </a:xfrm>
          <a:prstGeom prst="straightConnector1">
            <a:avLst/>
          </a:prstGeom>
          <a:noFill/>
          <a:ln w="285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1" name="Straight Arrow Connector 8">
            <a:extLst>
              <a:ext uri="{FF2B5EF4-FFF2-40B4-BE49-F238E27FC236}">
                <a16:creationId xmlns:a16="http://schemas.microsoft.com/office/drawing/2014/main" id="{759B110A-422A-428F-B27C-4FD5A9A5EE46}"/>
              </a:ext>
            </a:extLst>
          </p:cNvPr>
          <p:cNvCxnSpPr>
            <a:cxnSpLocks noChangeShapeType="1"/>
          </p:cNvCxnSpPr>
          <p:nvPr/>
        </p:nvCxnSpPr>
        <p:spPr bwMode="auto">
          <a:xfrm flipV="1">
            <a:off x="5867400" y="1606550"/>
            <a:ext cx="3338513" cy="1730375"/>
          </a:xfrm>
          <a:prstGeom prst="straightConnector1">
            <a:avLst/>
          </a:prstGeom>
          <a:noFill/>
          <a:ln w="28575" algn="ctr">
            <a:solidFill>
              <a:srgbClr val="00206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2" name="TextBox 9">
            <a:extLst>
              <a:ext uri="{FF2B5EF4-FFF2-40B4-BE49-F238E27FC236}">
                <a16:creationId xmlns:a16="http://schemas.microsoft.com/office/drawing/2014/main" id="{E059EE85-C3C5-4917-8853-29B8AF416B59}"/>
              </a:ext>
            </a:extLst>
          </p:cNvPr>
          <p:cNvSpPr txBox="1">
            <a:spLocks noChangeArrowheads="1"/>
          </p:cNvSpPr>
          <p:nvPr/>
        </p:nvSpPr>
        <p:spPr bwMode="auto">
          <a:xfrm>
            <a:off x="8797925" y="3357563"/>
            <a:ext cx="2873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1600" b="1" i="1">
                <a:solidFill>
                  <a:srgbClr val="FF0000"/>
                </a:solidFill>
                <a:latin typeface="Times New Roman" panose="02020603050405020304" pitchFamily="18" charset="0"/>
                <a:ea typeface="宋体" panose="02010600030101010101" pitchFamily="2" charset="-122"/>
              </a:rPr>
              <a:t>x</a:t>
            </a:r>
          </a:p>
        </p:txBody>
      </p:sp>
      <p:sp>
        <p:nvSpPr>
          <p:cNvPr id="6153" name="TextBox 13">
            <a:extLst>
              <a:ext uri="{FF2B5EF4-FFF2-40B4-BE49-F238E27FC236}">
                <a16:creationId xmlns:a16="http://schemas.microsoft.com/office/drawing/2014/main" id="{36C9FD47-8DBC-42A9-B061-52395217A9A9}"/>
              </a:ext>
            </a:extLst>
          </p:cNvPr>
          <p:cNvSpPr txBox="1">
            <a:spLocks noChangeArrowheads="1"/>
          </p:cNvSpPr>
          <p:nvPr/>
        </p:nvSpPr>
        <p:spPr bwMode="auto">
          <a:xfrm>
            <a:off x="5838825" y="792163"/>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1600" b="1" i="1">
                <a:solidFill>
                  <a:srgbClr val="FF0000"/>
                </a:solidFill>
                <a:latin typeface="Times New Roman" panose="02020603050405020304" pitchFamily="18" charset="0"/>
                <a:ea typeface="宋体" panose="02010600030101010101" pitchFamily="2" charset="-122"/>
              </a:rPr>
              <a:t>y</a:t>
            </a:r>
          </a:p>
        </p:txBody>
      </p:sp>
      <p:pic>
        <p:nvPicPr>
          <p:cNvPr id="6154" name="Picture 10">
            <a:extLst>
              <a:ext uri="{FF2B5EF4-FFF2-40B4-BE49-F238E27FC236}">
                <a16:creationId xmlns:a16="http://schemas.microsoft.com/office/drawing/2014/main" id="{509749E4-0E61-4857-837F-75DDCD949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863" y="4132263"/>
            <a:ext cx="360045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E548750-CEA0-4E1D-AF8F-4A1DD6AD07F6}"/>
              </a:ext>
            </a:extLst>
          </p:cNvPr>
          <p:cNvSpPr>
            <a:spLocks noGrp="1" noChangeArrowheads="1"/>
          </p:cNvSpPr>
          <p:nvPr>
            <p:ph type="title"/>
          </p:nvPr>
        </p:nvSpPr>
        <p:spPr/>
        <p:txBody>
          <a:bodyPr/>
          <a:lstStyle/>
          <a:p>
            <a:pPr eaLnBrk="1" hangingPunct="1"/>
            <a:r>
              <a:rPr lang="en-US" altLang="zh-CN">
                <a:ea typeface="宋体" panose="02010600030101010101" pitchFamily="2" charset="-122"/>
              </a:rPr>
              <a:t>Projectile Trajectories</a:t>
            </a:r>
          </a:p>
        </p:txBody>
      </p:sp>
      <p:sp>
        <p:nvSpPr>
          <p:cNvPr id="33795" name="Rectangle 3">
            <a:extLst>
              <a:ext uri="{FF2B5EF4-FFF2-40B4-BE49-F238E27FC236}">
                <a16:creationId xmlns:a16="http://schemas.microsoft.com/office/drawing/2014/main" id="{0DB356FE-9C8A-4FFF-BFEB-ED7800F04288}"/>
              </a:ext>
            </a:extLst>
          </p:cNvPr>
          <p:cNvSpPr>
            <a:spLocks noGrp="1" noChangeArrowheads="1"/>
          </p:cNvSpPr>
          <p:nvPr>
            <p:ph type="body" idx="1"/>
          </p:nvPr>
        </p:nvSpPr>
        <p:spPr>
          <a:xfrm>
            <a:off x="203200" y="661988"/>
            <a:ext cx="8732838" cy="1282700"/>
          </a:xfrm>
        </p:spPr>
        <p:txBody>
          <a:bodyPr/>
          <a:lstStyle/>
          <a:p>
            <a:pPr eaLnBrk="1" hangingPunct="1"/>
            <a:r>
              <a:rPr lang="en-US" altLang="zh-CN" sz="2600">
                <a:ea typeface="宋体" panose="02010600030101010101" pitchFamily="2" charset="-122"/>
              </a:rPr>
              <a:t>The trajectory of an object in projectile motion is a parabola, unless the object has no horizontal component of motion.</a:t>
            </a:r>
          </a:p>
        </p:txBody>
      </p:sp>
      <p:sp>
        <p:nvSpPr>
          <p:cNvPr id="33796" name="Rectangle 6">
            <a:extLst>
              <a:ext uri="{FF2B5EF4-FFF2-40B4-BE49-F238E27FC236}">
                <a16:creationId xmlns:a16="http://schemas.microsoft.com/office/drawing/2014/main" id="{1BE07EE2-7CF7-4295-8E8A-F3567F0E955D}"/>
              </a:ext>
            </a:extLst>
          </p:cNvPr>
          <p:cNvSpPr>
            <a:spLocks noChangeArrowheads="1"/>
          </p:cNvSpPr>
          <p:nvPr/>
        </p:nvSpPr>
        <p:spPr bwMode="auto">
          <a:xfrm>
            <a:off x="214313" y="1995488"/>
            <a:ext cx="43846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lvl="1" eaLnBrk="1" hangingPunct="1"/>
            <a:r>
              <a:rPr lang="en-US" altLang="zh-CN">
                <a:ea typeface="宋体" panose="02010600030101010101" pitchFamily="2" charset="-122"/>
              </a:rPr>
              <a:t>Horizontal motion is unchanged, while vertical motion undergoes downward acceleration:</a:t>
            </a:r>
          </a:p>
        </p:txBody>
      </p:sp>
      <p:sp>
        <p:nvSpPr>
          <p:cNvPr id="33797" name="Rectangle 7">
            <a:extLst>
              <a:ext uri="{FF2B5EF4-FFF2-40B4-BE49-F238E27FC236}">
                <a16:creationId xmlns:a16="http://schemas.microsoft.com/office/drawing/2014/main" id="{952B719C-9345-441F-B2F3-F5B4878F696C}"/>
              </a:ext>
            </a:extLst>
          </p:cNvPr>
          <p:cNvSpPr>
            <a:spLocks noChangeArrowheads="1"/>
          </p:cNvSpPr>
          <p:nvPr/>
        </p:nvSpPr>
        <p:spPr bwMode="auto">
          <a:xfrm>
            <a:off x="4338638" y="1939925"/>
            <a:ext cx="455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lvl="1" eaLnBrk="1" hangingPunct="1"/>
            <a:r>
              <a:rPr lang="en-US" altLang="zh-CN">
                <a:ea typeface="宋体" panose="02010600030101010101" pitchFamily="2" charset="-122"/>
              </a:rPr>
              <a:t>Equation for the</a:t>
            </a:r>
            <a:r>
              <a:rPr lang="en-US" altLang="zh-TW">
                <a:ea typeface="PMingLiU" pitchFamily="18" charset="-120"/>
              </a:rPr>
              <a:t> </a:t>
            </a:r>
            <a:r>
              <a:rPr lang="en-US" altLang="zh-CN">
                <a:ea typeface="宋体" panose="02010600030101010101" pitchFamily="2" charset="-122"/>
              </a:rPr>
              <a:t>trajectory:</a:t>
            </a:r>
          </a:p>
        </p:txBody>
      </p:sp>
      <p:graphicFrame>
        <p:nvGraphicFramePr>
          <p:cNvPr id="33798" name="Object 12">
            <a:extLst>
              <a:ext uri="{FF2B5EF4-FFF2-40B4-BE49-F238E27FC236}">
                <a16:creationId xmlns:a16="http://schemas.microsoft.com/office/drawing/2014/main" id="{0586D402-66A7-4ED3-9051-2D4BA1F097DD}"/>
              </a:ext>
            </a:extLst>
          </p:cNvPr>
          <p:cNvGraphicFramePr>
            <a:graphicFrameLocks noChangeAspect="1"/>
          </p:cNvGraphicFramePr>
          <p:nvPr/>
        </p:nvGraphicFramePr>
        <p:xfrm>
          <a:off x="5208588" y="2570163"/>
          <a:ext cx="3289300" cy="889000"/>
        </p:xfrm>
        <a:graphic>
          <a:graphicData uri="http://schemas.openxmlformats.org/presentationml/2006/ole">
            <mc:AlternateContent xmlns:mc="http://schemas.openxmlformats.org/markup-compatibility/2006">
              <mc:Choice xmlns:v="urn:schemas-microsoft-com:vml" Requires="v">
                <p:oleObj spid="_x0000_s33801" name="Equation" r:id="rId4" imgW="3289300" imgH="889000" progId="Equation.DSMT4">
                  <p:embed/>
                </p:oleObj>
              </mc:Choice>
              <mc:Fallback>
                <p:oleObj name="Equation" r:id="rId4" imgW="3289300" imgH="8890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588" y="2570163"/>
                        <a:ext cx="32893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3799" name="Picture 25" descr="03_14_Figure">
            <a:extLst>
              <a:ext uri="{FF2B5EF4-FFF2-40B4-BE49-F238E27FC236}">
                <a16:creationId xmlns:a16="http://schemas.microsoft.com/office/drawing/2014/main" id="{A8724C93-E952-4FB3-BF3E-D682A62D6E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3522663"/>
            <a:ext cx="3602038"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26" descr="03_16_Figure">
            <a:extLst>
              <a:ext uri="{FF2B5EF4-FFF2-40B4-BE49-F238E27FC236}">
                <a16:creationId xmlns:a16="http://schemas.microsoft.com/office/drawing/2014/main" id="{10FF96B1-49ED-4D5F-BB2D-7270511EB4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8700" y="3630613"/>
            <a:ext cx="384810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57AB2E3-AA80-47A4-A576-E2CA36747F43}"/>
              </a:ext>
            </a:extLst>
          </p:cNvPr>
          <p:cNvSpPr>
            <a:spLocks noGrp="1" noChangeArrowheads="1"/>
          </p:cNvSpPr>
          <p:nvPr>
            <p:ph type="title"/>
          </p:nvPr>
        </p:nvSpPr>
        <p:spPr/>
        <p:txBody>
          <a:bodyPr/>
          <a:lstStyle/>
          <a:p>
            <a:pPr eaLnBrk="1" hangingPunct="1"/>
            <a:r>
              <a:rPr lang="en-US" altLang="zh-CN">
                <a:ea typeface="宋体" panose="02010600030101010101" pitchFamily="2" charset="-122"/>
              </a:rPr>
              <a:t>Relative Motion</a:t>
            </a:r>
          </a:p>
        </p:txBody>
      </p:sp>
      <p:sp>
        <p:nvSpPr>
          <p:cNvPr id="35843" name="Rectangle 3">
            <a:extLst>
              <a:ext uri="{FF2B5EF4-FFF2-40B4-BE49-F238E27FC236}">
                <a16:creationId xmlns:a16="http://schemas.microsoft.com/office/drawing/2014/main" id="{0A5D45C6-9394-46FB-9C01-5341B2B1C9A5}"/>
              </a:ext>
            </a:extLst>
          </p:cNvPr>
          <p:cNvSpPr>
            <a:spLocks noGrp="1" noChangeArrowheads="1"/>
          </p:cNvSpPr>
          <p:nvPr>
            <p:ph type="body" idx="1"/>
          </p:nvPr>
        </p:nvSpPr>
        <p:spPr>
          <a:xfrm>
            <a:off x="122238" y="669925"/>
            <a:ext cx="8672512" cy="2632075"/>
          </a:xfrm>
        </p:spPr>
        <p:txBody>
          <a:bodyPr/>
          <a:lstStyle/>
          <a:p>
            <a:pPr eaLnBrk="1" hangingPunct="1"/>
            <a:r>
              <a:rPr lang="en-US" altLang="zh-CN" sz="2600">
                <a:ea typeface="宋体" panose="02010600030101010101" pitchFamily="2" charset="-122"/>
              </a:rPr>
              <a:t>An object moves with velocity     relative to one frame of reference.</a:t>
            </a:r>
          </a:p>
          <a:p>
            <a:pPr eaLnBrk="1" hangingPunct="1"/>
            <a:r>
              <a:rPr lang="en-US" altLang="zh-CN" sz="2600">
                <a:ea typeface="宋体" panose="02010600030101010101" pitchFamily="2" charset="-122"/>
              </a:rPr>
              <a:t>That frame moves at     relative to a second reference frame.</a:t>
            </a:r>
          </a:p>
          <a:p>
            <a:pPr eaLnBrk="1" hangingPunct="1"/>
            <a:r>
              <a:rPr lang="en-US" altLang="zh-CN" sz="2600">
                <a:ea typeface="宋体" panose="02010600030101010101" pitchFamily="2" charset="-122"/>
              </a:rPr>
              <a:t>Then the velocity of the object relative to the second frame is</a:t>
            </a:r>
            <a:endParaRPr lang="en-US" altLang="zh-CN" sz="2600" i="1">
              <a:solidFill>
                <a:srgbClr val="000732"/>
              </a:solidFill>
              <a:ea typeface="宋体" panose="02010600030101010101" pitchFamily="2" charset="-122"/>
            </a:endParaRPr>
          </a:p>
        </p:txBody>
      </p:sp>
      <p:graphicFrame>
        <p:nvGraphicFramePr>
          <p:cNvPr id="35844" name="Object 4">
            <a:extLst>
              <a:ext uri="{FF2B5EF4-FFF2-40B4-BE49-F238E27FC236}">
                <a16:creationId xmlns:a16="http://schemas.microsoft.com/office/drawing/2014/main" id="{A74DC7B3-DDFC-4682-AD3F-D6BC17EF036C}"/>
              </a:ext>
            </a:extLst>
          </p:cNvPr>
          <p:cNvGraphicFramePr>
            <a:graphicFrameLocks noChangeAspect="1"/>
          </p:cNvGraphicFramePr>
          <p:nvPr/>
        </p:nvGraphicFramePr>
        <p:xfrm>
          <a:off x="4975225" y="781050"/>
          <a:ext cx="241300" cy="292100"/>
        </p:xfrm>
        <a:graphic>
          <a:graphicData uri="http://schemas.openxmlformats.org/presentationml/2006/ole">
            <mc:AlternateContent xmlns:mc="http://schemas.openxmlformats.org/markup-compatibility/2006">
              <mc:Choice xmlns:v="urn:schemas-microsoft-com:vml" Requires="v">
                <p:oleObj spid="_x0000_s35850" name="Equation" r:id="rId4" imgW="241195" imgH="291973" progId="Equation.DSMT4">
                  <p:embed/>
                </p:oleObj>
              </mc:Choice>
              <mc:Fallback>
                <p:oleObj name="Equation" r:id="rId4" imgW="241195" imgH="291973"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225" y="781050"/>
                        <a:ext cx="2413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14">
            <a:extLst>
              <a:ext uri="{FF2B5EF4-FFF2-40B4-BE49-F238E27FC236}">
                <a16:creationId xmlns:a16="http://schemas.microsoft.com/office/drawing/2014/main" id="{FB589155-70CB-45F1-83F7-01C51513EAF5}"/>
              </a:ext>
            </a:extLst>
          </p:cNvPr>
          <p:cNvGraphicFramePr>
            <a:graphicFrameLocks noChangeAspect="1"/>
          </p:cNvGraphicFramePr>
          <p:nvPr/>
        </p:nvGraphicFramePr>
        <p:xfrm>
          <a:off x="3711575" y="1601788"/>
          <a:ext cx="241300" cy="355600"/>
        </p:xfrm>
        <a:graphic>
          <a:graphicData uri="http://schemas.openxmlformats.org/presentationml/2006/ole">
            <mc:AlternateContent xmlns:mc="http://schemas.openxmlformats.org/markup-compatibility/2006">
              <mc:Choice xmlns:v="urn:schemas-microsoft-com:vml" Requires="v">
                <p:oleObj spid="_x0000_s35851" name="Equation" r:id="rId6" imgW="241195" imgH="355446" progId="Equation.DSMT4">
                  <p:embed/>
                </p:oleObj>
              </mc:Choice>
              <mc:Fallback>
                <p:oleObj name="Equation" r:id="rId6" imgW="241195" imgH="355446"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1575" y="1601788"/>
                        <a:ext cx="2413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15">
            <a:extLst>
              <a:ext uri="{FF2B5EF4-FFF2-40B4-BE49-F238E27FC236}">
                <a16:creationId xmlns:a16="http://schemas.microsoft.com/office/drawing/2014/main" id="{ED13817D-F8D3-48EA-8CC3-82B2871EE5B2}"/>
              </a:ext>
            </a:extLst>
          </p:cNvPr>
          <p:cNvGraphicFramePr>
            <a:graphicFrameLocks noChangeAspect="1"/>
          </p:cNvGraphicFramePr>
          <p:nvPr/>
        </p:nvGraphicFramePr>
        <p:xfrm>
          <a:off x="1890713" y="2838450"/>
          <a:ext cx="1268412" cy="355600"/>
        </p:xfrm>
        <a:graphic>
          <a:graphicData uri="http://schemas.openxmlformats.org/presentationml/2006/ole">
            <mc:AlternateContent xmlns:mc="http://schemas.openxmlformats.org/markup-compatibility/2006">
              <mc:Choice xmlns:v="urn:schemas-microsoft-com:vml" Requires="v">
                <p:oleObj spid="_x0000_s35852" name="Equation" r:id="rId8" imgW="1231366" imgH="355446" progId="Equation.DSMT4">
                  <p:embed/>
                </p:oleObj>
              </mc:Choice>
              <mc:Fallback>
                <p:oleObj name="Equation" r:id="rId8" imgW="1231366" imgH="355446"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0713" y="2838450"/>
                        <a:ext cx="126841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Rectangle 16">
            <a:extLst>
              <a:ext uri="{FF2B5EF4-FFF2-40B4-BE49-F238E27FC236}">
                <a16:creationId xmlns:a16="http://schemas.microsoft.com/office/drawing/2014/main" id="{4ABDF7D1-BF25-4D02-988F-18F2A5F2C911}"/>
              </a:ext>
            </a:extLst>
          </p:cNvPr>
          <p:cNvSpPr>
            <a:spLocks noChangeArrowheads="1"/>
          </p:cNvSpPr>
          <p:nvPr/>
        </p:nvSpPr>
        <p:spPr bwMode="auto">
          <a:xfrm>
            <a:off x="128588" y="3333750"/>
            <a:ext cx="5659437"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r>
              <a:rPr lang="en-US" altLang="zh-CN" sz="2600">
                <a:ea typeface="宋体" panose="02010600030101010101" pitchFamily="2" charset="-122"/>
              </a:rPr>
              <a:t>Example:</a:t>
            </a:r>
          </a:p>
          <a:p>
            <a:pPr lvl="1" eaLnBrk="1" hangingPunct="1"/>
            <a:r>
              <a:rPr lang="en-US" altLang="zh-CN" sz="2200">
                <a:ea typeface="宋体" panose="02010600030101010101" pitchFamily="2" charset="-122"/>
              </a:rPr>
              <a:t>A jetliner flies at 960 km/h relative to the air, heading northward. There</a:t>
            </a:r>
            <a:r>
              <a:rPr lang="en-US" altLang="zh-CN" sz="2200">
                <a:latin typeface="Times New Roman" panose="02020603050405020304" pitchFamily="18" charset="0"/>
                <a:ea typeface="宋体" panose="02010600030101010101" pitchFamily="2" charset="-122"/>
              </a:rPr>
              <a:t>’</a:t>
            </a:r>
            <a:r>
              <a:rPr lang="en-US" altLang="zh-CN" sz="2200">
                <a:ea typeface="宋体" panose="02010600030101010101" pitchFamily="2" charset="-122"/>
              </a:rPr>
              <a:t>s a wind blowing eastward at 190 km/h.  In what direction should the plane fly?</a:t>
            </a:r>
          </a:p>
        </p:txBody>
      </p:sp>
      <p:sp>
        <p:nvSpPr>
          <p:cNvPr id="35848" name="Rectangle 17">
            <a:extLst>
              <a:ext uri="{FF2B5EF4-FFF2-40B4-BE49-F238E27FC236}">
                <a16:creationId xmlns:a16="http://schemas.microsoft.com/office/drawing/2014/main" id="{D9BBD42C-3FCB-446B-B7AE-ABC6372082B4}"/>
              </a:ext>
            </a:extLst>
          </p:cNvPr>
          <p:cNvSpPr>
            <a:spLocks noChangeArrowheads="1"/>
          </p:cNvSpPr>
          <p:nvPr/>
        </p:nvSpPr>
        <p:spPr bwMode="auto">
          <a:xfrm>
            <a:off x="128588" y="5230813"/>
            <a:ext cx="43561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lvl="1" eaLnBrk="1" hangingPunct="1"/>
            <a:r>
              <a:rPr lang="en-US" altLang="zh-CN" sz="2200">
                <a:ea typeface="宋体" panose="02010600030101010101" pitchFamily="2" charset="-122"/>
              </a:rPr>
              <a:t>The vector diagram identifies the quantities in the equation, and shows that the angle is 11</a:t>
            </a:r>
            <a:r>
              <a:rPr lang="en-US" altLang="zh-CN" sz="2200">
                <a:ea typeface="宋体" panose="02010600030101010101" pitchFamily="2" charset="-122"/>
                <a:cs typeface="Arial" panose="020B0604020202020204" pitchFamily="34" charset="0"/>
              </a:rPr>
              <a:t>°</a:t>
            </a:r>
            <a:r>
              <a:rPr lang="en-US" altLang="zh-CN" sz="2200">
                <a:ea typeface="宋体" panose="02010600030101010101" pitchFamily="2" charset="-122"/>
              </a:rPr>
              <a:t>.</a:t>
            </a:r>
          </a:p>
        </p:txBody>
      </p:sp>
      <p:pic>
        <p:nvPicPr>
          <p:cNvPr id="35849" name="Picture 22" descr="03_10_Figure">
            <a:extLst>
              <a:ext uri="{FF2B5EF4-FFF2-40B4-BE49-F238E27FC236}">
                <a16:creationId xmlns:a16="http://schemas.microsoft.com/office/drawing/2014/main" id="{0BBFA3C9-78BB-426A-BD60-35D60C986F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9050" y="3035300"/>
            <a:ext cx="2439988"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BC86AD2-5D2D-4BEB-90AD-ABAEC66F70DC}"/>
              </a:ext>
            </a:extLst>
          </p:cNvPr>
          <p:cNvSpPr>
            <a:spLocks noGrp="1" noChangeArrowheads="1"/>
          </p:cNvSpPr>
          <p:nvPr>
            <p:ph type="title"/>
          </p:nvPr>
        </p:nvSpPr>
        <p:spPr/>
        <p:txBody>
          <a:bodyPr/>
          <a:lstStyle/>
          <a:p>
            <a:pPr eaLnBrk="1" hangingPunct="1"/>
            <a:r>
              <a:rPr lang="en-US" altLang="zh-CN">
                <a:ea typeface="宋体" panose="02010600030101010101" pitchFamily="2" charset="-122"/>
              </a:rPr>
              <a:t>Constant Acceleration</a:t>
            </a:r>
          </a:p>
        </p:txBody>
      </p:sp>
      <p:sp>
        <p:nvSpPr>
          <p:cNvPr id="37891" name="Rectangle 3">
            <a:extLst>
              <a:ext uri="{FF2B5EF4-FFF2-40B4-BE49-F238E27FC236}">
                <a16:creationId xmlns:a16="http://schemas.microsoft.com/office/drawing/2014/main" id="{8F7FD2D9-396B-42CE-A265-88FB4E98CF35}"/>
              </a:ext>
            </a:extLst>
          </p:cNvPr>
          <p:cNvSpPr>
            <a:spLocks noGrp="1" noChangeArrowheads="1"/>
          </p:cNvSpPr>
          <p:nvPr>
            <p:ph type="body" idx="1"/>
          </p:nvPr>
        </p:nvSpPr>
        <p:spPr>
          <a:xfrm>
            <a:off x="79375" y="801688"/>
            <a:ext cx="8877300" cy="4367212"/>
          </a:xfrm>
        </p:spPr>
        <p:txBody>
          <a:bodyPr/>
          <a:lstStyle/>
          <a:p>
            <a:pPr eaLnBrk="1" hangingPunct="1"/>
            <a:r>
              <a:rPr lang="en-US" altLang="zh-CN">
                <a:ea typeface="宋体" panose="02010600030101010101" pitchFamily="2" charset="-122"/>
              </a:rPr>
              <a:t>With constant acceleration, the equations for one-dimensional motion apply independently in each direction.</a:t>
            </a:r>
          </a:p>
          <a:p>
            <a:pPr lvl="1" eaLnBrk="1" hangingPunct="1"/>
            <a:r>
              <a:rPr lang="en-US" altLang="zh-CN">
                <a:ea typeface="宋体" panose="02010600030101010101" pitchFamily="2" charset="-122"/>
              </a:rPr>
              <a:t>The equations take a compact form in vector notation.</a:t>
            </a:r>
          </a:p>
          <a:p>
            <a:pPr lvl="1" eaLnBrk="1" hangingPunct="1"/>
            <a:r>
              <a:rPr lang="en-US" altLang="zh-CN">
                <a:ea typeface="宋体" panose="02010600030101010101" pitchFamily="2" charset="-122"/>
              </a:rPr>
              <a:t>Each equation stands for two or three separate equations.</a:t>
            </a:r>
            <a:endParaRPr lang="en-US" altLang="zh-TW">
              <a:ea typeface="PMingLiU" pitchFamily="18" charset="-120"/>
            </a:endParaRPr>
          </a:p>
          <a:p>
            <a:pPr lvl="1" eaLnBrk="1" hangingPunct="1"/>
            <a:endParaRPr lang="en-US" altLang="zh-TW">
              <a:ea typeface="PMingLiU" pitchFamily="18" charset="-120"/>
            </a:endParaRPr>
          </a:p>
          <a:p>
            <a:pPr lvl="1" eaLnBrk="1" hangingPunct="1"/>
            <a:endParaRPr lang="en-US" altLang="zh-TW">
              <a:ea typeface="PMingLiU" pitchFamily="18" charset="-120"/>
            </a:endParaRPr>
          </a:p>
          <a:p>
            <a:pPr lvl="1" eaLnBrk="1" hangingPunct="1"/>
            <a:endParaRPr lang="en-US" altLang="zh-TW">
              <a:ea typeface="PMingLiU" pitchFamily="18" charset="-120"/>
            </a:endParaRPr>
          </a:p>
          <a:p>
            <a:pPr lvl="1" eaLnBrk="1" hangingPunct="1"/>
            <a:r>
              <a:rPr lang="en-US" altLang="zh-TW">
                <a:ea typeface="PMingLiU" pitchFamily="18" charset="-120"/>
              </a:rPr>
              <a:t>For example, in two dimensions, the x- and y-components of the position vector      can be written as </a:t>
            </a:r>
            <a:endParaRPr lang="en-US" altLang="zh-CN">
              <a:ea typeface="宋体" panose="02010600030101010101" pitchFamily="2" charset="-122"/>
            </a:endParaRPr>
          </a:p>
        </p:txBody>
      </p:sp>
      <p:graphicFrame>
        <p:nvGraphicFramePr>
          <p:cNvPr id="37892" name="Object 10">
            <a:extLst>
              <a:ext uri="{FF2B5EF4-FFF2-40B4-BE49-F238E27FC236}">
                <a16:creationId xmlns:a16="http://schemas.microsoft.com/office/drawing/2014/main" id="{5D8A8619-8723-414E-AB82-D488782AA6E4}"/>
              </a:ext>
            </a:extLst>
          </p:cNvPr>
          <p:cNvGraphicFramePr>
            <a:graphicFrameLocks noChangeAspect="1"/>
          </p:cNvGraphicFramePr>
          <p:nvPr/>
        </p:nvGraphicFramePr>
        <p:xfrm>
          <a:off x="3214688" y="3230563"/>
          <a:ext cx="2382837" cy="998537"/>
        </p:xfrm>
        <a:graphic>
          <a:graphicData uri="http://schemas.openxmlformats.org/presentationml/2006/ole">
            <mc:AlternateContent xmlns:mc="http://schemas.openxmlformats.org/markup-compatibility/2006">
              <mc:Choice xmlns:v="urn:schemas-microsoft-com:vml" Requires="v">
                <p:oleObj spid="_x0000_s37895" name="Equation" r:id="rId4" imgW="2120900" imgH="889000" progId="Equation.DSMT4">
                  <p:embed/>
                </p:oleObj>
              </mc:Choice>
              <mc:Fallback>
                <p:oleObj name="Equation" r:id="rId4" imgW="2120900" imgH="8890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88" y="3230563"/>
                        <a:ext cx="238283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16">
            <a:extLst>
              <a:ext uri="{FF2B5EF4-FFF2-40B4-BE49-F238E27FC236}">
                <a16:creationId xmlns:a16="http://schemas.microsoft.com/office/drawing/2014/main" id="{7D302D2E-5C54-48C6-BECE-16F49C3BEF6D}"/>
              </a:ext>
            </a:extLst>
          </p:cNvPr>
          <p:cNvGraphicFramePr>
            <a:graphicFrameLocks noChangeAspect="1"/>
          </p:cNvGraphicFramePr>
          <p:nvPr/>
        </p:nvGraphicFramePr>
        <p:xfrm>
          <a:off x="3857625" y="4797425"/>
          <a:ext cx="246063" cy="320675"/>
        </p:xfrm>
        <a:graphic>
          <a:graphicData uri="http://schemas.openxmlformats.org/presentationml/2006/ole">
            <mc:AlternateContent xmlns:mc="http://schemas.openxmlformats.org/markup-compatibility/2006">
              <mc:Choice xmlns:v="urn:schemas-microsoft-com:vml" Requires="v">
                <p:oleObj spid="_x0000_s37896" name="Equation" r:id="rId6" imgW="126780" imgH="164814" progId="Equation.DSMT4">
                  <p:embed/>
                </p:oleObj>
              </mc:Choice>
              <mc:Fallback>
                <p:oleObj name="Equation" r:id="rId6" imgW="126780" imgH="164814"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7625" y="4797425"/>
                        <a:ext cx="24606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17">
            <a:extLst>
              <a:ext uri="{FF2B5EF4-FFF2-40B4-BE49-F238E27FC236}">
                <a16:creationId xmlns:a16="http://schemas.microsoft.com/office/drawing/2014/main" id="{AF1BE7F9-8388-42D2-9285-FF1F40E0EF2E}"/>
              </a:ext>
            </a:extLst>
          </p:cNvPr>
          <p:cNvGraphicFramePr>
            <a:graphicFrameLocks noChangeAspect="1"/>
          </p:cNvGraphicFramePr>
          <p:nvPr/>
        </p:nvGraphicFramePr>
        <p:xfrm>
          <a:off x="3314700" y="5332413"/>
          <a:ext cx="2516188" cy="1027112"/>
        </p:xfrm>
        <a:graphic>
          <a:graphicData uri="http://schemas.openxmlformats.org/presentationml/2006/ole">
            <mc:AlternateContent xmlns:mc="http://schemas.openxmlformats.org/markup-compatibility/2006">
              <mc:Choice xmlns:v="urn:schemas-microsoft-com:vml" Requires="v">
                <p:oleObj spid="_x0000_s37897" name="Equation" r:id="rId8" imgW="1244600" imgH="508000" progId="Equation.DSMT4">
                  <p:embed/>
                </p:oleObj>
              </mc:Choice>
              <mc:Fallback>
                <p:oleObj name="Equation" r:id="rId8" imgW="1244600" imgH="50800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4700" y="5332413"/>
                        <a:ext cx="2516188"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9AD49B3-02E7-42C3-894F-7CB0784C9696}"/>
              </a:ext>
            </a:extLst>
          </p:cNvPr>
          <p:cNvSpPr>
            <a:spLocks noGrp="1" noChangeArrowheads="1"/>
          </p:cNvSpPr>
          <p:nvPr>
            <p:ph type="title"/>
          </p:nvPr>
        </p:nvSpPr>
        <p:spPr/>
        <p:txBody>
          <a:bodyPr/>
          <a:lstStyle/>
          <a:p>
            <a:pPr eaLnBrk="1" hangingPunct="1"/>
            <a:r>
              <a:rPr lang="en-US" altLang="zh-CN">
                <a:ea typeface="宋体" panose="02010600030101010101" pitchFamily="2" charset="-122"/>
              </a:rPr>
              <a:t>Uniform Circular Motion</a:t>
            </a:r>
          </a:p>
        </p:txBody>
      </p:sp>
      <p:sp>
        <p:nvSpPr>
          <p:cNvPr id="39939" name="Rectangle 3">
            <a:extLst>
              <a:ext uri="{FF2B5EF4-FFF2-40B4-BE49-F238E27FC236}">
                <a16:creationId xmlns:a16="http://schemas.microsoft.com/office/drawing/2014/main" id="{2EFCEA14-AE3F-49E5-A4B0-089922707C85}"/>
              </a:ext>
            </a:extLst>
          </p:cNvPr>
          <p:cNvSpPr>
            <a:spLocks noGrp="1" noChangeArrowheads="1"/>
          </p:cNvSpPr>
          <p:nvPr>
            <p:ph type="body" idx="1"/>
          </p:nvPr>
        </p:nvSpPr>
        <p:spPr>
          <a:xfrm>
            <a:off x="127000" y="712788"/>
            <a:ext cx="8797925" cy="3335337"/>
          </a:xfrm>
        </p:spPr>
        <p:txBody>
          <a:bodyPr/>
          <a:lstStyle/>
          <a:p>
            <a:pPr eaLnBrk="1" hangingPunct="1"/>
            <a:r>
              <a:rPr lang="en-US" altLang="zh-CN" sz="2600">
                <a:ea typeface="宋体" panose="02010600030101010101" pitchFamily="2" charset="-122"/>
              </a:rPr>
              <a:t>When an object moves in a circular path of radius </a:t>
            </a:r>
            <a:r>
              <a:rPr lang="en-US" altLang="zh-CN" sz="2600" i="1">
                <a:ea typeface="宋体" panose="02010600030101010101" pitchFamily="2" charset="-122"/>
              </a:rPr>
              <a:t>r</a:t>
            </a:r>
            <a:r>
              <a:rPr lang="en-US" altLang="zh-CN" sz="2600">
                <a:ea typeface="宋体" panose="02010600030101010101" pitchFamily="2" charset="-122"/>
              </a:rPr>
              <a:t> at constant speed </a:t>
            </a:r>
            <a:r>
              <a:rPr lang="en-US" altLang="zh-CN" sz="2600" i="1">
                <a:ea typeface="宋体" panose="02010600030101010101" pitchFamily="2" charset="-122"/>
              </a:rPr>
              <a:t>v</a:t>
            </a:r>
            <a:r>
              <a:rPr lang="en-US" altLang="zh-CN" sz="2600">
                <a:ea typeface="宋体" panose="02010600030101010101" pitchFamily="2" charset="-122"/>
              </a:rPr>
              <a:t>, its acceleration has magnitude</a:t>
            </a:r>
          </a:p>
          <a:p>
            <a:pPr eaLnBrk="1" hangingPunct="1">
              <a:buFontTx/>
              <a:buNone/>
            </a:pPr>
            <a:endParaRPr lang="en-US" altLang="zh-CN">
              <a:ea typeface="宋体" panose="02010600030101010101" pitchFamily="2" charset="-122"/>
            </a:endParaRPr>
          </a:p>
          <a:p>
            <a:pPr lvl="1" eaLnBrk="1" hangingPunct="1"/>
            <a:endParaRPr lang="en-US" altLang="zh-TW" sz="1800">
              <a:ea typeface="PMingLiU" pitchFamily="18" charset="-120"/>
            </a:endParaRPr>
          </a:p>
          <a:p>
            <a:pPr lvl="1" eaLnBrk="1" hangingPunct="1"/>
            <a:r>
              <a:rPr lang="en-US" altLang="zh-CN">
                <a:ea typeface="宋体" panose="02010600030101010101" pitchFamily="2" charset="-122"/>
              </a:rPr>
              <a:t>The acceleration vector points toward the center of the circle.</a:t>
            </a:r>
          </a:p>
          <a:p>
            <a:pPr lvl="1" eaLnBrk="1" hangingPunct="1"/>
            <a:r>
              <a:rPr lang="en-US" altLang="zh-CN">
                <a:ea typeface="宋体" panose="02010600030101010101" pitchFamily="2" charset="-122"/>
              </a:rPr>
              <a:t>Since the direction of the acceleration keeps changing, this is </a:t>
            </a:r>
            <a:r>
              <a:rPr lang="en-US" altLang="zh-CN" i="1">
                <a:ea typeface="宋体" panose="02010600030101010101" pitchFamily="2" charset="-122"/>
              </a:rPr>
              <a:t>not</a:t>
            </a:r>
            <a:r>
              <a:rPr lang="en-US" altLang="zh-CN">
                <a:ea typeface="宋体" panose="02010600030101010101" pitchFamily="2" charset="-122"/>
              </a:rPr>
              <a:t> constant acceleration.</a:t>
            </a:r>
            <a:endParaRPr lang="en-US" altLang="zh-TW">
              <a:ea typeface="PMingLiU" pitchFamily="18" charset="-120"/>
            </a:endParaRPr>
          </a:p>
        </p:txBody>
      </p:sp>
      <p:graphicFrame>
        <p:nvGraphicFramePr>
          <p:cNvPr id="39940" name="Object 13">
            <a:extLst>
              <a:ext uri="{FF2B5EF4-FFF2-40B4-BE49-F238E27FC236}">
                <a16:creationId xmlns:a16="http://schemas.microsoft.com/office/drawing/2014/main" id="{C4CBA75E-E09B-4026-817E-6B5AD4F188F6}"/>
              </a:ext>
            </a:extLst>
          </p:cNvPr>
          <p:cNvGraphicFramePr>
            <a:graphicFrameLocks noChangeAspect="1"/>
          </p:cNvGraphicFramePr>
          <p:nvPr/>
        </p:nvGraphicFramePr>
        <p:xfrm>
          <a:off x="4037013" y="1628775"/>
          <a:ext cx="825500" cy="787400"/>
        </p:xfrm>
        <a:graphic>
          <a:graphicData uri="http://schemas.openxmlformats.org/presentationml/2006/ole">
            <mc:AlternateContent xmlns:mc="http://schemas.openxmlformats.org/markup-compatibility/2006">
              <mc:Choice xmlns:v="urn:schemas-microsoft-com:vml" Requires="v">
                <p:oleObj spid="_x0000_s39943" name="Equation" r:id="rId4" imgW="825500" imgH="787400" progId="Equation.DSMT4">
                  <p:embed/>
                </p:oleObj>
              </mc:Choice>
              <mc:Fallback>
                <p:oleObj name="Equation" r:id="rId4" imgW="825500" imgH="78740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7013" y="1628775"/>
                        <a:ext cx="8255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1" name="Rectangle 24">
            <a:extLst>
              <a:ext uri="{FF2B5EF4-FFF2-40B4-BE49-F238E27FC236}">
                <a16:creationId xmlns:a16="http://schemas.microsoft.com/office/drawing/2014/main" id="{D75CA337-5FA6-4CE7-8EAC-984738C746D3}"/>
              </a:ext>
            </a:extLst>
          </p:cNvPr>
          <p:cNvSpPr>
            <a:spLocks noChangeArrowheads="1"/>
          </p:cNvSpPr>
          <p:nvPr/>
        </p:nvSpPr>
        <p:spPr bwMode="auto">
          <a:xfrm>
            <a:off x="109538" y="4141788"/>
            <a:ext cx="5372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lvl="1" eaLnBrk="1" hangingPunct="1"/>
            <a:r>
              <a:rPr lang="en-US" altLang="zh-TW">
                <a:ea typeface="PMingLiU" pitchFamily="18" charset="-120"/>
              </a:rPr>
              <a:t>Constant acceleration in two dimensions implies a </a:t>
            </a:r>
            <a:r>
              <a:rPr lang="en-US" altLang="zh-TW" b="1" i="1">
                <a:ea typeface="PMingLiU" pitchFamily="18" charset="-120"/>
              </a:rPr>
              <a:t>parabolic</a:t>
            </a:r>
            <a:r>
              <a:rPr lang="en-US" altLang="zh-TW">
                <a:ea typeface="PMingLiU" pitchFamily="18" charset="-120"/>
              </a:rPr>
              <a:t> trajectory.</a:t>
            </a:r>
            <a:endParaRPr lang="en-US" altLang="zh-CN">
              <a:ea typeface="宋体" panose="02010600030101010101" pitchFamily="2" charset="-122"/>
            </a:endParaRPr>
          </a:p>
        </p:txBody>
      </p:sp>
      <p:pic>
        <p:nvPicPr>
          <p:cNvPr id="39942" name="Picture 25" descr="side3-14">
            <a:extLst>
              <a:ext uri="{FF2B5EF4-FFF2-40B4-BE49-F238E27FC236}">
                <a16:creationId xmlns:a16="http://schemas.microsoft.com/office/drawing/2014/main" id="{736E448A-1A78-4458-9A85-EB6010A44F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8963" y="3709988"/>
            <a:ext cx="313531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B511E5C-7F25-4067-BB68-A756CFE416A7}"/>
              </a:ext>
            </a:extLst>
          </p:cNvPr>
          <p:cNvSpPr>
            <a:spLocks noGrp="1"/>
          </p:cNvSpPr>
          <p:nvPr>
            <p:ph type="title"/>
          </p:nvPr>
        </p:nvSpPr>
        <p:spPr>
          <a:xfrm>
            <a:off x="0" y="0"/>
            <a:ext cx="9144000" cy="584200"/>
          </a:xfrm>
        </p:spPr>
        <p:txBody>
          <a:bodyPr/>
          <a:lstStyle/>
          <a:p>
            <a:pPr eaLnBrk="1" hangingPunct="1"/>
            <a:r>
              <a:rPr lang="en-US" altLang="zh-CN">
                <a:ea typeface="宋体" panose="02010600030101010101" pitchFamily="2" charset="-122"/>
              </a:rPr>
              <a:t>Uniform Circular Motion—Derivation</a:t>
            </a:r>
          </a:p>
        </p:txBody>
      </p:sp>
      <p:sp>
        <p:nvSpPr>
          <p:cNvPr id="41987" name="Rectangle 35">
            <a:extLst>
              <a:ext uri="{FF2B5EF4-FFF2-40B4-BE49-F238E27FC236}">
                <a16:creationId xmlns:a16="http://schemas.microsoft.com/office/drawing/2014/main" id="{EE889C39-545E-4292-BED4-83939B9F3209}"/>
              </a:ext>
            </a:extLst>
          </p:cNvPr>
          <p:cNvSpPr>
            <a:spLocks noChangeArrowheads="1"/>
          </p:cNvSpPr>
          <p:nvPr/>
        </p:nvSpPr>
        <p:spPr bwMode="auto">
          <a:xfrm>
            <a:off x="6629400" y="5181600"/>
            <a:ext cx="1371600" cy="1066800"/>
          </a:xfrm>
          <a:prstGeom prst="rect">
            <a:avLst/>
          </a:prstGeom>
          <a:solidFill>
            <a:srgbClr val="BBE0E3"/>
          </a:solidFill>
          <a:ln w="19050">
            <a:solidFill>
              <a:srgbClr val="FFCC00"/>
            </a:solidFill>
            <a:miter lim="800000"/>
            <a:headEnd/>
            <a:tailEnd/>
          </a:ln>
          <a:effectLst>
            <a:outerShdw dist="35921" dir="2700000" algn="ctr" rotWithShape="0">
              <a:srgbClr val="808080"/>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zh-CN" sz="1800">
              <a:solidFill>
                <a:srgbClr val="000000"/>
              </a:solidFill>
              <a:ea typeface="宋体" panose="02010600030101010101" pitchFamily="2" charset="-122"/>
            </a:endParaRPr>
          </a:p>
        </p:txBody>
      </p:sp>
      <p:sp>
        <p:nvSpPr>
          <p:cNvPr id="41988" name="Oval 4">
            <a:extLst>
              <a:ext uri="{FF2B5EF4-FFF2-40B4-BE49-F238E27FC236}">
                <a16:creationId xmlns:a16="http://schemas.microsoft.com/office/drawing/2014/main" id="{9047074F-1B3B-4E7D-B9A8-03003850CF2B}"/>
              </a:ext>
            </a:extLst>
          </p:cNvPr>
          <p:cNvSpPr>
            <a:spLocks noChangeArrowheads="1"/>
          </p:cNvSpPr>
          <p:nvPr/>
        </p:nvSpPr>
        <p:spPr bwMode="auto">
          <a:xfrm>
            <a:off x="152400" y="1143000"/>
            <a:ext cx="2743200" cy="2819400"/>
          </a:xfrm>
          <a:prstGeom prst="ellipse">
            <a:avLst/>
          </a:prstGeom>
          <a:noFill/>
          <a:ln w="38100">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zh-CN" sz="1800">
              <a:solidFill>
                <a:srgbClr val="000000"/>
              </a:solidFill>
              <a:ea typeface="宋体" panose="02010600030101010101" pitchFamily="2" charset="-122"/>
            </a:endParaRPr>
          </a:p>
        </p:txBody>
      </p:sp>
      <p:sp>
        <p:nvSpPr>
          <p:cNvPr id="7" name="Line 5">
            <a:extLst>
              <a:ext uri="{FF2B5EF4-FFF2-40B4-BE49-F238E27FC236}">
                <a16:creationId xmlns:a16="http://schemas.microsoft.com/office/drawing/2014/main" id="{91A81B9A-2D61-4103-8522-41F0AEFEC9CE}"/>
              </a:ext>
            </a:extLst>
          </p:cNvPr>
          <p:cNvSpPr>
            <a:spLocks noChangeShapeType="1"/>
          </p:cNvSpPr>
          <p:nvPr/>
        </p:nvSpPr>
        <p:spPr bwMode="auto">
          <a:xfrm flipV="1">
            <a:off x="1524000" y="1905000"/>
            <a:ext cx="1219200" cy="685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8" name="Line 7">
            <a:extLst>
              <a:ext uri="{FF2B5EF4-FFF2-40B4-BE49-F238E27FC236}">
                <a16:creationId xmlns:a16="http://schemas.microsoft.com/office/drawing/2014/main" id="{4C62E0FE-75FA-4F41-8A21-69AD4BC384C9}"/>
              </a:ext>
            </a:extLst>
          </p:cNvPr>
          <p:cNvSpPr>
            <a:spLocks noChangeShapeType="1"/>
          </p:cNvSpPr>
          <p:nvPr/>
        </p:nvSpPr>
        <p:spPr bwMode="auto">
          <a:xfrm flipV="1">
            <a:off x="1524000" y="1447800"/>
            <a:ext cx="838200" cy="1143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9" name="Line 11">
            <a:extLst>
              <a:ext uri="{FF2B5EF4-FFF2-40B4-BE49-F238E27FC236}">
                <a16:creationId xmlns:a16="http://schemas.microsoft.com/office/drawing/2014/main" id="{AD21A9B3-5C6C-4234-8044-046DFEC16B1E}"/>
              </a:ext>
            </a:extLst>
          </p:cNvPr>
          <p:cNvSpPr>
            <a:spLocks noChangeShapeType="1"/>
          </p:cNvSpPr>
          <p:nvPr/>
        </p:nvSpPr>
        <p:spPr bwMode="auto">
          <a:xfrm flipH="1" flipV="1">
            <a:off x="2362200" y="1219200"/>
            <a:ext cx="381000" cy="685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10" name="Line 12">
            <a:extLst>
              <a:ext uri="{FF2B5EF4-FFF2-40B4-BE49-F238E27FC236}">
                <a16:creationId xmlns:a16="http://schemas.microsoft.com/office/drawing/2014/main" id="{532B4E88-A54D-47B1-A7AF-86812C325C34}"/>
              </a:ext>
            </a:extLst>
          </p:cNvPr>
          <p:cNvSpPr>
            <a:spLocks noChangeShapeType="1"/>
          </p:cNvSpPr>
          <p:nvPr/>
        </p:nvSpPr>
        <p:spPr bwMode="auto">
          <a:xfrm flipH="1" flipV="1">
            <a:off x="1676400" y="990600"/>
            <a:ext cx="68580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41993" name="Oval 13">
            <a:extLst>
              <a:ext uri="{FF2B5EF4-FFF2-40B4-BE49-F238E27FC236}">
                <a16:creationId xmlns:a16="http://schemas.microsoft.com/office/drawing/2014/main" id="{82220852-795F-4E0E-8802-08D7F26BBBC3}"/>
              </a:ext>
            </a:extLst>
          </p:cNvPr>
          <p:cNvSpPr>
            <a:spLocks noChangeArrowheads="1"/>
          </p:cNvSpPr>
          <p:nvPr/>
        </p:nvSpPr>
        <p:spPr bwMode="auto">
          <a:xfrm>
            <a:off x="3810000" y="1143000"/>
            <a:ext cx="2743200" cy="2819400"/>
          </a:xfrm>
          <a:prstGeom prst="ellipse">
            <a:avLst/>
          </a:prstGeom>
          <a:noFill/>
          <a:ln w="38100">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zh-CN" sz="1800">
              <a:solidFill>
                <a:srgbClr val="000000"/>
              </a:solidFill>
              <a:ea typeface="宋体" panose="02010600030101010101" pitchFamily="2" charset="-122"/>
            </a:endParaRPr>
          </a:p>
        </p:txBody>
      </p:sp>
      <p:sp>
        <p:nvSpPr>
          <p:cNvPr id="12" name="Line 14">
            <a:extLst>
              <a:ext uri="{FF2B5EF4-FFF2-40B4-BE49-F238E27FC236}">
                <a16:creationId xmlns:a16="http://schemas.microsoft.com/office/drawing/2014/main" id="{6E860075-72FC-4C2D-ACF0-3B2C09881765}"/>
              </a:ext>
            </a:extLst>
          </p:cNvPr>
          <p:cNvSpPr>
            <a:spLocks noChangeShapeType="1"/>
          </p:cNvSpPr>
          <p:nvPr/>
        </p:nvSpPr>
        <p:spPr bwMode="auto">
          <a:xfrm flipV="1">
            <a:off x="5181600" y="1905000"/>
            <a:ext cx="1219200" cy="685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13" name="Line 15">
            <a:extLst>
              <a:ext uri="{FF2B5EF4-FFF2-40B4-BE49-F238E27FC236}">
                <a16:creationId xmlns:a16="http://schemas.microsoft.com/office/drawing/2014/main" id="{16BEAD82-F469-4077-B8BC-10FC843DEBE3}"/>
              </a:ext>
            </a:extLst>
          </p:cNvPr>
          <p:cNvSpPr>
            <a:spLocks noChangeShapeType="1"/>
          </p:cNvSpPr>
          <p:nvPr/>
        </p:nvSpPr>
        <p:spPr bwMode="auto">
          <a:xfrm flipV="1">
            <a:off x="5181600" y="1447800"/>
            <a:ext cx="838200" cy="1143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14" name="Line 16">
            <a:extLst>
              <a:ext uri="{FF2B5EF4-FFF2-40B4-BE49-F238E27FC236}">
                <a16:creationId xmlns:a16="http://schemas.microsoft.com/office/drawing/2014/main" id="{2007E4BF-87B0-4285-ADC4-D8F6F5CA897B}"/>
              </a:ext>
            </a:extLst>
          </p:cNvPr>
          <p:cNvSpPr>
            <a:spLocks noChangeShapeType="1"/>
          </p:cNvSpPr>
          <p:nvPr/>
        </p:nvSpPr>
        <p:spPr bwMode="auto">
          <a:xfrm flipH="1" flipV="1">
            <a:off x="6019800" y="1219200"/>
            <a:ext cx="381000" cy="685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15" name="Line 17">
            <a:extLst>
              <a:ext uri="{FF2B5EF4-FFF2-40B4-BE49-F238E27FC236}">
                <a16:creationId xmlns:a16="http://schemas.microsoft.com/office/drawing/2014/main" id="{879B9DAE-A86C-4EB9-8AD5-AD558907C0FB}"/>
              </a:ext>
            </a:extLst>
          </p:cNvPr>
          <p:cNvSpPr>
            <a:spLocks noChangeShapeType="1"/>
          </p:cNvSpPr>
          <p:nvPr/>
        </p:nvSpPr>
        <p:spPr bwMode="auto">
          <a:xfrm flipH="1" flipV="1">
            <a:off x="5715000" y="1447800"/>
            <a:ext cx="68580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41998" name="Line 18">
            <a:extLst>
              <a:ext uri="{FF2B5EF4-FFF2-40B4-BE49-F238E27FC236}">
                <a16:creationId xmlns:a16="http://schemas.microsoft.com/office/drawing/2014/main" id="{7C96CFC9-D754-44CD-B261-07331D9AD4BF}"/>
              </a:ext>
            </a:extLst>
          </p:cNvPr>
          <p:cNvSpPr>
            <a:spLocks noChangeShapeType="1"/>
          </p:cNvSpPr>
          <p:nvPr/>
        </p:nvSpPr>
        <p:spPr bwMode="auto">
          <a:xfrm flipH="1">
            <a:off x="5715000" y="1219200"/>
            <a:ext cx="30480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9">
            <a:extLst>
              <a:ext uri="{FF2B5EF4-FFF2-40B4-BE49-F238E27FC236}">
                <a16:creationId xmlns:a16="http://schemas.microsoft.com/office/drawing/2014/main" id="{D4BE3869-C72C-4622-A1BE-F6EC78A0CFF1}"/>
              </a:ext>
            </a:extLst>
          </p:cNvPr>
          <p:cNvSpPr>
            <a:spLocks noChangeShapeType="1"/>
          </p:cNvSpPr>
          <p:nvPr/>
        </p:nvSpPr>
        <p:spPr bwMode="auto">
          <a:xfrm flipH="1" flipV="1">
            <a:off x="1600200" y="4267200"/>
            <a:ext cx="381000" cy="685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18" name="Line 20">
            <a:extLst>
              <a:ext uri="{FF2B5EF4-FFF2-40B4-BE49-F238E27FC236}">
                <a16:creationId xmlns:a16="http://schemas.microsoft.com/office/drawing/2014/main" id="{FFAF107C-A6CE-432F-B014-F9A643E4BE99}"/>
              </a:ext>
            </a:extLst>
          </p:cNvPr>
          <p:cNvSpPr>
            <a:spLocks noChangeShapeType="1"/>
          </p:cNvSpPr>
          <p:nvPr/>
        </p:nvSpPr>
        <p:spPr bwMode="auto">
          <a:xfrm flipH="1" flipV="1">
            <a:off x="1295400" y="4495800"/>
            <a:ext cx="68580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42001" name="Line 21">
            <a:extLst>
              <a:ext uri="{FF2B5EF4-FFF2-40B4-BE49-F238E27FC236}">
                <a16:creationId xmlns:a16="http://schemas.microsoft.com/office/drawing/2014/main" id="{980C4D08-2DEC-449F-9629-7BB82C7C5B23}"/>
              </a:ext>
            </a:extLst>
          </p:cNvPr>
          <p:cNvSpPr>
            <a:spLocks noChangeShapeType="1"/>
          </p:cNvSpPr>
          <p:nvPr/>
        </p:nvSpPr>
        <p:spPr bwMode="auto">
          <a:xfrm flipH="1">
            <a:off x="1295400" y="4267200"/>
            <a:ext cx="30480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2">
            <a:extLst>
              <a:ext uri="{FF2B5EF4-FFF2-40B4-BE49-F238E27FC236}">
                <a16:creationId xmlns:a16="http://schemas.microsoft.com/office/drawing/2014/main" id="{645A06E7-20D3-4593-8D33-B8F55872CF77}"/>
              </a:ext>
            </a:extLst>
          </p:cNvPr>
          <p:cNvSpPr>
            <a:spLocks noChangeShapeType="1"/>
          </p:cNvSpPr>
          <p:nvPr/>
        </p:nvSpPr>
        <p:spPr bwMode="auto">
          <a:xfrm flipV="1">
            <a:off x="685800" y="5638800"/>
            <a:ext cx="1219200" cy="685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21" name="Line 23">
            <a:extLst>
              <a:ext uri="{FF2B5EF4-FFF2-40B4-BE49-F238E27FC236}">
                <a16:creationId xmlns:a16="http://schemas.microsoft.com/office/drawing/2014/main" id="{DFA8D567-A117-4D96-BC07-C1B4116AB308}"/>
              </a:ext>
            </a:extLst>
          </p:cNvPr>
          <p:cNvSpPr>
            <a:spLocks noChangeShapeType="1"/>
          </p:cNvSpPr>
          <p:nvPr/>
        </p:nvSpPr>
        <p:spPr bwMode="auto">
          <a:xfrm flipV="1">
            <a:off x="685800" y="5181600"/>
            <a:ext cx="838200" cy="1143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42004" name="Line 24">
            <a:extLst>
              <a:ext uri="{FF2B5EF4-FFF2-40B4-BE49-F238E27FC236}">
                <a16:creationId xmlns:a16="http://schemas.microsoft.com/office/drawing/2014/main" id="{D275046B-1F86-444E-B240-A2139FCD3BE1}"/>
              </a:ext>
            </a:extLst>
          </p:cNvPr>
          <p:cNvSpPr>
            <a:spLocks noChangeShapeType="1"/>
          </p:cNvSpPr>
          <p:nvPr/>
        </p:nvSpPr>
        <p:spPr bwMode="auto">
          <a:xfrm flipH="1" flipV="1">
            <a:off x="1524000" y="5257800"/>
            <a:ext cx="304800" cy="381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005" name="Group 31">
            <a:extLst>
              <a:ext uri="{FF2B5EF4-FFF2-40B4-BE49-F238E27FC236}">
                <a16:creationId xmlns:a16="http://schemas.microsoft.com/office/drawing/2014/main" id="{1690600F-9141-4CE7-8A12-9F701D55E19C}"/>
              </a:ext>
            </a:extLst>
          </p:cNvPr>
          <p:cNvGrpSpPr>
            <a:grpSpLocks/>
          </p:cNvGrpSpPr>
          <p:nvPr/>
        </p:nvGrpSpPr>
        <p:grpSpPr bwMode="auto">
          <a:xfrm rot="5400000">
            <a:off x="2514600" y="5257800"/>
            <a:ext cx="685800" cy="685800"/>
            <a:chOff x="1776" y="2448"/>
            <a:chExt cx="432" cy="432"/>
          </a:xfrm>
        </p:grpSpPr>
        <p:sp>
          <p:nvSpPr>
            <p:cNvPr id="24" name="Line 25">
              <a:extLst>
                <a:ext uri="{FF2B5EF4-FFF2-40B4-BE49-F238E27FC236}">
                  <a16:creationId xmlns:a16="http://schemas.microsoft.com/office/drawing/2014/main" id="{D342625E-CF49-4478-B51D-9E0751EBC4D4}"/>
                </a:ext>
              </a:extLst>
            </p:cNvPr>
            <p:cNvSpPr>
              <a:spLocks noChangeShapeType="1"/>
            </p:cNvSpPr>
            <p:nvPr/>
          </p:nvSpPr>
          <p:spPr bwMode="auto">
            <a:xfrm flipH="1" flipV="1">
              <a:off x="1968" y="2448"/>
              <a:ext cx="240" cy="43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25" name="Line 26">
              <a:extLst>
                <a:ext uri="{FF2B5EF4-FFF2-40B4-BE49-F238E27FC236}">
                  <a16:creationId xmlns:a16="http://schemas.microsoft.com/office/drawing/2014/main" id="{8BA7DC1C-BBDD-4685-903C-15B3537028E3}"/>
                </a:ext>
              </a:extLst>
            </p:cNvPr>
            <p:cNvSpPr>
              <a:spLocks noChangeShapeType="1"/>
            </p:cNvSpPr>
            <p:nvPr/>
          </p:nvSpPr>
          <p:spPr bwMode="auto">
            <a:xfrm flipH="1" flipV="1">
              <a:off x="1776" y="2592"/>
              <a:ext cx="432" cy="2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26" name="Line 27">
              <a:extLst>
                <a:ext uri="{FF2B5EF4-FFF2-40B4-BE49-F238E27FC236}">
                  <a16:creationId xmlns:a16="http://schemas.microsoft.com/office/drawing/2014/main" id="{CBF32EB5-974B-4195-8FDF-39B79AB6C32E}"/>
                </a:ext>
              </a:extLst>
            </p:cNvPr>
            <p:cNvSpPr>
              <a:spLocks noChangeShapeType="1"/>
            </p:cNvSpPr>
            <p:nvPr/>
          </p:nvSpPr>
          <p:spPr bwMode="auto">
            <a:xfrm flipH="1">
              <a:off x="1776" y="2448"/>
              <a:ext cx="192" cy="19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grpSp>
      <p:sp>
        <p:nvSpPr>
          <p:cNvPr id="27" name="Line 28">
            <a:extLst>
              <a:ext uri="{FF2B5EF4-FFF2-40B4-BE49-F238E27FC236}">
                <a16:creationId xmlns:a16="http://schemas.microsoft.com/office/drawing/2014/main" id="{BBA21666-8994-4024-9EC3-D2E579956A43}"/>
              </a:ext>
            </a:extLst>
          </p:cNvPr>
          <p:cNvSpPr>
            <a:spLocks noChangeShapeType="1"/>
          </p:cNvSpPr>
          <p:nvPr/>
        </p:nvSpPr>
        <p:spPr bwMode="auto">
          <a:xfrm flipV="1">
            <a:off x="2514600" y="5257800"/>
            <a:ext cx="1219200" cy="685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28" name="Line 29">
            <a:extLst>
              <a:ext uri="{FF2B5EF4-FFF2-40B4-BE49-F238E27FC236}">
                <a16:creationId xmlns:a16="http://schemas.microsoft.com/office/drawing/2014/main" id="{31328E78-5458-46FE-8244-2CF679C30444}"/>
              </a:ext>
            </a:extLst>
          </p:cNvPr>
          <p:cNvSpPr>
            <a:spLocks noChangeShapeType="1"/>
          </p:cNvSpPr>
          <p:nvPr/>
        </p:nvSpPr>
        <p:spPr bwMode="auto">
          <a:xfrm flipV="1">
            <a:off x="2514600" y="4724400"/>
            <a:ext cx="762000" cy="1219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rgbClr val="000000"/>
              </a:solidFill>
              <a:latin typeface="Arial" pitchFamily="34" charset="0"/>
            </a:endParaRPr>
          </a:p>
        </p:txBody>
      </p:sp>
      <p:sp>
        <p:nvSpPr>
          <p:cNvPr id="42008" name="Line 30">
            <a:extLst>
              <a:ext uri="{FF2B5EF4-FFF2-40B4-BE49-F238E27FC236}">
                <a16:creationId xmlns:a16="http://schemas.microsoft.com/office/drawing/2014/main" id="{A278F23C-BA1D-41CB-9749-7BD8E9060DDB}"/>
              </a:ext>
            </a:extLst>
          </p:cNvPr>
          <p:cNvSpPr>
            <a:spLocks noChangeShapeType="1"/>
          </p:cNvSpPr>
          <p:nvPr/>
        </p:nvSpPr>
        <p:spPr bwMode="auto">
          <a:xfrm flipH="1" flipV="1">
            <a:off x="3276600" y="4724400"/>
            <a:ext cx="3810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9" name="Text Box 32">
            <a:extLst>
              <a:ext uri="{FF2B5EF4-FFF2-40B4-BE49-F238E27FC236}">
                <a16:creationId xmlns:a16="http://schemas.microsoft.com/office/drawing/2014/main" id="{84886692-2670-4A2D-8436-C93E0B109FF1}"/>
              </a:ext>
            </a:extLst>
          </p:cNvPr>
          <p:cNvSpPr txBox="1">
            <a:spLocks noChangeArrowheads="1"/>
          </p:cNvSpPr>
          <p:nvPr/>
        </p:nvSpPr>
        <p:spPr bwMode="auto">
          <a:xfrm>
            <a:off x="4327525" y="4075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zh-CN" sz="1800">
              <a:solidFill>
                <a:srgbClr val="000000"/>
              </a:solidFill>
              <a:ea typeface="宋体" panose="02010600030101010101" pitchFamily="2" charset="-122"/>
            </a:endParaRPr>
          </a:p>
        </p:txBody>
      </p:sp>
      <p:graphicFrame>
        <p:nvGraphicFramePr>
          <p:cNvPr id="42010" name="Object 33">
            <a:extLst>
              <a:ext uri="{FF2B5EF4-FFF2-40B4-BE49-F238E27FC236}">
                <a16:creationId xmlns:a16="http://schemas.microsoft.com/office/drawing/2014/main" id="{235F275B-F1A6-4B68-8C49-7EFC3EAC6A10}"/>
              </a:ext>
            </a:extLst>
          </p:cNvPr>
          <p:cNvGraphicFramePr>
            <a:graphicFrameLocks noGrp="1" noChangeAspect="1"/>
          </p:cNvGraphicFramePr>
          <p:nvPr>
            <p:ph idx="1"/>
          </p:nvPr>
        </p:nvGraphicFramePr>
        <p:xfrm>
          <a:off x="4038600" y="4125913"/>
          <a:ext cx="3733800" cy="2106612"/>
        </p:xfrm>
        <a:graphic>
          <a:graphicData uri="http://schemas.openxmlformats.org/presentationml/2006/ole">
            <mc:AlternateContent xmlns:mc="http://schemas.openxmlformats.org/markup-compatibility/2006">
              <mc:Choice xmlns:v="urn:schemas-microsoft-com:vml" Requires="v">
                <p:oleObj spid="_x0000_s42021" name="Equation" r:id="rId3" imgW="1485900" imgH="838200" progId="Equation.3">
                  <p:embed/>
                </p:oleObj>
              </mc:Choice>
              <mc:Fallback>
                <p:oleObj name="Equation" r:id="rId3" imgW="1485900" imgH="838200" progId="Equation.3">
                  <p:embed/>
                  <p:pic>
                    <p:nvPicPr>
                      <p:cNvPr id="0" name="Object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125913"/>
                        <a:ext cx="3733800" cy="210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11" name="Text Box 36">
            <a:extLst>
              <a:ext uri="{FF2B5EF4-FFF2-40B4-BE49-F238E27FC236}">
                <a16:creationId xmlns:a16="http://schemas.microsoft.com/office/drawing/2014/main" id="{AFE97AF5-C7EC-42FC-9082-0FC21049C761}"/>
              </a:ext>
            </a:extLst>
          </p:cNvPr>
          <p:cNvSpPr txBox="1">
            <a:spLocks noChangeArrowheads="1"/>
          </p:cNvSpPr>
          <p:nvPr/>
        </p:nvSpPr>
        <p:spPr bwMode="auto">
          <a:xfrm>
            <a:off x="6689725" y="990600"/>
            <a:ext cx="21494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000000"/>
                </a:solidFill>
                <a:ea typeface="宋体" panose="02010600030101010101" pitchFamily="2" charset="-122"/>
              </a:rPr>
              <a:t>Direction points to the center</a:t>
            </a:r>
          </a:p>
          <a:p>
            <a:pPr eaLnBrk="1" hangingPunct="1">
              <a:spcBef>
                <a:spcPct val="0"/>
              </a:spcBef>
              <a:buFontTx/>
              <a:buNone/>
            </a:pPr>
            <a:endParaRPr lang="en-US" altLang="zh-CN" sz="1800" b="1">
              <a:solidFill>
                <a:srgbClr val="000000"/>
              </a:solidFill>
              <a:ea typeface="宋体" panose="02010600030101010101" pitchFamily="2" charset="-122"/>
            </a:endParaRPr>
          </a:p>
          <a:p>
            <a:pPr eaLnBrk="1" hangingPunct="1">
              <a:spcBef>
                <a:spcPct val="0"/>
              </a:spcBef>
              <a:buFontTx/>
              <a:buNone/>
            </a:pPr>
            <a:r>
              <a:rPr lang="en-US" altLang="zh-CN" sz="1800" b="1">
                <a:solidFill>
                  <a:srgbClr val="000000"/>
                </a:solidFill>
                <a:ea typeface="宋体" panose="02010600030101010101" pitchFamily="2" charset="-122"/>
              </a:rPr>
              <a:t>Magnitude</a:t>
            </a:r>
          </a:p>
        </p:txBody>
      </p:sp>
      <p:sp>
        <p:nvSpPr>
          <p:cNvPr id="42012" name="Freeform 38">
            <a:extLst>
              <a:ext uri="{FF2B5EF4-FFF2-40B4-BE49-F238E27FC236}">
                <a16:creationId xmlns:a16="http://schemas.microsoft.com/office/drawing/2014/main" id="{25AC580D-84F0-47A4-8B13-5D222BFAAA2C}"/>
              </a:ext>
            </a:extLst>
          </p:cNvPr>
          <p:cNvSpPr>
            <a:spLocks/>
          </p:cNvSpPr>
          <p:nvPr/>
        </p:nvSpPr>
        <p:spPr bwMode="auto">
          <a:xfrm>
            <a:off x="5511800" y="812800"/>
            <a:ext cx="1117600" cy="482600"/>
          </a:xfrm>
          <a:custGeom>
            <a:avLst/>
            <a:gdLst>
              <a:gd name="T0" fmla="*/ 2147483646 w 704"/>
              <a:gd name="T1" fmla="*/ 2147483646 h 304"/>
              <a:gd name="T2" fmla="*/ 2147483646 w 704"/>
              <a:gd name="T3" fmla="*/ 2147483646 h 304"/>
              <a:gd name="T4" fmla="*/ 2147483646 w 704"/>
              <a:gd name="T5" fmla="*/ 2147483646 h 304"/>
              <a:gd name="T6" fmla="*/ 0 60000 65536"/>
              <a:gd name="T7" fmla="*/ 0 60000 65536"/>
              <a:gd name="T8" fmla="*/ 0 60000 65536"/>
              <a:gd name="T9" fmla="*/ 0 w 704"/>
              <a:gd name="T10" fmla="*/ 0 h 304"/>
              <a:gd name="T11" fmla="*/ 704 w 704"/>
              <a:gd name="T12" fmla="*/ 304 h 304"/>
            </a:gdLst>
            <a:ahLst/>
            <a:cxnLst>
              <a:cxn ang="T6">
                <a:pos x="T0" y="T1"/>
              </a:cxn>
              <a:cxn ang="T7">
                <a:pos x="T2" y="T3"/>
              </a:cxn>
              <a:cxn ang="T8">
                <a:pos x="T4" y="T5"/>
              </a:cxn>
            </a:cxnLst>
            <a:rect l="T9" t="T10" r="T11" b="T12"/>
            <a:pathLst>
              <a:path w="704" h="304">
                <a:moveTo>
                  <a:pt x="704" y="208"/>
                </a:moveTo>
                <a:cubicBezTo>
                  <a:pt x="432" y="104"/>
                  <a:pt x="160" y="0"/>
                  <a:pt x="80" y="16"/>
                </a:cubicBezTo>
                <a:cubicBezTo>
                  <a:pt x="0" y="32"/>
                  <a:pt x="112" y="168"/>
                  <a:pt x="224" y="304"/>
                </a:cubicBezTo>
              </a:path>
            </a:pathLst>
          </a:custGeom>
          <a:noFill/>
          <a:ln w="9525">
            <a:solidFill>
              <a:srgbClr val="FFCC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3" name="Freeform 39">
            <a:extLst>
              <a:ext uri="{FF2B5EF4-FFF2-40B4-BE49-F238E27FC236}">
                <a16:creationId xmlns:a16="http://schemas.microsoft.com/office/drawing/2014/main" id="{6ADDA6CF-A074-47BD-84AB-E0224D679AA6}"/>
              </a:ext>
            </a:extLst>
          </p:cNvPr>
          <p:cNvSpPr>
            <a:spLocks/>
          </p:cNvSpPr>
          <p:nvPr/>
        </p:nvSpPr>
        <p:spPr bwMode="auto">
          <a:xfrm>
            <a:off x="7493000" y="1981200"/>
            <a:ext cx="825500" cy="3124200"/>
          </a:xfrm>
          <a:custGeom>
            <a:avLst/>
            <a:gdLst>
              <a:gd name="T0" fmla="*/ 2147483646 w 520"/>
              <a:gd name="T1" fmla="*/ 2147483646 h 1968"/>
              <a:gd name="T2" fmla="*/ 2147483646 w 520"/>
              <a:gd name="T3" fmla="*/ 2147483646 h 1968"/>
              <a:gd name="T4" fmla="*/ 2147483646 w 520"/>
              <a:gd name="T5" fmla="*/ 2147483646 h 1968"/>
              <a:gd name="T6" fmla="*/ 2147483646 w 520"/>
              <a:gd name="T7" fmla="*/ 2147483646 h 1968"/>
              <a:gd name="T8" fmla="*/ 0 60000 65536"/>
              <a:gd name="T9" fmla="*/ 0 60000 65536"/>
              <a:gd name="T10" fmla="*/ 0 60000 65536"/>
              <a:gd name="T11" fmla="*/ 0 60000 65536"/>
              <a:gd name="T12" fmla="*/ 0 w 520"/>
              <a:gd name="T13" fmla="*/ 0 h 1968"/>
              <a:gd name="T14" fmla="*/ 520 w 520"/>
              <a:gd name="T15" fmla="*/ 1968 h 1968"/>
            </a:gdLst>
            <a:ahLst/>
            <a:cxnLst>
              <a:cxn ang="T8">
                <a:pos x="T0" y="T1"/>
              </a:cxn>
              <a:cxn ang="T9">
                <a:pos x="T2" y="T3"/>
              </a:cxn>
              <a:cxn ang="T10">
                <a:pos x="T4" y="T5"/>
              </a:cxn>
              <a:cxn ang="T11">
                <a:pos x="T6" y="T7"/>
              </a:cxn>
            </a:cxnLst>
            <a:rect l="T12" t="T13" r="T14" b="T15"/>
            <a:pathLst>
              <a:path w="520" h="1968">
                <a:moveTo>
                  <a:pt x="32" y="96"/>
                </a:moveTo>
                <a:cubicBezTo>
                  <a:pt x="16" y="48"/>
                  <a:pt x="0" y="0"/>
                  <a:pt x="80" y="144"/>
                </a:cubicBezTo>
                <a:cubicBezTo>
                  <a:pt x="160" y="288"/>
                  <a:pt x="504" y="656"/>
                  <a:pt x="512" y="960"/>
                </a:cubicBezTo>
                <a:cubicBezTo>
                  <a:pt x="520" y="1264"/>
                  <a:pt x="324" y="1616"/>
                  <a:pt x="128" y="1968"/>
                </a:cubicBezTo>
              </a:path>
            </a:pathLst>
          </a:custGeom>
          <a:noFill/>
          <a:ln w="9525">
            <a:solidFill>
              <a:srgbClr val="FFCC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4" name="TextBox 34">
            <a:extLst>
              <a:ext uri="{FF2B5EF4-FFF2-40B4-BE49-F238E27FC236}">
                <a16:creationId xmlns:a16="http://schemas.microsoft.com/office/drawing/2014/main" id="{63B23712-50E8-4843-8555-D5B9C0840129}"/>
              </a:ext>
            </a:extLst>
          </p:cNvPr>
          <p:cNvSpPr txBox="1">
            <a:spLocks noChangeArrowheads="1"/>
          </p:cNvSpPr>
          <p:nvPr/>
        </p:nvSpPr>
        <p:spPr bwMode="auto">
          <a:xfrm rot="-3369782">
            <a:off x="1714501" y="619125"/>
            <a:ext cx="463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b="1" i="1">
                <a:latin typeface="Times New Roman" panose="02020603050405020304" pitchFamily="18" charset="0"/>
                <a:ea typeface="宋体" panose="02010600030101010101" pitchFamily="2" charset="-122"/>
              </a:rPr>
              <a:t>v</a:t>
            </a:r>
            <a:r>
              <a:rPr lang="en-US" altLang="zh-CN" baseline="-25000">
                <a:latin typeface="Times New Roman" panose="02020603050405020304" pitchFamily="18" charset="0"/>
                <a:ea typeface="宋体" panose="02010600030101010101" pitchFamily="2" charset="-122"/>
              </a:rPr>
              <a:t>2</a:t>
            </a:r>
          </a:p>
        </p:txBody>
      </p:sp>
      <p:sp>
        <p:nvSpPr>
          <p:cNvPr id="42015" name="TextBox 35">
            <a:extLst>
              <a:ext uri="{FF2B5EF4-FFF2-40B4-BE49-F238E27FC236}">
                <a16:creationId xmlns:a16="http://schemas.microsoft.com/office/drawing/2014/main" id="{26F69FBF-F987-40D0-A0E9-C8D7622DCD08}"/>
              </a:ext>
            </a:extLst>
          </p:cNvPr>
          <p:cNvSpPr txBox="1">
            <a:spLocks noChangeArrowheads="1"/>
          </p:cNvSpPr>
          <p:nvPr/>
        </p:nvSpPr>
        <p:spPr bwMode="auto">
          <a:xfrm rot="-1540095">
            <a:off x="2560638" y="1185863"/>
            <a:ext cx="463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b="1" i="1">
                <a:latin typeface="Times New Roman" panose="02020603050405020304" pitchFamily="18" charset="0"/>
                <a:ea typeface="宋体" panose="02010600030101010101" pitchFamily="2" charset="-122"/>
              </a:rPr>
              <a:t>v</a:t>
            </a:r>
            <a:r>
              <a:rPr lang="en-US" altLang="zh-CN" baseline="-25000">
                <a:latin typeface="Times New Roman" panose="02020603050405020304" pitchFamily="18" charset="0"/>
                <a:ea typeface="宋体" panose="02010600030101010101" pitchFamily="2" charset="-122"/>
              </a:rPr>
              <a:t>1</a:t>
            </a:r>
          </a:p>
        </p:txBody>
      </p:sp>
      <p:sp>
        <p:nvSpPr>
          <p:cNvPr id="42016" name="TextBox 36">
            <a:extLst>
              <a:ext uri="{FF2B5EF4-FFF2-40B4-BE49-F238E27FC236}">
                <a16:creationId xmlns:a16="http://schemas.microsoft.com/office/drawing/2014/main" id="{E2C0F1B0-5B16-4D72-8F7F-5A4638E2D634}"/>
              </a:ext>
            </a:extLst>
          </p:cNvPr>
          <p:cNvSpPr txBox="1">
            <a:spLocks noChangeArrowheads="1"/>
          </p:cNvSpPr>
          <p:nvPr/>
        </p:nvSpPr>
        <p:spPr bwMode="auto">
          <a:xfrm rot="-3311514">
            <a:off x="1524000" y="1663701"/>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2000" b="1" i="1">
                <a:latin typeface="Times New Roman" panose="02020603050405020304" pitchFamily="18" charset="0"/>
                <a:ea typeface="宋体" panose="02010600030101010101" pitchFamily="2" charset="-122"/>
              </a:rPr>
              <a:t>R</a:t>
            </a:r>
            <a:r>
              <a:rPr lang="en-US" altLang="zh-CN" sz="2000" baseline="-25000">
                <a:latin typeface="Times New Roman" panose="02020603050405020304" pitchFamily="18" charset="0"/>
                <a:ea typeface="宋体" panose="02010600030101010101" pitchFamily="2" charset="-122"/>
              </a:rPr>
              <a:t>2</a:t>
            </a:r>
          </a:p>
        </p:txBody>
      </p:sp>
      <p:sp>
        <p:nvSpPr>
          <p:cNvPr id="42017" name="TextBox 37">
            <a:extLst>
              <a:ext uri="{FF2B5EF4-FFF2-40B4-BE49-F238E27FC236}">
                <a16:creationId xmlns:a16="http://schemas.microsoft.com/office/drawing/2014/main" id="{BA9E3C7B-D20E-446D-9CC8-7CDB3BA0B801}"/>
              </a:ext>
            </a:extLst>
          </p:cNvPr>
          <p:cNvSpPr txBox="1">
            <a:spLocks noChangeArrowheads="1"/>
          </p:cNvSpPr>
          <p:nvPr/>
        </p:nvSpPr>
        <p:spPr bwMode="auto">
          <a:xfrm rot="-1653961">
            <a:off x="2090738" y="2257425"/>
            <a:ext cx="439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2000" b="1" i="1">
                <a:latin typeface="Times New Roman" panose="02020603050405020304" pitchFamily="18" charset="0"/>
                <a:ea typeface="宋体" panose="02010600030101010101" pitchFamily="2" charset="-122"/>
              </a:rPr>
              <a:t>R</a:t>
            </a:r>
            <a:r>
              <a:rPr lang="en-US" altLang="zh-CN" sz="2000" baseline="-25000">
                <a:latin typeface="Times New Roman" panose="02020603050405020304" pitchFamily="18" charset="0"/>
                <a:ea typeface="宋体" panose="02010600030101010101" pitchFamily="2" charset="-122"/>
              </a:rPr>
              <a: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a:extLst>
              <a:ext uri="{FF2B5EF4-FFF2-40B4-BE49-F238E27FC236}">
                <a16:creationId xmlns:a16="http://schemas.microsoft.com/office/drawing/2014/main" id="{F9B74F21-A8C7-44DF-87DD-3031D6527D58}"/>
              </a:ext>
            </a:extLst>
          </p:cNvPr>
          <p:cNvSpPr>
            <a:spLocks noChangeArrowheads="1"/>
          </p:cNvSpPr>
          <p:nvPr/>
        </p:nvSpPr>
        <p:spPr bwMode="auto">
          <a:xfrm>
            <a:off x="342900" y="3135313"/>
            <a:ext cx="480695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r>
              <a:rPr lang="en-US" altLang="zh-TW">
                <a:ea typeface="PMingLiU" pitchFamily="18" charset="-120"/>
              </a:rPr>
              <a:t>   is </a:t>
            </a:r>
            <a:r>
              <a:rPr lang="en-US" altLang="zh-CN">
                <a:ea typeface="宋体" panose="02010600030101010101" pitchFamily="2" charset="-122"/>
              </a:rPr>
              <a:t>perpendicular </a:t>
            </a:r>
            <a:r>
              <a:rPr lang="en-US" altLang="zh-TW">
                <a:ea typeface="PMingLiU" pitchFamily="18" charset="-120"/>
              </a:rPr>
              <a:t>to     while      is tangential to   </a:t>
            </a:r>
            <a:r>
              <a:rPr lang="en-US" altLang="zh-CN">
                <a:ea typeface="宋体" panose="02010600030101010101" pitchFamily="2" charset="-122"/>
              </a:rPr>
              <a:t>.</a:t>
            </a:r>
            <a:endParaRPr lang="en-US" altLang="zh-CN" sz="1200">
              <a:ea typeface="宋体" panose="02010600030101010101" pitchFamily="2" charset="-122"/>
            </a:endParaRPr>
          </a:p>
          <a:p>
            <a:pPr lvl="1" eaLnBrk="1" hangingPunct="1"/>
            <a:r>
              <a:rPr lang="en-US" altLang="zh-CN">
                <a:ea typeface="宋体" panose="02010600030101010101" pitchFamily="2" charset="-122"/>
              </a:rPr>
              <a:t>The figure shows</a:t>
            </a:r>
            <a:r>
              <a:rPr lang="en-US" altLang="zh-TW">
                <a:ea typeface="PMingLiU" pitchFamily="18" charset="-120"/>
              </a:rPr>
              <a:t> </a:t>
            </a:r>
            <a:r>
              <a:rPr lang="en-US" altLang="zh-CN">
                <a:ea typeface="宋体" panose="02010600030101010101" pitchFamily="2" charset="-122"/>
              </a:rPr>
              <a:t>a car braking as</a:t>
            </a:r>
            <a:r>
              <a:rPr lang="en-US" altLang="zh-TW">
                <a:ea typeface="PMingLiU" pitchFamily="18" charset="-120"/>
              </a:rPr>
              <a:t> </a:t>
            </a:r>
            <a:r>
              <a:rPr lang="en-US" altLang="zh-CN">
                <a:ea typeface="宋体" panose="02010600030101010101" pitchFamily="2" charset="-122"/>
              </a:rPr>
              <a:t>it rounds a curve.</a:t>
            </a:r>
          </a:p>
        </p:txBody>
      </p:sp>
      <p:sp>
        <p:nvSpPr>
          <p:cNvPr id="43011" name="Rectangle 2">
            <a:extLst>
              <a:ext uri="{FF2B5EF4-FFF2-40B4-BE49-F238E27FC236}">
                <a16:creationId xmlns:a16="http://schemas.microsoft.com/office/drawing/2014/main" id="{0D07195B-0030-495A-818E-DE3B7CA53EEB}"/>
              </a:ext>
            </a:extLst>
          </p:cNvPr>
          <p:cNvSpPr>
            <a:spLocks noGrp="1" noChangeArrowheads="1"/>
          </p:cNvSpPr>
          <p:nvPr>
            <p:ph type="title"/>
          </p:nvPr>
        </p:nvSpPr>
        <p:spPr/>
        <p:txBody>
          <a:bodyPr/>
          <a:lstStyle/>
          <a:p>
            <a:pPr eaLnBrk="1" hangingPunct="1"/>
            <a:r>
              <a:rPr lang="en-US" altLang="zh-CN">
                <a:ea typeface="宋体" panose="02010600030101010101" pitchFamily="2" charset="-122"/>
              </a:rPr>
              <a:t>Nonuniform Circular Motion</a:t>
            </a:r>
          </a:p>
        </p:txBody>
      </p:sp>
      <p:sp>
        <p:nvSpPr>
          <p:cNvPr id="43012" name="Rectangle 3">
            <a:extLst>
              <a:ext uri="{FF2B5EF4-FFF2-40B4-BE49-F238E27FC236}">
                <a16:creationId xmlns:a16="http://schemas.microsoft.com/office/drawing/2014/main" id="{2F855510-3136-4687-8D74-9031A405E55A}"/>
              </a:ext>
            </a:extLst>
          </p:cNvPr>
          <p:cNvSpPr>
            <a:spLocks noGrp="1" noChangeArrowheads="1"/>
          </p:cNvSpPr>
          <p:nvPr>
            <p:ph type="body" idx="1"/>
          </p:nvPr>
        </p:nvSpPr>
        <p:spPr>
          <a:xfrm>
            <a:off x="327025" y="738188"/>
            <a:ext cx="8407400" cy="1885950"/>
          </a:xfrm>
        </p:spPr>
        <p:txBody>
          <a:bodyPr/>
          <a:lstStyle/>
          <a:p>
            <a:pPr eaLnBrk="1" hangingPunct="1"/>
            <a:r>
              <a:rPr lang="en-US" altLang="zh-CN">
                <a:ea typeface="宋体" panose="02010600030101010101" pitchFamily="2" charset="-122"/>
              </a:rPr>
              <a:t>In nonuniform circular motion, speed and path radius can both change.</a:t>
            </a:r>
          </a:p>
          <a:p>
            <a:pPr eaLnBrk="1" hangingPunct="1"/>
            <a:r>
              <a:rPr lang="en-US" altLang="zh-CN">
                <a:ea typeface="宋体" panose="02010600030101010101" pitchFamily="2" charset="-122"/>
              </a:rPr>
              <a:t>The acceleration has </a:t>
            </a:r>
            <a:r>
              <a:rPr lang="en-US" altLang="zh-TW">
                <a:ea typeface="PMingLiU" pitchFamily="18" charset="-120"/>
              </a:rPr>
              <a:t>both radial and tangential </a:t>
            </a:r>
            <a:r>
              <a:rPr lang="en-US" altLang="zh-CN">
                <a:ea typeface="宋体" panose="02010600030101010101" pitchFamily="2" charset="-122"/>
              </a:rPr>
              <a:t>components</a:t>
            </a:r>
            <a:r>
              <a:rPr lang="en-US" altLang="zh-TW">
                <a:ea typeface="PMingLiU" pitchFamily="18" charset="-120"/>
              </a:rPr>
              <a:t>:</a:t>
            </a:r>
            <a:endParaRPr lang="en-US" altLang="zh-CN">
              <a:ea typeface="宋体" panose="02010600030101010101" pitchFamily="2" charset="-122"/>
            </a:endParaRPr>
          </a:p>
        </p:txBody>
      </p:sp>
      <p:graphicFrame>
        <p:nvGraphicFramePr>
          <p:cNvPr id="43013" name="Object 15">
            <a:extLst>
              <a:ext uri="{FF2B5EF4-FFF2-40B4-BE49-F238E27FC236}">
                <a16:creationId xmlns:a16="http://schemas.microsoft.com/office/drawing/2014/main" id="{0BF5DF6E-DFF8-4AFF-818F-2ABDC2734AAE}"/>
              </a:ext>
            </a:extLst>
          </p:cNvPr>
          <p:cNvGraphicFramePr>
            <a:graphicFrameLocks noChangeAspect="1"/>
          </p:cNvGraphicFramePr>
          <p:nvPr/>
        </p:nvGraphicFramePr>
        <p:xfrm>
          <a:off x="3238500" y="2470150"/>
          <a:ext cx="1430338" cy="495300"/>
        </p:xfrm>
        <a:graphic>
          <a:graphicData uri="http://schemas.openxmlformats.org/presentationml/2006/ole">
            <mc:AlternateContent xmlns:mc="http://schemas.openxmlformats.org/markup-compatibility/2006">
              <mc:Choice xmlns:v="urn:schemas-microsoft-com:vml" Requires="v">
                <p:oleObj spid="_x0000_s43020" name="Equation" r:id="rId4" imgW="660400" imgH="228600" progId="Equation.DSMT4">
                  <p:embed/>
                </p:oleObj>
              </mc:Choice>
              <mc:Fallback>
                <p:oleObj name="Equation" r:id="rId4" imgW="660400" imgH="22860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2470150"/>
                        <a:ext cx="143033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16">
            <a:extLst>
              <a:ext uri="{FF2B5EF4-FFF2-40B4-BE49-F238E27FC236}">
                <a16:creationId xmlns:a16="http://schemas.microsoft.com/office/drawing/2014/main" id="{D626867B-8A7E-40F6-8D56-A36F0C1CC10F}"/>
              </a:ext>
            </a:extLst>
          </p:cNvPr>
          <p:cNvGraphicFramePr>
            <a:graphicFrameLocks noChangeAspect="1"/>
          </p:cNvGraphicFramePr>
          <p:nvPr/>
        </p:nvGraphicFramePr>
        <p:xfrm>
          <a:off x="657225" y="3136900"/>
          <a:ext cx="369888" cy="512763"/>
        </p:xfrm>
        <a:graphic>
          <a:graphicData uri="http://schemas.openxmlformats.org/presentationml/2006/ole">
            <mc:AlternateContent xmlns:mc="http://schemas.openxmlformats.org/markup-compatibility/2006">
              <mc:Choice xmlns:v="urn:schemas-microsoft-com:vml" Requires="v">
                <p:oleObj spid="_x0000_s43021" name="Equation" r:id="rId6" imgW="165028" imgH="228501" progId="Equation.DSMT4">
                  <p:embed/>
                </p:oleObj>
              </mc:Choice>
              <mc:Fallback>
                <p:oleObj name="Equation" r:id="rId6" imgW="165028" imgH="228501"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 y="3136900"/>
                        <a:ext cx="36988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17">
            <a:extLst>
              <a:ext uri="{FF2B5EF4-FFF2-40B4-BE49-F238E27FC236}">
                <a16:creationId xmlns:a16="http://schemas.microsoft.com/office/drawing/2014/main" id="{8C256D19-D3F2-4CB1-AD65-B068926FF0F1}"/>
              </a:ext>
            </a:extLst>
          </p:cNvPr>
          <p:cNvGraphicFramePr>
            <a:graphicFrameLocks noChangeAspect="1"/>
          </p:cNvGraphicFramePr>
          <p:nvPr/>
        </p:nvGraphicFramePr>
        <p:xfrm>
          <a:off x="3995738" y="3149600"/>
          <a:ext cx="344487" cy="482600"/>
        </p:xfrm>
        <a:graphic>
          <a:graphicData uri="http://schemas.openxmlformats.org/presentationml/2006/ole">
            <mc:AlternateContent xmlns:mc="http://schemas.openxmlformats.org/markup-compatibility/2006">
              <mc:Choice xmlns:v="urn:schemas-microsoft-com:vml" Requires="v">
                <p:oleObj spid="_x0000_s43022" name="Equation" r:id="rId8" imgW="126725" imgH="177415" progId="Equation.DSMT4">
                  <p:embed/>
                </p:oleObj>
              </mc:Choice>
              <mc:Fallback>
                <p:oleObj name="Equation" r:id="rId8" imgW="126725" imgH="177415"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738" y="3149600"/>
                        <a:ext cx="3444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6" name="Object 20">
            <a:extLst>
              <a:ext uri="{FF2B5EF4-FFF2-40B4-BE49-F238E27FC236}">
                <a16:creationId xmlns:a16="http://schemas.microsoft.com/office/drawing/2014/main" id="{212DB938-15F6-4D50-8DB1-4805C8B752CB}"/>
              </a:ext>
            </a:extLst>
          </p:cNvPr>
          <p:cNvGraphicFramePr>
            <a:graphicFrameLocks noChangeAspect="1"/>
          </p:cNvGraphicFramePr>
          <p:nvPr/>
        </p:nvGraphicFramePr>
        <p:xfrm>
          <a:off x="1662113" y="3554413"/>
          <a:ext cx="398462" cy="598487"/>
        </p:xfrm>
        <a:graphic>
          <a:graphicData uri="http://schemas.openxmlformats.org/presentationml/2006/ole">
            <mc:AlternateContent xmlns:mc="http://schemas.openxmlformats.org/markup-compatibility/2006">
              <mc:Choice xmlns:v="urn:schemas-microsoft-com:vml" Requires="v">
                <p:oleObj spid="_x0000_s43023" name="Equation" r:id="rId10" imgW="152334" imgH="228501" progId="Equation.DSMT4">
                  <p:embed/>
                </p:oleObj>
              </mc:Choice>
              <mc:Fallback>
                <p:oleObj name="Equation" r:id="rId10" imgW="152334" imgH="228501"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2113" y="3554413"/>
                        <a:ext cx="398462"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21">
            <a:extLst>
              <a:ext uri="{FF2B5EF4-FFF2-40B4-BE49-F238E27FC236}">
                <a16:creationId xmlns:a16="http://schemas.microsoft.com/office/drawing/2014/main" id="{CC3AAC6D-398D-4C3D-B93F-40A4CF7657F9}"/>
              </a:ext>
            </a:extLst>
          </p:cNvPr>
          <p:cNvGraphicFramePr>
            <a:graphicFrameLocks noChangeAspect="1"/>
          </p:cNvGraphicFramePr>
          <p:nvPr/>
        </p:nvGraphicFramePr>
        <p:xfrm>
          <a:off x="4487863" y="3595688"/>
          <a:ext cx="312737" cy="438150"/>
        </p:xfrm>
        <a:graphic>
          <a:graphicData uri="http://schemas.openxmlformats.org/presentationml/2006/ole">
            <mc:AlternateContent xmlns:mc="http://schemas.openxmlformats.org/markup-compatibility/2006">
              <mc:Choice xmlns:v="urn:schemas-microsoft-com:vml" Requires="v">
                <p:oleObj spid="_x0000_s43024" name="Equation" r:id="rId12" imgW="126725" imgH="177415" progId="Equation.DSMT4">
                  <p:embed/>
                </p:oleObj>
              </mc:Choice>
              <mc:Fallback>
                <p:oleObj name="Equation" r:id="rId12" imgW="126725" imgH="177415"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87863" y="3595688"/>
                        <a:ext cx="31273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8" name="Object 22">
            <a:extLst>
              <a:ext uri="{FF2B5EF4-FFF2-40B4-BE49-F238E27FC236}">
                <a16:creationId xmlns:a16="http://schemas.microsoft.com/office/drawing/2014/main" id="{163AFFEE-3F07-44BD-A22E-6F98310210B9}"/>
              </a:ext>
            </a:extLst>
          </p:cNvPr>
          <p:cNvGraphicFramePr>
            <a:graphicFrameLocks noChangeAspect="1"/>
          </p:cNvGraphicFramePr>
          <p:nvPr/>
        </p:nvGraphicFramePr>
        <p:xfrm>
          <a:off x="5380038" y="2411413"/>
          <a:ext cx="1597025" cy="565150"/>
        </p:xfrm>
        <a:graphic>
          <a:graphicData uri="http://schemas.openxmlformats.org/presentationml/2006/ole">
            <mc:AlternateContent xmlns:mc="http://schemas.openxmlformats.org/markup-compatibility/2006">
              <mc:Choice xmlns:v="urn:schemas-microsoft-com:vml" Requires="v">
                <p:oleObj spid="_x0000_s43025" name="Equation" r:id="rId14" imgW="825500" imgH="292100" progId="Equation.DSMT4">
                  <p:embed/>
                </p:oleObj>
              </mc:Choice>
              <mc:Fallback>
                <p:oleObj name="Equation" r:id="rId14" imgW="825500" imgH="292100"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80038" y="2411413"/>
                        <a:ext cx="159702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019" name="Picture 24" descr="03_22_Figure">
            <a:extLst>
              <a:ext uri="{FF2B5EF4-FFF2-40B4-BE49-F238E27FC236}">
                <a16:creationId xmlns:a16="http://schemas.microsoft.com/office/drawing/2014/main" id="{DE03D91C-B0DB-4584-AB4E-956DD126CFF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54650" y="3132138"/>
            <a:ext cx="3281363"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AC0E0324-3D29-45F0-906E-57F3D6044D3D}"/>
              </a:ext>
            </a:extLst>
          </p:cNvPr>
          <p:cNvSpPr>
            <a:spLocks noGrp="1"/>
          </p:cNvSpPr>
          <p:nvPr>
            <p:ph type="title"/>
          </p:nvPr>
        </p:nvSpPr>
        <p:spPr/>
        <p:txBody>
          <a:bodyPr/>
          <a:lstStyle/>
          <a:p>
            <a:pPr eaLnBrk="1" hangingPunct="1"/>
            <a:r>
              <a:rPr lang="en-US" altLang="zh-CN">
                <a:ea typeface="宋体" panose="02010600030101010101" pitchFamily="2" charset="-122"/>
              </a:rPr>
              <a:t>Summary</a:t>
            </a:r>
          </a:p>
        </p:txBody>
      </p:sp>
      <p:pic>
        <p:nvPicPr>
          <p:cNvPr id="45059" name="Picture 2">
            <a:extLst>
              <a:ext uri="{FF2B5EF4-FFF2-40B4-BE49-F238E27FC236}">
                <a16:creationId xmlns:a16="http://schemas.microsoft.com/office/drawing/2014/main" id="{9829DD41-C842-447B-8392-961844B05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47700"/>
            <a:ext cx="8382000" cy="556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453995C-0DFE-4915-A0C4-871FAD32BC34}"/>
              </a:ext>
            </a:extLst>
          </p:cNvPr>
          <p:cNvSpPr>
            <a:spLocks noGrp="1" noChangeArrowheads="1"/>
          </p:cNvSpPr>
          <p:nvPr>
            <p:ph type="title"/>
          </p:nvPr>
        </p:nvSpPr>
        <p:spPr/>
        <p:txBody>
          <a:bodyPr/>
          <a:lstStyle/>
          <a:p>
            <a:pPr eaLnBrk="1" hangingPunct="1"/>
            <a:r>
              <a:rPr lang="en-US" altLang="zh-CN">
                <a:ea typeface="宋体" panose="02010600030101010101" pitchFamily="2" charset="-122"/>
              </a:rPr>
              <a:t>Summary</a:t>
            </a:r>
          </a:p>
        </p:txBody>
      </p:sp>
      <p:sp>
        <p:nvSpPr>
          <p:cNvPr id="46083" name="Rectangle 8">
            <a:extLst>
              <a:ext uri="{FF2B5EF4-FFF2-40B4-BE49-F238E27FC236}">
                <a16:creationId xmlns:a16="http://schemas.microsoft.com/office/drawing/2014/main" id="{B20ADBB2-1E38-4031-AE2B-7FC703810798}"/>
              </a:ext>
            </a:extLst>
          </p:cNvPr>
          <p:cNvSpPr>
            <a:spLocks noGrp="1" noChangeArrowheads="1"/>
          </p:cNvSpPr>
          <p:nvPr>
            <p:ph type="body" idx="1"/>
          </p:nvPr>
        </p:nvSpPr>
        <p:spPr>
          <a:xfrm>
            <a:off x="120650" y="752475"/>
            <a:ext cx="8788400" cy="1960563"/>
          </a:xfrm>
          <a:noFill/>
        </p:spPr>
        <p:txBody>
          <a:bodyPr anchor="ctr"/>
          <a:lstStyle/>
          <a:p>
            <a:pPr eaLnBrk="1" hangingPunct="1"/>
            <a:r>
              <a:rPr lang="en-US" altLang="zh-CN" sz="2400">
                <a:ea typeface="宋体" panose="02010600030101010101" pitchFamily="2" charset="-122"/>
              </a:rPr>
              <a:t>In two and three dimensions, position, velocity, and acceleration become vector quantities.</a:t>
            </a:r>
            <a:endParaRPr lang="en-US" altLang="zh-CN">
              <a:ea typeface="宋体" panose="02010600030101010101" pitchFamily="2" charset="-122"/>
            </a:endParaRPr>
          </a:p>
          <a:p>
            <a:pPr lvl="1" eaLnBrk="1" hangingPunct="1"/>
            <a:r>
              <a:rPr lang="en-US" altLang="zh-CN" sz="2200">
                <a:ea typeface="宋体" panose="02010600030101010101" pitchFamily="2" charset="-122"/>
              </a:rPr>
              <a:t>Velocity is the rate of change of position:</a:t>
            </a:r>
            <a:br>
              <a:rPr lang="en-US" altLang="zh-CN" sz="2200">
                <a:ea typeface="宋体" panose="02010600030101010101" pitchFamily="2" charset="-122"/>
              </a:rPr>
            </a:br>
            <a:r>
              <a:rPr lang="en-US" altLang="zh-CN" sz="2200">
                <a:ea typeface="宋体" panose="02010600030101010101" pitchFamily="2" charset="-122"/>
              </a:rPr>
              <a:t> </a:t>
            </a:r>
          </a:p>
          <a:p>
            <a:pPr lvl="1" eaLnBrk="1" hangingPunct="1"/>
            <a:r>
              <a:rPr lang="en-US" altLang="zh-CN" sz="2200">
                <a:ea typeface="宋体" panose="02010600030101010101" pitchFamily="2" charset="-122"/>
              </a:rPr>
              <a:t>Acceleration is the rate of change of velocity:</a:t>
            </a:r>
          </a:p>
        </p:txBody>
      </p:sp>
      <p:graphicFrame>
        <p:nvGraphicFramePr>
          <p:cNvPr id="46084" name="Object 25">
            <a:extLst>
              <a:ext uri="{FF2B5EF4-FFF2-40B4-BE49-F238E27FC236}">
                <a16:creationId xmlns:a16="http://schemas.microsoft.com/office/drawing/2014/main" id="{B17F2B08-BB73-465B-986B-54DA2E071D44}"/>
              </a:ext>
            </a:extLst>
          </p:cNvPr>
          <p:cNvGraphicFramePr>
            <a:graphicFrameLocks noChangeAspect="1"/>
          </p:cNvGraphicFramePr>
          <p:nvPr/>
        </p:nvGraphicFramePr>
        <p:xfrm>
          <a:off x="6049963" y="1466850"/>
          <a:ext cx="777875" cy="663575"/>
        </p:xfrm>
        <a:graphic>
          <a:graphicData uri="http://schemas.openxmlformats.org/presentationml/2006/ole">
            <mc:AlternateContent xmlns:mc="http://schemas.openxmlformats.org/markup-compatibility/2006">
              <mc:Choice xmlns:v="urn:schemas-microsoft-com:vml" Requires="v">
                <p:oleObj spid="_x0000_s46092" name="Equation" r:id="rId4" imgW="863225" imgH="736280" progId="Equation.DSMT4">
                  <p:embed/>
                </p:oleObj>
              </mc:Choice>
              <mc:Fallback>
                <p:oleObj name="Equation" r:id="rId4" imgW="863225" imgH="736280" progId="Equation.DSMT4">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9963" y="1466850"/>
                        <a:ext cx="77787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26">
            <a:extLst>
              <a:ext uri="{FF2B5EF4-FFF2-40B4-BE49-F238E27FC236}">
                <a16:creationId xmlns:a16="http://schemas.microsoft.com/office/drawing/2014/main" id="{9B34703F-D6F8-4C64-BE28-9F036A4DD955}"/>
              </a:ext>
            </a:extLst>
          </p:cNvPr>
          <p:cNvGraphicFramePr>
            <a:graphicFrameLocks noChangeAspect="1"/>
          </p:cNvGraphicFramePr>
          <p:nvPr/>
        </p:nvGraphicFramePr>
        <p:xfrm>
          <a:off x="6683375" y="2185988"/>
          <a:ext cx="790575" cy="663575"/>
        </p:xfrm>
        <a:graphic>
          <a:graphicData uri="http://schemas.openxmlformats.org/presentationml/2006/ole">
            <mc:AlternateContent xmlns:mc="http://schemas.openxmlformats.org/markup-compatibility/2006">
              <mc:Choice xmlns:v="urn:schemas-microsoft-com:vml" Requires="v">
                <p:oleObj spid="_x0000_s46093" name="Equation" r:id="rId6" imgW="876300" imgH="736600" progId="Equation.DSMT4">
                  <p:embed/>
                </p:oleObj>
              </mc:Choice>
              <mc:Fallback>
                <p:oleObj name="Equation" r:id="rId6" imgW="876300" imgH="736600"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3375" y="2185988"/>
                        <a:ext cx="79057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6" name="Rectangle 27">
            <a:extLst>
              <a:ext uri="{FF2B5EF4-FFF2-40B4-BE49-F238E27FC236}">
                <a16:creationId xmlns:a16="http://schemas.microsoft.com/office/drawing/2014/main" id="{A6329BCE-1237-47E3-81CD-93EA6B459A15}"/>
              </a:ext>
            </a:extLst>
          </p:cNvPr>
          <p:cNvSpPr>
            <a:spLocks noChangeArrowheads="1"/>
          </p:cNvSpPr>
          <p:nvPr/>
        </p:nvSpPr>
        <p:spPr bwMode="auto">
          <a:xfrm>
            <a:off x="179388" y="2908300"/>
            <a:ext cx="584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r>
              <a:rPr lang="en-US" altLang="zh-CN" sz="2400">
                <a:ea typeface="宋体" panose="02010600030101010101" pitchFamily="2" charset="-122"/>
              </a:rPr>
              <a:t>In general, acceleration changes both the magnitude and direction of the velocity.</a:t>
            </a:r>
          </a:p>
        </p:txBody>
      </p:sp>
      <p:sp>
        <p:nvSpPr>
          <p:cNvPr id="46087" name="Rectangle 29">
            <a:extLst>
              <a:ext uri="{FF2B5EF4-FFF2-40B4-BE49-F238E27FC236}">
                <a16:creationId xmlns:a16="http://schemas.microsoft.com/office/drawing/2014/main" id="{840247E1-2084-423D-B128-CEC04928DF2A}"/>
              </a:ext>
            </a:extLst>
          </p:cNvPr>
          <p:cNvSpPr>
            <a:spLocks noChangeArrowheads="1"/>
          </p:cNvSpPr>
          <p:nvPr/>
        </p:nvSpPr>
        <p:spPr bwMode="auto">
          <a:xfrm>
            <a:off x="179388" y="4133850"/>
            <a:ext cx="5041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r>
              <a:rPr lang="en-US" altLang="zh-CN" sz="2400">
                <a:ea typeface="宋体" panose="02010600030101010101" pitchFamily="2" charset="-122"/>
              </a:rPr>
              <a:t>Projectile motion results from the acceleration of gravity.</a:t>
            </a:r>
          </a:p>
        </p:txBody>
      </p:sp>
      <p:sp>
        <p:nvSpPr>
          <p:cNvPr id="46088" name="Rectangle 30">
            <a:extLst>
              <a:ext uri="{FF2B5EF4-FFF2-40B4-BE49-F238E27FC236}">
                <a16:creationId xmlns:a16="http://schemas.microsoft.com/office/drawing/2014/main" id="{85F404C7-AAE4-48A4-8578-2A8F7BA03D86}"/>
              </a:ext>
            </a:extLst>
          </p:cNvPr>
          <p:cNvSpPr>
            <a:spLocks noChangeArrowheads="1"/>
          </p:cNvSpPr>
          <p:nvPr/>
        </p:nvSpPr>
        <p:spPr bwMode="auto">
          <a:xfrm>
            <a:off x="179388" y="5091113"/>
            <a:ext cx="584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r>
              <a:rPr lang="en-US" altLang="zh-CN" sz="2400">
                <a:ea typeface="宋体" panose="02010600030101010101" pitchFamily="2" charset="-122"/>
              </a:rPr>
              <a:t>In uniform circular motion, the acceleration has magnitude </a:t>
            </a:r>
            <a:r>
              <a:rPr lang="en-US" altLang="zh-CN" sz="2400" i="1">
                <a:ea typeface="宋体" panose="02010600030101010101" pitchFamily="2" charset="-122"/>
              </a:rPr>
              <a:t>v</a:t>
            </a:r>
            <a:r>
              <a:rPr lang="en-US" altLang="zh-CN" sz="2400" baseline="30000">
                <a:ea typeface="宋体" panose="02010600030101010101" pitchFamily="2" charset="-122"/>
              </a:rPr>
              <a:t>2</a:t>
            </a:r>
            <a:r>
              <a:rPr lang="en-US" altLang="zh-CN" sz="2400">
                <a:ea typeface="宋体" panose="02010600030101010101" pitchFamily="2" charset="-122"/>
              </a:rPr>
              <a:t>/</a:t>
            </a:r>
            <a:r>
              <a:rPr lang="en-US" altLang="zh-CN" sz="2400" i="1">
                <a:ea typeface="宋体" panose="02010600030101010101" pitchFamily="2" charset="-122"/>
              </a:rPr>
              <a:t>r</a:t>
            </a:r>
            <a:r>
              <a:rPr lang="en-US" altLang="zh-CN" sz="2400">
                <a:ea typeface="宋体" panose="02010600030101010101" pitchFamily="2" charset="-122"/>
              </a:rPr>
              <a:t> and points toward the center of the circular path.</a:t>
            </a:r>
          </a:p>
        </p:txBody>
      </p:sp>
      <p:pic>
        <p:nvPicPr>
          <p:cNvPr id="46089" name="Picture 43" descr="side3-16">
            <a:extLst>
              <a:ext uri="{FF2B5EF4-FFF2-40B4-BE49-F238E27FC236}">
                <a16:creationId xmlns:a16="http://schemas.microsoft.com/office/drawing/2014/main" id="{4BA4F03D-BA85-4CCF-BA46-7856B9096C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4100" y="4697413"/>
            <a:ext cx="164465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44" descr="03_19_Figure">
            <a:extLst>
              <a:ext uri="{FF2B5EF4-FFF2-40B4-BE49-F238E27FC236}">
                <a16:creationId xmlns:a16="http://schemas.microsoft.com/office/drawing/2014/main" id="{E68742A7-C1BF-4318-AE32-8722742E1D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7775" y="3754438"/>
            <a:ext cx="1719263"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45" descr="03_08_Figure">
            <a:extLst>
              <a:ext uri="{FF2B5EF4-FFF2-40B4-BE49-F238E27FC236}">
                <a16:creationId xmlns:a16="http://schemas.microsoft.com/office/drawing/2014/main" id="{7B96E28B-E070-4802-BEEC-521934C0914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5913" y="2967038"/>
            <a:ext cx="2138362"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625E5B70-204F-48F3-8B5A-F66E34B6A983}"/>
              </a:ext>
            </a:extLst>
          </p:cNvPr>
          <p:cNvSpPr>
            <a:spLocks noGrp="1"/>
          </p:cNvSpPr>
          <p:nvPr>
            <p:ph type="title"/>
          </p:nvPr>
        </p:nvSpPr>
        <p:spPr/>
        <p:txBody>
          <a:bodyPr/>
          <a:lstStyle/>
          <a:p>
            <a:r>
              <a:rPr lang="en-US" altLang="zh-CN">
                <a:ea typeface="宋体" panose="02010600030101010101" pitchFamily="2" charset="-122"/>
              </a:rPr>
              <a:t>Practice—Vector Addition</a:t>
            </a:r>
          </a:p>
        </p:txBody>
      </p:sp>
      <p:sp>
        <p:nvSpPr>
          <p:cNvPr id="48131" name="Rectangle 4">
            <a:extLst>
              <a:ext uri="{FF2B5EF4-FFF2-40B4-BE49-F238E27FC236}">
                <a16:creationId xmlns:a16="http://schemas.microsoft.com/office/drawing/2014/main" id="{B162BED2-B82F-4FCC-B9A8-3F1660700BE9}"/>
              </a:ext>
            </a:extLst>
          </p:cNvPr>
          <p:cNvSpPr>
            <a:spLocks noChangeArrowheads="1"/>
          </p:cNvSpPr>
          <p:nvPr/>
        </p:nvSpPr>
        <p:spPr bwMode="auto">
          <a:xfrm>
            <a:off x="369888" y="708025"/>
            <a:ext cx="85058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a:latin typeface="Georgia" panose="02040502050405020303" pitchFamily="18" charset="0"/>
                <a:ea typeface="宋体" panose="02010600030101010101" pitchFamily="2" charset="-122"/>
              </a:rPr>
              <a:t>An airplane undergoes the following displacements: First, it flies 66 km in a direction 30° east of north. Next, it flies 49 km due south. Finally, it flies 100 km 30° north of west. Using vector components, determine how far the airplane ends and at what direction?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D785138-2306-4C4C-86B5-1BBF04606BDA}"/>
              </a:ext>
            </a:extLst>
          </p:cNvPr>
          <p:cNvSpPr>
            <a:spLocks noGrp="1"/>
          </p:cNvSpPr>
          <p:nvPr>
            <p:ph type="title"/>
          </p:nvPr>
        </p:nvSpPr>
        <p:spPr/>
        <p:txBody>
          <a:bodyPr/>
          <a:lstStyle/>
          <a:p>
            <a:r>
              <a:rPr lang="en-US" altLang="zh-CN">
                <a:ea typeface="宋体" panose="02010600030101010101" pitchFamily="2" charset="-122"/>
              </a:rPr>
              <a:t>Practice-projectile motion</a:t>
            </a:r>
          </a:p>
        </p:txBody>
      </p:sp>
      <p:pic>
        <p:nvPicPr>
          <p:cNvPr id="49155" name="Picture 2">
            <a:extLst>
              <a:ext uri="{FF2B5EF4-FFF2-40B4-BE49-F238E27FC236}">
                <a16:creationId xmlns:a16="http://schemas.microsoft.com/office/drawing/2014/main" id="{3587BF3D-0CEB-4E01-A316-F4AFBDF5D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1076325"/>
            <a:ext cx="8791575"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0E7937F-CDF2-4DA8-B3EB-012C975E6C86}"/>
              </a:ext>
            </a:extLst>
          </p:cNvPr>
          <p:cNvSpPr>
            <a:spLocks noGrp="1" noChangeArrowheads="1"/>
          </p:cNvSpPr>
          <p:nvPr>
            <p:ph type="title"/>
          </p:nvPr>
        </p:nvSpPr>
        <p:spPr/>
        <p:txBody>
          <a:bodyPr/>
          <a:lstStyle/>
          <a:p>
            <a:pPr eaLnBrk="1" hangingPunct="1"/>
            <a:r>
              <a:rPr lang="en-US" altLang="zh-CN">
                <a:ea typeface="宋体" panose="02010600030101010101" pitchFamily="2" charset="-122"/>
              </a:rPr>
              <a:t>Vectors</a:t>
            </a:r>
          </a:p>
        </p:txBody>
      </p:sp>
      <p:sp>
        <p:nvSpPr>
          <p:cNvPr id="8195" name="Rectangle 3">
            <a:extLst>
              <a:ext uri="{FF2B5EF4-FFF2-40B4-BE49-F238E27FC236}">
                <a16:creationId xmlns:a16="http://schemas.microsoft.com/office/drawing/2014/main" id="{111A7970-9F96-4A32-9A85-16BB92644856}"/>
              </a:ext>
            </a:extLst>
          </p:cNvPr>
          <p:cNvSpPr>
            <a:spLocks noGrp="1" noChangeArrowheads="1"/>
          </p:cNvSpPr>
          <p:nvPr>
            <p:ph type="body" idx="1"/>
          </p:nvPr>
        </p:nvSpPr>
        <p:spPr>
          <a:xfrm>
            <a:off x="146050" y="706438"/>
            <a:ext cx="8748713" cy="2511425"/>
          </a:xfrm>
        </p:spPr>
        <p:txBody>
          <a:bodyPr/>
          <a:lstStyle/>
          <a:p>
            <a:pPr eaLnBrk="1" hangingPunct="1"/>
            <a:r>
              <a:rPr lang="en-US" altLang="zh-CN">
                <a:ea typeface="宋体" panose="02010600030101010101" pitchFamily="2" charset="-122"/>
              </a:rPr>
              <a:t>A </a:t>
            </a:r>
            <a:r>
              <a:rPr lang="en-US" altLang="zh-CN" b="1">
                <a:ea typeface="宋体" panose="02010600030101010101" pitchFamily="2" charset="-122"/>
              </a:rPr>
              <a:t>vector</a:t>
            </a:r>
            <a:r>
              <a:rPr lang="en-US" altLang="zh-CN">
                <a:ea typeface="宋体" panose="02010600030101010101" pitchFamily="2" charset="-122"/>
              </a:rPr>
              <a:t> is a quantity that has both </a:t>
            </a:r>
            <a:r>
              <a:rPr lang="en-US" altLang="zh-CN" i="1">
                <a:ea typeface="宋体" panose="02010600030101010101" pitchFamily="2" charset="-122"/>
              </a:rPr>
              <a:t>magnitude</a:t>
            </a:r>
            <a:r>
              <a:rPr lang="en-US" altLang="zh-CN">
                <a:ea typeface="宋体" panose="02010600030101010101" pitchFamily="2" charset="-122"/>
              </a:rPr>
              <a:t> and </a:t>
            </a:r>
            <a:r>
              <a:rPr lang="en-US" altLang="zh-CN" i="1">
                <a:ea typeface="宋体" panose="02010600030101010101" pitchFamily="2" charset="-122"/>
              </a:rPr>
              <a:t>direction</a:t>
            </a:r>
            <a:r>
              <a:rPr lang="en-US" altLang="zh-CN">
                <a:ea typeface="宋体" panose="02010600030101010101" pitchFamily="2" charset="-122"/>
              </a:rPr>
              <a:t>.</a:t>
            </a:r>
          </a:p>
          <a:p>
            <a:pPr lvl="1" eaLnBrk="1" hangingPunct="1"/>
            <a:r>
              <a:rPr lang="en-US" altLang="zh-CN" sz="2200">
                <a:ea typeface="宋体" panose="02010600030101010101" pitchFamily="2" charset="-122"/>
              </a:rPr>
              <a:t>In two dimensions it takes two numbers to specify a vector.</a:t>
            </a:r>
          </a:p>
          <a:p>
            <a:pPr lvl="1" eaLnBrk="1" hangingPunct="1"/>
            <a:r>
              <a:rPr lang="en-US" altLang="zh-CN" sz="2200">
                <a:ea typeface="宋体" panose="02010600030101010101" pitchFamily="2" charset="-122"/>
              </a:rPr>
              <a:t>In three dimensions it takes three numbers.</a:t>
            </a:r>
          </a:p>
          <a:p>
            <a:pPr lvl="1" eaLnBrk="1" hangingPunct="1"/>
            <a:r>
              <a:rPr lang="en-US" altLang="zh-CN" sz="2200">
                <a:ea typeface="宋体" panose="02010600030101010101" pitchFamily="2" charset="-122"/>
              </a:rPr>
              <a:t>A vector can be represented by an arrow whose length corresponds to the vector</a:t>
            </a:r>
            <a:r>
              <a:rPr lang="en-US" altLang="zh-CN" sz="2200">
                <a:latin typeface="Times New Roman" panose="02020603050405020304" pitchFamily="18" charset="0"/>
                <a:ea typeface="宋体" panose="02010600030101010101" pitchFamily="2" charset="-122"/>
              </a:rPr>
              <a:t>’</a:t>
            </a:r>
            <a:r>
              <a:rPr lang="en-US" altLang="zh-CN" sz="2200">
                <a:ea typeface="宋体" panose="02010600030101010101" pitchFamily="2" charset="-122"/>
              </a:rPr>
              <a:t>s magnitude.</a:t>
            </a:r>
          </a:p>
        </p:txBody>
      </p:sp>
      <p:sp>
        <p:nvSpPr>
          <p:cNvPr id="8196" name="Rectangle 5">
            <a:extLst>
              <a:ext uri="{FF2B5EF4-FFF2-40B4-BE49-F238E27FC236}">
                <a16:creationId xmlns:a16="http://schemas.microsoft.com/office/drawing/2014/main" id="{26563B94-C266-4BF5-BB41-823829594710}"/>
              </a:ext>
            </a:extLst>
          </p:cNvPr>
          <p:cNvSpPr>
            <a:spLocks noChangeArrowheads="1"/>
          </p:cNvSpPr>
          <p:nvPr/>
        </p:nvSpPr>
        <p:spPr bwMode="auto">
          <a:xfrm>
            <a:off x="120650" y="3433763"/>
            <a:ext cx="5113338"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r>
              <a:rPr lang="en-US" altLang="zh-CN">
                <a:ea typeface="宋体" panose="02010600030101010101" pitchFamily="2" charset="-122"/>
              </a:rPr>
              <a:t>Position is a vector quantity.</a:t>
            </a:r>
          </a:p>
          <a:p>
            <a:pPr lvl="1" eaLnBrk="1" hangingPunct="1"/>
            <a:r>
              <a:rPr lang="en-US" altLang="zh-CN" sz="2200">
                <a:ea typeface="宋体" panose="02010600030101010101" pitchFamily="2" charset="-122"/>
              </a:rPr>
              <a:t>An object</a:t>
            </a:r>
            <a:r>
              <a:rPr lang="en-US" altLang="zh-CN" sz="2200">
                <a:latin typeface="Times New Roman" panose="02020603050405020304" pitchFamily="18" charset="0"/>
                <a:ea typeface="宋体" panose="02010600030101010101" pitchFamily="2" charset="-122"/>
              </a:rPr>
              <a:t>’</a:t>
            </a:r>
            <a:r>
              <a:rPr lang="en-US" altLang="zh-CN" sz="2200">
                <a:ea typeface="宋体" panose="02010600030101010101" pitchFamily="2" charset="-122"/>
              </a:rPr>
              <a:t>s position is specified by giving its distance from an origin and its direction relative to an axis.</a:t>
            </a:r>
          </a:p>
          <a:p>
            <a:pPr lvl="1" eaLnBrk="1" hangingPunct="1"/>
            <a:r>
              <a:rPr lang="en-US" altLang="zh-CN" sz="2200">
                <a:ea typeface="宋体" panose="02010600030101010101" pitchFamily="2" charset="-122"/>
              </a:rPr>
              <a:t>Here     describes a point 2.0 m from the origin at a 30˚ angle to the axis.</a:t>
            </a:r>
          </a:p>
        </p:txBody>
      </p:sp>
      <p:graphicFrame>
        <p:nvGraphicFramePr>
          <p:cNvPr id="8197" name="Object 6">
            <a:extLst>
              <a:ext uri="{FF2B5EF4-FFF2-40B4-BE49-F238E27FC236}">
                <a16:creationId xmlns:a16="http://schemas.microsoft.com/office/drawing/2014/main" id="{9B839507-DE8D-4561-88C9-D2CD45F59DA0}"/>
              </a:ext>
            </a:extLst>
          </p:cNvPr>
          <p:cNvGraphicFramePr>
            <a:graphicFrameLocks noChangeAspect="1"/>
          </p:cNvGraphicFramePr>
          <p:nvPr/>
        </p:nvGraphicFramePr>
        <p:xfrm>
          <a:off x="1651000" y="5408613"/>
          <a:ext cx="190500" cy="381000"/>
        </p:xfrm>
        <a:graphic>
          <a:graphicData uri="http://schemas.openxmlformats.org/presentationml/2006/ole">
            <mc:AlternateContent xmlns:mc="http://schemas.openxmlformats.org/markup-compatibility/2006">
              <mc:Choice xmlns:v="urn:schemas-microsoft-com:vml" Requires="v">
                <p:oleObj spid="_x0000_s8199" name="Equation" r:id="rId4" imgW="190417" imgH="380835" progId="Equation.DSMT4">
                  <p:embed/>
                </p:oleObj>
              </mc:Choice>
              <mc:Fallback>
                <p:oleObj name="Equation" r:id="rId4" imgW="190417" imgH="380835"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0" y="5408613"/>
                        <a:ext cx="190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198" name="Picture 11" descr="03_01_Figure">
            <a:extLst>
              <a:ext uri="{FF2B5EF4-FFF2-40B4-BE49-F238E27FC236}">
                <a16:creationId xmlns:a16="http://schemas.microsoft.com/office/drawing/2014/main" id="{A86A7B0E-97B9-4722-ACDA-E5D1E49C3F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3190875"/>
            <a:ext cx="3308350"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FE423EA-6BC6-488E-83DD-09435173B598}"/>
              </a:ext>
            </a:extLst>
          </p:cNvPr>
          <p:cNvSpPr>
            <a:spLocks noGrp="1"/>
          </p:cNvSpPr>
          <p:nvPr>
            <p:ph type="title"/>
          </p:nvPr>
        </p:nvSpPr>
        <p:spPr/>
        <p:txBody>
          <a:bodyPr/>
          <a:lstStyle/>
          <a:p>
            <a:pPr eaLnBrk="1" hangingPunct="1"/>
            <a:r>
              <a:rPr lang="en-US" altLang="zh-CN">
                <a:ea typeface="宋体" panose="02010600030101010101" pitchFamily="2" charset="-122"/>
              </a:rPr>
              <a:t>Practice</a:t>
            </a:r>
          </a:p>
        </p:txBody>
      </p:sp>
      <p:sp>
        <p:nvSpPr>
          <p:cNvPr id="50179" name="Rectangle 3">
            <a:extLst>
              <a:ext uri="{FF2B5EF4-FFF2-40B4-BE49-F238E27FC236}">
                <a16:creationId xmlns:a16="http://schemas.microsoft.com/office/drawing/2014/main" id="{198C43DE-1F9C-4996-9AF7-2D530101CD11}"/>
              </a:ext>
            </a:extLst>
          </p:cNvPr>
          <p:cNvSpPr>
            <a:spLocks noChangeArrowheads="1"/>
          </p:cNvSpPr>
          <p:nvPr/>
        </p:nvSpPr>
        <p:spPr bwMode="auto">
          <a:xfrm>
            <a:off x="360363" y="1395413"/>
            <a:ext cx="83216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00"/>
                </a:solidFill>
                <a:ea typeface="宋体" panose="02010600030101010101" pitchFamily="2" charset="-122"/>
              </a:rPr>
              <a:t>There are two vectors </a:t>
            </a:r>
            <a:r>
              <a:rPr lang="en-US" altLang="zh-CN" sz="1800" b="1">
                <a:solidFill>
                  <a:srgbClr val="000000"/>
                </a:solidFill>
                <a:ea typeface="宋体" panose="02010600030101010101" pitchFamily="2" charset="-122"/>
              </a:rPr>
              <a:t>A</a:t>
            </a:r>
            <a:r>
              <a:rPr lang="en-US" altLang="zh-CN" sz="1800">
                <a:solidFill>
                  <a:srgbClr val="000000"/>
                </a:solidFill>
                <a:ea typeface="宋体" panose="02010600030101010101" pitchFamily="2" charset="-122"/>
              </a:rPr>
              <a:t> and </a:t>
            </a:r>
            <a:r>
              <a:rPr lang="en-US" altLang="zh-CN" sz="1800" b="1">
                <a:solidFill>
                  <a:srgbClr val="000000"/>
                </a:solidFill>
                <a:ea typeface="宋体" panose="02010600030101010101" pitchFamily="2" charset="-122"/>
              </a:rPr>
              <a:t>B</a:t>
            </a:r>
            <a:r>
              <a:rPr lang="en-US" altLang="zh-CN" sz="1800">
                <a:solidFill>
                  <a:srgbClr val="000000"/>
                </a:solidFill>
                <a:ea typeface="宋体" panose="02010600030101010101" pitchFamily="2" charset="-122"/>
              </a:rPr>
              <a:t>.  If </a:t>
            </a:r>
            <a:r>
              <a:rPr lang="en-US" altLang="zh-CN" sz="1800" b="1">
                <a:solidFill>
                  <a:srgbClr val="000000"/>
                </a:solidFill>
                <a:ea typeface="宋体" panose="02010600030101010101" pitchFamily="2" charset="-122"/>
              </a:rPr>
              <a:t>A</a:t>
            </a:r>
            <a:r>
              <a:rPr lang="en-US" altLang="zh-CN" sz="1800">
                <a:solidFill>
                  <a:srgbClr val="000000"/>
                </a:solidFill>
                <a:ea typeface="宋体" panose="02010600030101010101" pitchFamily="2" charset="-122"/>
              </a:rPr>
              <a:t> - </a:t>
            </a:r>
            <a:r>
              <a:rPr lang="en-US" altLang="zh-CN" sz="1800" b="1">
                <a:solidFill>
                  <a:srgbClr val="000000"/>
                </a:solidFill>
                <a:ea typeface="宋体" panose="02010600030101010101" pitchFamily="2" charset="-122"/>
              </a:rPr>
              <a:t>B</a:t>
            </a:r>
            <a:r>
              <a:rPr lang="en-US" altLang="zh-CN" sz="1800">
                <a:solidFill>
                  <a:srgbClr val="000000"/>
                </a:solidFill>
                <a:ea typeface="宋体" panose="02010600030101010101" pitchFamily="2" charset="-122"/>
              </a:rPr>
              <a:t> = 3</a:t>
            </a:r>
            <a:r>
              <a:rPr lang="en-US" altLang="zh-CN" sz="1800" b="1">
                <a:solidFill>
                  <a:srgbClr val="000000"/>
                </a:solidFill>
                <a:ea typeface="宋体" panose="02010600030101010101" pitchFamily="2" charset="-122"/>
              </a:rPr>
              <a:t>i</a:t>
            </a:r>
            <a:r>
              <a:rPr lang="en-US" altLang="zh-CN" sz="1800">
                <a:solidFill>
                  <a:srgbClr val="000000"/>
                </a:solidFill>
                <a:ea typeface="宋体" panose="02010600030101010101" pitchFamily="2" charset="-122"/>
              </a:rPr>
              <a:t> – 4</a:t>
            </a:r>
            <a:r>
              <a:rPr lang="en-US" altLang="zh-CN" sz="1800" b="1">
                <a:solidFill>
                  <a:srgbClr val="000000"/>
                </a:solidFill>
                <a:ea typeface="宋体" panose="02010600030101010101" pitchFamily="2" charset="-122"/>
              </a:rPr>
              <a:t>j</a:t>
            </a:r>
            <a:r>
              <a:rPr lang="en-US" altLang="zh-CN" sz="1800">
                <a:solidFill>
                  <a:srgbClr val="000000"/>
                </a:solidFill>
                <a:ea typeface="宋体" panose="02010600030101010101" pitchFamily="2" charset="-122"/>
              </a:rPr>
              <a:t>, then </a:t>
            </a:r>
            <a:r>
              <a:rPr lang="en-US" altLang="zh-CN" sz="1800" b="1">
                <a:solidFill>
                  <a:srgbClr val="000000"/>
                </a:solidFill>
                <a:ea typeface="宋体" panose="02010600030101010101" pitchFamily="2" charset="-122"/>
              </a:rPr>
              <a:t>B</a:t>
            </a:r>
            <a:r>
              <a:rPr lang="en-US" altLang="zh-CN" sz="1800">
                <a:solidFill>
                  <a:srgbClr val="000000"/>
                </a:solidFill>
                <a:ea typeface="宋体" panose="02010600030101010101" pitchFamily="2" charset="-122"/>
              </a:rPr>
              <a:t> - </a:t>
            </a:r>
            <a:r>
              <a:rPr lang="en-US" altLang="zh-CN" sz="1800" b="1">
                <a:solidFill>
                  <a:srgbClr val="000000"/>
                </a:solidFill>
                <a:ea typeface="宋体" panose="02010600030101010101" pitchFamily="2" charset="-122"/>
              </a:rPr>
              <a:t>A</a:t>
            </a:r>
            <a:r>
              <a:rPr lang="en-US" altLang="zh-CN" sz="1800">
                <a:solidFill>
                  <a:srgbClr val="000000"/>
                </a:solidFill>
                <a:ea typeface="宋体" panose="02010600030101010101" pitchFamily="2" charset="-122"/>
              </a:rPr>
              <a:t> is </a:t>
            </a:r>
          </a:p>
          <a:p>
            <a:pPr eaLnBrk="1" hangingPunct="1">
              <a:spcBef>
                <a:spcPct val="0"/>
              </a:spcBef>
              <a:buFontTx/>
              <a:buNone/>
            </a:pPr>
            <a:r>
              <a:rPr lang="en-US" altLang="zh-CN" sz="1800">
                <a:solidFill>
                  <a:srgbClr val="000000"/>
                </a:solidFill>
                <a:ea typeface="宋体" panose="02010600030101010101" pitchFamily="2" charset="-122"/>
              </a:rPr>
              <a:t>A) 3</a:t>
            </a:r>
            <a:r>
              <a:rPr lang="en-US" altLang="zh-CN" sz="1800" b="1">
                <a:solidFill>
                  <a:srgbClr val="000000"/>
                </a:solidFill>
                <a:ea typeface="宋体" panose="02010600030101010101" pitchFamily="2" charset="-122"/>
              </a:rPr>
              <a:t>i</a:t>
            </a:r>
            <a:r>
              <a:rPr lang="en-US" altLang="zh-CN" sz="1800">
                <a:solidFill>
                  <a:srgbClr val="000000"/>
                </a:solidFill>
                <a:ea typeface="宋体" panose="02010600030101010101" pitchFamily="2" charset="-122"/>
              </a:rPr>
              <a:t> – 4</a:t>
            </a:r>
            <a:r>
              <a:rPr lang="en-US" altLang="zh-CN" sz="1800" b="1">
                <a:solidFill>
                  <a:srgbClr val="000000"/>
                </a:solidFill>
                <a:ea typeface="宋体" panose="02010600030101010101" pitchFamily="2" charset="-122"/>
              </a:rPr>
              <a:t>j</a:t>
            </a:r>
            <a:r>
              <a:rPr lang="en-US" altLang="zh-CN" sz="1800">
                <a:solidFill>
                  <a:srgbClr val="000000"/>
                </a:solidFill>
                <a:ea typeface="宋体" panose="02010600030101010101" pitchFamily="2" charset="-122"/>
              </a:rPr>
              <a:t> 	B) -3</a:t>
            </a:r>
            <a:r>
              <a:rPr lang="en-US" altLang="zh-CN" sz="1800" b="1">
                <a:solidFill>
                  <a:srgbClr val="000000"/>
                </a:solidFill>
                <a:ea typeface="宋体" panose="02010600030101010101" pitchFamily="2" charset="-122"/>
              </a:rPr>
              <a:t>i</a:t>
            </a:r>
            <a:r>
              <a:rPr lang="en-US" altLang="zh-CN" sz="1800">
                <a:solidFill>
                  <a:srgbClr val="000000"/>
                </a:solidFill>
                <a:ea typeface="宋体" panose="02010600030101010101" pitchFamily="2" charset="-122"/>
              </a:rPr>
              <a:t> + 4</a:t>
            </a:r>
            <a:r>
              <a:rPr lang="en-US" altLang="zh-CN" sz="1800" b="1">
                <a:solidFill>
                  <a:srgbClr val="000000"/>
                </a:solidFill>
                <a:ea typeface="宋体" panose="02010600030101010101" pitchFamily="2" charset="-122"/>
              </a:rPr>
              <a:t>j</a:t>
            </a:r>
            <a:r>
              <a:rPr lang="en-US" altLang="zh-CN" sz="1800">
                <a:solidFill>
                  <a:srgbClr val="000000"/>
                </a:solidFill>
                <a:ea typeface="宋体" panose="02010600030101010101" pitchFamily="2" charset="-122"/>
              </a:rPr>
              <a:t> 	C) 3</a:t>
            </a:r>
            <a:r>
              <a:rPr lang="en-US" altLang="zh-CN" sz="1800" b="1">
                <a:solidFill>
                  <a:srgbClr val="000000"/>
                </a:solidFill>
                <a:ea typeface="宋体" panose="02010600030101010101" pitchFamily="2" charset="-122"/>
              </a:rPr>
              <a:t>i</a:t>
            </a:r>
            <a:r>
              <a:rPr lang="en-US" altLang="zh-CN" sz="1800">
                <a:solidFill>
                  <a:srgbClr val="000000"/>
                </a:solidFill>
                <a:ea typeface="宋体" panose="02010600030101010101" pitchFamily="2" charset="-122"/>
              </a:rPr>
              <a:t> + 4</a:t>
            </a:r>
            <a:r>
              <a:rPr lang="en-US" altLang="zh-CN" sz="1800" b="1">
                <a:solidFill>
                  <a:srgbClr val="000000"/>
                </a:solidFill>
                <a:ea typeface="宋体" panose="02010600030101010101" pitchFamily="2" charset="-122"/>
              </a:rPr>
              <a:t>j</a:t>
            </a:r>
            <a:r>
              <a:rPr lang="en-US" altLang="zh-CN" sz="1800">
                <a:solidFill>
                  <a:srgbClr val="000000"/>
                </a:solidFill>
                <a:ea typeface="宋体" panose="02010600030101010101" pitchFamily="2" charset="-122"/>
              </a:rPr>
              <a:t> 	D) -3</a:t>
            </a:r>
            <a:r>
              <a:rPr lang="en-US" altLang="zh-CN" sz="1800" b="1">
                <a:solidFill>
                  <a:srgbClr val="000000"/>
                </a:solidFill>
                <a:ea typeface="宋体" panose="02010600030101010101" pitchFamily="2" charset="-122"/>
              </a:rPr>
              <a:t>i</a:t>
            </a:r>
            <a:r>
              <a:rPr lang="en-US" altLang="zh-CN" sz="1800">
                <a:solidFill>
                  <a:srgbClr val="000000"/>
                </a:solidFill>
                <a:ea typeface="宋体" panose="02010600030101010101" pitchFamily="2" charset="-122"/>
              </a:rPr>
              <a:t> – 4</a:t>
            </a:r>
            <a:r>
              <a:rPr lang="en-US" altLang="zh-CN" sz="1800" b="1">
                <a:solidFill>
                  <a:srgbClr val="000000"/>
                </a:solidFill>
                <a:ea typeface="宋体" panose="02010600030101010101" pitchFamily="2" charset="-122"/>
              </a:rPr>
              <a:t>j</a:t>
            </a:r>
            <a:r>
              <a:rPr lang="en-US" altLang="zh-CN" sz="1800">
                <a:solidFill>
                  <a:srgbClr val="000000"/>
                </a:solidFill>
                <a:ea typeface="宋体" panose="02010600030101010101" pitchFamily="2" charset="-122"/>
              </a:rPr>
              <a:t> 	E) 0 </a:t>
            </a:r>
          </a:p>
          <a:p>
            <a:pPr eaLnBrk="1" hangingPunct="1">
              <a:spcBef>
                <a:spcPct val="0"/>
              </a:spcBef>
              <a:buFontTx/>
              <a:buNone/>
            </a:pPr>
            <a:endParaRPr lang="en-US" altLang="zh-CN" sz="1800">
              <a:solidFill>
                <a:srgbClr val="000000"/>
              </a:solidFill>
              <a:ea typeface="宋体" panose="02010600030101010101" pitchFamily="2" charset="-122"/>
            </a:endParaRPr>
          </a:p>
          <a:p>
            <a:pPr eaLnBrk="1" hangingPunct="1">
              <a:spcBef>
                <a:spcPct val="0"/>
              </a:spcBef>
              <a:buFontTx/>
              <a:buNone/>
            </a:pPr>
            <a:r>
              <a:rPr lang="en-US" altLang="zh-CN" sz="1800">
                <a:solidFill>
                  <a:srgbClr val="000000"/>
                </a:solidFill>
                <a:ea typeface="宋体" panose="02010600030101010101" pitchFamily="2" charset="-122"/>
              </a:rPr>
              <a:t>A toy rocket is launched vertically from ground level (y = 0 m), at time t = 0.0 s. The rocket engine provides constant upward acceleration during the burn phase. At the instant of engine burnout, the rocket has risen to 93 m and acquired a velocity of 50 m/s. Find the time interval of the process.</a:t>
            </a:r>
          </a:p>
          <a:p>
            <a:pPr eaLnBrk="1" hangingPunct="1">
              <a:spcBef>
                <a:spcPct val="0"/>
              </a:spcBef>
              <a:buFontTx/>
              <a:buNone/>
            </a:pPr>
            <a:r>
              <a:rPr lang="en-US" altLang="zh-CN" sz="1800">
                <a:solidFill>
                  <a:srgbClr val="000000"/>
                </a:solidFill>
                <a:ea typeface="宋体" panose="02010600030101010101" pitchFamily="2" charset="-122"/>
              </a:rPr>
              <a:t>A) 3.0 s		B) 3.3 s		C) 4.1 s		D) 3.7 s		E) 2.6 s</a:t>
            </a:r>
          </a:p>
          <a:p>
            <a:pPr eaLnBrk="1" hangingPunct="1">
              <a:spcBef>
                <a:spcPct val="0"/>
              </a:spcBef>
              <a:buFontTx/>
              <a:buNone/>
            </a:pPr>
            <a:endParaRPr lang="en-US" altLang="zh-CN" sz="1800">
              <a:solidFill>
                <a:srgbClr val="000000"/>
              </a:solidFill>
              <a:ea typeface="宋体" panose="02010600030101010101" pitchFamily="2" charset="-122"/>
            </a:endParaRPr>
          </a:p>
          <a:p>
            <a:pPr eaLnBrk="1" hangingPunct="1">
              <a:spcBef>
                <a:spcPct val="0"/>
              </a:spcBef>
              <a:buFontTx/>
              <a:buNone/>
            </a:pPr>
            <a:r>
              <a:rPr lang="en-US" altLang="zh-CN" sz="1800">
                <a:solidFill>
                  <a:srgbClr val="000000"/>
                </a:solidFill>
                <a:ea typeface="宋体" panose="02010600030101010101" pitchFamily="2" charset="-122"/>
              </a:rPr>
              <a:t>A ball is released from the roof of a building (with zero initial velocity) and strikes the ground in 3.0 seconds.  Find the height (m) of the building and the speed (m/s) of the ball just before it reaches the ground.</a:t>
            </a:r>
          </a:p>
          <a:p>
            <a:pPr eaLnBrk="1" hangingPunct="1">
              <a:spcBef>
                <a:spcPct val="0"/>
              </a:spcBef>
              <a:buFontTx/>
              <a:buNone/>
            </a:pPr>
            <a:r>
              <a:rPr lang="en-US" altLang="zh-CN" sz="1800">
                <a:solidFill>
                  <a:srgbClr val="000000"/>
                </a:solidFill>
                <a:ea typeface="宋体" panose="02010600030101010101" pitchFamily="2" charset="-122"/>
              </a:rPr>
              <a:t>A) 44 m, 29 m/s 	B) 44 m, 0 m/s 	C) 88 m, 29 m/s	D) 31 m, 25 m/s	E) 88 m, 0 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957FCA96-A61E-4838-B36F-278BFF3DD304}"/>
              </a:ext>
            </a:extLst>
          </p:cNvPr>
          <p:cNvSpPr>
            <a:spLocks noGrp="1"/>
          </p:cNvSpPr>
          <p:nvPr>
            <p:ph type="title"/>
          </p:nvPr>
        </p:nvSpPr>
        <p:spPr/>
        <p:txBody>
          <a:bodyPr/>
          <a:lstStyle/>
          <a:p>
            <a:pPr eaLnBrk="1" hangingPunct="1"/>
            <a:r>
              <a:rPr lang="en-US" altLang="zh-CN">
                <a:ea typeface="宋体" panose="02010600030101010101" pitchFamily="2" charset="-122"/>
              </a:rPr>
              <a:t>Practice</a:t>
            </a:r>
          </a:p>
        </p:txBody>
      </p:sp>
      <p:sp>
        <p:nvSpPr>
          <p:cNvPr id="5" name="Rectangle 6">
            <a:extLst>
              <a:ext uri="{FF2B5EF4-FFF2-40B4-BE49-F238E27FC236}">
                <a16:creationId xmlns:a16="http://schemas.microsoft.com/office/drawing/2014/main" id="{44914EA0-FB35-41AB-B90D-BCB1B9941E3E}"/>
              </a:ext>
            </a:extLst>
          </p:cNvPr>
          <p:cNvSpPr>
            <a:spLocks noChangeArrowheads="1"/>
          </p:cNvSpPr>
          <p:nvPr/>
        </p:nvSpPr>
        <p:spPr bwMode="auto">
          <a:xfrm>
            <a:off x="228600" y="966788"/>
            <a:ext cx="89154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en-US" sz="2000" dirty="0">
                <a:latin typeface="Arial Rounded MT Bold" pitchFamily="34" charset="0"/>
                <a:ea typeface="宋体" pitchFamily="2" charset="-122"/>
                <a:cs typeface="Times New Roman" pitchFamily="18" charset="0"/>
              </a:rPr>
              <a:t>A daring swimmer dives off a cliff with a running horizontal leap, as shown in the figure. What must her minimum speed be just as she leaves the top of the cliff so that she will miss the ledge at the bottom, which is 2.40 m wide and 12.8 m below the top of the cliff? (m/s)</a:t>
            </a:r>
          </a:p>
          <a:p>
            <a:pPr marL="342900" indent="-342900">
              <a:defRPr/>
            </a:pPr>
            <a:r>
              <a:rPr lang="en-US" sz="2000" dirty="0">
                <a:latin typeface="Arial Rounded MT Bold" pitchFamily="34" charset="0"/>
                <a:ea typeface="宋体" pitchFamily="2" charset="-122"/>
                <a:cs typeface="Times New Roman" pitchFamily="18" charset="0"/>
              </a:rPr>
              <a:t>A) 1.0  		B) 1.5 		C) 2.0 		D) 2.5		E) 3.0</a:t>
            </a:r>
          </a:p>
          <a:p>
            <a:pPr marL="342900" indent="-342900">
              <a:defRPr/>
            </a:pPr>
            <a:endParaRPr lang="en-US" sz="2000" dirty="0">
              <a:latin typeface="Arial Rounded MT Bold" pitchFamily="34" charset="0"/>
              <a:ea typeface="宋体" pitchFamily="2" charset="-122"/>
              <a:cs typeface="Times New Roman" pitchFamily="18" charset="0"/>
            </a:endParaRPr>
          </a:p>
          <a:p>
            <a:pPr marL="342900" indent="-342900">
              <a:defRPr/>
            </a:pPr>
            <a:endParaRPr lang="en-US" sz="2000" dirty="0">
              <a:latin typeface="Arial Rounded MT Bold" pitchFamily="34" charset="0"/>
              <a:ea typeface="宋体" pitchFamily="2" charset="-122"/>
              <a:cs typeface="Times New Roman" pitchFamily="18" charset="0"/>
            </a:endParaRPr>
          </a:p>
          <a:p>
            <a:pPr>
              <a:defRPr/>
            </a:pPr>
            <a:r>
              <a:rPr lang="en-US" sz="2000" dirty="0">
                <a:latin typeface="Arial Rounded MT Bold" pitchFamily="34" charset="0"/>
                <a:ea typeface="宋体" pitchFamily="2" charset="-122"/>
                <a:cs typeface="Times New Roman" pitchFamily="18" charset="0"/>
              </a:rPr>
              <a:t>If she leaves the top with a horizontal speed of 3.0 m/s, find the distance from the where she touches the water to the ledge. </a:t>
            </a:r>
          </a:p>
          <a:p>
            <a:pPr marL="342900" indent="-342900">
              <a:defRPr/>
            </a:pPr>
            <a:r>
              <a:rPr lang="en-US" sz="2000" dirty="0">
                <a:latin typeface="Arial Rounded MT Bold" pitchFamily="34" charset="0"/>
                <a:ea typeface="宋体" pitchFamily="2" charset="-122"/>
                <a:cs typeface="Times New Roman" pitchFamily="18" charset="0"/>
              </a:rPr>
              <a:t>A) 1.6	  	B) 2.4		C) 3.2 		D) 4.0		E) 4.8</a:t>
            </a:r>
          </a:p>
        </p:txBody>
      </p:sp>
      <p:pic>
        <p:nvPicPr>
          <p:cNvPr id="51204" name="Picture 5">
            <a:extLst>
              <a:ext uri="{FF2B5EF4-FFF2-40B4-BE49-F238E27FC236}">
                <a16:creationId xmlns:a16="http://schemas.microsoft.com/office/drawing/2014/main" id="{50994209-384B-4D22-B76E-9AB7F0D08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706938"/>
            <a:ext cx="25908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a:extLst>
              <a:ext uri="{FF2B5EF4-FFF2-40B4-BE49-F238E27FC236}">
                <a16:creationId xmlns:a16="http://schemas.microsoft.com/office/drawing/2014/main" id="{9B957827-7F08-44B8-97B1-1869C59B3CEA}"/>
              </a:ext>
            </a:extLst>
          </p:cNvPr>
          <p:cNvSpPr>
            <a:spLocks noChangeShapeType="1"/>
          </p:cNvSpPr>
          <p:nvPr/>
        </p:nvSpPr>
        <p:spPr bwMode="auto">
          <a:xfrm>
            <a:off x="2209800" y="47069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8" name="Line 11">
            <a:extLst>
              <a:ext uri="{FF2B5EF4-FFF2-40B4-BE49-F238E27FC236}">
                <a16:creationId xmlns:a16="http://schemas.microsoft.com/office/drawing/2014/main" id="{88E77033-9D46-424D-A755-CE0A2E15A7EF}"/>
              </a:ext>
            </a:extLst>
          </p:cNvPr>
          <p:cNvSpPr>
            <a:spLocks noChangeShapeType="1"/>
          </p:cNvSpPr>
          <p:nvPr/>
        </p:nvSpPr>
        <p:spPr bwMode="auto">
          <a:xfrm>
            <a:off x="2514600" y="48593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9" name="Line 12">
            <a:extLst>
              <a:ext uri="{FF2B5EF4-FFF2-40B4-BE49-F238E27FC236}">
                <a16:creationId xmlns:a16="http://schemas.microsoft.com/office/drawing/2014/main" id="{D9340068-E7F7-4B5A-B01F-7B11000F7239}"/>
              </a:ext>
            </a:extLst>
          </p:cNvPr>
          <p:cNvSpPr>
            <a:spLocks noChangeShapeType="1"/>
          </p:cNvSpPr>
          <p:nvPr/>
        </p:nvSpPr>
        <p:spPr bwMode="auto">
          <a:xfrm>
            <a:off x="2743200" y="50117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0" name="Line 13">
            <a:extLst>
              <a:ext uri="{FF2B5EF4-FFF2-40B4-BE49-F238E27FC236}">
                <a16:creationId xmlns:a16="http://schemas.microsoft.com/office/drawing/2014/main" id="{669F60D5-70AC-4878-93FF-E3A2245A57F6}"/>
              </a:ext>
            </a:extLst>
          </p:cNvPr>
          <p:cNvSpPr>
            <a:spLocks noChangeShapeType="1"/>
          </p:cNvSpPr>
          <p:nvPr/>
        </p:nvSpPr>
        <p:spPr bwMode="auto">
          <a:xfrm>
            <a:off x="2895600" y="51641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1" name="Line 14">
            <a:extLst>
              <a:ext uri="{FF2B5EF4-FFF2-40B4-BE49-F238E27FC236}">
                <a16:creationId xmlns:a16="http://schemas.microsoft.com/office/drawing/2014/main" id="{EB804515-2D3F-4139-916C-C7D97EE48E2C}"/>
              </a:ext>
            </a:extLst>
          </p:cNvPr>
          <p:cNvSpPr>
            <a:spLocks noChangeShapeType="1"/>
          </p:cNvSpPr>
          <p:nvPr/>
        </p:nvSpPr>
        <p:spPr bwMode="auto">
          <a:xfrm>
            <a:off x="2971800" y="53165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2" name="Line 15">
            <a:extLst>
              <a:ext uri="{FF2B5EF4-FFF2-40B4-BE49-F238E27FC236}">
                <a16:creationId xmlns:a16="http://schemas.microsoft.com/office/drawing/2014/main" id="{15121F17-C9F3-4631-A9AD-42A059FABE4A}"/>
              </a:ext>
            </a:extLst>
          </p:cNvPr>
          <p:cNvSpPr>
            <a:spLocks noChangeShapeType="1"/>
          </p:cNvSpPr>
          <p:nvPr/>
        </p:nvSpPr>
        <p:spPr bwMode="auto">
          <a:xfrm>
            <a:off x="3048000" y="54689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3" name="Line 16">
            <a:extLst>
              <a:ext uri="{FF2B5EF4-FFF2-40B4-BE49-F238E27FC236}">
                <a16:creationId xmlns:a16="http://schemas.microsoft.com/office/drawing/2014/main" id="{1E15F0EB-2468-4512-B2FE-37850D261A7D}"/>
              </a:ext>
            </a:extLst>
          </p:cNvPr>
          <p:cNvSpPr>
            <a:spLocks noChangeShapeType="1"/>
          </p:cNvSpPr>
          <p:nvPr/>
        </p:nvSpPr>
        <p:spPr bwMode="auto">
          <a:xfrm>
            <a:off x="3124200" y="56213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4" name="Line 17">
            <a:extLst>
              <a:ext uri="{FF2B5EF4-FFF2-40B4-BE49-F238E27FC236}">
                <a16:creationId xmlns:a16="http://schemas.microsoft.com/office/drawing/2014/main" id="{33A5189E-CC6D-4365-B8C4-9411FF174502}"/>
              </a:ext>
            </a:extLst>
          </p:cNvPr>
          <p:cNvSpPr>
            <a:spLocks noChangeShapeType="1"/>
          </p:cNvSpPr>
          <p:nvPr/>
        </p:nvSpPr>
        <p:spPr bwMode="auto">
          <a:xfrm>
            <a:off x="3124200" y="57737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5" name="Line 18">
            <a:extLst>
              <a:ext uri="{FF2B5EF4-FFF2-40B4-BE49-F238E27FC236}">
                <a16:creationId xmlns:a16="http://schemas.microsoft.com/office/drawing/2014/main" id="{6AF05933-CB54-4DB0-A76C-C775DE7B3D99}"/>
              </a:ext>
            </a:extLst>
          </p:cNvPr>
          <p:cNvSpPr>
            <a:spLocks noChangeShapeType="1"/>
          </p:cNvSpPr>
          <p:nvPr/>
        </p:nvSpPr>
        <p:spPr bwMode="auto">
          <a:xfrm>
            <a:off x="3200400" y="59261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6" name="Line 19">
            <a:extLst>
              <a:ext uri="{FF2B5EF4-FFF2-40B4-BE49-F238E27FC236}">
                <a16:creationId xmlns:a16="http://schemas.microsoft.com/office/drawing/2014/main" id="{45ACCD36-7D48-49F5-B25A-0C391722AFEB}"/>
              </a:ext>
            </a:extLst>
          </p:cNvPr>
          <p:cNvSpPr>
            <a:spLocks noChangeShapeType="1"/>
          </p:cNvSpPr>
          <p:nvPr/>
        </p:nvSpPr>
        <p:spPr bwMode="auto">
          <a:xfrm>
            <a:off x="3200400" y="6078538"/>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
        <p:nvSpPr>
          <p:cNvPr id="17" name="Arc 20">
            <a:extLst>
              <a:ext uri="{FF2B5EF4-FFF2-40B4-BE49-F238E27FC236}">
                <a16:creationId xmlns:a16="http://schemas.microsoft.com/office/drawing/2014/main" id="{AFCBF90F-DD22-4D87-8AFC-D1C4776472DD}"/>
              </a:ext>
            </a:extLst>
          </p:cNvPr>
          <p:cNvSpPr>
            <a:spLocks/>
          </p:cNvSpPr>
          <p:nvPr/>
        </p:nvSpPr>
        <p:spPr bwMode="auto">
          <a:xfrm>
            <a:off x="2057400" y="4706938"/>
            <a:ext cx="1143000" cy="1524000"/>
          </a:xfrm>
          <a:custGeom>
            <a:avLst/>
            <a:gdLst>
              <a:gd name="T0" fmla="*/ 0 w 21596"/>
              <a:gd name="T1" fmla="*/ 0 h 21600"/>
              <a:gd name="T2" fmla="*/ 2147483647 w 21596"/>
              <a:gd name="T3" fmla="*/ 2147483647 h 21600"/>
              <a:gd name="T4" fmla="*/ 0 w 21596"/>
              <a:gd name="T5" fmla="*/ 2147483647 h 21600"/>
              <a:gd name="T6" fmla="*/ 0 60000 65536"/>
              <a:gd name="T7" fmla="*/ 0 60000 65536"/>
              <a:gd name="T8" fmla="*/ 0 60000 65536"/>
              <a:gd name="T9" fmla="*/ 0 w 21596"/>
              <a:gd name="T10" fmla="*/ 0 h 21600"/>
              <a:gd name="T11" fmla="*/ 21596 w 21596"/>
              <a:gd name="T12" fmla="*/ 21600 h 21600"/>
            </a:gdLst>
            <a:ahLst/>
            <a:cxnLst>
              <a:cxn ang="T6">
                <a:pos x="T0" y="T1"/>
              </a:cxn>
              <a:cxn ang="T7">
                <a:pos x="T2" y="T3"/>
              </a:cxn>
              <a:cxn ang="T8">
                <a:pos x="T4" y="T5"/>
              </a:cxn>
            </a:cxnLst>
            <a:rect l="T9" t="T10" r="T11" b="T12"/>
            <a:pathLst>
              <a:path w="21596" h="21600" fill="none" extrusionOk="0">
                <a:moveTo>
                  <a:pt x="-1" y="0"/>
                </a:moveTo>
                <a:cubicBezTo>
                  <a:pt x="11766" y="0"/>
                  <a:pt x="21368" y="9417"/>
                  <a:pt x="21595" y="21182"/>
                </a:cubicBezTo>
              </a:path>
              <a:path w="21596" h="21600" stroke="0" extrusionOk="0">
                <a:moveTo>
                  <a:pt x="-1" y="0"/>
                </a:moveTo>
                <a:cubicBezTo>
                  <a:pt x="11766" y="0"/>
                  <a:pt x="21368" y="9417"/>
                  <a:pt x="21595" y="21182"/>
                </a:cubicBezTo>
                <a:lnTo>
                  <a:pt x="0" y="21600"/>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en-US" sz="1800" kern="0">
              <a:solidFill>
                <a:sysClr val="windowText" lastClr="000000"/>
              </a:solidFill>
            </a:endParaRPr>
          </a:p>
        </p:txBody>
      </p:sp>
      <p:pic>
        <p:nvPicPr>
          <p:cNvPr id="51216" name="Picture 22">
            <a:extLst>
              <a:ext uri="{FF2B5EF4-FFF2-40B4-BE49-F238E27FC236}">
                <a16:creationId xmlns:a16="http://schemas.microsoft.com/office/drawing/2014/main" id="{17C67925-E6BE-415D-B9E3-17E2A6A2A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651375"/>
            <a:ext cx="2667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Arc 34">
            <a:extLst>
              <a:ext uri="{FF2B5EF4-FFF2-40B4-BE49-F238E27FC236}">
                <a16:creationId xmlns:a16="http://schemas.microsoft.com/office/drawing/2014/main" id="{BFBB68A5-D1BC-42FD-BBA4-7831BB147D9C}"/>
              </a:ext>
            </a:extLst>
          </p:cNvPr>
          <p:cNvSpPr>
            <a:spLocks/>
          </p:cNvSpPr>
          <p:nvPr/>
        </p:nvSpPr>
        <p:spPr bwMode="auto">
          <a:xfrm>
            <a:off x="5181600" y="4664075"/>
            <a:ext cx="1981200" cy="1600200"/>
          </a:xfrm>
          <a:custGeom>
            <a:avLst/>
            <a:gdLst>
              <a:gd name="T0" fmla="*/ 0 w 21596"/>
              <a:gd name="T1" fmla="*/ 0 h 21600"/>
              <a:gd name="T2" fmla="*/ 2147483647 w 21596"/>
              <a:gd name="T3" fmla="*/ 2147483647 h 21600"/>
              <a:gd name="T4" fmla="*/ 0 w 21596"/>
              <a:gd name="T5" fmla="*/ 2147483647 h 21600"/>
              <a:gd name="T6" fmla="*/ 0 60000 65536"/>
              <a:gd name="T7" fmla="*/ 0 60000 65536"/>
              <a:gd name="T8" fmla="*/ 0 60000 65536"/>
              <a:gd name="T9" fmla="*/ 0 w 21596"/>
              <a:gd name="T10" fmla="*/ 0 h 21600"/>
              <a:gd name="T11" fmla="*/ 21596 w 21596"/>
              <a:gd name="T12" fmla="*/ 21600 h 21600"/>
            </a:gdLst>
            <a:ahLst/>
            <a:cxnLst>
              <a:cxn ang="T6">
                <a:pos x="T0" y="T1"/>
              </a:cxn>
              <a:cxn ang="T7">
                <a:pos x="T2" y="T3"/>
              </a:cxn>
              <a:cxn ang="T8">
                <a:pos x="T4" y="T5"/>
              </a:cxn>
            </a:cxnLst>
            <a:rect l="T9" t="T10" r="T11" b="T12"/>
            <a:pathLst>
              <a:path w="21596" h="21600" fill="none" extrusionOk="0">
                <a:moveTo>
                  <a:pt x="-1" y="0"/>
                </a:moveTo>
                <a:cubicBezTo>
                  <a:pt x="11766" y="0"/>
                  <a:pt x="21368" y="9417"/>
                  <a:pt x="21595" y="21182"/>
                </a:cubicBezTo>
              </a:path>
              <a:path w="21596" h="21600" stroke="0" extrusionOk="0">
                <a:moveTo>
                  <a:pt x="-1" y="0"/>
                </a:moveTo>
                <a:cubicBezTo>
                  <a:pt x="11766" y="0"/>
                  <a:pt x="21368" y="9417"/>
                  <a:pt x="21595" y="21182"/>
                </a:cubicBezTo>
                <a:lnTo>
                  <a:pt x="0" y="21600"/>
                </a:lnTo>
                <a:close/>
              </a:path>
            </a:pathLst>
          </a:custGeom>
          <a:noFill/>
          <a:ln w="28575">
            <a:solidFill>
              <a:srgbClr val="0099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en-US" sz="1800" kern="0">
              <a:solidFill>
                <a:sysClr val="windowText" lastClr="000000"/>
              </a:solidFill>
            </a:endParaRPr>
          </a:p>
        </p:txBody>
      </p:sp>
      <p:sp>
        <p:nvSpPr>
          <p:cNvPr id="20" name="Line 35">
            <a:extLst>
              <a:ext uri="{FF2B5EF4-FFF2-40B4-BE49-F238E27FC236}">
                <a16:creationId xmlns:a16="http://schemas.microsoft.com/office/drawing/2014/main" id="{DC611108-6C47-4210-940D-02738A9A5655}"/>
              </a:ext>
            </a:extLst>
          </p:cNvPr>
          <p:cNvSpPr>
            <a:spLocks noChangeShapeType="1"/>
          </p:cNvSpPr>
          <p:nvPr/>
        </p:nvSpPr>
        <p:spPr bwMode="auto">
          <a:xfrm>
            <a:off x="5181600" y="4664075"/>
            <a:ext cx="1066800" cy="0"/>
          </a:xfrm>
          <a:prstGeom prst="line">
            <a:avLst/>
          </a:prstGeom>
          <a:noFill/>
          <a:ln w="28575">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sz="1800" kern="0">
              <a:solidFill>
                <a:sysClr val="windowText" lastClr="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65C825A-8FDD-4F2F-BD51-2801D35DAEF0}"/>
              </a:ext>
            </a:extLst>
          </p:cNvPr>
          <p:cNvSpPr>
            <a:spLocks noGrp="1"/>
          </p:cNvSpPr>
          <p:nvPr>
            <p:ph type="title"/>
          </p:nvPr>
        </p:nvSpPr>
        <p:spPr>
          <a:xfrm>
            <a:off x="0" y="0"/>
            <a:ext cx="9144000" cy="584200"/>
          </a:xfrm>
        </p:spPr>
        <p:txBody>
          <a:bodyPr/>
          <a:lstStyle/>
          <a:p>
            <a:r>
              <a:rPr lang="en-US" altLang="zh-CN">
                <a:ea typeface="宋体" panose="02010600030101010101" pitchFamily="2" charset="-122"/>
              </a:rPr>
              <a:t>Vector Components--position</a:t>
            </a:r>
          </a:p>
        </p:txBody>
      </p:sp>
      <p:sp>
        <p:nvSpPr>
          <p:cNvPr id="7" name="Rectangle 5">
            <a:extLst>
              <a:ext uri="{FF2B5EF4-FFF2-40B4-BE49-F238E27FC236}">
                <a16:creationId xmlns:a16="http://schemas.microsoft.com/office/drawing/2014/main" id="{66D0D05D-8BBE-4950-9EFE-5522D2D7FACD}"/>
              </a:ext>
            </a:extLst>
          </p:cNvPr>
          <p:cNvSpPr>
            <a:spLocks noRot="1" noChangeAspect="1" noMove="1" noResize="1" noEditPoints="1" noAdjustHandles="1" noChangeArrowheads="1" noChangeShapeType="1" noTextEdit="1"/>
          </p:cNvSpPr>
          <p:nvPr/>
        </p:nvSpPr>
        <p:spPr bwMode="auto">
          <a:xfrm>
            <a:off x="110066" y="705462"/>
            <a:ext cx="5113338" cy="5288938"/>
          </a:xfrm>
          <a:prstGeom prst="rect">
            <a:avLst/>
          </a:prstGeom>
          <a:blipFill rotWithShape="1">
            <a:blip r:embed="rId2"/>
            <a:srcRect/>
            <a:stretch>
              <a:fillRect t="-230" b="-11405"/>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noFill/>
              </a:rPr>
              <a:t> </a:t>
            </a:r>
          </a:p>
        </p:txBody>
      </p:sp>
      <p:pic>
        <p:nvPicPr>
          <p:cNvPr id="10244" name="Picture 11" descr="03_01_Figure">
            <a:extLst>
              <a:ext uri="{FF2B5EF4-FFF2-40B4-BE49-F238E27FC236}">
                <a16:creationId xmlns:a16="http://schemas.microsoft.com/office/drawing/2014/main" id="{1B174ADD-D31E-4002-A406-DE5E215FD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158875"/>
            <a:ext cx="3308350"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E729816-E8A4-43B1-9861-9C34BBA0FB62}"/>
              </a:ext>
            </a:extLst>
          </p:cNvPr>
          <p:cNvSpPr txBox="1">
            <a:spLocks noRot="1" noChangeAspect="1" noMove="1" noResize="1" noEditPoints="1" noAdjustHandles="1" noChangeArrowheads="1" noChangeShapeType="1" noTextEdit="1"/>
          </p:cNvSpPr>
          <p:nvPr/>
        </p:nvSpPr>
        <p:spPr>
          <a:xfrm>
            <a:off x="494580" y="5976326"/>
            <a:ext cx="4087337" cy="657103"/>
          </a:xfrm>
          <a:prstGeom prst="rect">
            <a:avLst/>
          </a:prstGeom>
          <a:blipFill rotWithShape="1">
            <a:blip r:embed="rId4"/>
            <a:stretch>
              <a:fillRect l="-2235" b="-1852"/>
            </a:stretch>
          </a:blipFill>
        </p:spPr>
        <p:txBody>
          <a:bodyPr/>
          <a:lstStyle/>
          <a:p>
            <a:pPr>
              <a:defRPr/>
            </a:pPr>
            <a:r>
              <a:rPr lang="en-US">
                <a:no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2C8D822-D711-4DA0-AE75-84D1F3BD6C66}"/>
              </a:ext>
            </a:extLst>
          </p:cNvPr>
          <p:cNvSpPr>
            <a:spLocks noGrp="1"/>
          </p:cNvSpPr>
          <p:nvPr>
            <p:ph type="title"/>
          </p:nvPr>
        </p:nvSpPr>
        <p:spPr/>
        <p:txBody>
          <a:bodyPr/>
          <a:lstStyle/>
          <a:p>
            <a:r>
              <a:rPr lang="en-US" altLang="zh-CN">
                <a:ea typeface="宋体" panose="02010600030101010101" pitchFamily="2" charset="-122"/>
              </a:rPr>
              <a:t>Vector Components--Velocity</a:t>
            </a:r>
          </a:p>
        </p:txBody>
      </p:sp>
      <p:pic>
        <p:nvPicPr>
          <p:cNvPr id="11267" name="Picture 2">
            <a:extLst>
              <a:ext uri="{FF2B5EF4-FFF2-40B4-BE49-F238E27FC236}">
                <a16:creationId xmlns:a16="http://schemas.microsoft.com/office/drawing/2014/main" id="{D9507FFC-EFD5-42C4-9429-A8BC0BC50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700088"/>
            <a:ext cx="5657850" cy="328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11C493C-C810-4894-957F-36628D34B15B}"/>
              </a:ext>
            </a:extLst>
          </p:cNvPr>
          <p:cNvSpPr>
            <a:spLocks noGrp="1"/>
          </p:cNvSpPr>
          <p:nvPr>
            <p:ph type="title"/>
          </p:nvPr>
        </p:nvSpPr>
        <p:spPr/>
        <p:txBody>
          <a:bodyPr/>
          <a:lstStyle/>
          <a:p>
            <a:pPr eaLnBrk="1" hangingPunct="1"/>
            <a:r>
              <a:rPr lang="en-US" altLang="zh-CN">
                <a:ea typeface="宋体" panose="02010600030101010101" pitchFamily="2" charset="-122"/>
              </a:rPr>
              <a:t>Properties of Vectors</a:t>
            </a:r>
          </a:p>
        </p:txBody>
      </p:sp>
      <p:pic>
        <p:nvPicPr>
          <p:cNvPr id="12291" name="Picture 2">
            <a:extLst>
              <a:ext uri="{FF2B5EF4-FFF2-40B4-BE49-F238E27FC236}">
                <a16:creationId xmlns:a16="http://schemas.microsoft.com/office/drawing/2014/main" id="{688639A5-9577-4B6A-BF00-4341CE115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963613"/>
            <a:ext cx="669925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77E5782-3E40-4739-B0B3-3F410CAE0CA9}"/>
              </a:ext>
            </a:extLst>
          </p:cNvPr>
          <p:cNvSpPr>
            <a:spLocks noGrp="1" noChangeArrowheads="1"/>
          </p:cNvSpPr>
          <p:nvPr>
            <p:ph type="title"/>
          </p:nvPr>
        </p:nvSpPr>
        <p:spPr/>
        <p:txBody>
          <a:bodyPr/>
          <a:lstStyle/>
          <a:p>
            <a:pPr eaLnBrk="1" hangingPunct="1"/>
            <a:r>
              <a:rPr lang="en-US" altLang="zh-CN">
                <a:ea typeface="宋体" panose="02010600030101010101" pitchFamily="2" charset="-122"/>
              </a:rPr>
              <a:t>Adding Vectors</a:t>
            </a:r>
          </a:p>
        </p:txBody>
      </p:sp>
      <p:sp>
        <p:nvSpPr>
          <p:cNvPr id="13315" name="Rectangle 3">
            <a:extLst>
              <a:ext uri="{FF2B5EF4-FFF2-40B4-BE49-F238E27FC236}">
                <a16:creationId xmlns:a16="http://schemas.microsoft.com/office/drawing/2014/main" id="{B5C6F542-2593-4BAB-AFD5-141C687BF94C}"/>
              </a:ext>
            </a:extLst>
          </p:cNvPr>
          <p:cNvSpPr>
            <a:spLocks noGrp="1" noChangeArrowheads="1"/>
          </p:cNvSpPr>
          <p:nvPr>
            <p:ph type="body" idx="1"/>
          </p:nvPr>
        </p:nvSpPr>
        <p:spPr>
          <a:xfrm>
            <a:off x="152400" y="857250"/>
            <a:ext cx="8662988" cy="1749425"/>
          </a:xfrm>
        </p:spPr>
        <p:txBody>
          <a:bodyPr/>
          <a:lstStyle/>
          <a:p>
            <a:pPr eaLnBrk="1" hangingPunct="1"/>
            <a:r>
              <a:rPr lang="en-US" altLang="zh-CN">
                <a:ea typeface="宋体" panose="02010600030101010101" pitchFamily="2" charset="-122"/>
              </a:rPr>
              <a:t>To add vectors graphically, place the tail of the first vector at the head of the second.</a:t>
            </a:r>
          </a:p>
          <a:p>
            <a:pPr lvl="1" eaLnBrk="1" hangingPunct="1"/>
            <a:r>
              <a:rPr lang="en-US" altLang="zh-CN">
                <a:ea typeface="宋体" panose="02010600030101010101" pitchFamily="2" charset="-122"/>
              </a:rPr>
              <a:t>Their sum is then the vector from the tail of the first vector to the head of the second.</a:t>
            </a:r>
            <a:endParaRPr lang="en-US" altLang="zh-CN">
              <a:solidFill>
                <a:srgbClr val="000732"/>
              </a:solidFill>
              <a:ea typeface="宋体" panose="02010600030101010101" pitchFamily="2" charset="-122"/>
            </a:endParaRPr>
          </a:p>
        </p:txBody>
      </p:sp>
      <p:grpSp>
        <p:nvGrpSpPr>
          <p:cNvPr id="13316" name="Group 16">
            <a:extLst>
              <a:ext uri="{FF2B5EF4-FFF2-40B4-BE49-F238E27FC236}">
                <a16:creationId xmlns:a16="http://schemas.microsoft.com/office/drawing/2014/main" id="{E1F8D09B-6C20-41FE-A0DB-A4568368A80B}"/>
              </a:ext>
            </a:extLst>
          </p:cNvPr>
          <p:cNvGrpSpPr>
            <a:grpSpLocks/>
          </p:cNvGrpSpPr>
          <p:nvPr/>
        </p:nvGrpSpPr>
        <p:grpSpPr bwMode="auto">
          <a:xfrm>
            <a:off x="161925" y="2224088"/>
            <a:ext cx="5570538" cy="957262"/>
            <a:chOff x="57" y="1761"/>
            <a:chExt cx="3509" cy="603"/>
          </a:xfrm>
        </p:grpSpPr>
        <p:sp>
          <p:nvSpPr>
            <p:cNvPr id="13319" name="Rectangle 5">
              <a:extLst>
                <a:ext uri="{FF2B5EF4-FFF2-40B4-BE49-F238E27FC236}">
                  <a16:creationId xmlns:a16="http://schemas.microsoft.com/office/drawing/2014/main" id="{888B4F66-8A81-4E20-9F7F-CCAC0648A5C7}"/>
                </a:ext>
              </a:extLst>
            </p:cNvPr>
            <p:cNvSpPr>
              <a:spLocks noChangeArrowheads="1"/>
            </p:cNvSpPr>
            <p:nvPr/>
          </p:nvSpPr>
          <p:spPr bwMode="auto">
            <a:xfrm>
              <a:off x="57" y="1761"/>
              <a:ext cx="3509" cy="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zh-CN">
                <a:ea typeface="宋体" panose="02010600030101010101" pitchFamily="2" charset="-122"/>
              </a:endParaRPr>
            </a:p>
            <a:p>
              <a:pPr lvl="1" eaLnBrk="1" hangingPunct="1"/>
              <a:r>
                <a:rPr lang="en-US" altLang="zh-CN">
                  <a:ea typeface="宋体" panose="02010600030101010101" pitchFamily="2" charset="-122"/>
                </a:rPr>
                <a:t>Here      is the sum of      and      .</a:t>
              </a:r>
            </a:p>
          </p:txBody>
        </p:sp>
        <p:graphicFrame>
          <p:nvGraphicFramePr>
            <p:cNvPr id="13320" name="Object 6">
              <a:extLst>
                <a:ext uri="{FF2B5EF4-FFF2-40B4-BE49-F238E27FC236}">
                  <a16:creationId xmlns:a16="http://schemas.microsoft.com/office/drawing/2014/main" id="{DA9B8560-4CF2-4E55-ABC3-BDBCBEC7B185}"/>
                </a:ext>
              </a:extLst>
            </p:cNvPr>
            <p:cNvGraphicFramePr>
              <a:graphicFrameLocks noChangeAspect="1"/>
            </p:cNvGraphicFramePr>
            <p:nvPr/>
          </p:nvGraphicFramePr>
          <p:xfrm>
            <a:off x="1093" y="2101"/>
            <a:ext cx="136" cy="240"/>
          </p:xfrm>
          <a:graphic>
            <a:graphicData uri="http://schemas.openxmlformats.org/presentationml/2006/ole">
              <mc:AlternateContent xmlns:mc="http://schemas.openxmlformats.org/markup-compatibility/2006">
                <mc:Choice xmlns:v="urn:schemas-microsoft-com:vml" Requires="v">
                  <p:oleObj spid="_x0000_s13323" name="Equation" r:id="rId4" imgW="215806" imgH="380835" progId="Equation.DSMT4">
                    <p:embed/>
                  </p:oleObj>
                </mc:Choice>
                <mc:Fallback>
                  <p:oleObj name="Equation" r:id="rId4" imgW="215806" imgH="380835"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101"/>
                          <a:ext cx="1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1" name="Object 8">
              <a:extLst>
                <a:ext uri="{FF2B5EF4-FFF2-40B4-BE49-F238E27FC236}">
                  <a16:creationId xmlns:a16="http://schemas.microsoft.com/office/drawing/2014/main" id="{2A9156E2-C197-4E3E-A75B-FC89258F367A}"/>
                </a:ext>
              </a:extLst>
            </p:cNvPr>
            <p:cNvGraphicFramePr>
              <a:graphicFrameLocks noChangeAspect="1"/>
            </p:cNvGraphicFramePr>
            <p:nvPr/>
          </p:nvGraphicFramePr>
          <p:xfrm>
            <a:off x="2499" y="2111"/>
            <a:ext cx="120" cy="240"/>
          </p:xfrm>
          <a:graphic>
            <a:graphicData uri="http://schemas.openxmlformats.org/presentationml/2006/ole">
              <mc:AlternateContent xmlns:mc="http://schemas.openxmlformats.org/markup-compatibility/2006">
                <mc:Choice xmlns:v="urn:schemas-microsoft-com:vml" Requires="v">
                  <p:oleObj spid="_x0000_s13324" name="Equation" r:id="rId6" imgW="190417" imgH="380835" progId="Equation.DSMT4">
                    <p:embed/>
                  </p:oleObj>
                </mc:Choice>
                <mc:Fallback>
                  <p:oleObj name="Equation" r:id="rId6" imgW="190417" imgH="380835"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9" y="2111"/>
                          <a:ext cx="12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2" name="Object 9">
              <a:extLst>
                <a:ext uri="{FF2B5EF4-FFF2-40B4-BE49-F238E27FC236}">
                  <a16:creationId xmlns:a16="http://schemas.microsoft.com/office/drawing/2014/main" id="{F0D057E2-C5BA-4A97-A832-E54A8690DFA6}"/>
                </a:ext>
              </a:extLst>
            </p:cNvPr>
            <p:cNvGraphicFramePr>
              <a:graphicFrameLocks noChangeAspect="1"/>
            </p:cNvGraphicFramePr>
            <p:nvPr/>
          </p:nvGraphicFramePr>
          <p:xfrm>
            <a:off x="3112" y="2142"/>
            <a:ext cx="240" cy="168"/>
          </p:xfrm>
          <a:graphic>
            <a:graphicData uri="http://schemas.openxmlformats.org/presentationml/2006/ole">
              <mc:AlternateContent xmlns:mc="http://schemas.openxmlformats.org/markup-compatibility/2006">
                <mc:Choice xmlns:v="urn:schemas-microsoft-com:vml" Requires="v">
                  <p:oleObj spid="_x0000_s13325" name="Equation" r:id="rId8" imgW="380835" imgH="266584" progId="Equation.DSMT4">
                    <p:embed/>
                  </p:oleObj>
                </mc:Choice>
                <mc:Fallback>
                  <p:oleObj name="Equation" r:id="rId8" imgW="380835" imgH="266584"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2" y="2142"/>
                          <a:ext cx="24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3317" name="Object 10">
            <a:extLst>
              <a:ext uri="{FF2B5EF4-FFF2-40B4-BE49-F238E27FC236}">
                <a16:creationId xmlns:a16="http://schemas.microsoft.com/office/drawing/2014/main" id="{472FBB2E-7143-412F-B147-AD6C5A56A107}"/>
              </a:ext>
            </a:extLst>
          </p:cNvPr>
          <p:cNvGraphicFramePr>
            <a:graphicFrameLocks noChangeAspect="1"/>
          </p:cNvGraphicFramePr>
          <p:nvPr/>
        </p:nvGraphicFramePr>
        <p:xfrm>
          <a:off x="2120900" y="3394075"/>
          <a:ext cx="1754188" cy="496888"/>
        </p:xfrm>
        <a:graphic>
          <a:graphicData uri="http://schemas.openxmlformats.org/presentationml/2006/ole">
            <mc:AlternateContent xmlns:mc="http://schemas.openxmlformats.org/markup-compatibility/2006">
              <mc:Choice xmlns:v="urn:schemas-microsoft-com:vml" Requires="v">
                <p:oleObj spid="_x0000_s13326" name="Equation" r:id="rId10" imgW="1346200" imgH="381000" progId="Equation.DSMT4">
                  <p:embed/>
                </p:oleObj>
              </mc:Choice>
              <mc:Fallback>
                <p:oleObj name="Equation" r:id="rId10" imgW="1346200" imgH="3810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0900" y="3394075"/>
                        <a:ext cx="175418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318" name="Picture 18" descr="03_02_Figure">
            <a:extLst>
              <a:ext uri="{FF2B5EF4-FFF2-40B4-BE49-F238E27FC236}">
                <a16:creationId xmlns:a16="http://schemas.microsoft.com/office/drawing/2014/main" id="{1489A376-C012-405D-A846-A83DD8105D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6638" y="3957638"/>
            <a:ext cx="5119687"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a:extLst>
              <a:ext uri="{FF2B5EF4-FFF2-40B4-BE49-F238E27FC236}">
                <a16:creationId xmlns:a16="http://schemas.microsoft.com/office/drawing/2014/main" id="{1F830782-291A-4E89-926E-4A130BDF4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525463"/>
            <a:ext cx="9166225" cy="608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Title 1">
            <a:extLst>
              <a:ext uri="{FF2B5EF4-FFF2-40B4-BE49-F238E27FC236}">
                <a16:creationId xmlns:a16="http://schemas.microsoft.com/office/drawing/2014/main" id="{27C64573-FD55-4212-B798-9C207C7C1BA2}"/>
              </a:ext>
            </a:extLst>
          </p:cNvPr>
          <p:cNvSpPr>
            <a:spLocks noGrp="1"/>
          </p:cNvSpPr>
          <p:nvPr>
            <p:ph type="title"/>
          </p:nvPr>
        </p:nvSpPr>
        <p:spPr/>
        <p:txBody>
          <a:bodyPr/>
          <a:lstStyle/>
          <a:p>
            <a:pPr eaLnBrk="1" hangingPunct="1"/>
            <a:r>
              <a:rPr lang="en-US" altLang="zh-CN">
                <a:ea typeface="宋体" panose="02010600030101010101" pitchFamily="2" charset="-122"/>
              </a:rPr>
              <a:t>Vector Addition: Example</a:t>
            </a:r>
          </a:p>
        </p:txBody>
      </p:sp>
      <p:sp>
        <p:nvSpPr>
          <p:cNvPr id="15364" name="Right Arrow 3">
            <a:extLst>
              <a:ext uri="{FF2B5EF4-FFF2-40B4-BE49-F238E27FC236}">
                <a16:creationId xmlns:a16="http://schemas.microsoft.com/office/drawing/2014/main" id="{A0062E5A-4412-4075-8266-71DBE1DF08F9}"/>
              </a:ext>
            </a:extLst>
          </p:cNvPr>
          <p:cNvSpPr>
            <a:spLocks noChangeArrowheads="1"/>
          </p:cNvSpPr>
          <p:nvPr/>
        </p:nvSpPr>
        <p:spPr bwMode="auto">
          <a:xfrm>
            <a:off x="2778125" y="21844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65" name="Right Arrow 10">
            <a:extLst>
              <a:ext uri="{FF2B5EF4-FFF2-40B4-BE49-F238E27FC236}">
                <a16:creationId xmlns:a16="http://schemas.microsoft.com/office/drawing/2014/main" id="{2AA0DFDB-5BF3-4361-ACC5-1975C86165F9}"/>
              </a:ext>
            </a:extLst>
          </p:cNvPr>
          <p:cNvSpPr>
            <a:spLocks noChangeArrowheads="1"/>
          </p:cNvSpPr>
          <p:nvPr/>
        </p:nvSpPr>
        <p:spPr bwMode="auto">
          <a:xfrm>
            <a:off x="3082925" y="24892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66" name="Right Arrow 12">
            <a:extLst>
              <a:ext uri="{FF2B5EF4-FFF2-40B4-BE49-F238E27FC236}">
                <a16:creationId xmlns:a16="http://schemas.microsoft.com/office/drawing/2014/main" id="{668868E5-F174-481E-8A71-02C3DF72250A}"/>
              </a:ext>
            </a:extLst>
          </p:cNvPr>
          <p:cNvSpPr>
            <a:spLocks noChangeArrowheads="1"/>
          </p:cNvSpPr>
          <p:nvPr/>
        </p:nvSpPr>
        <p:spPr bwMode="auto">
          <a:xfrm>
            <a:off x="3387725" y="27940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67" name="Right Arrow 14">
            <a:extLst>
              <a:ext uri="{FF2B5EF4-FFF2-40B4-BE49-F238E27FC236}">
                <a16:creationId xmlns:a16="http://schemas.microsoft.com/office/drawing/2014/main" id="{FBDD79D6-E9BE-4F0F-82B7-A9CF626FD3BD}"/>
              </a:ext>
            </a:extLst>
          </p:cNvPr>
          <p:cNvSpPr>
            <a:spLocks noChangeArrowheads="1"/>
          </p:cNvSpPr>
          <p:nvPr/>
        </p:nvSpPr>
        <p:spPr bwMode="auto">
          <a:xfrm>
            <a:off x="3692525" y="30988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68" name="Right Arrow 16">
            <a:extLst>
              <a:ext uri="{FF2B5EF4-FFF2-40B4-BE49-F238E27FC236}">
                <a16:creationId xmlns:a16="http://schemas.microsoft.com/office/drawing/2014/main" id="{B5DE2745-8F90-4D5D-B9B4-3B257DE52CDF}"/>
              </a:ext>
            </a:extLst>
          </p:cNvPr>
          <p:cNvSpPr>
            <a:spLocks noChangeArrowheads="1"/>
          </p:cNvSpPr>
          <p:nvPr/>
        </p:nvSpPr>
        <p:spPr bwMode="auto">
          <a:xfrm>
            <a:off x="3997325" y="34036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69" name="Right Arrow 18">
            <a:extLst>
              <a:ext uri="{FF2B5EF4-FFF2-40B4-BE49-F238E27FC236}">
                <a16:creationId xmlns:a16="http://schemas.microsoft.com/office/drawing/2014/main" id="{00BDE712-1AEE-49BA-A8DC-A87BEBFB1D04}"/>
              </a:ext>
            </a:extLst>
          </p:cNvPr>
          <p:cNvSpPr>
            <a:spLocks noChangeArrowheads="1"/>
          </p:cNvSpPr>
          <p:nvPr/>
        </p:nvSpPr>
        <p:spPr bwMode="auto">
          <a:xfrm>
            <a:off x="4302125" y="37084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70" name="Right Arrow 20">
            <a:extLst>
              <a:ext uri="{FF2B5EF4-FFF2-40B4-BE49-F238E27FC236}">
                <a16:creationId xmlns:a16="http://schemas.microsoft.com/office/drawing/2014/main" id="{59DD9F4A-CC0B-40A5-B897-89231CBB51E9}"/>
              </a:ext>
            </a:extLst>
          </p:cNvPr>
          <p:cNvSpPr>
            <a:spLocks noChangeArrowheads="1"/>
          </p:cNvSpPr>
          <p:nvPr/>
        </p:nvSpPr>
        <p:spPr bwMode="auto">
          <a:xfrm>
            <a:off x="4606925" y="40132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71" name="Right Arrow 22">
            <a:extLst>
              <a:ext uri="{FF2B5EF4-FFF2-40B4-BE49-F238E27FC236}">
                <a16:creationId xmlns:a16="http://schemas.microsoft.com/office/drawing/2014/main" id="{90A95008-7114-4913-B352-7DB8080D7891}"/>
              </a:ext>
            </a:extLst>
          </p:cNvPr>
          <p:cNvSpPr>
            <a:spLocks noChangeArrowheads="1"/>
          </p:cNvSpPr>
          <p:nvPr/>
        </p:nvSpPr>
        <p:spPr bwMode="auto">
          <a:xfrm>
            <a:off x="4911725" y="43180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72" name="Right Arrow 24">
            <a:extLst>
              <a:ext uri="{FF2B5EF4-FFF2-40B4-BE49-F238E27FC236}">
                <a16:creationId xmlns:a16="http://schemas.microsoft.com/office/drawing/2014/main" id="{4B3C0642-A399-4B14-B94C-2F65664CBA80}"/>
              </a:ext>
            </a:extLst>
          </p:cNvPr>
          <p:cNvSpPr>
            <a:spLocks noChangeArrowheads="1"/>
          </p:cNvSpPr>
          <p:nvPr/>
        </p:nvSpPr>
        <p:spPr bwMode="auto">
          <a:xfrm>
            <a:off x="5216525" y="46228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73" name="Right Arrow 27">
            <a:extLst>
              <a:ext uri="{FF2B5EF4-FFF2-40B4-BE49-F238E27FC236}">
                <a16:creationId xmlns:a16="http://schemas.microsoft.com/office/drawing/2014/main" id="{DFDF9A4B-5390-4874-9971-A115064997CF}"/>
              </a:ext>
            </a:extLst>
          </p:cNvPr>
          <p:cNvSpPr>
            <a:spLocks noChangeArrowheads="1"/>
          </p:cNvSpPr>
          <p:nvPr/>
        </p:nvSpPr>
        <p:spPr bwMode="auto">
          <a:xfrm>
            <a:off x="5521325" y="49276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74" name="Right Arrow 30">
            <a:extLst>
              <a:ext uri="{FF2B5EF4-FFF2-40B4-BE49-F238E27FC236}">
                <a16:creationId xmlns:a16="http://schemas.microsoft.com/office/drawing/2014/main" id="{7D934732-05FC-473D-85EC-5B40ED7FE102}"/>
              </a:ext>
            </a:extLst>
          </p:cNvPr>
          <p:cNvSpPr>
            <a:spLocks noChangeArrowheads="1"/>
          </p:cNvSpPr>
          <p:nvPr/>
        </p:nvSpPr>
        <p:spPr bwMode="auto">
          <a:xfrm>
            <a:off x="5826125" y="52324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75" name="Down Arrow 4">
            <a:extLst>
              <a:ext uri="{FF2B5EF4-FFF2-40B4-BE49-F238E27FC236}">
                <a16:creationId xmlns:a16="http://schemas.microsoft.com/office/drawing/2014/main" id="{6E447C09-42B1-4014-814A-498812FFD8CA}"/>
              </a:ext>
            </a:extLst>
          </p:cNvPr>
          <p:cNvSpPr>
            <a:spLocks noChangeArrowheads="1"/>
          </p:cNvSpPr>
          <p:nvPr/>
        </p:nvSpPr>
        <p:spPr bwMode="auto">
          <a:xfrm>
            <a:off x="1970088" y="1946275"/>
            <a:ext cx="542925" cy="3851275"/>
          </a:xfrm>
          <a:prstGeom prst="downArrow">
            <a:avLst>
              <a:gd name="adj1" fmla="val 50000"/>
              <a:gd name="adj2" fmla="val 49885"/>
            </a:avLst>
          </a:prstGeom>
          <a:solidFill>
            <a:srgbClr val="FF0000"/>
          </a:solidFill>
          <a:ln w="9525" algn="ctr">
            <a:solidFill>
              <a:schemeClr val="tx1"/>
            </a:solidFill>
            <a:round/>
            <a:headEnd/>
            <a:tailEnd/>
          </a:ln>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76" name="Down Arrow 35">
            <a:extLst>
              <a:ext uri="{FF2B5EF4-FFF2-40B4-BE49-F238E27FC236}">
                <a16:creationId xmlns:a16="http://schemas.microsoft.com/office/drawing/2014/main" id="{D94A014F-5B04-425C-AF41-E3A72E1BC985}"/>
              </a:ext>
            </a:extLst>
          </p:cNvPr>
          <p:cNvSpPr>
            <a:spLocks noChangeArrowheads="1"/>
          </p:cNvSpPr>
          <p:nvPr/>
        </p:nvSpPr>
        <p:spPr bwMode="auto">
          <a:xfrm rot="-5400000">
            <a:off x="4061619" y="-427831"/>
            <a:ext cx="541337" cy="4473575"/>
          </a:xfrm>
          <a:prstGeom prst="downArrow">
            <a:avLst>
              <a:gd name="adj1" fmla="val 50000"/>
              <a:gd name="adj2" fmla="val 50004"/>
            </a:avLst>
          </a:prstGeom>
          <a:solidFill>
            <a:srgbClr val="FF0000"/>
          </a:solidFill>
          <a:ln w="9525" algn="ctr">
            <a:solidFill>
              <a:schemeClr val="tx1"/>
            </a:solidFill>
            <a:round/>
            <a:headEnd/>
            <a:tailEnd/>
          </a:ln>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latin typeface="Times New Roman" panose="02020603050405020304" pitchFamily="18" charset="0"/>
              <a:ea typeface="宋体" panose="02010600030101010101" pitchFamily="2" charset="-122"/>
            </a:endParaRPr>
          </a:p>
        </p:txBody>
      </p:sp>
      <p:sp>
        <p:nvSpPr>
          <p:cNvPr id="15377" name="TextBox 5">
            <a:extLst>
              <a:ext uri="{FF2B5EF4-FFF2-40B4-BE49-F238E27FC236}">
                <a16:creationId xmlns:a16="http://schemas.microsoft.com/office/drawing/2014/main" id="{DCFC44E8-51CC-4E8F-9BA4-899556DC4DC7}"/>
              </a:ext>
            </a:extLst>
          </p:cNvPr>
          <p:cNvSpPr txBox="1">
            <a:spLocks noChangeArrowheads="1"/>
          </p:cNvSpPr>
          <p:nvPr/>
        </p:nvSpPr>
        <p:spPr bwMode="auto">
          <a:xfrm rot="-5400000">
            <a:off x="356395" y="3694906"/>
            <a:ext cx="2462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4000" b="1" i="1">
                <a:solidFill>
                  <a:srgbClr val="FF0000"/>
                </a:solidFill>
                <a:latin typeface="Times New Roman" panose="02020603050405020304" pitchFamily="18" charset="0"/>
                <a:ea typeface="宋体" panose="02010600030101010101" pitchFamily="2" charset="-122"/>
              </a:rPr>
              <a:t>v</a:t>
            </a:r>
            <a:r>
              <a:rPr lang="en-US" altLang="zh-CN" sz="4000" baseline="-25000">
                <a:solidFill>
                  <a:srgbClr val="FF0000"/>
                </a:solidFill>
                <a:latin typeface="Times New Roman" panose="02020603050405020304" pitchFamily="18" charset="0"/>
                <a:ea typeface="宋体" panose="02010600030101010101" pitchFamily="2" charset="-122"/>
              </a:rPr>
              <a:t>F</a:t>
            </a:r>
            <a:r>
              <a:rPr lang="en-US" altLang="zh-CN" sz="4000">
                <a:solidFill>
                  <a:srgbClr val="FF0000"/>
                </a:solidFill>
                <a:latin typeface="Times New Roman" panose="02020603050405020304" pitchFamily="18" charset="0"/>
                <a:ea typeface="宋体" panose="02010600030101010101" pitchFamily="2" charset="-122"/>
              </a:rPr>
              <a:t>, Flow</a:t>
            </a:r>
            <a:endParaRPr lang="en-US" altLang="zh-CN" sz="4000" baseline="-25000">
              <a:solidFill>
                <a:srgbClr val="FF0000"/>
              </a:solidFill>
              <a:latin typeface="Times New Roman" panose="02020603050405020304" pitchFamily="18" charset="0"/>
              <a:ea typeface="宋体" panose="02010600030101010101" pitchFamily="2" charset="-122"/>
            </a:endParaRPr>
          </a:p>
        </p:txBody>
      </p:sp>
      <p:sp>
        <p:nvSpPr>
          <p:cNvPr id="15378" name="TextBox 37">
            <a:extLst>
              <a:ext uri="{FF2B5EF4-FFF2-40B4-BE49-F238E27FC236}">
                <a16:creationId xmlns:a16="http://schemas.microsoft.com/office/drawing/2014/main" id="{94F36E80-E800-4518-AEE7-2C9DCA55E3FF}"/>
              </a:ext>
            </a:extLst>
          </p:cNvPr>
          <p:cNvSpPr txBox="1">
            <a:spLocks noChangeArrowheads="1"/>
          </p:cNvSpPr>
          <p:nvPr/>
        </p:nvSpPr>
        <p:spPr bwMode="auto">
          <a:xfrm>
            <a:off x="4760913" y="955675"/>
            <a:ext cx="1736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4000" b="1" i="1">
                <a:solidFill>
                  <a:srgbClr val="FF0000"/>
                </a:solidFill>
                <a:latin typeface="Times New Roman" panose="02020603050405020304" pitchFamily="18" charset="0"/>
                <a:ea typeface="宋体" panose="02010600030101010101" pitchFamily="2" charset="-122"/>
              </a:rPr>
              <a:t>v</a:t>
            </a:r>
            <a:r>
              <a:rPr lang="en-US" altLang="zh-CN" sz="4000" baseline="-25000">
                <a:solidFill>
                  <a:srgbClr val="FF0000"/>
                </a:solidFill>
                <a:latin typeface="Times New Roman" panose="02020603050405020304" pitchFamily="18" charset="0"/>
                <a:ea typeface="宋体" panose="02010600030101010101" pitchFamily="2" charset="-122"/>
              </a:rPr>
              <a:t>B</a:t>
            </a:r>
            <a:r>
              <a:rPr lang="en-US" altLang="zh-CN" sz="4000">
                <a:solidFill>
                  <a:srgbClr val="FF0000"/>
                </a:solidFill>
                <a:latin typeface="Times New Roman" panose="02020603050405020304" pitchFamily="18" charset="0"/>
                <a:ea typeface="宋体" panose="02010600030101010101" pitchFamily="2" charset="-122"/>
              </a:rPr>
              <a:t>,Boat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a:extLst>
              <a:ext uri="{FF2B5EF4-FFF2-40B4-BE49-F238E27FC236}">
                <a16:creationId xmlns:a16="http://schemas.microsoft.com/office/drawing/2014/main" id="{F8AE058E-8508-479C-8BA6-805A22C6B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525463"/>
            <a:ext cx="9166225" cy="608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BE0D3765-AA23-42AE-991B-DAF9CF29AB70}"/>
              </a:ext>
            </a:extLst>
          </p:cNvPr>
          <p:cNvSpPr>
            <a:spLocks noGrp="1"/>
          </p:cNvSpPr>
          <p:nvPr>
            <p:ph type="title"/>
          </p:nvPr>
        </p:nvSpPr>
        <p:spPr/>
        <p:txBody>
          <a:bodyPr/>
          <a:lstStyle/>
          <a:p>
            <a:pPr eaLnBrk="1" hangingPunct="1"/>
            <a:r>
              <a:rPr lang="en-US" altLang="zh-CN">
                <a:ea typeface="宋体" panose="02010600030101010101" pitchFamily="2" charset="-122"/>
              </a:rPr>
              <a:t>Vector Addition: Example</a:t>
            </a:r>
          </a:p>
        </p:txBody>
      </p:sp>
      <p:sp>
        <p:nvSpPr>
          <p:cNvPr id="16388" name="Right Arrow 3">
            <a:extLst>
              <a:ext uri="{FF2B5EF4-FFF2-40B4-BE49-F238E27FC236}">
                <a16:creationId xmlns:a16="http://schemas.microsoft.com/office/drawing/2014/main" id="{5A9E9303-0F60-4573-980C-3E036F369C27}"/>
              </a:ext>
            </a:extLst>
          </p:cNvPr>
          <p:cNvSpPr>
            <a:spLocks noChangeArrowheads="1"/>
          </p:cNvSpPr>
          <p:nvPr/>
        </p:nvSpPr>
        <p:spPr bwMode="auto">
          <a:xfrm>
            <a:off x="2778125" y="21844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89" name="Right Arrow 10">
            <a:extLst>
              <a:ext uri="{FF2B5EF4-FFF2-40B4-BE49-F238E27FC236}">
                <a16:creationId xmlns:a16="http://schemas.microsoft.com/office/drawing/2014/main" id="{30BFF3DD-7749-4CA4-B60F-9C565CFEC091}"/>
              </a:ext>
            </a:extLst>
          </p:cNvPr>
          <p:cNvSpPr>
            <a:spLocks noChangeArrowheads="1"/>
          </p:cNvSpPr>
          <p:nvPr/>
        </p:nvSpPr>
        <p:spPr bwMode="auto">
          <a:xfrm>
            <a:off x="3082925" y="24892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0" name="Right Arrow 12">
            <a:extLst>
              <a:ext uri="{FF2B5EF4-FFF2-40B4-BE49-F238E27FC236}">
                <a16:creationId xmlns:a16="http://schemas.microsoft.com/office/drawing/2014/main" id="{FA8EDD9F-CD9F-4097-906D-726D36F55BB3}"/>
              </a:ext>
            </a:extLst>
          </p:cNvPr>
          <p:cNvSpPr>
            <a:spLocks noChangeArrowheads="1"/>
          </p:cNvSpPr>
          <p:nvPr/>
        </p:nvSpPr>
        <p:spPr bwMode="auto">
          <a:xfrm>
            <a:off x="3387725" y="27940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1" name="Right Arrow 14">
            <a:extLst>
              <a:ext uri="{FF2B5EF4-FFF2-40B4-BE49-F238E27FC236}">
                <a16:creationId xmlns:a16="http://schemas.microsoft.com/office/drawing/2014/main" id="{FCD7B371-2EE7-4846-95E9-2B705D2CA290}"/>
              </a:ext>
            </a:extLst>
          </p:cNvPr>
          <p:cNvSpPr>
            <a:spLocks noChangeArrowheads="1"/>
          </p:cNvSpPr>
          <p:nvPr/>
        </p:nvSpPr>
        <p:spPr bwMode="auto">
          <a:xfrm>
            <a:off x="3692525" y="30988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2" name="Right Arrow 16">
            <a:extLst>
              <a:ext uri="{FF2B5EF4-FFF2-40B4-BE49-F238E27FC236}">
                <a16:creationId xmlns:a16="http://schemas.microsoft.com/office/drawing/2014/main" id="{723264EB-EA52-498E-B10E-9208EEF8C9A7}"/>
              </a:ext>
            </a:extLst>
          </p:cNvPr>
          <p:cNvSpPr>
            <a:spLocks noChangeArrowheads="1"/>
          </p:cNvSpPr>
          <p:nvPr/>
        </p:nvSpPr>
        <p:spPr bwMode="auto">
          <a:xfrm>
            <a:off x="3997325" y="34036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3" name="Right Arrow 18">
            <a:extLst>
              <a:ext uri="{FF2B5EF4-FFF2-40B4-BE49-F238E27FC236}">
                <a16:creationId xmlns:a16="http://schemas.microsoft.com/office/drawing/2014/main" id="{1F2838BB-DC13-4FDE-8625-39AF84C07BFB}"/>
              </a:ext>
            </a:extLst>
          </p:cNvPr>
          <p:cNvSpPr>
            <a:spLocks noChangeArrowheads="1"/>
          </p:cNvSpPr>
          <p:nvPr/>
        </p:nvSpPr>
        <p:spPr bwMode="auto">
          <a:xfrm>
            <a:off x="4302125" y="37084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4" name="Right Arrow 20">
            <a:extLst>
              <a:ext uri="{FF2B5EF4-FFF2-40B4-BE49-F238E27FC236}">
                <a16:creationId xmlns:a16="http://schemas.microsoft.com/office/drawing/2014/main" id="{856272F2-23AE-4ABC-A7A6-6259FACD9234}"/>
              </a:ext>
            </a:extLst>
          </p:cNvPr>
          <p:cNvSpPr>
            <a:spLocks noChangeArrowheads="1"/>
          </p:cNvSpPr>
          <p:nvPr/>
        </p:nvSpPr>
        <p:spPr bwMode="auto">
          <a:xfrm>
            <a:off x="4606925" y="40132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5" name="Right Arrow 22">
            <a:extLst>
              <a:ext uri="{FF2B5EF4-FFF2-40B4-BE49-F238E27FC236}">
                <a16:creationId xmlns:a16="http://schemas.microsoft.com/office/drawing/2014/main" id="{57A862CC-5B10-4593-93ED-F886CDDD00DA}"/>
              </a:ext>
            </a:extLst>
          </p:cNvPr>
          <p:cNvSpPr>
            <a:spLocks noChangeArrowheads="1"/>
          </p:cNvSpPr>
          <p:nvPr/>
        </p:nvSpPr>
        <p:spPr bwMode="auto">
          <a:xfrm>
            <a:off x="4911725" y="43180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6" name="Right Arrow 24">
            <a:extLst>
              <a:ext uri="{FF2B5EF4-FFF2-40B4-BE49-F238E27FC236}">
                <a16:creationId xmlns:a16="http://schemas.microsoft.com/office/drawing/2014/main" id="{77E764CC-7A8B-443C-B201-6DCC8CD7ACB4}"/>
              </a:ext>
            </a:extLst>
          </p:cNvPr>
          <p:cNvSpPr>
            <a:spLocks noChangeArrowheads="1"/>
          </p:cNvSpPr>
          <p:nvPr/>
        </p:nvSpPr>
        <p:spPr bwMode="auto">
          <a:xfrm>
            <a:off x="5216525" y="46228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7" name="Right Arrow 27">
            <a:extLst>
              <a:ext uri="{FF2B5EF4-FFF2-40B4-BE49-F238E27FC236}">
                <a16:creationId xmlns:a16="http://schemas.microsoft.com/office/drawing/2014/main" id="{F6E35252-4679-478E-9F37-E0F644BC3C28}"/>
              </a:ext>
            </a:extLst>
          </p:cNvPr>
          <p:cNvSpPr>
            <a:spLocks noChangeArrowheads="1"/>
          </p:cNvSpPr>
          <p:nvPr/>
        </p:nvSpPr>
        <p:spPr bwMode="auto">
          <a:xfrm>
            <a:off x="5521325" y="49276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8" name="Right Arrow 30">
            <a:extLst>
              <a:ext uri="{FF2B5EF4-FFF2-40B4-BE49-F238E27FC236}">
                <a16:creationId xmlns:a16="http://schemas.microsoft.com/office/drawing/2014/main" id="{50AA89B1-B53E-4C6F-B048-82CC6E5E5B21}"/>
              </a:ext>
            </a:extLst>
          </p:cNvPr>
          <p:cNvSpPr>
            <a:spLocks noChangeArrowheads="1"/>
          </p:cNvSpPr>
          <p:nvPr/>
        </p:nvSpPr>
        <p:spPr bwMode="auto">
          <a:xfrm>
            <a:off x="5826125" y="5232400"/>
            <a:ext cx="622300" cy="328613"/>
          </a:xfrm>
          <a:prstGeom prst="rightArrow">
            <a:avLst>
              <a:gd name="adj1" fmla="val 50000"/>
              <a:gd name="adj2" fmla="val 5005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399" name="Down Arrow 4">
            <a:extLst>
              <a:ext uri="{FF2B5EF4-FFF2-40B4-BE49-F238E27FC236}">
                <a16:creationId xmlns:a16="http://schemas.microsoft.com/office/drawing/2014/main" id="{7F223E14-469B-44F0-AC26-AF00EE6DB3F5}"/>
              </a:ext>
            </a:extLst>
          </p:cNvPr>
          <p:cNvSpPr>
            <a:spLocks noChangeArrowheads="1"/>
          </p:cNvSpPr>
          <p:nvPr/>
        </p:nvSpPr>
        <p:spPr bwMode="auto">
          <a:xfrm>
            <a:off x="6303963" y="1946275"/>
            <a:ext cx="541337" cy="3851275"/>
          </a:xfrm>
          <a:prstGeom prst="downArrow">
            <a:avLst>
              <a:gd name="adj1" fmla="val 50000"/>
              <a:gd name="adj2" fmla="val 50031"/>
            </a:avLst>
          </a:prstGeom>
          <a:solidFill>
            <a:srgbClr val="FF0000"/>
          </a:solidFill>
          <a:ln w="9525" algn="ctr">
            <a:solidFill>
              <a:schemeClr val="tx1"/>
            </a:solidFill>
            <a:round/>
            <a:headEnd/>
            <a:tailEnd/>
          </a:ln>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400" name="Down Arrow 35">
            <a:extLst>
              <a:ext uri="{FF2B5EF4-FFF2-40B4-BE49-F238E27FC236}">
                <a16:creationId xmlns:a16="http://schemas.microsoft.com/office/drawing/2014/main" id="{FA9F095F-2926-4625-A65D-9E78E8CD4F6D}"/>
              </a:ext>
            </a:extLst>
          </p:cNvPr>
          <p:cNvSpPr>
            <a:spLocks noChangeArrowheads="1"/>
          </p:cNvSpPr>
          <p:nvPr/>
        </p:nvSpPr>
        <p:spPr bwMode="auto">
          <a:xfrm rot="-5400000">
            <a:off x="4061619" y="-427831"/>
            <a:ext cx="541337" cy="4473575"/>
          </a:xfrm>
          <a:prstGeom prst="downArrow">
            <a:avLst>
              <a:gd name="adj1" fmla="val 50000"/>
              <a:gd name="adj2" fmla="val 50004"/>
            </a:avLst>
          </a:prstGeom>
          <a:solidFill>
            <a:srgbClr val="FF0000"/>
          </a:solidFill>
          <a:ln w="9525" algn="ctr">
            <a:solidFill>
              <a:schemeClr val="tx1"/>
            </a:solidFill>
            <a:round/>
            <a:headEnd/>
            <a:tailEnd/>
          </a:ln>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zh-CN" altLang="zh-CN" sz="6000">
              <a:solidFill>
                <a:srgbClr val="000000"/>
              </a:solidFill>
              <a:latin typeface="Times New Roman" panose="02020603050405020304" pitchFamily="18" charset="0"/>
              <a:ea typeface="宋体" panose="02010600030101010101" pitchFamily="2" charset="-122"/>
            </a:endParaRPr>
          </a:p>
        </p:txBody>
      </p:sp>
      <p:sp>
        <p:nvSpPr>
          <p:cNvPr id="16401" name="TextBox 5">
            <a:extLst>
              <a:ext uri="{FF2B5EF4-FFF2-40B4-BE49-F238E27FC236}">
                <a16:creationId xmlns:a16="http://schemas.microsoft.com/office/drawing/2014/main" id="{B638672F-7C7A-4F00-A247-1E5AFA4138E9}"/>
              </a:ext>
            </a:extLst>
          </p:cNvPr>
          <p:cNvSpPr txBox="1">
            <a:spLocks noChangeArrowheads="1"/>
          </p:cNvSpPr>
          <p:nvPr/>
        </p:nvSpPr>
        <p:spPr bwMode="auto">
          <a:xfrm rot="-5400000">
            <a:off x="5286375" y="4292600"/>
            <a:ext cx="1266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Flow</a:t>
            </a:r>
          </a:p>
        </p:txBody>
      </p:sp>
      <p:sp>
        <p:nvSpPr>
          <p:cNvPr id="16402" name="TextBox 37">
            <a:extLst>
              <a:ext uri="{FF2B5EF4-FFF2-40B4-BE49-F238E27FC236}">
                <a16:creationId xmlns:a16="http://schemas.microsoft.com/office/drawing/2014/main" id="{645394B5-E7C2-4E4B-9689-80BC48CF912A}"/>
              </a:ext>
            </a:extLst>
          </p:cNvPr>
          <p:cNvSpPr txBox="1">
            <a:spLocks noChangeArrowheads="1"/>
          </p:cNvSpPr>
          <p:nvPr/>
        </p:nvSpPr>
        <p:spPr bwMode="auto">
          <a:xfrm>
            <a:off x="4760913" y="955675"/>
            <a:ext cx="12112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Boat</a:t>
            </a:r>
          </a:p>
        </p:txBody>
      </p:sp>
    </p:spTree>
  </p:cSld>
  <p:clrMapOvr>
    <a:masterClrMapping/>
  </p:clrMapOvr>
</p:sld>
</file>

<file path=ppt/theme/theme1.xml><?xml version="1.0" encoding="utf-8"?>
<a:theme xmlns:a="http://schemas.openxmlformats.org/drawingml/2006/main" name="HA5Lect_template">
  <a:themeElements>
    <a:clrScheme name="HA5Lec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A5Lect_template">
      <a:majorFont>
        <a:latin typeface="Arial"/>
        <a:ea typeface=""/>
        <a:cs typeface="Times New Roman"/>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A5Lec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A5Lec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A5Lec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A5Lec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A5Lec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A5Lec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A5Lec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A5Lec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A5Lec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A5Lec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A5Lec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A5Lec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9920</TotalTime>
  <Words>1150</Words>
  <Application>Microsoft Office PowerPoint</Application>
  <PresentationFormat>全屏显示(4:3)</PresentationFormat>
  <Paragraphs>180</Paragraphs>
  <Slides>31</Slides>
  <Notes>16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2" baseType="lpstr">
      <vt:lpstr>Times New Roman</vt:lpstr>
      <vt:lpstr>Arial</vt:lpstr>
      <vt:lpstr>PMingLiU</vt:lpstr>
      <vt:lpstr>宋体</vt:lpstr>
      <vt:lpstr>Verdana</vt:lpstr>
      <vt:lpstr>Arial Rounded MT Bold</vt:lpstr>
      <vt:lpstr>Symbol</vt:lpstr>
      <vt:lpstr>Georgia</vt:lpstr>
      <vt:lpstr>HA5Lect_template</vt:lpstr>
      <vt:lpstr>MathType 5.0 Equation</vt:lpstr>
      <vt:lpstr>Microsoft Equation 3.0</vt:lpstr>
      <vt:lpstr>Motion in Two and Three Dimensions </vt:lpstr>
      <vt:lpstr>In this lecture you’ll learn</vt:lpstr>
      <vt:lpstr>Vectors</vt:lpstr>
      <vt:lpstr>Vector Components--position</vt:lpstr>
      <vt:lpstr>Vector Components--Velocity</vt:lpstr>
      <vt:lpstr>Properties of Vectors</vt:lpstr>
      <vt:lpstr>Adding Vectors</vt:lpstr>
      <vt:lpstr>Vector Addition: Example</vt:lpstr>
      <vt:lpstr>Vector Addition: Example</vt:lpstr>
      <vt:lpstr>Vector Addition: Example</vt:lpstr>
      <vt:lpstr>Vector Arithmetic</vt:lpstr>
      <vt:lpstr>Vector Addition: Graphic &amp; Analytic methods</vt:lpstr>
      <vt:lpstr>Unit Vectors</vt:lpstr>
      <vt:lpstr>Vector Arithmetic with Unit Vectors</vt:lpstr>
      <vt:lpstr>Velocity and Acceleration Vectors</vt:lpstr>
      <vt:lpstr>Velocity and Acceleration in Two Dimensions</vt:lpstr>
      <vt:lpstr>Kinematic Equations</vt:lpstr>
      <vt:lpstr>Projectile Motion</vt:lpstr>
      <vt:lpstr>Projectile Motion</vt:lpstr>
      <vt:lpstr>Projectile Trajectories</vt:lpstr>
      <vt:lpstr>Relative Motion</vt:lpstr>
      <vt:lpstr>Constant Acceleration</vt:lpstr>
      <vt:lpstr>Uniform Circular Motion</vt:lpstr>
      <vt:lpstr>Uniform Circular Motion—Derivation</vt:lpstr>
      <vt:lpstr>Nonuniform Circular Motion</vt:lpstr>
      <vt:lpstr>Summary</vt:lpstr>
      <vt:lpstr>Summary</vt:lpstr>
      <vt:lpstr>Practice—Vector Addition</vt:lpstr>
      <vt:lpstr>Practice-projectile motion</vt:lpstr>
      <vt:lpstr>Practice</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karlm</dc:creator>
  <cp:lastModifiedBy>张伯望</cp:lastModifiedBy>
  <cp:revision>578</cp:revision>
  <dcterms:created xsi:type="dcterms:W3CDTF">2002-11-25T02:35:13Z</dcterms:created>
  <dcterms:modified xsi:type="dcterms:W3CDTF">2017-09-07T11:27:29Z</dcterms:modified>
</cp:coreProperties>
</file>